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1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0B8F-3A45-4870-B5D2-BAC75BDD17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CC25-B180-4DC4-AFB3-F4CE0D7B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8" y="1828800"/>
            <a:ext cx="9144000" cy="3364149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5334000" y="4953000"/>
            <a:ext cx="2895600" cy="5334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32727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4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5321" y="49888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64556"/>
            <a:ext cx="7028571" cy="3980952"/>
          </a:xfrm>
        </p:spPr>
      </p:pic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3505200" y="2514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1921099" y="320909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4" action="ppaction://hlinksldjump"/>
              </a:rPr>
              <a:t>2.1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4604198" y="327213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5" action="ppaction://hlinksldjump"/>
              </a:rPr>
              <a:t>2.2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6483927" y="320909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6" action="ppaction://hlinksldjump"/>
              </a:rPr>
              <a:t>2.3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36" y="0"/>
            <a:ext cx="743492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990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7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6775144" cy="50292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572000" y="12954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4" action="ppaction://hlinksldjump"/>
              </a:rPr>
              <a:t>2.1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39" y="-304800"/>
            <a:ext cx="7116321" cy="6858000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859" y="457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4" action="ppaction://hlinksldjump"/>
              </a:rPr>
              <a:t>2.2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8" y="304800"/>
            <a:ext cx="4214629" cy="5933216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4236231" y="8382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hlinkClick r:id="rId3" action="ppaction://hlinksldjump"/>
              </a:rPr>
              <a:t>2.3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2</cp:revision>
  <dcterms:created xsi:type="dcterms:W3CDTF">2019-10-08T01:34:26Z</dcterms:created>
  <dcterms:modified xsi:type="dcterms:W3CDTF">2019-10-08T01:53:55Z</dcterms:modified>
</cp:coreProperties>
</file>