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70" r:id="rId9"/>
    <p:sldId id="271" r:id="rId10"/>
    <p:sldId id="266" r:id="rId11"/>
    <p:sldId id="272" r:id="rId12"/>
    <p:sldId id="273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FE73-1E63-43B4-B38C-C7560A9E0A38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1570-A8EB-475F-B389-9E3B6192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736" y="64062"/>
            <a:ext cx="9144000" cy="112911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TRÀ VINH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KHOA KỸ THUẬT VÀ CÔNG NGHỆ</a:t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3572" y="5223205"/>
            <a:ext cx="4593021" cy="1655762"/>
          </a:xfrm>
        </p:spPr>
        <p:txBody>
          <a:bodyPr>
            <a:noAutofit/>
          </a:bodyPr>
          <a:lstStyle/>
          <a:p>
            <a:pPr algn="l"/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Sinh viên thực hiện ( Nhóm 6)</a:t>
            </a:r>
          </a:p>
          <a:p>
            <a:pPr lvl="1"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Phan Tuấn Kiệt</a:t>
            </a:r>
          </a:p>
          <a:p>
            <a:pPr lvl="1"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Minh Thư	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Trần Thị Mỹ Duyên</a:t>
            </a:r>
          </a:p>
          <a:p>
            <a:pPr algn="just"/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9861" y="2545982"/>
            <a:ext cx="9243848" cy="2407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NHẬN DẠNG TIỀN GIẤY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 MINH</a:t>
            </a:r>
          </a:p>
          <a:p>
            <a:pPr algn="r"/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 giả: Muhammad 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Sarfraz</a:t>
            </a:r>
            <a:endParaRPr lang="en-US" sz="2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7352" y="5588793"/>
            <a:ext cx="4251434" cy="924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Giáo viên hướng dẫn: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Thái Sơn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46" y="1193181"/>
            <a:ext cx="1273279" cy="12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PHÂN LOẠI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623332"/>
            <a:ext cx="10515600" cy="231865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Trong Radial Basic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Neural Networks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có 3 lớp: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 đầu vào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 ẩn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 đầu ra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KẾT QUẢ ĐẠT ĐƯỢC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799"/>
            <a:ext cx="5214257" cy="13933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hiển thị kết quả: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2118" r="3283" b="-771"/>
          <a:stretch/>
        </p:blipFill>
        <p:spPr>
          <a:xfrm>
            <a:off x="6444343" y="1066801"/>
            <a:ext cx="5148943" cy="55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68" y="1843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 thí nghiệm: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" y="3168651"/>
            <a:ext cx="11407775" cy="193833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KẾT QUẢ ĐẠT ĐƯỢC (TT)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91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MỘT SỐ DỰ ÁN LIÊN QUAN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Sử dụng Mô hình Markov ẩn để nhận dạng tiền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giấy của Hassanpour H và Farahabadi.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Nhiều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loại nhận dạng tiền giấy bằng cách sử dụng mạng thần kinh và ứng dụng cho tiền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Euro của   Takeda F và Nishikage 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hệ thống thông minh để nhận biết tiền tệ bằng giấy với các tính năng mạnh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mẽ của Sargano AB, Sarfraz M và Haq N.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Kết quả hình ảnh cho thanks for w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947737"/>
            <a:ext cx="6859422" cy="4595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68" y="3957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510" y="1807710"/>
            <a:ext cx="11200039" cy="4793115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Tổng quan đề tài “Hệ thống nhận dạng tiền giấy thông minh (IPCRS).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Giới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thiệu PCR.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Cấu trúc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PCR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Tiền xử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lý của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hệ thống PCR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Xây dựng hệ thống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SPCR.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Phương pháp đề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xuất cho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hệ thống SPCR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Kết quả và hướng phát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triển.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Một số dự án liên quan đến đề tài.</a:t>
            </a:r>
          </a:p>
        </p:txBody>
      </p:sp>
    </p:spTree>
    <p:extLst>
      <p:ext uri="{BB962C8B-B14F-4D97-AF65-F5344CB8AC3E}">
        <p14:creationId xmlns:p14="http://schemas.microsoft.com/office/powerpoint/2010/main" val="35996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841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GIỚI THIỆU 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205150"/>
            <a:ext cx="11115675" cy="533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Paper Currency Recognition System (PCRS) là một lĩnh vực quan trọng của nhận dạng mẫu.</a:t>
            </a:r>
          </a:p>
          <a:p>
            <a:pPr lvl="0"/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 dụng tiềm năng: </a:t>
            </a:r>
          </a:p>
          <a:p>
            <a:pPr lvl="0"/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Độ chính xác </a:t>
            </a:r>
            <a:r>
              <a:rPr lang="vi-VN" sz="3200" dirty="0" smtClean="0">
                <a:cs typeface="Arial" panose="020B0604020202020204" pitchFamily="34" charset="0"/>
              </a:rPr>
              <a:t>95,37%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200" dirty="0" smtClean="0">
                <a:cs typeface="Arial" panose="020B0604020202020204" pitchFamily="34" charset="0"/>
              </a:rPr>
              <a:t>91,65</a:t>
            </a:r>
            <a:r>
              <a:rPr lang="vi-VN" sz="3200" dirty="0">
                <a:cs typeface="Arial" panose="020B0604020202020204" pitchFamily="34" charset="0"/>
              </a:rPr>
              <a:t>%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 smtClean="0">
                <a:cs typeface="Arial" panose="020B0604020202020204" pitchFamily="34" charset="0"/>
              </a:rPr>
              <a:t>và </a:t>
            </a:r>
            <a:r>
              <a:rPr lang="vi-VN" sz="3200" dirty="0">
                <a:cs typeface="Arial" panose="020B0604020202020204" pitchFamily="34" charset="0"/>
              </a:rPr>
              <a:t>87,5</a:t>
            </a:r>
            <a:r>
              <a:rPr lang="vi-VN" sz="3200" dirty="0" smtClean="0">
                <a:cs typeface="Arial" panose="020B0604020202020204" pitchFamily="34" charset="0"/>
              </a:rPr>
              <a:t>%</a:t>
            </a:r>
            <a:r>
              <a:rPr lang="en-US" sz="3200" dirty="0" smtClean="0">
                <a:cs typeface="Arial" panose="020B0604020202020204" pitchFamily="34" charset="0"/>
              </a:rPr>
              <a:t>.</a:t>
            </a:r>
            <a:endParaRPr lang="en-US" sz="3200" dirty="0"/>
          </a:p>
        </p:txBody>
      </p:sp>
      <p:pic>
        <p:nvPicPr>
          <p:cNvPr id="1026" name="Picture 2" descr="Kết quả hình ảnh cho ngân hàng điện t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3377486"/>
            <a:ext cx="2711450" cy="16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3311923"/>
            <a:ext cx="2847975" cy="169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24" y="2388157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38" y="1474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2.CẤU TRÚC HỆ THỐNG PCR 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30" y="1244362"/>
            <a:ext cx="6855425" cy="522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4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TIỀN XỬ LÝ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0" y="1241234"/>
            <a:ext cx="9327895" cy="5454841"/>
          </a:xfrm>
        </p:spPr>
      </p:pic>
    </p:spTree>
    <p:extLst>
      <p:ext uri="{BB962C8B-B14F-4D97-AF65-F5344CB8AC3E}">
        <p14:creationId xmlns:p14="http://schemas.microsoft.com/office/powerpoint/2010/main" val="12751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381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XÂY DỰNG HỆ THỐNG SPCRS ( Saudi Paper Currency Recognition System)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16112"/>
            <a:ext cx="107251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bao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gồm bốn nhiệm vụ: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hu được hình ảnh của một loại tiền giấy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sử dụng thiết bị quét.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Loại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bỏ nhiễu bằng cách sử dụng các bộ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lọc.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rích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xuất các tính năng của kích thước hình ảnh, vùng hình ảnh, số Euler và tương quan hình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ảnh.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hận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ra loại tiền giấy được nhắm mục tiêu, nó sử dụng Mạng chức năng cơ sở xuyên tâm 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phân loại.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8950" y="261810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Nhiệm vụ đầu tiên thu được hình ảnh của một loại tiền giấy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950" y="26289000"/>
            <a:ext cx="12192000" cy="0"/>
          </a:xfrm>
          <a:prstGeom prst="rect">
            <a:avLst/>
          </a:prstGeom>
          <a:solidFill>
            <a:srgbClr val="C9D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sử dụng thiết bị quét. Nhiệm vụ thứ hai sau đó loại bỏ nhiễu bằng cách sử dụng các bộ lọc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350" y="263334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Nhiệm vụ đầu tiên thu được hình ảnh của một loại tiền giấy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1350" y="26441400"/>
            <a:ext cx="12192000" cy="0"/>
          </a:xfrm>
          <a:prstGeom prst="rect">
            <a:avLst/>
          </a:prstGeom>
          <a:solidFill>
            <a:srgbClr val="C9D7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sử dụng thiết bị quét. Nhiệm vụ thứ hai sau đó loại bỏ nhiễu bằng cách sử dụng các bộ lọc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37" y="1922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PHƯƠNG PHÁP ĐỀ XUẤT CHO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SPCRS</a:t>
            </a:r>
            <a:b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KHAI THÁC TÍNH NĂNG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79" y="1683657"/>
            <a:ext cx="5733317" cy="993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1" y="3009220"/>
            <a:ext cx="11570877" cy="3721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2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KHAI THÁC TÍNH NĂNG (TT)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599665"/>
            <a:ext cx="10515600" cy="5032375"/>
          </a:xfrm>
        </p:spPr>
        <p:txBody>
          <a:bodyPr>
            <a:normAutofit/>
          </a:bodyPr>
          <a:lstStyle/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Số Euler: 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Sự tương quan hình ảnh với hình ảnh mẫu: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43" y="2136038"/>
            <a:ext cx="4396492" cy="63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43" y="3915569"/>
            <a:ext cx="7408099" cy="24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KHAI THÁC TÍNH NĂNG (TT)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Radial Based Neural Networks dựa trên cơ sở chức năng của Gaussian radial basis.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36" y="3313768"/>
            <a:ext cx="8470244" cy="27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441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Wingdings</vt:lpstr>
      <vt:lpstr>Office Theme</vt:lpstr>
      <vt:lpstr>TRƯỜNG ĐẠI HỌC TRÀ VINH KHOA KỸ THUẬT VÀ CÔNG NGHỆ BỘ MÔN CÔNG NGHỆ THÔNG TIN</vt:lpstr>
      <vt:lpstr>NỘI DUNG</vt:lpstr>
      <vt:lpstr>1. GIỚI THIỆU PCR</vt:lpstr>
      <vt:lpstr>2.CẤU TRÚC HỆ THỐNG PCR </vt:lpstr>
      <vt:lpstr>3. TIỀN XỬ LÝ</vt:lpstr>
      <vt:lpstr>4. XÂY DỰNG HỆ THỐNG SPCRS ( Saudi Paper Currency Recognition System)</vt:lpstr>
      <vt:lpstr>5. PHƯƠNG PHÁP ĐỀ XUẤT CHO SPCRS  5.1 KHAI THÁC TÍNH NĂNG</vt:lpstr>
      <vt:lpstr>5.1 KHAI THÁC TÍNH NĂNG (TT)</vt:lpstr>
      <vt:lpstr>5.1 KHAI THÁC TÍNH NĂNG (TT)</vt:lpstr>
      <vt:lpstr>5.2 PHÂN LOẠI</vt:lpstr>
      <vt:lpstr>6. KẾT QUẢ ĐẠT ĐƯỢC</vt:lpstr>
      <vt:lpstr>Kết quả thí nghiệm: </vt:lpstr>
      <vt:lpstr>II. MỘT SỐ DỰ ÁN LIÊN QUAN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TRÀ VINH KHOA KỸ THUẬT VÀ CÔNG NGHỆ BỘ MÔN CÔNG NGHỆ THÔNG TIN MÔN XỬ LÝ ẢNH</dc:title>
  <dc:creator>MTee</dc:creator>
  <cp:lastModifiedBy>MTee</cp:lastModifiedBy>
  <cp:revision>26</cp:revision>
  <dcterms:created xsi:type="dcterms:W3CDTF">2019-12-17T01:23:59Z</dcterms:created>
  <dcterms:modified xsi:type="dcterms:W3CDTF">2019-12-20T05:52:10Z</dcterms:modified>
</cp:coreProperties>
</file>