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heme/theme3.xml" ContentType="application/vnd.openxmlformats-officedocument.theme+xml"/>
  <Override PartName="/ppt/tags/tag142.xml" ContentType="application/vnd.openxmlformats-officedocument.presentationml.tags+xml"/>
  <Override PartName="/ppt/tags/tag143.xml" ContentType="application/vnd.openxmlformats-officedocument.presentationml.tags+xml"/>
  <Override PartName="/ppt/theme/theme4.xml" ContentType="application/vnd.openxmlformats-officedocument.theme+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1.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notesSlides/notesSlide2.xml" ContentType="application/vnd.openxmlformats-officedocument.presentationml.notesSlide+xml"/>
  <Override PartName="/ppt/tags/tag152.xml" ContentType="application/vnd.openxmlformats-officedocument.presentationml.tags+xml"/>
  <Override PartName="/ppt/tags/tag153.xml" ContentType="application/vnd.openxmlformats-officedocument.presentationml.tags+xml"/>
  <Override PartName="/ppt/notesSlides/notesSlide3.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notesSlides/notesSlide4.xml" ContentType="application/vnd.openxmlformats-officedocument.presentationml.notesSlide+xml"/>
  <Override PartName="/ppt/tags/tag156.xml" ContentType="application/vnd.openxmlformats-officedocument.presentationml.tags+xml"/>
  <Override PartName="/ppt/tags/tag157.xml" ContentType="application/vnd.openxmlformats-officedocument.presentationml.tags+xml"/>
  <Override PartName="/ppt/notesSlides/notesSlide5.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notesSlides/notesSlide6.xml" ContentType="application/vnd.openxmlformats-officedocument.presentationml.notesSlide+xml"/>
  <Override PartName="/ppt/tags/tag160.xml" ContentType="application/vnd.openxmlformats-officedocument.presentationml.tags+xml"/>
  <Override PartName="/ppt/tags/tag161.xml" ContentType="application/vnd.openxmlformats-officedocument.presentationml.tags+xml"/>
  <Override PartName="/ppt/notesSlides/notesSlide7.xml" ContentType="application/vnd.openxmlformats-officedocument.presentationml.notesSlide+xml"/>
  <Override PartName="/ppt/tags/tag162.xml" ContentType="application/vnd.openxmlformats-officedocument.presentationml.tags+xml"/>
  <Override PartName="/ppt/tags/tag163.xml" ContentType="application/vnd.openxmlformats-officedocument.presentationml.tags+xml"/>
  <Override PartName="/ppt/notesSlides/notesSlide8.xml" ContentType="application/vnd.openxmlformats-officedocument.presentationml.notesSlide+xml"/>
  <Override PartName="/ppt/tags/tag164.xml" ContentType="application/vnd.openxmlformats-officedocument.presentationml.tags+xml"/>
  <Override PartName="/ppt/tags/tag165.xml" ContentType="application/vnd.openxmlformats-officedocument.presentationml.tags+xml"/>
  <Override PartName="/ppt/notesSlides/notesSlide9.xml" ContentType="application/vnd.openxmlformats-officedocument.presentationml.notesSlide+xml"/>
  <Override PartName="/ppt/tags/tag166.xml" ContentType="application/vnd.openxmlformats-officedocument.presentationml.tags+xml"/>
  <Override PartName="/ppt/tags/tag167.xml" ContentType="application/vnd.openxmlformats-officedocument.presentationml.tags+xml"/>
  <Override PartName="/ppt/notesSlides/notesSlide10.xml" ContentType="application/vnd.openxmlformats-officedocument.presentationml.notesSlide+xml"/>
  <Override PartName="/ppt/tags/tag168.xml" ContentType="application/vnd.openxmlformats-officedocument.presentationml.tags+xml"/>
  <Override PartName="/ppt/tags/tag169.xml" ContentType="application/vnd.openxmlformats-officedocument.presentationml.tags+xml"/>
  <Override PartName="/ppt/notesSlides/notesSlide11.xml" ContentType="application/vnd.openxmlformats-officedocument.presentationml.notesSlide+xml"/>
  <Override PartName="/ppt/tags/tag170.xml" ContentType="application/vnd.openxmlformats-officedocument.presentationml.tags+xml"/>
  <Override PartName="/ppt/tags/tag171.xml" ContentType="application/vnd.openxmlformats-officedocument.presentationml.tags+xml"/>
  <Override PartName="/ppt/notesSlides/notesSlide12.xml" ContentType="application/vnd.openxmlformats-officedocument.presentationml.notesSlide+xml"/>
  <Override PartName="/ppt/tags/tag172.xml" ContentType="application/vnd.openxmlformats-officedocument.presentationml.tags+xml"/>
  <Override PartName="/ppt/tags/tag173.xml" ContentType="application/vnd.openxmlformats-officedocument.presentationml.tags+xml"/>
  <Override PartName="/ppt/notesSlides/notesSlide13.xml" ContentType="application/vnd.openxmlformats-officedocument.presentationml.notesSlide+xml"/>
  <Override PartName="/ppt/tags/tag174.xml" ContentType="application/vnd.openxmlformats-officedocument.presentationml.tags+xml"/>
  <Override PartName="/ppt/tags/tag175.xml" ContentType="application/vnd.openxmlformats-officedocument.presentationml.tags+xml"/>
  <Override PartName="/ppt/notesSlides/notesSlide14.xml" ContentType="application/vnd.openxmlformats-officedocument.presentationml.notesSlide+xml"/>
  <Override PartName="/ppt/tags/tag176.xml" ContentType="application/vnd.openxmlformats-officedocument.presentationml.tags+xml"/>
  <Override PartName="/ppt/tags/tag177.xml" ContentType="application/vnd.openxmlformats-officedocument.presentationml.tags+xml"/>
  <Override PartName="/ppt/notesSlides/notesSlide15.xml" ContentType="application/vnd.openxmlformats-officedocument.presentationml.notesSlide+xml"/>
  <Override PartName="/ppt/tags/tag178.xml" ContentType="application/vnd.openxmlformats-officedocument.presentationml.tags+xml"/>
  <Override PartName="/ppt/tags/tag179.xml" ContentType="application/vnd.openxmlformats-officedocument.presentationml.tags+xml"/>
  <Override PartName="/ppt/notesSlides/notesSlide16.xml" ContentType="application/vnd.openxmlformats-officedocument.presentationml.notesSlide+xml"/>
  <Override PartName="/ppt/tags/tag180.xml" ContentType="application/vnd.openxmlformats-officedocument.presentationml.tags+xml"/>
  <Override PartName="/ppt/notesSlides/notesSlide17.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notesSlides/notesSlide18.xml" ContentType="application/vnd.openxmlformats-officedocument.presentationml.notesSlide+xml"/>
  <Override PartName="/ppt/tags/tag183.xml" ContentType="application/vnd.openxmlformats-officedocument.presentationml.tags+xml"/>
  <Override PartName="/ppt/tags/tag184.xml" ContentType="application/vnd.openxmlformats-officedocument.presentationml.tags+xml"/>
  <Override PartName="/ppt/notesSlides/notesSlide19.xml" ContentType="application/vnd.openxmlformats-officedocument.presentationml.notesSlide+xml"/>
  <Override PartName="/ppt/tags/tag185.xml" ContentType="application/vnd.openxmlformats-officedocument.presentationml.tags+xml"/>
  <Override PartName="/ppt/tags/tag186.xml" ContentType="application/vnd.openxmlformats-officedocument.presentationml.tags+xml"/>
  <Override PartName="/ppt/notesSlides/notesSlide20.xml" ContentType="application/vnd.openxmlformats-officedocument.presentationml.notesSlide+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notesSlides/notesSlide21.xml" ContentType="application/vnd.openxmlformats-officedocument.presentationml.notesSlide+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notesSlides/notesSlide22.xml" ContentType="application/vnd.openxmlformats-officedocument.presentationml.notesSlide+xml"/>
  <Override PartName="/ppt/tags/tag195.xml" ContentType="application/vnd.openxmlformats-officedocument.presentationml.tags+xml"/>
  <Override PartName="/ppt/tags/tag196.xml" ContentType="application/vnd.openxmlformats-officedocument.presentationml.tags+xml"/>
  <Override PartName="/ppt/notesSlides/notesSlide23.xml" ContentType="application/vnd.openxmlformats-officedocument.presentationml.notesSlide+xml"/>
  <Override PartName="/ppt/tags/tag197.xml" ContentType="application/vnd.openxmlformats-officedocument.presentationml.tags+xml"/>
  <Override PartName="/ppt/tags/tag198.xml" ContentType="application/vnd.openxmlformats-officedocument.presentationml.tags+xml"/>
  <Override PartName="/ppt/notesSlides/notesSlide24.xml" ContentType="application/vnd.openxmlformats-officedocument.presentationml.notesSlide+xml"/>
  <Override PartName="/ppt/tags/tag199.xml" ContentType="application/vnd.openxmlformats-officedocument.presentationml.tags+xml"/>
  <Override PartName="/ppt/tags/tag200.xml" ContentType="application/vnd.openxmlformats-officedocument.presentationml.tags+xml"/>
  <Override PartName="/ppt/notesSlides/notesSlide25.xml" ContentType="application/vnd.openxmlformats-officedocument.presentationml.notesSlide+xml"/>
  <Override PartName="/ppt/tags/tag201.xml" ContentType="application/vnd.openxmlformats-officedocument.presentationml.tags+xml"/>
  <Override PartName="/ppt/tags/tag202.xml" ContentType="application/vnd.openxmlformats-officedocument.presentationml.tags+xml"/>
  <Override PartName="/ppt/notesSlides/notesSlide26.xml" ContentType="application/vnd.openxmlformats-officedocument.presentationml.notesSlide+xml"/>
  <Override PartName="/ppt/tags/tag203.xml" ContentType="application/vnd.openxmlformats-officedocument.presentationml.tags+xml"/>
  <Override PartName="/ppt/notesSlides/notesSlide27.xml" ContentType="application/vnd.openxmlformats-officedocument.presentationml.notesSlide+xml"/>
  <Override PartName="/ppt/tags/tag204.xml" ContentType="application/vnd.openxmlformats-officedocument.presentationml.tags+xml"/>
  <Override PartName="/ppt/notesSlides/notesSlide28.xml" ContentType="application/vnd.openxmlformats-officedocument.presentationml.notesSlide+xml"/>
  <Override PartName="/ppt/tags/tag205.xml" ContentType="application/vnd.openxmlformats-officedocument.presentationml.tags+xml"/>
  <Override PartName="/ppt/notesSlides/notesSlide29.xml" ContentType="application/vnd.openxmlformats-officedocument.presentationml.notesSlide+xml"/>
  <Override PartName="/ppt/tags/tag206.xml" ContentType="application/vnd.openxmlformats-officedocument.presentationml.tags+xml"/>
  <Override PartName="/ppt/tags/tag207.xml" ContentType="application/vnd.openxmlformats-officedocument.presentationml.tags+xml"/>
  <Override PartName="/ppt/notesSlides/notesSlide30.xml" ContentType="application/vnd.openxmlformats-officedocument.presentationml.notesSlide+xml"/>
  <Override PartName="/ppt/tags/tag208.xml" ContentType="application/vnd.openxmlformats-officedocument.presentationml.tags+xml"/>
  <Override PartName="/ppt/tags/tag209.xml" ContentType="application/vnd.openxmlformats-officedocument.presentationml.tags+xml"/>
  <Override PartName="/ppt/notesSlides/notesSlide31.xml" ContentType="application/vnd.openxmlformats-officedocument.presentationml.notesSlide+xml"/>
  <Override PartName="/ppt/tags/tag210.xml" ContentType="application/vnd.openxmlformats-officedocument.presentationml.tags+xml"/>
  <Override PartName="/ppt/tags/tag211.xml" ContentType="application/vnd.openxmlformats-officedocument.presentationml.tags+xml"/>
  <Override PartName="/ppt/notesSlides/notesSlide32.xml" ContentType="application/vnd.openxmlformats-officedocument.presentationml.notesSlide+xml"/>
  <Override PartName="/ppt/tags/tag212.xml" ContentType="application/vnd.openxmlformats-officedocument.presentationml.tags+xml"/>
  <Override PartName="/ppt/tags/tag213.xml" ContentType="application/vnd.openxmlformats-officedocument.presentationml.tags+xml"/>
  <Override PartName="/ppt/notesSlides/notesSlide33.xml" ContentType="application/vnd.openxmlformats-officedocument.presentationml.notesSlide+xml"/>
  <Override PartName="/ppt/tags/tag214.xml" ContentType="application/vnd.openxmlformats-officedocument.presentationml.tags+xml"/>
  <Override PartName="/ppt/tags/tag215.xml" ContentType="application/vnd.openxmlformats-officedocument.presentationml.tags+xml"/>
  <Override PartName="/ppt/notesSlides/notesSlide34.xml" ContentType="application/vnd.openxmlformats-officedocument.presentationml.notesSlide+xml"/>
  <Override PartName="/ppt/tags/tag216.xml" ContentType="application/vnd.openxmlformats-officedocument.presentationml.tags+xml"/>
  <Override PartName="/ppt/tags/tag217.xml" ContentType="application/vnd.openxmlformats-officedocument.presentationml.tags+xml"/>
  <Override PartName="/ppt/notesSlides/notesSlide35.xml" ContentType="application/vnd.openxmlformats-officedocument.presentationml.notesSlide+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notesSlides/notesSlide36.xml" ContentType="application/vnd.openxmlformats-officedocument.presentationml.notesSlide+xml"/>
  <Override PartName="/ppt/tags/tag222.xml" ContentType="application/vnd.openxmlformats-officedocument.presentationml.tags+xml"/>
  <Override PartName="/ppt/tags/tag223.xml" ContentType="application/vnd.openxmlformats-officedocument.presentationml.tags+xml"/>
  <Override PartName="/ppt/notesSlides/notesSlide37.xml" ContentType="application/vnd.openxmlformats-officedocument.presentationml.notesSlide+xml"/>
  <Override PartName="/ppt/tags/tag224.xml" ContentType="application/vnd.openxmlformats-officedocument.presentationml.tags+xml"/>
  <Override PartName="/ppt/tags/tag225.xml" ContentType="application/vnd.openxmlformats-officedocument.presentationml.tags+xml"/>
  <Override PartName="/ppt/notesSlides/notesSlide38.xml" ContentType="application/vnd.openxmlformats-officedocument.presentationml.notesSlide+xml"/>
  <Override PartName="/ppt/tags/tag226.xml" ContentType="application/vnd.openxmlformats-officedocument.presentationml.tags+xml"/>
  <Override PartName="/ppt/tags/tag227.xml" ContentType="application/vnd.openxmlformats-officedocument.presentationml.tags+xml"/>
  <Override PartName="/ppt/notesSlides/notesSlide39.xml" ContentType="application/vnd.openxmlformats-officedocument.presentationml.notesSlide+xml"/>
  <Override PartName="/ppt/tags/tag228.xml" ContentType="application/vnd.openxmlformats-officedocument.presentationml.tags+xml"/>
  <Override PartName="/ppt/notesSlides/notesSlide40.xml" ContentType="application/vnd.openxmlformats-officedocument.presentationml.notesSlide+xml"/>
  <Override PartName="/ppt/tags/tag229.xml" ContentType="application/vnd.openxmlformats-officedocument.presentationml.tags+xml"/>
  <Override PartName="/ppt/notesSlides/notesSlide41.xml" ContentType="application/vnd.openxmlformats-officedocument.presentationml.notesSlide+xml"/>
  <Override PartName="/ppt/tags/tag230.xml" ContentType="application/vnd.openxmlformats-officedocument.presentationml.tags+xml"/>
  <Override PartName="/ppt/notesSlides/notesSlide42.xml" ContentType="application/vnd.openxmlformats-officedocument.presentationml.notesSlide+xml"/>
  <Override PartName="/ppt/tags/tag231.xml" ContentType="application/vnd.openxmlformats-officedocument.presentationml.tags+xml"/>
  <Override PartName="/ppt/tags/tag232.xml" ContentType="application/vnd.openxmlformats-officedocument.presentationml.tags+xml"/>
  <Override PartName="/ppt/notesSlides/notesSlide43.xml" ContentType="application/vnd.openxmlformats-officedocument.presentationml.notesSlide+xml"/>
  <Override PartName="/ppt/tags/tag233.xml" ContentType="application/vnd.openxmlformats-officedocument.presentationml.tags+xml"/>
  <Override PartName="/ppt/tags/tag234.xml" ContentType="application/vnd.openxmlformats-officedocument.presentationml.tags+xml"/>
  <Override PartName="/ppt/notesSlides/notesSlide44.xml" ContentType="application/vnd.openxmlformats-officedocument.presentationml.notesSlide+xml"/>
  <Override PartName="/ppt/tags/tag235.xml" ContentType="application/vnd.openxmlformats-officedocument.presentationml.tags+xml"/>
  <Override PartName="/ppt/tags/tag236.xml" ContentType="application/vnd.openxmlformats-officedocument.presentationml.tags+xml"/>
  <Override PartName="/ppt/notesSlides/notesSlide45.xml" ContentType="application/vnd.openxmlformats-officedocument.presentationml.notesSlide+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notesSlides/notesSlide46.xml" ContentType="application/vnd.openxmlformats-officedocument.presentationml.notesSlide+xml"/>
  <Override PartName="/ppt/tags/tag241.xml" ContentType="application/vnd.openxmlformats-officedocument.presentationml.tags+xml"/>
  <Override PartName="/ppt/tags/tag242.xml" ContentType="application/vnd.openxmlformats-officedocument.presentationml.tags+xml"/>
  <Override PartName="/ppt/notesSlides/notesSlide47.xml" ContentType="application/vnd.openxmlformats-officedocument.presentationml.notesSlide+xml"/>
  <Override PartName="/ppt/tags/tag243.xml" ContentType="application/vnd.openxmlformats-officedocument.presentationml.tags+xml"/>
  <Override PartName="/ppt/tags/tag244.xml" ContentType="application/vnd.openxmlformats-officedocument.presentationml.tags+xml"/>
  <Override PartName="/ppt/notesSlides/notesSlide48.xml" ContentType="application/vnd.openxmlformats-officedocument.presentationml.notesSlide+xml"/>
  <Override PartName="/ppt/tags/tag245.xml" ContentType="application/vnd.openxmlformats-officedocument.presentationml.tags+xml"/>
  <Override PartName="/ppt/tags/tag246.xml" ContentType="application/vnd.openxmlformats-officedocument.presentationml.tags+xml"/>
  <Override PartName="/ppt/notesSlides/notesSlide49.xml" ContentType="application/vnd.openxmlformats-officedocument.presentationml.notesSlide+xml"/>
  <Override PartName="/ppt/tags/tag247.xml" ContentType="application/vnd.openxmlformats-officedocument.presentationml.tags+xml"/>
  <Override PartName="/ppt/tags/tag248.xml" ContentType="application/vnd.openxmlformats-officedocument.presentationml.tags+xml"/>
  <Override PartName="/ppt/notesSlides/notesSlide50.xml" ContentType="application/vnd.openxmlformats-officedocument.presentationml.notesSlide+xml"/>
  <Override PartName="/ppt/tags/tag249.xml" ContentType="application/vnd.openxmlformats-officedocument.presentationml.tags+xml"/>
  <Override PartName="/ppt/tags/tag250.xml" ContentType="application/vnd.openxmlformats-officedocument.presentationml.tags+xml"/>
  <Override PartName="/ppt/notesSlides/notesSlide51.xml" ContentType="application/vnd.openxmlformats-officedocument.presentationml.notesSlide+xml"/>
  <Override PartName="/ppt/tags/tag251.xml" ContentType="application/vnd.openxmlformats-officedocument.presentationml.tags+xml"/>
  <Override PartName="/ppt/tags/tag252.xml" ContentType="application/vnd.openxmlformats-officedocument.presentationml.tags+xml"/>
  <Override PartName="/ppt/notesSlides/notesSlide52.xml" ContentType="application/vnd.openxmlformats-officedocument.presentationml.notesSlide+xml"/>
  <Override PartName="/ppt/tags/tag253.xml" ContentType="application/vnd.openxmlformats-officedocument.presentationml.tags+xml"/>
  <Override PartName="/ppt/notesSlides/notesSlide53.xml" ContentType="application/vnd.openxmlformats-officedocument.presentationml.notesSlide+xml"/>
  <Override PartName="/ppt/tags/tag254.xml" ContentType="application/vnd.openxmlformats-officedocument.presentationml.tags+xml"/>
  <Override PartName="/ppt/tags/tag255.xml" ContentType="application/vnd.openxmlformats-officedocument.presentationml.tags+xml"/>
  <Override PartName="/ppt/notesSlides/notesSlide54.xml" ContentType="application/vnd.openxmlformats-officedocument.presentationml.notesSlide+xml"/>
  <Override PartName="/ppt/tags/tag256.xml" ContentType="application/vnd.openxmlformats-officedocument.presentationml.tags+xml"/>
  <Override PartName="/ppt/tags/tag257.xml" ContentType="application/vnd.openxmlformats-officedocument.presentationml.tags+xml"/>
  <Override PartName="/ppt/notesSlides/notesSlide55.xml" ContentType="application/vnd.openxmlformats-officedocument.presentationml.notesSlide+xml"/>
  <Override PartName="/ppt/tags/tag258.xml" ContentType="application/vnd.openxmlformats-officedocument.presentationml.tags+xml"/>
  <Override PartName="/ppt/tags/tag259.xml" ContentType="application/vnd.openxmlformats-officedocument.presentationml.tags+xml"/>
  <Override PartName="/ppt/notesSlides/notesSlide56.xml" ContentType="application/vnd.openxmlformats-officedocument.presentationml.notesSlide+xml"/>
  <Override PartName="/ppt/tags/tag260.xml" ContentType="application/vnd.openxmlformats-officedocument.presentationml.tags+xml"/>
  <Override PartName="/ppt/tags/tag261.xml" ContentType="application/vnd.openxmlformats-officedocument.presentationml.tags+xml"/>
  <Override PartName="/ppt/notesSlides/notesSlide57.xml" ContentType="application/vnd.openxmlformats-officedocument.presentationml.notesSlide+xml"/>
  <Override PartName="/ppt/tags/tag262.xml" ContentType="application/vnd.openxmlformats-officedocument.presentationml.tags+xml"/>
  <Override PartName="/ppt/tags/tag263.xml" ContentType="application/vnd.openxmlformats-officedocument.presentationml.tags+xml"/>
  <Override PartName="/ppt/notesSlides/notesSlide58.xml" ContentType="application/vnd.openxmlformats-officedocument.presentationml.notesSlide+xml"/>
  <Override PartName="/ppt/tags/tag264.xml" ContentType="application/vnd.openxmlformats-officedocument.presentationml.tags+xml"/>
  <Override PartName="/ppt/tags/tag265.xml" ContentType="application/vnd.openxmlformats-officedocument.presentationml.tags+xml"/>
  <Override PartName="/ppt/notesSlides/notesSlide59.xml" ContentType="application/vnd.openxmlformats-officedocument.presentationml.notesSlide+xml"/>
  <Override PartName="/ppt/tags/tag266.xml" ContentType="application/vnd.openxmlformats-officedocument.presentationml.tags+xml"/>
  <Override PartName="/ppt/tags/tag267.xml" ContentType="application/vnd.openxmlformats-officedocument.presentationml.tags+xml"/>
  <Override PartName="/ppt/notesSlides/notesSlide60.xml" ContentType="application/vnd.openxmlformats-officedocument.presentationml.notesSlide+xml"/>
  <Override PartName="/ppt/tags/tag268.xml" ContentType="application/vnd.openxmlformats-officedocument.presentationml.tags+xml"/>
  <Override PartName="/ppt/tags/tag269.xml" ContentType="application/vnd.openxmlformats-officedocument.presentationml.tags+xml"/>
  <Override PartName="/ppt/notesSlides/notesSlide61.xml" ContentType="application/vnd.openxmlformats-officedocument.presentationml.notesSlide+xml"/>
  <Override PartName="/ppt/tags/tag270.xml" ContentType="application/vnd.openxmlformats-officedocument.presentationml.tags+xml"/>
  <Override PartName="/ppt/tags/tag271.xml" ContentType="application/vnd.openxmlformats-officedocument.presentationml.tags+xml"/>
  <Override PartName="/ppt/notesSlides/notesSlide62.xml" ContentType="application/vnd.openxmlformats-officedocument.presentationml.notesSlide+xml"/>
  <Override PartName="/ppt/tags/tag272.xml" ContentType="application/vnd.openxmlformats-officedocument.presentationml.tags+xml"/>
  <Override PartName="/ppt/tags/tag273.xml" ContentType="application/vnd.openxmlformats-officedocument.presentationml.tags+xml"/>
  <Override PartName="/ppt/notesSlides/notesSlide63.xml" ContentType="application/vnd.openxmlformats-officedocument.presentationml.notesSlide+xml"/>
  <Override PartName="/ppt/tags/tag274.xml" ContentType="application/vnd.openxmlformats-officedocument.presentationml.tags+xml"/>
  <Override PartName="/ppt/tags/tag275.xml" ContentType="application/vnd.openxmlformats-officedocument.presentationml.tags+xml"/>
  <Override PartName="/ppt/notesSlides/notesSlide64.xml" ContentType="application/vnd.openxmlformats-officedocument.presentationml.notesSlide+xml"/>
  <Override PartName="/ppt/tags/tag276.xml" ContentType="application/vnd.openxmlformats-officedocument.presentationml.tags+xml"/>
  <Override PartName="/ppt/tags/tag277.xml" ContentType="application/vnd.openxmlformats-officedocument.presentationml.tags+xml"/>
  <Override PartName="/ppt/notesSlides/notesSlide65.xml" ContentType="application/vnd.openxmlformats-officedocument.presentationml.notesSlide+xml"/>
  <Override PartName="/ppt/tags/tag278.xml" ContentType="application/vnd.openxmlformats-officedocument.presentationml.tags+xml"/>
  <Override PartName="/ppt/tags/tag279.xml" ContentType="application/vnd.openxmlformats-officedocument.presentationml.tags+xml"/>
  <Override PartName="/ppt/notesSlides/notesSlide66.xml" ContentType="application/vnd.openxmlformats-officedocument.presentationml.notesSlide+xml"/>
  <Override PartName="/ppt/tags/tag280.xml" ContentType="application/vnd.openxmlformats-officedocument.presentationml.tags+xml"/>
  <Override PartName="/ppt/tags/tag281.xml" ContentType="application/vnd.openxmlformats-officedocument.presentationml.tags+xml"/>
  <Override PartName="/ppt/notesSlides/notesSlide67.xml" ContentType="application/vnd.openxmlformats-officedocument.presentationml.notesSlide+xml"/>
  <Override PartName="/ppt/tags/tag282.xml" ContentType="application/vnd.openxmlformats-officedocument.presentationml.tags+xml"/>
  <Override PartName="/ppt/tags/tag283.xml" ContentType="application/vnd.openxmlformats-officedocument.presentationml.tags+xml"/>
  <Override PartName="/ppt/notesSlides/notesSlide68.xml" ContentType="application/vnd.openxmlformats-officedocument.presentationml.notesSlide+xml"/>
  <Override PartName="/ppt/tags/tag284.xml" ContentType="application/vnd.openxmlformats-officedocument.presentationml.tags+xml"/>
  <Override PartName="/ppt/tags/tag285.xml" ContentType="application/vnd.openxmlformats-officedocument.presentationml.tags+xml"/>
  <Override PartName="/ppt/notesSlides/notesSlide69.xml" ContentType="application/vnd.openxmlformats-officedocument.presentationml.notesSlide+xml"/>
  <Override PartName="/ppt/tags/tag286.xml" ContentType="application/vnd.openxmlformats-officedocument.presentationml.tags+xml"/>
  <Override PartName="/ppt/tags/tag287.xml" ContentType="application/vnd.openxmlformats-officedocument.presentationml.tags+xml"/>
  <Override PartName="/ppt/notesSlides/notesSlide70.xml" ContentType="application/vnd.openxmlformats-officedocument.presentationml.notesSlide+xml"/>
  <Override PartName="/ppt/tags/tag288.xml" ContentType="application/vnd.openxmlformats-officedocument.presentationml.tags+xml"/>
  <Override PartName="/ppt/tags/tag289.xml" ContentType="application/vnd.openxmlformats-officedocument.presentationml.tags+xml"/>
  <Override PartName="/ppt/notesSlides/notesSlide71.xml" ContentType="application/vnd.openxmlformats-officedocument.presentationml.notesSlide+xml"/>
  <Override PartName="/ppt/tags/tag290.xml" ContentType="application/vnd.openxmlformats-officedocument.presentationml.tags+xml"/>
  <Override PartName="/ppt/tags/tag291.xml" ContentType="application/vnd.openxmlformats-officedocument.presentationml.tags+xml"/>
  <Override PartName="/ppt/notesSlides/notesSlide72.xml" ContentType="application/vnd.openxmlformats-officedocument.presentationml.notesSlide+xml"/>
  <Override PartName="/ppt/tags/tag292.xml" ContentType="application/vnd.openxmlformats-officedocument.presentationml.tags+xml"/>
  <Override PartName="/ppt/tags/tag293.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294.xml" ContentType="application/vnd.openxmlformats-officedocument.presentationml.tags+xml"/>
  <Override PartName="/ppt/tags/tag295.xml" ContentType="application/vnd.openxmlformats-officedocument.presentationml.tags+xml"/>
  <Override PartName="/ppt/notesSlides/notesSlide73.xml" ContentType="application/vnd.openxmlformats-officedocument.presentationml.notesSlide+xml"/>
  <Override PartName="/ppt/tags/tag296.xml" ContentType="application/vnd.openxmlformats-officedocument.presentationml.tags+xml"/>
  <Override PartName="/ppt/tags/tag297.xml" ContentType="application/vnd.openxmlformats-officedocument.presentationml.tags+xml"/>
  <Override PartName="/ppt/notesSlides/notesSlide74.xml" ContentType="application/vnd.openxmlformats-officedocument.presentationml.notesSlide+xml"/>
  <Override PartName="/ppt/tags/tag298.xml" ContentType="application/vnd.openxmlformats-officedocument.presentationml.tags+xml"/>
  <Override PartName="/ppt/tags/tag299.xml" ContentType="application/vnd.openxmlformats-officedocument.presentationml.tags+xml"/>
  <Override PartName="/ppt/notesSlides/notesSlide75.xml" ContentType="application/vnd.openxmlformats-officedocument.presentationml.notesSlide+xml"/>
  <Override PartName="/ppt/tags/tag300.xml" ContentType="application/vnd.openxmlformats-officedocument.presentationml.tags+xml"/>
  <Override PartName="/ppt/tags/tag301.xml" ContentType="application/vnd.openxmlformats-officedocument.presentationml.tags+xml"/>
  <Override PartName="/ppt/notesSlides/notesSlide76.xml" ContentType="application/vnd.openxmlformats-officedocument.presentationml.notesSlide+xml"/>
  <Override PartName="/ppt/tags/tag302.xml" ContentType="application/vnd.openxmlformats-officedocument.presentationml.tags+xml"/>
  <Override PartName="/ppt/tags/tag303.xml" ContentType="application/vnd.openxmlformats-officedocument.presentationml.tags+xml"/>
  <Override PartName="/ppt/notesSlides/notesSlide77.xml" ContentType="application/vnd.openxmlformats-officedocument.presentationml.notesSlide+xml"/>
  <Override PartName="/ppt/tags/tag304.xml" ContentType="application/vnd.openxmlformats-officedocument.presentationml.tags+xml"/>
  <Override PartName="/ppt/tags/tag305.xml" ContentType="application/vnd.openxmlformats-officedocument.presentationml.tags+xml"/>
  <Override PartName="/ppt/notesSlides/notesSlide78.xml" ContentType="application/vnd.openxmlformats-officedocument.presentationml.notesSlide+xml"/>
  <Override PartName="/ppt/tags/tag306.xml" ContentType="application/vnd.openxmlformats-officedocument.presentationml.tags+xml"/>
  <Override PartName="/ppt/tags/tag307.xml" ContentType="application/vnd.openxmlformats-officedocument.presentationml.tags+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53" r:id="rId5"/>
    <p:sldMasterId id="2147484493" r:id="rId6"/>
  </p:sldMasterIdLst>
  <p:notesMasterIdLst>
    <p:notesMasterId r:id="rId89"/>
  </p:notesMasterIdLst>
  <p:handoutMasterIdLst>
    <p:handoutMasterId r:id="rId90"/>
  </p:handoutMasterIdLst>
  <p:sldIdLst>
    <p:sldId id="522" r:id="rId7"/>
    <p:sldId id="757" r:id="rId8"/>
    <p:sldId id="693" r:id="rId9"/>
    <p:sldId id="698" r:id="rId10"/>
    <p:sldId id="691" r:id="rId11"/>
    <p:sldId id="697" r:id="rId12"/>
    <p:sldId id="780" r:id="rId13"/>
    <p:sldId id="781" r:id="rId14"/>
    <p:sldId id="588" r:id="rId15"/>
    <p:sldId id="815" r:id="rId16"/>
    <p:sldId id="799" r:id="rId17"/>
    <p:sldId id="777" r:id="rId18"/>
    <p:sldId id="800" r:id="rId19"/>
    <p:sldId id="715" r:id="rId20"/>
    <p:sldId id="778" r:id="rId21"/>
    <p:sldId id="779" r:id="rId22"/>
    <p:sldId id="699" r:id="rId23"/>
    <p:sldId id="700" r:id="rId24"/>
    <p:sldId id="765" r:id="rId25"/>
    <p:sldId id="787" r:id="rId26"/>
    <p:sldId id="641" r:id="rId27"/>
    <p:sldId id="644" r:id="rId28"/>
    <p:sldId id="645" r:id="rId29"/>
    <p:sldId id="646" r:id="rId30"/>
    <p:sldId id="648" r:id="rId31"/>
    <p:sldId id="649" r:id="rId32"/>
    <p:sldId id="650" r:id="rId33"/>
    <p:sldId id="816" r:id="rId34"/>
    <p:sldId id="725" r:id="rId35"/>
    <p:sldId id="560" r:id="rId36"/>
    <p:sldId id="724" r:id="rId37"/>
    <p:sldId id="750" r:id="rId38"/>
    <p:sldId id="701" r:id="rId39"/>
    <p:sldId id="766" r:id="rId40"/>
    <p:sldId id="788" r:id="rId41"/>
    <p:sldId id="752" r:id="rId42"/>
    <p:sldId id="753" r:id="rId43"/>
    <p:sldId id="754" r:id="rId44"/>
    <p:sldId id="755" r:id="rId45"/>
    <p:sldId id="801" r:id="rId46"/>
    <p:sldId id="802" r:id="rId47"/>
    <p:sldId id="803" r:id="rId48"/>
    <p:sldId id="702" r:id="rId49"/>
    <p:sldId id="767" r:id="rId50"/>
    <p:sldId id="789" r:id="rId51"/>
    <p:sldId id="610" r:id="rId52"/>
    <p:sldId id="716" r:id="rId53"/>
    <p:sldId id="626" r:id="rId54"/>
    <p:sldId id="759" r:id="rId55"/>
    <p:sldId id="760" r:id="rId56"/>
    <p:sldId id="761" r:id="rId57"/>
    <p:sldId id="793" r:id="rId58"/>
    <p:sldId id="794" r:id="rId59"/>
    <p:sldId id="791" r:id="rId60"/>
    <p:sldId id="792" r:id="rId61"/>
    <p:sldId id="817" r:id="rId62"/>
    <p:sldId id="818" r:id="rId63"/>
    <p:sldId id="819" r:id="rId64"/>
    <p:sldId id="820" r:id="rId65"/>
    <p:sldId id="821" r:id="rId66"/>
    <p:sldId id="720" r:id="rId67"/>
    <p:sldId id="721" r:id="rId68"/>
    <p:sldId id="814" r:id="rId69"/>
    <p:sldId id="810" r:id="rId70"/>
    <p:sldId id="751" r:id="rId71"/>
    <p:sldId id="726" r:id="rId72"/>
    <p:sldId id="782" r:id="rId73"/>
    <p:sldId id="797" r:id="rId74"/>
    <p:sldId id="796" r:id="rId75"/>
    <p:sldId id="798" r:id="rId76"/>
    <p:sldId id="786" r:id="rId77"/>
    <p:sldId id="770" r:id="rId78"/>
    <p:sldId id="771" r:id="rId79"/>
    <p:sldId id="772" r:id="rId80"/>
    <p:sldId id="773" r:id="rId81"/>
    <p:sldId id="774" r:id="rId82"/>
    <p:sldId id="813" r:id="rId83"/>
    <p:sldId id="811" r:id="rId84"/>
    <p:sldId id="805" r:id="rId85"/>
    <p:sldId id="806" r:id="rId86"/>
    <p:sldId id="807" r:id="rId87"/>
    <p:sldId id="808" r:id="rId88"/>
  </p:sldIdLst>
  <p:sldSz cx="9144000" cy="6858000" type="screen4x3"/>
  <p:notesSz cx="6797675" cy="9926638"/>
  <p:custDataLst>
    <p:tags r:id="rId91"/>
  </p:custDataLst>
  <p:defaultTex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1136">
          <p15:clr>
            <a:srgbClr val="A4A3A4"/>
          </p15:clr>
        </p15:guide>
        <p15:guide id="2" orient="horz" pos="4086">
          <p15:clr>
            <a:srgbClr val="A4A3A4"/>
          </p15:clr>
        </p15:guide>
        <p15:guide id="3" orient="horz" pos="1366">
          <p15:clr>
            <a:srgbClr val="A4A3A4"/>
          </p15:clr>
        </p15:guide>
        <p15:guide id="4" orient="horz" pos="1592">
          <p15:clr>
            <a:srgbClr val="A4A3A4"/>
          </p15:clr>
        </p15:guide>
        <p15:guide id="5" orient="horz" pos="1818">
          <p15:clr>
            <a:srgbClr val="A4A3A4"/>
          </p15:clr>
        </p15:guide>
        <p15:guide id="6" orient="horz" pos="2044">
          <p15:clr>
            <a:srgbClr val="A4A3A4"/>
          </p15:clr>
        </p15:guide>
        <p15:guide id="7" orient="horz" pos="2270">
          <p15:clr>
            <a:srgbClr val="A4A3A4"/>
          </p15:clr>
        </p15:guide>
        <p15:guide id="8" orient="horz" pos="2496">
          <p15:clr>
            <a:srgbClr val="A4A3A4"/>
          </p15:clr>
        </p15:guide>
        <p15:guide id="9" orient="horz" pos="2722">
          <p15:clr>
            <a:srgbClr val="A4A3A4"/>
          </p15:clr>
        </p15:guide>
        <p15:guide id="10" orient="horz" pos="2954">
          <p15:clr>
            <a:srgbClr val="A4A3A4"/>
          </p15:clr>
        </p15:guide>
        <p15:guide id="11" orient="horz" pos="3180">
          <p15:clr>
            <a:srgbClr val="A4A3A4"/>
          </p15:clr>
        </p15:guide>
        <p15:guide id="12" orient="horz" pos="3414">
          <p15:clr>
            <a:srgbClr val="A4A3A4"/>
          </p15:clr>
        </p15:guide>
        <p15:guide id="13" orient="horz" pos="3632">
          <p15:clr>
            <a:srgbClr val="A4A3A4"/>
          </p15:clr>
        </p15:guide>
        <p15:guide id="14" orient="horz" pos="3858">
          <p15:clr>
            <a:srgbClr val="A4A3A4"/>
          </p15:clr>
        </p15:guide>
        <p15:guide id="15" orient="horz" pos="911">
          <p15:clr>
            <a:srgbClr val="A4A3A4"/>
          </p15:clr>
        </p15:guide>
        <p15:guide id="16" orient="horz" pos="685">
          <p15:clr>
            <a:srgbClr val="A4A3A4"/>
          </p15:clr>
        </p15:guide>
        <p15:guide id="17" orient="horz" pos="459">
          <p15:clr>
            <a:srgbClr val="A4A3A4"/>
          </p15:clr>
        </p15:guide>
        <p15:guide id="18" orient="horz" pos="233">
          <p15:clr>
            <a:srgbClr val="A4A3A4"/>
          </p15:clr>
        </p15:guide>
        <p15:guide id="19" orient="horz" pos="7">
          <p15:clr>
            <a:srgbClr val="A4A3A4"/>
          </p15:clr>
        </p15:guide>
        <p15:guide id="20" pos="5307">
          <p15:clr>
            <a:srgbClr val="A4A3A4"/>
          </p15:clr>
        </p15:guide>
        <p15:guide id="21" pos="3261">
          <p15:clr>
            <a:srgbClr val="A4A3A4"/>
          </p15:clr>
        </p15:guide>
        <p15:guide id="22" pos="237">
          <p15:clr>
            <a:srgbClr val="A4A3A4"/>
          </p15:clr>
        </p15:guide>
        <p15:guide id="23" pos="3036">
          <p15:clr>
            <a:srgbClr val="A4A3A4"/>
          </p15:clr>
        </p15:guide>
        <p15:guide id="24" pos="909">
          <p15:clr>
            <a:srgbClr val="A4A3A4"/>
          </p15:clr>
        </p15:guide>
        <p15:guide id="25" pos="678">
          <p15:clr>
            <a:srgbClr val="A4A3A4"/>
          </p15:clr>
        </p15:guide>
        <p15:guide id="26" pos="5533">
          <p15:clr>
            <a:srgbClr val="A4A3A4"/>
          </p15:clr>
        </p15:guide>
        <p15:guide id="27" pos="5759">
          <p15:clr>
            <a:srgbClr val="A4A3A4"/>
          </p15:clr>
        </p15:guide>
        <p15:guide id="28" pos="5079">
          <p15:clr>
            <a:srgbClr val="A4A3A4"/>
          </p15:clr>
        </p15:guide>
        <p15:guide id="29" pos="4621">
          <p15:clr>
            <a:srgbClr val="A4A3A4"/>
          </p15:clr>
        </p15:guide>
        <p15:guide id="30" pos="4849">
          <p15:clr>
            <a:srgbClr val="A4A3A4"/>
          </p15:clr>
        </p15:guide>
        <p15:guide id="31" pos="4401">
          <p15:clr>
            <a:srgbClr val="A4A3A4"/>
          </p15:clr>
        </p15:guide>
        <p15:guide id="32" pos="4173">
          <p15:clr>
            <a:srgbClr val="A4A3A4"/>
          </p15:clr>
        </p15:guide>
        <p15:guide id="33" pos="3945">
          <p15:clr>
            <a:srgbClr val="A4A3A4"/>
          </p15:clr>
        </p15:guide>
        <p15:guide id="34" pos="3717">
          <p15:clr>
            <a:srgbClr val="A4A3A4"/>
          </p15:clr>
        </p15:guide>
        <p15:guide id="35" pos="3487">
          <p15:clr>
            <a:srgbClr val="A4A3A4"/>
          </p15:clr>
        </p15:guide>
        <p15:guide id="36" pos="2724">
          <p15:clr>
            <a:srgbClr val="A4A3A4"/>
          </p15:clr>
        </p15:guide>
        <p15:guide id="37" pos="2496">
          <p15:clr>
            <a:srgbClr val="A4A3A4"/>
          </p15:clr>
        </p15:guide>
        <p15:guide id="38" pos="2274">
          <p15:clr>
            <a:srgbClr val="A4A3A4"/>
          </p15:clr>
        </p15:guide>
        <p15:guide id="39" pos="2046">
          <p15:clr>
            <a:srgbClr val="A4A3A4"/>
          </p15:clr>
        </p15:guide>
        <p15:guide id="40" pos="1818">
          <p15:clr>
            <a:srgbClr val="A4A3A4"/>
          </p15:clr>
        </p15:guide>
        <p15:guide id="41" pos="1590">
          <p15:clr>
            <a:srgbClr val="A4A3A4"/>
          </p15:clr>
        </p15:guide>
        <p15:guide id="42" pos="1368">
          <p15:clr>
            <a:srgbClr val="A4A3A4"/>
          </p15:clr>
        </p15:guide>
        <p15:guide id="43" pos="1140">
          <p15:clr>
            <a:srgbClr val="A4A3A4"/>
          </p15:clr>
        </p15:guide>
        <p15:guide id="44" pos="4063">
          <p15:clr>
            <a:srgbClr val="A4A3A4"/>
          </p15:clr>
        </p15:guide>
        <p15:guide id="45" pos="453">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izabeth Cole Calvet" initials="ECC" lastIdx="10" clrIdx="0">
    <p:extLst>
      <p:ext uri="{19B8F6BF-5375-455C-9EA6-DF929625EA0E}">
        <p15:presenceInfo xmlns:p15="http://schemas.microsoft.com/office/powerpoint/2012/main" userId="S-1-5-21-2915997116-4131603029-1789207793-3943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39B"/>
    <a:srgbClr val="00AE9E"/>
    <a:srgbClr val="929395"/>
    <a:srgbClr val="D77700"/>
    <a:srgbClr val="04042E"/>
    <a:srgbClr val="1589AD"/>
    <a:srgbClr val="0C7FC4"/>
    <a:srgbClr val="C6168D"/>
    <a:srgbClr val="8C2245"/>
    <a:srgbClr val="5D24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91" autoAdjust="0"/>
    <p:restoredTop sz="98624" autoAdjust="0"/>
  </p:normalViewPr>
  <p:slideViewPr>
    <p:cSldViewPr snapToGrid="0" snapToObjects="1">
      <p:cViewPr varScale="1">
        <p:scale>
          <a:sx n="72" d="100"/>
          <a:sy n="72" d="100"/>
        </p:scale>
        <p:origin x="1506" y="54"/>
      </p:cViewPr>
      <p:guideLst>
        <p:guide orient="horz" pos="1136"/>
        <p:guide orient="horz" pos="4086"/>
        <p:guide orient="horz" pos="1366"/>
        <p:guide orient="horz" pos="1592"/>
        <p:guide orient="horz" pos="1818"/>
        <p:guide orient="horz" pos="2044"/>
        <p:guide orient="horz" pos="2270"/>
        <p:guide orient="horz" pos="2496"/>
        <p:guide orient="horz" pos="2722"/>
        <p:guide orient="horz" pos="2954"/>
        <p:guide orient="horz" pos="3180"/>
        <p:guide orient="horz" pos="3414"/>
        <p:guide orient="horz" pos="3632"/>
        <p:guide orient="horz" pos="3858"/>
        <p:guide orient="horz" pos="911"/>
        <p:guide orient="horz" pos="685"/>
        <p:guide orient="horz" pos="459"/>
        <p:guide orient="horz" pos="233"/>
        <p:guide orient="horz" pos="7"/>
        <p:guide pos="5307"/>
        <p:guide pos="3261"/>
        <p:guide pos="237"/>
        <p:guide pos="3036"/>
        <p:guide pos="909"/>
        <p:guide pos="678"/>
        <p:guide pos="5533"/>
        <p:guide pos="5759"/>
        <p:guide pos="5079"/>
        <p:guide pos="4621"/>
        <p:guide pos="4849"/>
        <p:guide pos="4401"/>
        <p:guide pos="4173"/>
        <p:guide pos="3945"/>
        <p:guide pos="3717"/>
        <p:guide pos="3487"/>
        <p:guide pos="2724"/>
        <p:guide pos="2496"/>
        <p:guide pos="2274"/>
        <p:guide pos="2046"/>
        <p:guide pos="1818"/>
        <p:guide pos="1590"/>
        <p:guide pos="1368"/>
        <p:guide pos="1140"/>
        <p:guide pos="4063"/>
        <p:guide pos="453"/>
      </p:guideLst>
    </p:cSldViewPr>
  </p:slideViewPr>
  <p:outlineViewPr>
    <p:cViewPr>
      <p:scale>
        <a:sx n="33" d="100"/>
        <a:sy n="33" d="100"/>
      </p:scale>
      <p:origin x="0" y="288"/>
    </p:cViewPr>
  </p:outlineViewPr>
  <p:notesTextViewPr>
    <p:cViewPr>
      <p:scale>
        <a:sx n="100" d="100"/>
        <a:sy n="100" d="100"/>
      </p:scale>
      <p:origin x="0" y="0"/>
    </p:cViewPr>
  </p:notesTextViewPr>
  <p:sorterViewPr>
    <p:cViewPr>
      <p:scale>
        <a:sx n="100" d="100"/>
        <a:sy n="100" d="100"/>
      </p:scale>
      <p:origin x="0" y="8960"/>
    </p:cViewPr>
  </p:sorterViewPr>
  <p:notesViewPr>
    <p:cSldViewPr snapToGrid="0" snapToObjects="1">
      <p:cViewPr varScale="1">
        <p:scale>
          <a:sx n="58" d="100"/>
          <a:sy n="58" d="100"/>
        </p:scale>
        <p:origin x="3254" y="58"/>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slide" Target="slides/slide70.xml"/><Relationship Id="rId84" Type="http://schemas.openxmlformats.org/officeDocument/2006/relationships/slide" Target="slides/slide78.xml"/><Relationship Id="rId89" Type="http://schemas.openxmlformats.org/officeDocument/2006/relationships/notesMaster" Target="notesMasters/notesMaster1.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slide" Target="slides/slide73.xml"/><Relationship Id="rId87" Type="http://schemas.openxmlformats.org/officeDocument/2006/relationships/slide" Target="slides/slide81.xml"/><Relationship Id="rId5" Type="http://schemas.openxmlformats.org/officeDocument/2006/relationships/slideMaster" Target="slideMasters/slideMaster1.xml"/><Relationship Id="rId61" Type="http://schemas.openxmlformats.org/officeDocument/2006/relationships/slide" Target="slides/slide55.xml"/><Relationship Id="rId82" Type="http://schemas.openxmlformats.org/officeDocument/2006/relationships/slide" Target="slides/slide76.xml"/><Relationship Id="rId90" Type="http://schemas.openxmlformats.org/officeDocument/2006/relationships/handoutMaster" Target="handoutMasters/handoutMaster1.xml"/><Relationship Id="rId95" Type="http://schemas.openxmlformats.org/officeDocument/2006/relationships/theme" Target="theme/theme1.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93"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tags" Target="tags/tag1.xml"/><Relationship Id="rId9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Century Gothic" panose="020B0502020202020204" pitchFamily="34" charset="0"/>
                <a:ea typeface="+mn-ea"/>
                <a:cs typeface="+mn-cs"/>
              </a:defRPr>
            </a:pPr>
            <a:r>
              <a:rPr lang="es-ES"/>
              <a:t>Bidders in eAuction</a:t>
            </a:r>
            <a:endParaRPr lang="en-GB"/>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Century Gothic" panose="020B0502020202020204" pitchFamily="34" charset="0"/>
              <a:ea typeface="+mn-ea"/>
              <a:cs typeface="+mn-cs"/>
            </a:defRPr>
          </a:pPr>
          <a:endParaRPr lang="en-US"/>
        </a:p>
      </c:txPr>
    </c:title>
    <c:autoTitleDeleted val="0"/>
    <c:plotArea>
      <c:layout/>
      <c:barChart>
        <c:barDir val="col"/>
        <c:grouping val="clustered"/>
        <c:varyColors val="0"/>
        <c:ser>
          <c:idx val="0"/>
          <c:order val="0"/>
          <c:tx>
            <c:strRef>
              <c:f>Hoja1!$B$1</c:f>
              <c:strCache>
                <c:ptCount val="1"/>
                <c:pt idx="0">
                  <c:v>Serie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Century Gothic" panose="020B0502020202020204" pitchFamily="34" charset="0"/>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Hoja1!$A$2:$A$20</c:f>
              <c:strCache>
                <c:ptCount val="19"/>
                <c:pt idx="0">
                  <c:v>1</c:v>
                </c:pt>
                <c:pt idx="1">
                  <c:v>2</c:v>
                </c:pt>
                <c:pt idx="2">
                  <c:v>3</c:v>
                </c:pt>
                <c:pt idx="3">
                  <c:v>4</c:v>
                </c:pt>
                <c:pt idx="4">
                  <c:v>5</c:v>
                </c:pt>
                <c:pt idx="5">
                  <c:v>6</c:v>
                </c:pt>
                <c:pt idx="6">
                  <c:v>7</c:v>
                </c:pt>
                <c:pt idx="7">
                  <c:v>8</c:v>
                </c:pt>
                <c:pt idx="8">
                  <c:v>9</c:v>
                </c:pt>
                <c:pt idx="9">
                  <c:v>10</c:v>
                </c:pt>
                <c:pt idx="10">
                  <c:v>11</c:v>
                </c:pt>
                <c:pt idx="11">
                  <c:v>12</c:v>
                </c:pt>
                <c:pt idx="12">
                  <c:v>13</c:v>
                </c:pt>
                <c:pt idx="13">
                  <c:v>15</c:v>
                </c:pt>
                <c:pt idx="14">
                  <c:v>  16</c:v>
                </c:pt>
                <c:pt idx="15">
                  <c:v>17</c:v>
                </c:pt>
                <c:pt idx="16">
                  <c:v>19</c:v>
                </c:pt>
                <c:pt idx="17">
                  <c:v>20</c:v>
                </c:pt>
                <c:pt idx="18">
                  <c:v>23</c:v>
                </c:pt>
              </c:strCache>
            </c:strRef>
          </c:cat>
          <c:val>
            <c:numRef>
              <c:f>Hoja1!$B$2:$B$20</c:f>
              <c:numCache>
                <c:formatCode>General</c:formatCode>
                <c:ptCount val="19"/>
                <c:pt idx="0">
                  <c:v>2566</c:v>
                </c:pt>
                <c:pt idx="1">
                  <c:v>3645</c:v>
                </c:pt>
                <c:pt idx="2">
                  <c:v>2432</c:v>
                </c:pt>
                <c:pt idx="3">
                  <c:v>898</c:v>
                </c:pt>
                <c:pt idx="4">
                  <c:v>314</c:v>
                </c:pt>
                <c:pt idx="5">
                  <c:v>141</c:v>
                </c:pt>
                <c:pt idx="6">
                  <c:v>46</c:v>
                </c:pt>
                <c:pt idx="7">
                  <c:v>17</c:v>
                </c:pt>
                <c:pt idx="8">
                  <c:v>13</c:v>
                </c:pt>
                <c:pt idx="9">
                  <c:v>4</c:v>
                </c:pt>
                <c:pt idx="10">
                  <c:v>2</c:v>
                </c:pt>
                <c:pt idx="11">
                  <c:v>1</c:v>
                </c:pt>
                <c:pt idx="12">
                  <c:v>4</c:v>
                </c:pt>
                <c:pt idx="13">
                  <c:v>2</c:v>
                </c:pt>
                <c:pt idx="14">
                  <c:v>2</c:v>
                </c:pt>
                <c:pt idx="15">
                  <c:v>1</c:v>
                </c:pt>
                <c:pt idx="16">
                  <c:v>1</c:v>
                </c:pt>
                <c:pt idx="17">
                  <c:v>1</c:v>
                </c:pt>
                <c:pt idx="18">
                  <c:v>1</c:v>
                </c:pt>
              </c:numCache>
            </c:numRef>
          </c:val>
          <c:extLst xmlns:c16r2="http://schemas.microsoft.com/office/drawing/2015/06/chart">
            <c:ext xmlns:c16="http://schemas.microsoft.com/office/drawing/2014/chart" uri="{C3380CC4-5D6E-409C-BE32-E72D297353CC}">
              <c16:uniqueId val="{00000000-D5B1-45B4-A3DE-36358C1D2ED6}"/>
            </c:ext>
          </c:extLst>
        </c:ser>
        <c:dLbls>
          <c:dLblPos val="outEnd"/>
          <c:showLegendKey val="0"/>
          <c:showVal val="1"/>
          <c:showCatName val="0"/>
          <c:showSerName val="0"/>
          <c:showPercent val="0"/>
          <c:showBubbleSize val="0"/>
        </c:dLbls>
        <c:gapWidth val="219"/>
        <c:overlap val="-27"/>
        <c:axId val="580918776"/>
        <c:axId val="580923480"/>
      </c:barChart>
      <c:catAx>
        <c:axId val="580918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580923480"/>
        <c:crosses val="autoZero"/>
        <c:auto val="1"/>
        <c:lblAlgn val="ctr"/>
        <c:lblOffset val="100"/>
        <c:noMultiLvlLbl val="0"/>
      </c:catAx>
      <c:valAx>
        <c:axId val="580923480"/>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580918776"/>
        <c:crosses val="autoZero"/>
        <c:crossBetween val="between"/>
      </c:valAx>
      <c:spPr>
        <a:noFill/>
        <a:ln>
          <a:noFill/>
        </a:ln>
        <a:effectLst/>
      </c:spPr>
    </c:plotArea>
    <c:plotVisOnly val="1"/>
    <c:dispBlanksAs val="gap"/>
    <c:showDLblsOverMax val="0"/>
  </c:chart>
  <c:spPr>
    <a:noFill/>
    <a:ln>
      <a:noFill/>
    </a:ln>
    <a:effectLst/>
  </c:spPr>
  <c:txPr>
    <a:bodyPr/>
    <a:lstStyle/>
    <a:p>
      <a:pPr>
        <a:defRPr sz="1200">
          <a:latin typeface="Century Gothic" panose="020B0502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9.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1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1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1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1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1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1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26.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127.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128.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1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3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7.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8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9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9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9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9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9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9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custDataLst>
              <p:tags r:id="rId2"/>
            </p:custDataLst>
          </p:nvPr>
        </p:nvSpPr>
        <p:spPr bwMode="auto">
          <a:xfrm>
            <a:off x="0" y="0"/>
            <a:ext cx="6797675" cy="49680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Aft>
                <a:spcPct val="0"/>
              </a:spcAft>
              <a:defRPr sz="1200">
                <a:solidFill>
                  <a:schemeClr val="tx1"/>
                </a:solidFill>
                <a:latin typeface="Arial" charset="0"/>
                <a:ea typeface="+mn-ea"/>
                <a:cs typeface="Arial" charset="0"/>
              </a:defRPr>
            </a:lvl1pPr>
          </a:lstStyle>
          <a:p>
            <a:pPr algn="ctr">
              <a:defRPr/>
            </a:pPr>
            <a:endParaRPr lang="en-US" dirty="0"/>
          </a:p>
        </p:txBody>
      </p:sp>
      <p:sp>
        <p:nvSpPr>
          <p:cNvPr id="6147" name="Rectangle 3"/>
          <p:cNvSpPr>
            <a:spLocks noGrp="1" noChangeArrowheads="1"/>
          </p:cNvSpPr>
          <p:nvPr>
            <p:ph type="dt" sz="quarter" idx="1"/>
          </p:nvPr>
        </p:nvSpPr>
        <p:spPr bwMode="auto">
          <a:xfrm>
            <a:off x="3849688" y="0"/>
            <a:ext cx="2946400" cy="49680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Aft>
                <a:spcPct val="0"/>
              </a:spcAft>
              <a:defRPr sz="1200">
                <a:solidFill>
                  <a:schemeClr val="tx1"/>
                </a:solidFill>
                <a:latin typeface="Arial" charset="0"/>
                <a:ea typeface="+mn-ea"/>
                <a:cs typeface="Arial" charset="0"/>
              </a:defRPr>
            </a:lvl1pPr>
          </a:lstStyle>
          <a:p>
            <a:pPr>
              <a:defRPr/>
            </a:pPr>
            <a:endParaRPr lang="en-US" dirty="0">
              <a:latin typeface="Franklin Gothic Book"/>
              <a:cs typeface="Franklin Gothic Book"/>
            </a:endParaRPr>
          </a:p>
        </p:txBody>
      </p:sp>
      <p:sp>
        <p:nvSpPr>
          <p:cNvPr id="6148" name="Rectangle 4"/>
          <p:cNvSpPr>
            <a:spLocks noGrp="1" noChangeArrowheads="1"/>
          </p:cNvSpPr>
          <p:nvPr>
            <p:ph type="ftr" sz="quarter" idx="2"/>
            <p:custDataLst>
              <p:tags r:id="rId3"/>
            </p:custDataLst>
          </p:nvPr>
        </p:nvSpPr>
        <p:spPr bwMode="auto">
          <a:xfrm>
            <a:off x="0" y="9428242"/>
            <a:ext cx="6797675" cy="49680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Aft>
                <a:spcPct val="0"/>
              </a:spcAft>
              <a:defRPr sz="1200">
                <a:solidFill>
                  <a:schemeClr val="tx1"/>
                </a:solidFill>
                <a:latin typeface="Arial" charset="0"/>
                <a:ea typeface="+mn-ea"/>
                <a:cs typeface="Arial" charset="0"/>
              </a:defRPr>
            </a:lvl1pPr>
          </a:lstStyle>
          <a:p>
            <a:pPr algn="ctr">
              <a:defRPr/>
            </a:pPr>
            <a:endParaRPr lang="en-US" dirty="0"/>
          </a:p>
        </p:txBody>
      </p:sp>
      <p:sp>
        <p:nvSpPr>
          <p:cNvPr id="6149" name="Rectangle 5"/>
          <p:cNvSpPr>
            <a:spLocks noGrp="1" noChangeArrowheads="1"/>
          </p:cNvSpPr>
          <p:nvPr>
            <p:ph type="sldNum" sz="quarter" idx="3"/>
          </p:nvPr>
        </p:nvSpPr>
        <p:spPr bwMode="auto">
          <a:xfrm>
            <a:off x="3849688" y="9428242"/>
            <a:ext cx="2946400" cy="49680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a:solidFill>
                  <a:schemeClr val="tx1"/>
                </a:solidFill>
              </a:defRPr>
            </a:lvl1pPr>
          </a:lstStyle>
          <a:p>
            <a:fld id="{9D2012EC-129D-174F-A305-62EBE193575D}" type="slidenum">
              <a:rPr lang="en-GB">
                <a:latin typeface="Franklin Gothic Book"/>
                <a:cs typeface="Franklin Gothic Book"/>
              </a:rPr>
              <a:pPr/>
              <a:t>‹#›</a:t>
            </a:fld>
            <a:endParaRPr lang="en-GB" dirty="0">
              <a:latin typeface="Franklin Gothic Book"/>
              <a:cs typeface="Franklin Gothic Book"/>
            </a:endParaRPr>
          </a:p>
        </p:txBody>
      </p:sp>
    </p:spTree>
    <p:extLst>
      <p:ext uri="{BB962C8B-B14F-4D97-AF65-F5344CB8AC3E}">
        <p14:creationId xmlns:p14="http://schemas.microsoft.com/office/powerpoint/2010/main" val="240612540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custDataLst>
              <p:tags r:id="rId2"/>
            </p:custDataLst>
          </p:nvPr>
        </p:nvSpPr>
        <p:spPr bwMode="auto">
          <a:xfrm>
            <a:off x="0" y="0"/>
            <a:ext cx="6797675" cy="49680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a:spcAft>
                <a:spcPct val="0"/>
              </a:spcAft>
              <a:defRPr lang="en-GB"/>
            </a:lvl1pPr>
          </a:lstStyle>
          <a:p>
            <a:pPr>
              <a:defRPr/>
            </a:pPr>
            <a:endParaRPr lang="es-ES" dirty="0"/>
          </a:p>
        </p:txBody>
      </p:sp>
      <p:sp>
        <p:nvSpPr>
          <p:cNvPr id="5123" name="Rectangle 3"/>
          <p:cNvSpPr>
            <a:spLocks noGrp="1" noChangeArrowheads="1"/>
          </p:cNvSpPr>
          <p:nvPr>
            <p:ph type="dt" idx="1"/>
          </p:nvPr>
        </p:nvSpPr>
        <p:spPr bwMode="auto">
          <a:xfrm>
            <a:off x="3849688" y="0"/>
            <a:ext cx="2946400" cy="49680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a:spcAft>
                <a:spcPct val="0"/>
              </a:spcAft>
              <a:defRPr sz="1200">
                <a:solidFill>
                  <a:schemeClr val="tx1"/>
                </a:solidFill>
                <a:latin typeface="Franklin Gothic Book"/>
                <a:ea typeface="+mn-ea"/>
                <a:cs typeface="Franklin Gothic Book"/>
              </a:defRPr>
            </a:lvl1pPr>
          </a:lstStyle>
          <a:p>
            <a:pPr>
              <a:defRPr/>
            </a:pPr>
            <a:endParaRPr lang="en-GB" dirty="0"/>
          </a:p>
        </p:txBody>
      </p:sp>
      <p:sp>
        <p:nvSpPr>
          <p:cNvPr id="39940"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125" name="Rectangle 5"/>
          <p:cNvSpPr>
            <a:spLocks noGrp="1" noChangeArrowheads="1"/>
          </p:cNvSpPr>
          <p:nvPr>
            <p:ph type="body" sz="quarter" idx="3"/>
          </p:nvPr>
        </p:nvSpPr>
        <p:spPr bwMode="auto">
          <a:xfrm>
            <a:off x="679450" y="4715710"/>
            <a:ext cx="5438775" cy="44665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126" name="Rectangle 6"/>
          <p:cNvSpPr>
            <a:spLocks noGrp="1" noChangeArrowheads="1"/>
          </p:cNvSpPr>
          <p:nvPr>
            <p:ph type="ftr" sz="quarter" idx="4"/>
            <p:custDataLst>
              <p:tags r:id="rId3"/>
            </p:custDataLst>
          </p:nvPr>
        </p:nvSpPr>
        <p:spPr bwMode="auto">
          <a:xfrm>
            <a:off x="0" y="9428242"/>
            <a:ext cx="6797675" cy="49680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a:spcAft>
                <a:spcPct val="0"/>
              </a:spcAft>
              <a:defRPr lang="en-GB"/>
            </a:lvl1pPr>
          </a:lstStyle>
          <a:p>
            <a:pPr>
              <a:defRPr/>
            </a:pPr>
            <a:endParaRPr lang="es-ES" dirty="0"/>
          </a:p>
        </p:txBody>
      </p:sp>
      <p:sp>
        <p:nvSpPr>
          <p:cNvPr id="5127" name="Rectangle 7"/>
          <p:cNvSpPr>
            <a:spLocks noGrp="1" noChangeArrowheads="1"/>
          </p:cNvSpPr>
          <p:nvPr>
            <p:ph type="sldNum" sz="quarter" idx="5"/>
          </p:nvPr>
        </p:nvSpPr>
        <p:spPr bwMode="auto">
          <a:xfrm>
            <a:off x="3849688" y="9428242"/>
            <a:ext cx="2946400" cy="49680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a:solidFill>
                  <a:schemeClr val="tx1"/>
                </a:solidFill>
                <a:latin typeface="Franklin Gothic Book"/>
                <a:cs typeface="Franklin Gothic Book"/>
              </a:defRPr>
            </a:lvl1pPr>
          </a:lstStyle>
          <a:p>
            <a:fld id="{FD575486-124C-4241-91A7-0219FEF1B1CE}" type="slidenum">
              <a:rPr lang="en-GB" smtClean="0"/>
              <a:pPr/>
              <a:t>‹#›</a:t>
            </a:fld>
            <a:endParaRPr lang="en-GB" dirty="0"/>
          </a:p>
        </p:txBody>
      </p:sp>
    </p:spTree>
    <p:extLst>
      <p:ext uri="{BB962C8B-B14F-4D97-AF65-F5344CB8AC3E}">
        <p14:creationId xmlns:p14="http://schemas.microsoft.com/office/powerpoint/2010/main" val="333402877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Franklin Gothic Book"/>
        <a:ea typeface="ＭＳ Ｐゴシック" charset="0"/>
        <a:cs typeface="Franklin Gothic Book"/>
      </a:defRPr>
    </a:lvl1pPr>
    <a:lvl2pPr marL="457200" algn="l" rtl="0" eaLnBrk="0" fontAlgn="base" hangingPunct="0">
      <a:spcBef>
        <a:spcPct val="30000"/>
      </a:spcBef>
      <a:spcAft>
        <a:spcPct val="0"/>
      </a:spcAft>
      <a:defRPr sz="1200" kern="1200">
        <a:solidFill>
          <a:schemeClr val="tx1"/>
        </a:solidFill>
        <a:latin typeface="Franklin Gothic Book"/>
        <a:ea typeface="Franklin Gothic Book"/>
        <a:cs typeface="Franklin Gothic Book"/>
      </a:defRPr>
    </a:lvl2pPr>
    <a:lvl3pPr marL="914400" algn="l" rtl="0" eaLnBrk="0" fontAlgn="base" hangingPunct="0">
      <a:spcBef>
        <a:spcPct val="30000"/>
      </a:spcBef>
      <a:spcAft>
        <a:spcPct val="0"/>
      </a:spcAft>
      <a:defRPr sz="1200" kern="1200">
        <a:solidFill>
          <a:schemeClr val="tx1"/>
        </a:solidFill>
        <a:latin typeface="Franklin Gothic Book"/>
        <a:ea typeface="Franklin Gothic Book"/>
        <a:cs typeface="Franklin Gothic Book"/>
      </a:defRPr>
    </a:lvl3pPr>
    <a:lvl4pPr marL="1371600" algn="l" rtl="0" eaLnBrk="0" fontAlgn="base" hangingPunct="0">
      <a:spcBef>
        <a:spcPct val="30000"/>
      </a:spcBef>
      <a:spcAft>
        <a:spcPct val="0"/>
      </a:spcAft>
      <a:defRPr sz="1200" kern="1200">
        <a:solidFill>
          <a:schemeClr val="tx1"/>
        </a:solidFill>
        <a:latin typeface="Franklin Gothic Book"/>
        <a:ea typeface="Franklin Gothic Book"/>
        <a:cs typeface="Franklin Gothic Book"/>
      </a:defRPr>
    </a:lvl4pPr>
    <a:lvl5pPr marL="1828800" algn="l" rtl="0" eaLnBrk="0" fontAlgn="base" hangingPunct="0">
      <a:spcBef>
        <a:spcPct val="30000"/>
      </a:spcBef>
      <a:spcAft>
        <a:spcPct val="0"/>
      </a:spcAft>
      <a:defRPr sz="1200" kern="1200">
        <a:solidFill>
          <a:schemeClr val="tx1"/>
        </a:solidFill>
        <a:latin typeface="Franklin Gothic Book"/>
        <a:ea typeface="Franklin Gothic Book"/>
        <a:cs typeface="Franklin Gothic Book"/>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49.xml"/><Relationship Id="rId1" Type="http://schemas.openxmlformats.org/officeDocument/2006/relationships/tags" Target="../tags/tag148.xml"/><Relationship Id="rId4"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88.xml"/><Relationship Id="rId1" Type="http://schemas.openxmlformats.org/officeDocument/2006/relationships/tags" Target="../tags/tag187.xml"/><Relationship Id="rId4"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92.xml"/><Relationship Id="rId1" Type="http://schemas.openxmlformats.org/officeDocument/2006/relationships/tags" Target="../tags/tag191.xml"/><Relationship Id="rId4"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219.xml"/><Relationship Id="rId1" Type="http://schemas.openxmlformats.org/officeDocument/2006/relationships/tags" Target="../tags/tag218.xml"/><Relationship Id="rId4"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238.xml"/><Relationship Id="rId1" Type="http://schemas.openxmlformats.org/officeDocument/2006/relationships/tags" Target="../tags/tag237.xml"/><Relationship Id="rId4"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hidden="1"/>
          <p:cNvSpPr>
            <a:spLocks noGrp="1"/>
          </p:cNvSpPr>
          <p:nvPr>
            <p:ph type="hdr" sz="quarter" idx="10"/>
            <p:custDataLst>
              <p:tags r:id="rId1"/>
            </p:custDataLst>
          </p:nvPr>
        </p:nvSpPr>
        <p:spPr>
          <a:xfrm>
            <a:off x="0" y="0"/>
            <a:ext cx="6797675" cy="496809"/>
          </a:xfrm>
        </p:spPr>
        <p:txBody>
          <a:bodyPr/>
          <a:lstStyle/>
          <a:p>
            <a:pPr>
              <a:defRPr/>
            </a:pPr>
            <a:endParaRPr lang="en-GB" dirty="0"/>
          </a:p>
        </p:txBody>
      </p:sp>
      <p:sp>
        <p:nvSpPr>
          <p:cNvPr id="5" name="Footer Placeholder 4" hidden="1"/>
          <p:cNvSpPr>
            <a:spLocks noGrp="1"/>
          </p:cNvSpPr>
          <p:nvPr>
            <p:ph type="ftr" sz="quarter" idx="11"/>
            <p:custDataLst>
              <p:tags r:id="rId2"/>
            </p:custDataLst>
          </p:nvPr>
        </p:nvSpPr>
        <p:spPr>
          <a:xfrm>
            <a:off x="0" y="9428242"/>
            <a:ext cx="6797675" cy="496809"/>
          </a:xfrm>
        </p:spPr>
        <p:txBody>
          <a:bodyPr/>
          <a:lstStyle/>
          <a:p>
            <a:pPr>
              <a:defRPr/>
            </a:pPr>
            <a:endParaRPr lang="en-GB" dirty="0"/>
          </a:p>
        </p:txBody>
      </p:sp>
      <p:sp>
        <p:nvSpPr>
          <p:cNvPr id="6" name="Slide Number Placeholder 5"/>
          <p:cNvSpPr>
            <a:spLocks noGrp="1"/>
          </p:cNvSpPr>
          <p:nvPr>
            <p:ph type="sldNum" sz="quarter" idx="12"/>
          </p:nvPr>
        </p:nvSpPr>
        <p:spPr/>
        <p:txBody>
          <a:bodyPr/>
          <a:lstStyle/>
          <a:p>
            <a:fld id="{FD575486-124C-4241-91A7-0219FEF1B1CE}" type="slidenum">
              <a:rPr lang="en-GB" smtClean="0"/>
              <a:pPr/>
              <a:t>1</a:t>
            </a:fld>
            <a:endParaRPr lang="en-GB" dirty="0"/>
          </a:p>
        </p:txBody>
      </p:sp>
    </p:spTree>
    <p:extLst>
      <p:ext uri="{BB962C8B-B14F-4D97-AF65-F5344CB8AC3E}">
        <p14:creationId xmlns:p14="http://schemas.microsoft.com/office/powerpoint/2010/main" val="787289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GB" dirty="0"/>
          </a:p>
        </p:txBody>
      </p:sp>
      <p:sp>
        <p:nvSpPr>
          <p:cNvPr id="855" name="Google Shape;85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8201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GB" dirty="0">
              <a:solidFill>
                <a:prstClr val="black"/>
              </a:solidFill>
            </a:endParaRPr>
          </a:p>
        </p:txBody>
      </p:sp>
      <p:sp>
        <p:nvSpPr>
          <p:cNvPr id="5" name="Footer Placeholder 4"/>
          <p:cNvSpPr>
            <a:spLocks noGrp="1"/>
          </p:cNvSpPr>
          <p:nvPr>
            <p:ph type="ftr" sz="quarter" idx="11"/>
          </p:nvPr>
        </p:nvSpPr>
        <p:spPr/>
        <p:txBody>
          <a:bodyPr/>
          <a:lstStyle/>
          <a:p>
            <a:endParaRPr lang="en-GB" dirty="0">
              <a:solidFill>
                <a:prstClr val="black"/>
              </a:solidFill>
            </a:endParaRPr>
          </a:p>
        </p:txBody>
      </p:sp>
      <p:sp>
        <p:nvSpPr>
          <p:cNvPr id="6" name="Slide Number Placeholder 5"/>
          <p:cNvSpPr>
            <a:spLocks noGrp="1"/>
          </p:cNvSpPr>
          <p:nvPr>
            <p:ph type="sldNum" sz="quarter" idx="12"/>
          </p:nvPr>
        </p:nvSpPr>
        <p:spPr/>
        <p:txBody>
          <a:bodyPr/>
          <a:lstStyle/>
          <a:p>
            <a:fld id="{2EE7F4BE-7597-43EE-BD9F-9B933B45D060}" type="slidenum">
              <a:rPr lang="en-GB" smtClean="0">
                <a:solidFill>
                  <a:prstClr val="black"/>
                </a:solidFill>
              </a:rPr>
              <a:pPr/>
              <a:t>11</a:t>
            </a:fld>
            <a:endParaRPr lang="en-GB" dirty="0">
              <a:solidFill>
                <a:prstClr val="black"/>
              </a:solidFill>
            </a:endParaRPr>
          </a:p>
        </p:txBody>
      </p:sp>
    </p:spTree>
    <p:extLst>
      <p:ext uri="{BB962C8B-B14F-4D97-AF65-F5344CB8AC3E}">
        <p14:creationId xmlns:p14="http://schemas.microsoft.com/office/powerpoint/2010/main" val="4103597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GB" dirty="0">
              <a:solidFill>
                <a:prstClr val="black"/>
              </a:solidFill>
            </a:endParaRPr>
          </a:p>
        </p:txBody>
      </p:sp>
      <p:sp>
        <p:nvSpPr>
          <p:cNvPr id="5" name="Footer Placeholder 4"/>
          <p:cNvSpPr>
            <a:spLocks noGrp="1"/>
          </p:cNvSpPr>
          <p:nvPr>
            <p:ph type="ftr" sz="quarter" idx="11"/>
          </p:nvPr>
        </p:nvSpPr>
        <p:spPr/>
        <p:txBody>
          <a:bodyPr/>
          <a:lstStyle/>
          <a:p>
            <a:endParaRPr lang="en-GB" dirty="0">
              <a:solidFill>
                <a:prstClr val="black"/>
              </a:solidFill>
            </a:endParaRPr>
          </a:p>
        </p:txBody>
      </p:sp>
      <p:sp>
        <p:nvSpPr>
          <p:cNvPr id="6" name="Slide Number Placeholder 5"/>
          <p:cNvSpPr>
            <a:spLocks noGrp="1"/>
          </p:cNvSpPr>
          <p:nvPr>
            <p:ph type="sldNum" sz="quarter" idx="12"/>
          </p:nvPr>
        </p:nvSpPr>
        <p:spPr/>
        <p:txBody>
          <a:bodyPr/>
          <a:lstStyle/>
          <a:p>
            <a:fld id="{2EE7F4BE-7597-43EE-BD9F-9B933B45D060}" type="slidenum">
              <a:rPr lang="en-GB" smtClean="0">
                <a:solidFill>
                  <a:prstClr val="black"/>
                </a:solidFill>
              </a:rPr>
              <a:pPr/>
              <a:t>12</a:t>
            </a:fld>
            <a:endParaRPr lang="en-GB" dirty="0">
              <a:solidFill>
                <a:prstClr val="black"/>
              </a:solidFill>
            </a:endParaRPr>
          </a:p>
        </p:txBody>
      </p:sp>
    </p:spTree>
    <p:extLst>
      <p:ext uri="{BB962C8B-B14F-4D97-AF65-F5344CB8AC3E}">
        <p14:creationId xmlns:p14="http://schemas.microsoft.com/office/powerpoint/2010/main" val="2873462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GB" dirty="0">
              <a:solidFill>
                <a:prstClr val="black"/>
              </a:solidFill>
            </a:endParaRPr>
          </a:p>
        </p:txBody>
      </p:sp>
      <p:sp>
        <p:nvSpPr>
          <p:cNvPr id="5" name="Footer Placeholder 4"/>
          <p:cNvSpPr>
            <a:spLocks noGrp="1"/>
          </p:cNvSpPr>
          <p:nvPr>
            <p:ph type="ftr" sz="quarter" idx="11"/>
          </p:nvPr>
        </p:nvSpPr>
        <p:spPr/>
        <p:txBody>
          <a:bodyPr/>
          <a:lstStyle/>
          <a:p>
            <a:endParaRPr lang="en-GB" dirty="0">
              <a:solidFill>
                <a:prstClr val="black"/>
              </a:solidFill>
            </a:endParaRPr>
          </a:p>
        </p:txBody>
      </p:sp>
      <p:sp>
        <p:nvSpPr>
          <p:cNvPr id="6" name="Slide Number Placeholder 5"/>
          <p:cNvSpPr>
            <a:spLocks noGrp="1"/>
          </p:cNvSpPr>
          <p:nvPr>
            <p:ph type="sldNum" sz="quarter" idx="12"/>
          </p:nvPr>
        </p:nvSpPr>
        <p:spPr/>
        <p:txBody>
          <a:bodyPr/>
          <a:lstStyle/>
          <a:p>
            <a:fld id="{2EE7F4BE-7597-43EE-BD9F-9B933B45D060}" type="slidenum">
              <a:rPr lang="en-GB" smtClean="0">
                <a:solidFill>
                  <a:prstClr val="black"/>
                </a:solidFill>
              </a:rPr>
              <a:pPr/>
              <a:t>13</a:t>
            </a:fld>
            <a:endParaRPr lang="en-GB" dirty="0">
              <a:solidFill>
                <a:prstClr val="black"/>
              </a:solidFill>
            </a:endParaRPr>
          </a:p>
        </p:txBody>
      </p:sp>
    </p:spTree>
    <p:extLst>
      <p:ext uri="{BB962C8B-B14F-4D97-AF65-F5344CB8AC3E}">
        <p14:creationId xmlns:p14="http://schemas.microsoft.com/office/powerpoint/2010/main" val="23133806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GB" dirty="0">
              <a:solidFill>
                <a:prstClr val="black"/>
              </a:solidFill>
            </a:endParaRPr>
          </a:p>
        </p:txBody>
      </p:sp>
      <p:sp>
        <p:nvSpPr>
          <p:cNvPr id="5" name="Footer Placeholder 4"/>
          <p:cNvSpPr>
            <a:spLocks noGrp="1"/>
          </p:cNvSpPr>
          <p:nvPr>
            <p:ph type="ftr" sz="quarter" idx="11"/>
          </p:nvPr>
        </p:nvSpPr>
        <p:spPr/>
        <p:txBody>
          <a:bodyPr/>
          <a:lstStyle/>
          <a:p>
            <a:endParaRPr lang="en-GB" dirty="0">
              <a:solidFill>
                <a:prstClr val="black"/>
              </a:solidFill>
            </a:endParaRPr>
          </a:p>
        </p:txBody>
      </p:sp>
      <p:sp>
        <p:nvSpPr>
          <p:cNvPr id="6" name="Slide Number Placeholder 5"/>
          <p:cNvSpPr>
            <a:spLocks noGrp="1"/>
          </p:cNvSpPr>
          <p:nvPr>
            <p:ph type="sldNum" sz="quarter" idx="12"/>
          </p:nvPr>
        </p:nvSpPr>
        <p:spPr/>
        <p:txBody>
          <a:bodyPr/>
          <a:lstStyle/>
          <a:p>
            <a:fld id="{2EE7F4BE-7597-43EE-BD9F-9B933B45D060}" type="slidenum">
              <a:rPr lang="en-GB" smtClean="0">
                <a:solidFill>
                  <a:prstClr val="black"/>
                </a:solidFill>
              </a:rPr>
              <a:pPr/>
              <a:t>14</a:t>
            </a:fld>
            <a:endParaRPr lang="en-GB" dirty="0">
              <a:solidFill>
                <a:prstClr val="black"/>
              </a:solidFill>
            </a:endParaRPr>
          </a:p>
        </p:txBody>
      </p:sp>
    </p:spTree>
    <p:extLst>
      <p:ext uri="{BB962C8B-B14F-4D97-AF65-F5344CB8AC3E}">
        <p14:creationId xmlns:p14="http://schemas.microsoft.com/office/powerpoint/2010/main" val="1759280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GB" dirty="0">
              <a:solidFill>
                <a:prstClr val="black"/>
              </a:solidFill>
            </a:endParaRPr>
          </a:p>
        </p:txBody>
      </p:sp>
      <p:sp>
        <p:nvSpPr>
          <p:cNvPr id="5" name="Footer Placeholder 4"/>
          <p:cNvSpPr>
            <a:spLocks noGrp="1"/>
          </p:cNvSpPr>
          <p:nvPr>
            <p:ph type="ftr" sz="quarter" idx="11"/>
          </p:nvPr>
        </p:nvSpPr>
        <p:spPr/>
        <p:txBody>
          <a:bodyPr/>
          <a:lstStyle/>
          <a:p>
            <a:endParaRPr lang="en-GB" dirty="0">
              <a:solidFill>
                <a:prstClr val="black"/>
              </a:solidFill>
            </a:endParaRPr>
          </a:p>
        </p:txBody>
      </p:sp>
      <p:sp>
        <p:nvSpPr>
          <p:cNvPr id="6" name="Slide Number Placeholder 5"/>
          <p:cNvSpPr>
            <a:spLocks noGrp="1"/>
          </p:cNvSpPr>
          <p:nvPr>
            <p:ph type="sldNum" sz="quarter" idx="12"/>
          </p:nvPr>
        </p:nvSpPr>
        <p:spPr/>
        <p:txBody>
          <a:bodyPr/>
          <a:lstStyle/>
          <a:p>
            <a:fld id="{2EE7F4BE-7597-43EE-BD9F-9B933B45D060}" type="slidenum">
              <a:rPr lang="en-GB" smtClean="0">
                <a:solidFill>
                  <a:prstClr val="black"/>
                </a:solidFill>
              </a:rPr>
              <a:pPr/>
              <a:t>15</a:t>
            </a:fld>
            <a:endParaRPr lang="en-GB" dirty="0">
              <a:solidFill>
                <a:prstClr val="black"/>
              </a:solidFill>
            </a:endParaRPr>
          </a:p>
        </p:txBody>
      </p:sp>
    </p:spTree>
    <p:extLst>
      <p:ext uri="{BB962C8B-B14F-4D97-AF65-F5344CB8AC3E}">
        <p14:creationId xmlns:p14="http://schemas.microsoft.com/office/powerpoint/2010/main" val="22852265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GB" dirty="0">
              <a:solidFill>
                <a:prstClr val="black"/>
              </a:solidFill>
            </a:endParaRPr>
          </a:p>
        </p:txBody>
      </p:sp>
      <p:sp>
        <p:nvSpPr>
          <p:cNvPr id="5" name="Footer Placeholder 4"/>
          <p:cNvSpPr>
            <a:spLocks noGrp="1"/>
          </p:cNvSpPr>
          <p:nvPr>
            <p:ph type="ftr" sz="quarter" idx="11"/>
          </p:nvPr>
        </p:nvSpPr>
        <p:spPr/>
        <p:txBody>
          <a:bodyPr/>
          <a:lstStyle/>
          <a:p>
            <a:endParaRPr lang="en-GB" dirty="0">
              <a:solidFill>
                <a:prstClr val="black"/>
              </a:solidFill>
            </a:endParaRPr>
          </a:p>
        </p:txBody>
      </p:sp>
      <p:sp>
        <p:nvSpPr>
          <p:cNvPr id="6" name="Slide Number Placeholder 5"/>
          <p:cNvSpPr>
            <a:spLocks noGrp="1"/>
          </p:cNvSpPr>
          <p:nvPr>
            <p:ph type="sldNum" sz="quarter" idx="12"/>
          </p:nvPr>
        </p:nvSpPr>
        <p:spPr/>
        <p:txBody>
          <a:bodyPr/>
          <a:lstStyle/>
          <a:p>
            <a:fld id="{2EE7F4BE-7597-43EE-BD9F-9B933B45D060}" type="slidenum">
              <a:rPr lang="en-GB" smtClean="0">
                <a:solidFill>
                  <a:prstClr val="black"/>
                </a:solidFill>
              </a:rPr>
              <a:pPr/>
              <a:t>16</a:t>
            </a:fld>
            <a:endParaRPr lang="en-GB" dirty="0">
              <a:solidFill>
                <a:prstClr val="black"/>
              </a:solidFill>
            </a:endParaRPr>
          </a:p>
        </p:txBody>
      </p:sp>
    </p:spTree>
    <p:extLst>
      <p:ext uri="{BB962C8B-B14F-4D97-AF65-F5344CB8AC3E}">
        <p14:creationId xmlns:p14="http://schemas.microsoft.com/office/powerpoint/2010/main" val="484553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GB" dirty="0">
              <a:solidFill>
                <a:prstClr val="black"/>
              </a:solidFill>
            </a:endParaRPr>
          </a:p>
        </p:txBody>
      </p:sp>
      <p:sp>
        <p:nvSpPr>
          <p:cNvPr id="5" name="Footer Placeholder 4"/>
          <p:cNvSpPr>
            <a:spLocks noGrp="1"/>
          </p:cNvSpPr>
          <p:nvPr>
            <p:ph type="ftr" sz="quarter" idx="11"/>
          </p:nvPr>
        </p:nvSpPr>
        <p:spPr/>
        <p:txBody>
          <a:bodyPr/>
          <a:lstStyle/>
          <a:p>
            <a:endParaRPr lang="en-GB" dirty="0">
              <a:solidFill>
                <a:prstClr val="black"/>
              </a:solidFill>
            </a:endParaRPr>
          </a:p>
        </p:txBody>
      </p:sp>
      <p:sp>
        <p:nvSpPr>
          <p:cNvPr id="6" name="Slide Number Placeholder 5"/>
          <p:cNvSpPr>
            <a:spLocks noGrp="1"/>
          </p:cNvSpPr>
          <p:nvPr>
            <p:ph type="sldNum" sz="quarter" idx="12"/>
          </p:nvPr>
        </p:nvSpPr>
        <p:spPr/>
        <p:txBody>
          <a:bodyPr/>
          <a:lstStyle/>
          <a:p>
            <a:fld id="{2EE7F4BE-7597-43EE-BD9F-9B933B45D060}" type="slidenum">
              <a:rPr lang="en-GB" smtClean="0">
                <a:solidFill>
                  <a:prstClr val="black"/>
                </a:solidFill>
              </a:rPr>
              <a:pPr/>
              <a:t>17</a:t>
            </a:fld>
            <a:endParaRPr lang="en-GB" dirty="0">
              <a:solidFill>
                <a:prstClr val="black"/>
              </a:solidFill>
            </a:endParaRPr>
          </a:p>
        </p:txBody>
      </p:sp>
    </p:spTree>
    <p:extLst>
      <p:ext uri="{BB962C8B-B14F-4D97-AF65-F5344CB8AC3E}">
        <p14:creationId xmlns:p14="http://schemas.microsoft.com/office/powerpoint/2010/main" val="41562031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GB" dirty="0"/>
          </a:p>
        </p:txBody>
      </p:sp>
      <p:sp>
        <p:nvSpPr>
          <p:cNvPr id="6" name="Slide Number Placeholder 5"/>
          <p:cNvSpPr>
            <a:spLocks noGrp="1"/>
          </p:cNvSpPr>
          <p:nvPr>
            <p:ph type="sldNum" sz="quarter" idx="12"/>
          </p:nvPr>
        </p:nvSpPr>
        <p:spPr/>
        <p:txBody>
          <a:bodyPr/>
          <a:lstStyle/>
          <a:p>
            <a:fld id="{FD575486-124C-4241-91A7-0219FEF1B1CE}" type="slidenum">
              <a:rPr lang="en-GB" smtClean="0"/>
              <a:pPr/>
              <a:t>18</a:t>
            </a:fld>
            <a:endParaRPr lang="en-GB" dirty="0"/>
          </a:p>
        </p:txBody>
      </p:sp>
    </p:spTree>
    <p:extLst>
      <p:ext uri="{BB962C8B-B14F-4D97-AF65-F5344CB8AC3E}">
        <p14:creationId xmlns:p14="http://schemas.microsoft.com/office/powerpoint/2010/main" val="2770846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2EE7F4BE-7597-43EE-BD9F-9B933B45D060}" type="slidenum">
              <a:rPr lang="es-ES" smtClean="0"/>
              <a:t>19</a:t>
            </a:fld>
            <a:endParaRPr lang="es-ES" dirty="0"/>
          </a:p>
        </p:txBody>
      </p:sp>
    </p:spTree>
    <p:extLst>
      <p:ext uri="{BB962C8B-B14F-4D97-AF65-F5344CB8AC3E}">
        <p14:creationId xmlns:p14="http://schemas.microsoft.com/office/powerpoint/2010/main" val="735781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GB" dirty="0"/>
          </a:p>
        </p:txBody>
      </p:sp>
      <p:sp>
        <p:nvSpPr>
          <p:cNvPr id="6" name="Slide Number Placeholder 5"/>
          <p:cNvSpPr>
            <a:spLocks noGrp="1"/>
          </p:cNvSpPr>
          <p:nvPr>
            <p:ph type="sldNum" sz="quarter" idx="12"/>
          </p:nvPr>
        </p:nvSpPr>
        <p:spPr/>
        <p:txBody>
          <a:bodyPr/>
          <a:lstStyle/>
          <a:p>
            <a:fld id="{FD575486-124C-4241-91A7-0219FEF1B1CE}" type="slidenum">
              <a:rPr lang="en-GB" smtClean="0"/>
              <a:pPr/>
              <a:t>2</a:t>
            </a:fld>
            <a:endParaRPr lang="en-GB" dirty="0"/>
          </a:p>
        </p:txBody>
      </p:sp>
    </p:spTree>
    <p:extLst>
      <p:ext uri="{BB962C8B-B14F-4D97-AF65-F5344CB8AC3E}">
        <p14:creationId xmlns:p14="http://schemas.microsoft.com/office/powerpoint/2010/main" val="9796293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hidden="1"/>
          <p:cNvSpPr>
            <a:spLocks noGrp="1"/>
          </p:cNvSpPr>
          <p:nvPr>
            <p:ph type="hdr" sz="quarter" idx="10"/>
            <p:custDataLst>
              <p:tags r:id="rId1"/>
            </p:custDataLst>
          </p:nvPr>
        </p:nvSpPr>
        <p:spPr>
          <a:xfrm>
            <a:off x="0" y="1"/>
            <a:ext cx="6797675" cy="496809"/>
          </a:xfrm>
        </p:spPr>
        <p:txBody>
          <a:bodyPr/>
          <a:lstStyle/>
          <a:p>
            <a:pPr>
              <a:defRPr/>
            </a:pPr>
            <a:endParaRPr lang="en-GB" dirty="0">
              <a:solidFill>
                <a:srgbClr val="000000"/>
              </a:solidFill>
            </a:endParaRPr>
          </a:p>
        </p:txBody>
      </p:sp>
      <p:sp>
        <p:nvSpPr>
          <p:cNvPr id="5" name="Footer Placeholder 4" hidden="1"/>
          <p:cNvSpPr>
            <a:spLocks noGrp="1"/>
          </p:cNvSpPr>
          <p:nvPr>
            <p:ph type="ftr" sz="quarter" idx="11"/>
            <p:custDataLst>
              <p:tags r:id="rId2"/>
            </p:custDataLst>
          </p:nvPr>
        </p:nvSpPr>
        <p:spPr>
          <a:xfrm>
            <a:off x="0" y="9428242"/>
            <a:ext cx="6797675" cy="496809"/>
          </a:xfrm>
        </p:spPr>
        <p:txBody>
          <a:bodyPr/>
          <a:lstStyle/>
          <a:p>
            <a:pPr>
              <a:defRPr/>
            </a:pPr>
            <a:endParaRPr lang="en-GB" dirty="0">
              <a:solidFill>
                <a:srgbClr val="000000"/>
              </a:solidFill>
            </a:endParaRPr>
          </a:p>
        </p:txBody>
      </p:sp>
      <p:sp>
        <p:nvSpPr>
          <p:cNvPr id="6" name="Slide Number Placeholder 5"/>
          <p:cNvSpPr>
            <a:spLocks noGrp="1"/>
          </p:cNvSpPr>
          <p:nvPr>
            <p:ph type="sldNum" sz="quarter" idx="12"/>
          </p:nvPr>
        </p:nvSpPr>
        <p:spPr/>
        <p:txBody>
          <a:bodyPr/>
          <a:lstStyle/>
          <a:p>
            <a:fld id="{FD575486-124C-4241-91A7-0219FEF1B1CE}" type="slidenum">
              <a:rPr lang="en-GB">
                <a:solidFill>
                  <a:prstClr val="white"/>
                </a:solidFill>
              </a:rPr>
              <a:pPr/>
              <a:t>20</a:t>
            </a:fld>
            <a:endParaRPr lang="en-GB" dirty="0">
              <a:solidFill>
                <a:prstClr val="white"/>
              </a:solidFill>
            </a:endParaRPr>
          </a:p>
        </p:txBody>
      </p:sp>
    </p:spTree>
    <p:extLst>
      <p:ext uri="{BB962C8B-B14F-4D97-AF65-F5344CB8AC3E}">
        <p14:creationId xmlns:p14="http://schemas.microsoft.com/office/powerpoint/2010/main" val="762010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hidden="1"/>
          <p:cNvSpPr>
            <a:spLocks noGrp="1"/>
          </p:cNvSpPr>
          <p:nvPr>
            <p:ph type="hdr" sz="quarter" idx="10"/>
            <p:custDataLst>
              <p:tags r:id="rId1"/>
            </p:custDataLst>
          </p:nvPr>
        </p:nvSpPr>
        <p:spPr>
          <a:xfrm>
            <a:off x="0" y="1"/>
            <a:ext cx="6797675" cy="496809"/>
          </a:xfrm>
        </p:spPr>
        <p:txBody>
          <a:bodyPr/>
          <a:lstStyle/>
          <a:p>
            <a:pPr>
              <a:defRPr/>
            </a:pPr>
            <a:endParaRPr lang="en-GB" dirty="0">
              <a:solidFill>
                <a:srgbClr val="000000"/>
              </a:solidFill>
            </a:endParaRPr>
          </a:p>
        </p:txBody>
      </p:sp>
      <p:sp>
        <p:nvSpPr>
          <p:cNvPr id="5" name="Footer Placeholder 4" hidden="1"/>
          <p:cNvSpPr>
            <a:spLocks noGrp="1"/>
          </p:cNvSpPr>
          <p:nvPr>
            <p:ph type="ftr" sz="quarter" idx="11"/>
            <p:custDataLst>
              <p:tags r:id="rId2"/>
            </p:custDataLst>
          </p:nvPr>
        </p:nvSpPr>
        <p:spPr>
          <a:xfrm>
            <a:off x="0" y="9428242"/>
            <a:ext cx="6797675" cy="496809"/>
          </a:xfrm>
        </p:spPr>
        <p:txBody>
          <a:bodyPr/>
          <a:lstStyle/>
          <a:p>
            <a:pPr>
              <a:defRPr/>
            </a:pPr>
            <a:endParaRPr lang="en-GB" dirty="0">
              <a:solidFill>
                <a:srgbClr val="000000"/>
              </a:solidFill>
            </a:endParaRPr>
          </a:p>
        </p:txBody>
      </p:sp>
      <p:sp>
        <p:nvSpPr>
          <p:cNvPr id="6" name="Slide Number Placeholder 5"/>
          <p:cNvSpPr>
            <a:spLocks noGrp="1"/>
          </p:cNvSpPr>
          <p:nvPr>
            <p:ph type="sldNum" sz="quarter" idx="12"/>
          </p:nvPr>
        </p:nvSpPr>
        <p:spPr/>
        <p:txBody>
          <a:bodyPr/>
          <a:lstStyle/>
          <a:p>
            <a:fld id="{FD575486-124C-4241-91A7-0219FEF1B1CE}" type="slidenum">
              <a:rPr lang="en-GB">
                <a:solidFill>
                  <a:prstClr val="white"/>
                </a:solidFill>
              </a:rPr>
              <a:pPr/>
              <a:t>21</a:t>
            </a:fld>
            <a:endParaRPr lang="en-GB" dirty="0">
              <a:solidFill>
                <a:prstClr val="white"/>
              </a:solidFill>
            </a:endParaRPr>
          </a:p>
        </p:txBody>
      </p:sp>
    </p:spTree>
    <p:extLst>
      <p:ext uri="{BB962C8B-B14F-4D97-AF65-F5344CB8AC3E}">
        <p14:creationId xmlns:p14="http://schemas.microsoft.com/office/powerpoint/2010/main" val="16024247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Invite people to came up with two benefits and two downsides of each model</a:t>
            </a:r>
          </a:p>
        </p:txBody>
      </p:sp>
      <p:sp>
        <p:nvSpPr>
          <p:cNvPr id="4" name="Header Placeholder 3"/>
          <p:cNvSpPr>
            <a:spLocks noGrp="1"/>
          </p:cNvSpPr>
          <p:nvPr>
            <p:ph type="hdr" sz="quarter" idx="10"/>
          </p:nvPr>
        </p:nvSpPr>
        <p:spPr/>
        <p:txBody>
          <a:bodyPr/>
          <a:lstStyle/>
          <a:p>
            <a:endParaRPr lang="en-GB" dirty="0">
              <a:solidFill>
                <a:prstClr val="black"/>
              </a:solidFill>
            </a:endParaRPr>
          </a:p>
        </p:txBody>
      </p:sp>
      <p:sp>
        <p:nvSpPr>
          <p:cNvPr id="5" name="Footer Placeholder 4"/>
          <p:cNvSpPr>
            <a:spLocks noGrp="1"/>
          </p:cNvSpPr>
          <p:nvPr>
            <p:ph type="ftr" sz="quarter" idx="11"/>
          </p:nvPr>
        </p:nvSpPr>
        <p:spPr/>
        <p:txBody>
          <a:bodyPr/>
          <a:lstStyle/>
          <a:p>
            <a:endParaRPr lang="en-GB" dirty="0">
              <a:solidFill>
                <a:prstClr val="black"/>
              </a:solidFill>
            </a:endParaRPr>
          </a:p>
        </p:txBody>
      </p:sp>
      <p:sp>
        <p:nvSpPr>
          <p:cNvPr id="6" name="Slide Number Placeholder 5"/>
          <p:cNvSpPr>
            <a:spLocks noGrp="1"/>
          </p:cNvSpPr>
          <p:nvPr>
            <p:ph type="sldNum" sz="quarter" idx="12"/>
          </p:nvPr>
        </p:nvSpPr>
        <p:spPr/>
        <p:txBody>
          <a:bodyPr/>
          <a:lstStyle/>
          <a:p>
            <a:fld id="{2EE7F4BE-7597-43EE-BD9F-9B933B45D060}" type="slidenum">
              <a:rPr lang="en-GB" smtClean="0">
                <a:solidFill>
                  <a:prstClr val="black"/>
                </a:solidFill>
              </a:rPr>
              <a:pPr/>
              <a:t>22</a:t>
            </a:fld>
            <a:endParaRPr lang="en-GB" dirty="0">
              <a:solidFill>
                <a:prstClr val="black"/>
              </a:solidFill>
            </a:endParaRPr>
          </a:p>
        </p:txBody>
      </p:sp>
    </p:spTree>
    <p:extLst>
      <p:ext uri="{BB962C8B-B14F-4D97-AF65-F5344CB8AC3E}">
        <p14:creationId xmlns:p14="http://schemas.microsoft.com/office/powerpoint/2010/main" val="2029320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GB" dirty="0">
              <a:solidFill>
                <a:prstClr val="black"/>
              </a:solidFill>
            </a:endParaRPr>
          </a:p>
        </p:txBody>
      </p:sp>
      <p:sp>
        <p:nvSpPr>
          <p:cNvPr id="5" name="Footer Placeholder 4"/>
          <p:cNvSpPr>
            <a:spLocks noGrp="1"/>
          </p:cNvSpPr>
          <p:nvPr>
            <p:ph type="ftr" sz="quarter" idx="11"/>
          </p:nvPr>
        </p:nvSpPr>
        <p:spPr/>
        <p:txBody>
          <a:bodyPr/>
          <a:lstStyle/>
          <a:p>
            <a:endParaRPr lang="en-GB" dirty="0">
              <a:solidFill>
                <a:prstClr val="black"/>
              </a:solidFill>
            </a:endParaRPr>
          </a:p>
        </p:txBody>
      </p:sp>
      <p:sp>
        <p:nvSpPr>
          <p:cNvPr id="6" name="Slide Number Placeholder 5"/>
          <p:cNvSpPr>
            <a:spLocks noGrp="1"/>
          </p:cNvSpPr>
          <p:nvPr>
            <p:ph type="sldNum" sz="quarter" idx="12"/>
          </p:nvPr>
        </p:nvSpPr>
        <p:spPr/>
        <p:txBody>
          <a:bodyPr/>
          <a:lstStyle/>
          <a:p>
            <a:fld id="{2EE7F4BE-7597-43EE-BD9F-9B933B45D060}" type="slidenum">
              <a:rPr lang="en-GB" smtClean="0">
                <a:solidFill>
                  <a:prstClr val="black"/>
                </a:solidFill>
              </a:rPr>
              <a:pPr/>
              <a:t>23</a:t>
            </a:fld>
            <a:endParaRPr lang="en-GB" dirty="0">
              <a:solidFill>
                <a:prstClr val="black"/>
              </a:solidFill>
            </a:endParaRPr>
          </a:p>
        </p:txBody>
      </p:sp>
    </p:spTree>
    <p:extLst>
      <p:ext uri="{BB962C8B-B14F-4D97-AF65-F5344CB8AC3E}">
        <p14:creationId xmlns:p14="http://schemas.microsoft.com/office/powerpoint/2010/main" val="429513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EE7F4BE-7597-43EE-BD9F-9B933B45D060}" type="slidenum">
              <a:rPr lang="en-GB" smtClean="0"/>
              <a:t>24</a:t>
            </a:fld>
            <a:endParaRPr lang="en-GB" dirty="0"/>
          </a:p>
        </p:txBody>
      </p:sp>
    </p:spTree>
    <p:extLst>
      <p:ext uri="{BB962C8B-B14F-4D97-AF65-F5344CB8AC3E}">
        <p14:creationId xmlns:p14="http://schemas.microsoft.com/office/powerpoint/2010/main" val="42048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GB" dirty="0">
              <a:solidFill>
                <a:prstClr val="black"/>
              </a:solidFill>
            </a:endParaRPr>
          </a:p>
        </p:txBody>
      </p:sp>
      <p:sp>
        <p:nvSpPr>
          <p:cNvPr id="5" name="Footer Placeholder 4"/>
          <p:cNvSpPr>
            <a:spLocks noGrp="1"/>
          </p:cNvSpPr>
          <p:nvPr>
            <p:ph type="ftr" sz="quarter" idx="11"/>
          </p:nvPr>
        </p:nvSpPr>
        <p:spPr/>
        <p:txBody>
          <a:bodyPr/>
          <a:lstStyle/>
          <a:p>
            <a:endParaRPr lang="en-GB" dirty="0">
              <a:solidFill>
                <a:prstClr val="black"/>
              </a:solidFill>
            </a:endParaRPr>
          </a:p>
        </p:txBody>
      </p:sp>
      <p:sp>
        <p:nvSpPr>
          <p:cNvPr id="6" name="Slide Number Placeholder 5"/>
          <p:cNvSpPr>
            <a:spLocks noGrp="1"/>
          </p:cNvSpPr>
          <p:nvPr>
            <p:ph type="sldNum" sz="quarter" idx="12"/>
          </p:nvPr>
        </p:nvSpPr>
        <p:spPr/>
        <p:txBody>
          <a:bodyPr/>
          <a:lstStyle/>
          <a:p>
            <a:fld id="{2EE7F4BE-7597-43EE-BD9F-9B933B45D060}" type="slidenum">
              <a:rPr lang="en-GB" smtClean="0">
                <a:solidFill>
                  <a:prstClr val="black"/>
                </a:solidFill>
              </a:rPr>
              <a:pPr/>
              <a:t>25</a:t>
            </a:fld>
            <a:endParaRPr lang="en-GB" dirty="0">
              <a:solidFill>
                <a:prstClr val="black"/>
              </a:solidFill>
            </a:endParaRPr>
          </a:p>
        </p:txBody>
      </p:sp>
    </p:spTree>
    <p:extLst>
      <p:ext uri="{BB962C8B-B14F-4D97-AF65-F5344CB8AC3E}">
        <p14:creationId xmlns:p14="http://schemas.microsoft.com/office/powerpoint/2010/main" val="18739455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GB" dirty="0">
              <a:solidFill>
                <a:prstClr val="black"/>
              </a:solidFill>
            </a:endParaRPr>
          </a:p>
        </p:txBody>
      </p:sp>
      <p:sp>
        <p:nvSpPr>
          <p:cNvPr id="5" name="Footer Placeholder 4"/>
          <p:cNvSpPr>
            <a:spLocks noGrp="1"/>
          </p:cNvSpPr>
          <p:nvPr>
            <p:ph type="ftr" sz="quarter" idx="11"/>
          </p:nvPr>
        </p:nvSpPr>
        <p:spPr/>
        <p:txBody>
          <a:bodyPr/>
          <a:lstStyle/>
          <a:p>
            <a:endParaRPr lang="en-GB" dirty="0">
              <a:solidFill>
                <a:prstClr val="black"/>
              </a:solidFill>
            </a:endParaRPr>
          </a:p>
        </p:txBody>
      </p:sp>
      <p:sp>
        <p:nvSpPr>
          <p:cNvPr id="6" name="Slide Number Placeholder 5"/>
          <p:cNvSpPr>
            <a:spLocks noGrp="1"/>
          </p:cNvSpPr>
          <p:nvPr>
            <p:ph type="sldNum" sz="quarter" idx="12"/>
          </p:nvPr>
        </p:nvSpPr>
        <p:spPr/>
        <p:txBody>
          <a:bodyPr/>
          <a:lstStyle/>
          <a:p>
            <a:fld id="{2EE7F4BE-7597-43EE-BD9F-9B933B45D060}" type="slidenum">
              <a:rPr lang="en-GB" smtClean="0">
                <a:solidFill>
                  <a:prstClr val="black"/>
                </a:solidFill>
              </a:rPr>
              <a:pPr/>
              <a:t>26</a:t>
            </a:fld>
            <a:endParaRPr lang="en-GB" dirty="0">
              <a:solidFill>
                <a:prstClr val="black"/>
              </a:solidFill>
            </a:endParaRPr>
          </a:p>
        </p:txBody>
      </p:sp>
    </p:spTree>
    <p:extLst>
      <p:ext uri="{BB962C8B-B14F-4D97-AF65-F5344CB8AC3E}">
        <p14:creationId xmlns:p14="http://schemas.microsoft.com/office/powerpoint/2010/main" val="40855963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EE7F4BE-7597-43EE-BD9F-9B933B45D060}" type="slidenum">
              <a:rPr lang="en-GB" smtClean="0"/>
              <a:t>27</a:t>
            </a:fld>
            <a:endParaRPr lang="en-GB" dirty="0"/>
          </a:p>
        </p:txBody>
      </p:sp>
    </p:spTree>
    <p:extLst>
      <p:ext uri="{BB962C8B-B14F-4D97-AF65-F5344CB8AC3E}">
        <p14:creationId xmlns:p14="http://schemas.microsoft.com/office/powerpoint/2010/main" val="8165218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EE7F4BE-7597-43EE-BD9F-9B933B45D060}" type="slidenum">
              <a:rPr lang="en-GB" smtClean="0"/>
              <a:t>28</a:t>
            </a:fld>
            <a:endParaRPr lang="en-GB" dirty="0"/>
          </a:p>
        </p:txBody>
      </p:sp>
    </p:spTree>
    <p:extLst>
      <p:ext uri="{BB962C8B-B14F-4D97-AF65-F5344CB8AC3E}">
        <p14:creationId xmlns:p14="http://schemas.microsoft.com/office/powerpoint/2010/main" val="24613637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GB" dirty="0">
              <a:solidFill>
                <a:prstClr val="black"/>
              </a:solidFill>
            </a:endParaRPr>
          </a:p>
        </p:txBody>
      </p:sp>
      <p:sp>
        <p:nvSpPr>
          <p:cNvPr id="5" name="Footer Placeholder 4"/>
          <p:cNvSpPr>
            <a:spLocks noGrp="1"/>
          </p:cNvSpPr>
          <p:nvPr>
            <p:ph type="ftr" sz="quarter" idx="11"/>
          </p:nvPr>
        </p:nvSpPr>
        <p:spPr/>
        <p:txBody>
          <a:bodyPr/>
          <a:lstStyle/>
          <a:p>
            <a:endParaRPr lang="en-GB" dirty="0">
              <a:solidFill>
                <a:prstClr val="black"/>
              </a:solidFill>
            </a:endParaRPr>
          </a:p>
        </p:txBody>
      </p:sp>
      <p:sp>
        <p:nvSpPr>
          <p:cNvPr id="6" name="Slide Number Placeholder 5"/>
          <p:cNvSpPr>
            <a:spLocks noGrp="1"/>
          </p:cNvSpPr>
          <p:nvPr>
            <p:ph type="sldNum" sz="quarter" idx="12"/>
          </p:nvPr>
        </p:nvSpPr>
        <p:spPr/>
        <p:txBody>
          <a:bodyPr/>
          <a:lstStyle/>
          <a:p>
            <a:fld id="{2EE7F4BE-7597-43EE-BD9F-9B933B45D060}" type="slidenum">
              <a:rPr lang="en-GB" smtClean="0">
                <a:solidFill>
                  <a:prstClr val="black"/>
                </a:solidFill>
              </a:rPr>
              <a:pPr/>
              <a:t>29</a:t>
            </a:fld>
            <a:endParaRPr lang="en-GB" dirty="0">
              <a:solidFill>
                <a:prstClr val="black"/>
              </a:solidFill>
            </a:endParaRPr>
          </a:p>
        </p:txBody>
      </p:sp>
    </p:spTree>
    <p:extLst>
      <p:ext uri="{BB962C8B-B14F-4D97-AF65-F5344CB8AC3E}">
        <p14:creationId xmlns:p14="http://schemas.microsoft.com/office/powerpoint/2010/main" val="243371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GB" dirty="0"/>
          </a:p>
        </p:txBody>
      </p:sp>
      <p:sp>
        <p:nvSpPr>
          <p:cNvPr id="6" name="Slide Number Placeholder 5"/>
          <p:cNvSpPr>
            <a:spLocks noGrp="1"/>
          </p:cNvSpPr>
          <p:nvPr>
            <p:ph type="sldNum" sz="quarter" idx="12"/>
          </p:nvPr>
        </p:nvSpPr>
        <p:spPr/>
        <p:txBody>
          <a:bodyPr/>
          <a:lstStyle/>
          <a:p>
            <a:fld id="{FD575486-124C-4241-91A7-0219FEF1B1CE}" type="slidenum">
              <a:rPr lang="en-GB" smtClean="0"/>
              <a:pPr/>
              <a:t>3</a:t>
            </a:fld>
            <a:endParaRPr lang="en-GB" dirty="0"/>
          </a:p>
        </p:txBody>
      </p:sp>
    </p:spTree>
    <p:extLst>
      <p:ext uri="{BB962C8B-B14F-4D97-AF65-F5344CB8AC3E}">
        <p14:creationId xmlns:p14="http://schemas.microsoft.com/office/powerpoint/2010/main" val="12876837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EE7F4BE-7597-43EE-BD9F-9B933B45D060}" type="slidenum">
              <a:rPr lang="en-GB" smtClean="0"/>
              <a:t>30</a:t>
            </a:fld>
            <a:endParaRPr lang="en-GB" dirty="0"/>
          </a:p>
        </p:txBody>
      </p:sp>
    </p:spTree>
    <p:extLst>
      <p:ext uri="{BB962C8B-B14F-4D97-AF65-F5344CB8AC3E}">
        <p14:creationId xmlns:p14="http://schemas.microsoft.com/office/powerpoint/2010/main" val="10376203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EE7F4BE-7597-43EE-BD9F-9B933B45D060}" type="slidenum">
              <a:rPr lang="en-GB" smtClean="0"/>
              <a:t>31</a:t>
            </a:fld>
            <a:endParaRPr lang="en-GB" dirty="0"/>
          </a:p>
        </p:txBody>
      </p:sp>
    </p:spTree>
    <p:extLst>
      <p:ext uri="{BB962C8B-B14F-4D97-AF65-F5344CB8AC3E}">
        <p14:creationId xmlns:p14="http://schemas.microsoft.com/office/powerpoint/2010/main" val="41358441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GB" dirty="0">
              <a:solidFill>
                <a:prstClr val="black"/>
              </a:solidFill>
            </a:endParaRPr>
          </a:p>
        </p:txBody>
      </p:sp>
      <p:sp>
        <p:nvSpPr>
          <p:cNvPr id="5" name="Footer Placeholder 4"/>
          <p:cNvSpPr>
            <a:spLocks noGrp="1"/>
          </p:cNvSpPr>
          <p:nvPr>
            <p:ph type="ftr" sz="quarter" idx="11"/>
          </p:nvPr>
        </p:nvSpPr>
        <p:spPr/>
        <p:txBody>
          <a:bodyPr/>
          <a:lstStyle/>
          <a:p>
            <a:endParaRPr lang="en-GB" dirty="0">
              <a:solidFill>
                <a:prstClr val="black"/>
              </a:solidFill>
            </a:endParaRPr>
          </a:p>
        </p:txBody>
      </p:sp>
      <p:sp>
        <p:nvSpPr>
          <p:cNvPr id="6" name="Slide Number Placeholder 5"/>
          <p:cNvSpPr>
            <a:spLocks noGrp="1"/>
          </p:cNvSpPr>
          <p:nvPr>
            <p:ph type="sldNum" sz="quarter" idx="12"/>
          </p:nvPr>
        </p:nvSpPr>
        <p:spPr/>
        <p:txBody>
          <a:bodyPr/>
          <a:lstStyle/>
          <a:p>
            <a:fld id="{2EE7F4BE-7597-43EE-BD9F-9B933B45D060}" type="slidenum">
              <a:rPr lang="en-GB" smtClean="0">
                <a:solidFill>
                  <a:prstClr val="black"/>
                </a:solidFill>
              </a:rPr>
              <a:pPr/>
              <a:t>32</a:t>
            </a:fld>
            <a:endParaRPr lang="en-GB" dirty="0">
              <a:solidFill>
                <a:prstClr val="black"/>
              </a:solidFill>
            </a:endParaRPr>
          </a:p>
        </p:txBody>
      </p:sp>
    </p:spTree>
    <p:extLst>
      <p:ext uri="{BB962C8B-B14F-4D97-AF65-F5344CB8AC3E}">
        <p14:creationId xmlns:p14="http://schemas.microsoft.com/office/powerpoint/2010/main" val="1766281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GB" dirty="0"/>
          </a:p>
        </p:txBody>
      </p:sp>
      <p:sp>
        <p:nvSpPr>
          <p:cNvPr id="6" name="Slide Number Placeholder 5"/>
          <p:cNvSpPr>
            <a:spLocks noGrp="1"/>
          </p:cNvSpPr>
          <p:nvPr>
            <p:ph type="sldNum" sz="quarter" idx="12"/>
          </p:nvPr>
        </p:nvSpPr>
        <p:spPr/>
        <p:txBody>
          <a:bodyPr/>
          <a:lstStyle/>
          <a:p>
            <a:fld id="{FD575486-124C-4241-91A7-0219FEF1B1CE}" type="slidenum">
              <a:rPr lang="en-GB" smtClean="0"/>
              <a:pPr/>
              <a:t>33</a:t>
            </a:fld>
            <a:endParaRPr lang="en-GB" dirty="0"/>
          </a:p>
        </p:txBody>
      </p:sp>
    </p:spTree>
    <p:extLst>
      <p:ext uri="{BB962C8B-B14F-4D97-AF65-F5344CB8AC3E}">
        <p14:creationId xmlns:p14="http://schemas.microsoft.com/office/powerpoint/2010/main" val="15001702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2EE7F4BE-7597-43EE-BD9F-9B933B45D060}" type="slidenum">
              <a:rPr lang="es-ES" smtClean="0"/>
              <a:t>34</a:t>
            </a:fld>
            <a:endParaRPr lang="es-ES" dirty="0"/>
          </a:p>
        </p:txBody>
      </p:sp>
    </p:spTree>
    <p:extLst>
      <p:ext uri="{BB962C8B-B14F-4D97-AF65-F5344CB8AC3E}">
        <p14:creationId xmlns:p14="http://schemas.microsoft.com/office/powerpoint/2010/main" val="28503606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hidden="1"/>
          <p:cNvSpPr>
            <a:spLocks noGrp="1"/>
          </p:cNvSpPr>
          <p:nvPr>
            <p:ph type="hdr" sz="quarter" idx="10"/>
            <p:custDataLst>
              <p:tags r:id="rId1"/>
            </p:custDataLst>
          </p:nvPr>
        </p:nvSpPr>
        <p:spPr>
          <a:xfrm>
            <a:off x="0" y="1"/>
            <a:ext cx="6797675" cy="496809"/>
          </a:xfrm>
        </p:spPr>
        <p:txBody>
          <a:bodyPr/>
          <a:lstStyle/>
          <a:p>
            <a:pPr>
              <a:defRPr/>
            </a:pPr>
            <a:endParaRPr lang="en-GB" dirty="0">
              <a:solidFill>
                <a:srgbClr val="000000"/>
              </a:solidFill>
            </a:endParaRPr>
          </a:p>
        </p:txBody>
      </p:sp>
      <p:sp>
        <p:nvSpPr>
          <p:cNvPr id="5" name="Footer Placeholder 4" hidden="1"/>
          <p:cNvSpPr>
            <a:spLocks noGrp="1"/>
          </p:cNvSpPr>
          <p:nvPr>
            <p:ph type="ftr" sz="quarter" idx="11"/>
            <p:custDataLst>
              <p:tags r:id="rId2"/>
            </p:custDataLst>
          </p:nvPr>
        </p:nvSpPr>
        <p:spPr>
          <a:xfrm>
            <a:off x="0" y="9428242"/>
            <a:ext cx="6797675" cy="496809"/>
          </a:xfrm>
        </p:spPr>
        <p:txBody>
          <a:bodyPr/>
          <a:lstStyle/>
          <a:p>
            <a:pPr>
              <a:defRPr/>
            </a:pPr>
            <a:endParaRPr lang="en-GB" dirty="0">
              <a:solidFill>
                <a:srgbClr val="000000"/>
              </a:solidFill>
            </a:endParaRPr>
          </a:p>
        </p:txBody>
      </p:sp>
      <p:sp>
        <p:nvSpPr>
          <p:cNvPr id="6" name="Slide Number Placeholder 5"/>
          <p:cNvSpPr>
            <a:spLocks noGrp="1"/>
          </p:cNvSpPr>
          <p:nvPr>
            <p:ph type="sldNum" sz="quarter" idx="12"/>
          </p:nvPr>
        </p:nvSpPr>
        <p:spPr/>
        <p:txBody>
          <a:bodyPr/>
          <a:lstStyle/>
          <a:p>
            <a:fld id="{FD575486-124C-4241-91A7-0219FEF1B1CE}" type="slidenum">
              <a:rPr lang="en-GB">
                <a:solidFill>
                  <a:prstClr val="white"/>
                </a:solidFill>
              </a:rPr>
              <a:pPr/>
              <a:t>35</a:t>
            </a:fld>
            <a:endParaRPr lang="en-GB" dirty="0">
              <a:solidFill>
                <a:prstClr val="white"/>
              </a:solidFill>
            </a:endParaRPr>
          </a:p>
        </p:txBody>
      </p:sp>
    </p:spTree>
    <p:extLst>
      <p:ext uri="{BB962C8B-B14F-4D97-AF65-F5344CB8AC3E}">
        <p14:creationId xmlns:p14="http://schemas.microsoft.com/office/powerpoint/2010/main" val="15590053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GB" dirty="0"/>
          </a:p>
        </p:txBody>
      </p:sp>
      <p:sp>
        <p:nvSpPr>
          <p:cNvPr id="6" name="Slide Number Placeholder 5"/>
          <p:cNvSpPr>
            <a:spLocks noGrp="1"/>
          </p:cNvSpPr>
          <p:nvPr>
            <p:ph type="sldNum" sz="quarter" idx="12"/>
          </p:nvPr>
        </p:nvSpPr>
        <p:spPr/>
        <p:txBody>
          <a:bodyPr/>
          <a:lstStyle/>
          <a:p>
            <a:fld id="{FD575486-124C-4241-91A7-0219FEF1B1CE}" type="slidenum">
              <a:rPr lang="en-GB" smtClean="0"/>
              <a:pPr/>
              <a:t>36</a:t>
            </a:fld>
            <a:endParaRPr lang="en-GB" dirty="0"/>
          </a:p>
        </p:txBody>
      </p:sp>
    </p:spTree>
    <p:extLst>
      <p:ext uri="{BB962C8B-B14F-4D97-AF65-F5344CB8AC3E}">
        <p14:creationId xmlns:p14="http://schemas.microsoft.com/office/powerpoint/2010/main" val="6288690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GB" dirty="0"/>
          </a:p>
        </p:txBody>
      </p:sp>
      <p:sp>
        <p:nvSpPr>
          <p:cNvPr id="6" name="Slide Number Placeholder 5"/>
          <p:cNvSpPr>
            <a:spLocks noGrp="1"/>
          </p:cNvSpPr>
          <p:nvPr>
            <p:ph type="sldNum" sz="quarter" idx="12"/>
          </p:nvPr>
        </p:nvSpPr>
        <p:spPr/>
        <p:txBody>
          <a:bodyPr/>
          <a:lstStyle/>
          <a:p>
            <a:fld id="{FD575486-124C-4241-91A7-0219FEF1B1CE}" type="slidenum">
              <a:rPr lang="en-GB" smtClean="0"/>
              <a:pPr/>
              <a:t>37</a:t>
            </a:fld>
            <a:endParaRPr lang="en-GB" dirty="0"/>
          </a:p>
        </p:txBody>
      </p:sp>
    </p:spTree>
    <p:extLst>
      <p:ext uri="{BB962C8B-B14F-4D97-AF65-F5344CB8AC3E}">
        <p14:creationId xmlns:p14="http://schemas.microsoft.com/office/powerpoint/2010/main" val="16391590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GB" dirty="0"/>
          </a:p>
        </p:txBody>
      </p:sp>
      <p:sp>
        <p:nvSpPr>
          <p:cNvPr id="6" name="Slide Number Placeholder 5"/>
          <p:cNvSpPr>
            <a:spLocks noGrp="1"/>
          </p:cNvSpPr>
          <p:nvPr>
            <p:ph type="sldNum" sz="quarter" idx="12"/>
          </p:nvPr>
        </p:nvSpPr>
        <p:spPr/>
        <p:txBody>
          <a:bodyPr/>
          <a:lstStyle/>
          <a:p>
            <a:fld id="{FD575486-124C-4241-91A7-0219FEF1B1CE}" type="slidenum">
              <a:rPr lang="en-GB" smtClean="0"/>
              <a:pPr/>
              <a:t>38</a:t>
            </a:fld>
            <a:endParaRPr lang="en-GB" dirty="0"/>
          </a:p>
        </p:txBody>
      </p:sp>
    </p:spTree>
    <p:extLst>
      <p:ext uri="{BB962C8B-B14F-4D97-AF65-F5344CB8AC3E}">
        <p14:creationId xmlns:p14="http://schemas.microsoft.com/office/powerpoint/2010/main" val="21166002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en-GB" dirty="0"/>
          </a:p>
        </p:txBody>
      </p:sp>
      <p:sp>
        <p:nvSpPr>
          <p:cNvPr id="4" name="Ylätunnisteen paikkamerkki 3"/>
          <p:cNvSpPr>
            <a:spLocks noGrp="1"/>
          </p:cNvSpPr>
          <p:nvPr>
            <p:ph type="hdr" sz="quarter" idx="10"/>
          </p:nvPr>
        </p:nvSpPr>
        <p:spPr/>
        <p:txBody>
          <a:bodyPr/>
          <a:lstStyle/>
          <a:p>
            <a:endParaRPr lang="en-GB" dirty="0">
              <a:solidFill>
                <a:prstClr val="black"/>
              </a:solidFill>
            </a:endParaRPr>
          </a:p>
        </p:txBody>
      </p:sp>
      <p:sp>
        <p:nvSpPr>
          <p:cNvPr id="5" name="Alatunnisteen paikkamerkki 4"/>
          <p:cNvSpPr>
            <a:spLocks noGrp="1"/>
          </p:cNvSpPr>
          <p:nvPr>
            <p:ph type="ftr" sz="quarter" idx="11"/>
          </p:nvPr>
        </p:nvSpPr>
        <p:spPr/>
        <p:txBody>
          <a:bodyPr/>
          <a:lstStyle/>
          <a:p>
            <a:endParaRPr lang="en-GB" dirty="0">
              <a:solidFill>
                <a:prstClr val="black"/>
              </a:solidFill>
            </a:endParaRPr>
          </a:p>
        </p:txBody>
      </p:sp>
      <p:sp>
        <p:nvSpPr>
          <p:cNvPr id="6" name="Dian numeron paikkamerkki 5"/>
          <p:cNvSpPr>
            <a:spLocks noGrp="1"/>
          </p:cNvSpPr>
          <p:nvPr>
            <p:ph type="sldNum" sz="quarter" idx="12"/>
          </p:nvPr>
        </p:nvSpPr>
        <p:spPr/>
        <p:txBody>
          <a:bodyPr/>
          <a:lstStyle/>
          <a:p>
            <a:fld id="{2EE7F4BE-7597-43EE-BD9F-9B933B45D060}" type="slidenum">
              <a:rPr lang="en-GB" smtClean="0">
                <a:solidFill>
                  <a:prstClr val="black"/>
                </a:solidFill>
              </a:rPr>
              <a:pPr/>
              <a:t>39</a:t>
            </a:fld>
            <a:endParaRPr lang="en-GB" dirty="0">
              <a:solidFill>
                <a:prstClr val="black"/>
              </a:solidFill>
            </a:endParaRPr>
          </a:p>
        </p:txBody>
      </p:sp>
    </p:spTree>
    <p:extLst>
      <p:ext uri="{BB962C8B-B14F-4D97-AF65-F5344CB8AC3E}">
        <p14:creationId xmlns:p14="http://schemas.microsoft.com/office/powerpoint/2010/main" val="1573021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GB" dirty="0"/>
          </a:p>
        </p:txBody>
      </p:sp>
      <p:sp>
        <p:nvSpPr>
          <p:cNvPr id="6" name="Slide Number Placeholder 5"/>
          <p:cNvSpPr>
            <a:spLocks noGrp="1"/>
          </p:cNvSpPr>
          <p:nvPr>
            <p:ph type="sldNum" sz="quarter" idx="12"/>
          </p:nvPr>
        </p:nvSpPr>
        <p:spPr/>
        <p:txBody>
          <a:bodyPr/>
          <a:lstStyle/>
          <a:p>
            <a:fld id="{FD575486-124C-4241-91A7-0219FEF1B1CE}" type="slidenum">
              <a:rPr lang="en-GB" smtClean="0"/>
              <a:pPr/>
              <a:t>4</a:t>
            </a:fld>
            <a:endParaRPr lang="en-GB" dirty="0"/>
          </a:p>
        </p:txBody>
      </p:sp>
    </p:spTree>
    <p:extLst>
      <p:ext uri="{BB962C8B-B14F-4D97-AF65-F5344CB8AC3E}">
        <p14:creationId xmlns:p14="http://schemas.microsoft.com/office/powerpoint/2010/main" val="6208809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GB" dirty="0"/>
          </a:p>
        </p:txBody>
      </p:sp>
      <p:sp>
        <p:nvSpPr>
          <p:cNvPr id="6" name="Slide Number Placeholder 5"/>
          <p:cNvSpPr>
            <a:spLocks noGrp="1"/>
          </p:cNvSpPr>
          <p:nvPr>
            <p:ph type="sldNum" sz="quarter" idx="12"/>
          </p:nvPr>
        </p:nvSpPr>
        <p:spPr/>
        <p:txBody>
          <a:bodyPr/>
          <a:lstStyle/>
          <a:p>
            <a:fld id="{FD575486-124C-4241-91A7-0219FEF1B1CE}" type="slidenum">
              <a:rPr lang="en-GB" smtClean="0"/>
              <a:pPr/>
              <a:t>40</a:t>
            </a:fld>
            <a:endParaRPr lang="en-GB" dirty="0"/>
          </a:p>
        </p:txBody>
      </p:sp>
    </p:spTree>
    <p:extLst>
      <p:ext uri="{BB962C8B-B14F-4D97-AF65-F5344CB8AC3E}">
        <p14:creationId xmlns:p14="http://schemas.microsoft.com/office/powerpoint/2010/main" val="30233559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GB" dirty="0"/>
          </a:p>
        </p:txBody>
      </p:sp>
      <p:sp>
        <p:nvSpPr>
          <p:cNvPr id="6" name="Slide Number Placeholder 5"/>
          <p:cNvSpPr>
            <a:spLocks noGrp="1"/>
          </p:cNvSpPr>
          <p:nvPr>
            <p:ph type="sldNum" sz="quarter" idx="12"/>
          </p:nvPr>
        </p:nvSpPr>
        <p:spPr/>
        <p:txBody>
          <a:bodyPr/>
          <a:lstStyle/>
          <a:p>
            <a:fld id="{FD575486-124C-4241-91A7-0219FEF1B1CE}" type="slidenum">
              <a:rPr lang="en-GB" smtClean="0"/>
              <a:pPr/>
              <a:t>41</a:t>
            </a:fld>
            <a:endParaRPr lang="en-GB" dirty="0"/>
          </a:p>
        </p:txBody>
      </p:sp>
    </p:spTree>
    <p:extLst>
      <p:ext uri="{BB962C8B-B14F-4D97-AF65-F5344CB8AC3E}">
        <p14:creationId xmlns:p14="http://schemas.microsoft.com/office/powerpoint/2010/main" val="14827960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GB" dirty="0"/>
          </a:p>
        </p:txBody>
      </p:sp>
      <p:sp>
        <p:nvSpPr>
          <p:cNvPr id="6" name="Slide Number Placeholder 5"/>
          <p:cNvSpPr>
            <a:spLocks noGrp="1"/>
          </p:cNvSpPr>
          <p:nvPr>
            <p:ph type="sldNum" sz="quarter" idx="12"/>
          </p:nvPr>
        </p:nvSpPr>
        <p:spPr/>
        <p:txBody>
          <a:bodyPr/>
          <a:lstStyle/>
          <a:p>
            <a:fld id="{FD575486-124C-4241-91A7-0219FEF1B1CE}" type="slidenum">
              <a:rPr lang="en-GB" smtClean="0"/>
              <a:pPr/>
              <a:t>42</a:t>
            </a:fld>
            <a:endParaRPr lang="en-GB" dirty="0"/>
          </a:p>
        </p:txBody>
      </p:sp>
    </p:spTree>
    <p:extLst>
      <p:ext uri="{BB962C8B-B14F-4D97-AF65-F5344CB8AC3E}">
        <p14:creationId xmlns:p14="http://schemas.microsoft.com/office/powerpoint/2010/main" val="6832218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GB" dirty="0"/>
          </a:p>
        </p:txBody>
      </p:sp>
      <p:sp>
        <p:nvSpPr>
          <p:cNvPr id="6" name="Slide Number Placeholder 5"/>
          <p:cNvSpPr>
            <a:spLocks noGrp="1"/>
          </p:cNvSpPr>
          <p:nvPr>
            <p:ph type="sldNum" sz="quarter" idx="12"/>
          </p:nvPr>
        </p:nvSpPr>
        <p:spPr/>
        <p:txBody>
          <a:bodyPr/>
          <a:lstStyle/>
          <a:p>
            <a:fld id="{FD575486-124C-4241-91A7-0219FEF1B1CE}" type="slidenum">
              <a:rPr lang="en-GB" smtClean="0"/>
              <a:pPr/>
              <a:t>43</a:t>
            </a:fld>
            <a:endParaRPr lang="en-GB" dirty="0"/>
          </a:p>
        </p:txBody>
      </p:sp>
    </p:spTree>
    <p:extLst>
      <p:ext uri="{BB962C8B-B14F-4D97-AF65-F5344CB8AC3E}">
        <p14:creationId xmlns:p14="http://schemas.microsoft.com/office/powerpoint/2010/main" val="30759123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2EE7F4BE-7597-43EE-BD9F-9B933B45D060}" type="slidenum">
              <a:rPr lang="es-ES" smtClean="0"/>
              <a:t>44</a:t>
            </a:fld>
            <a:endParaRPr lang="es-ES" dirty="0"/>
          </a:p>
        </p:txBody>
      </p:sp>
    </p:spTree>
    <p:extLst>
      <p:ext uri="{BB962C8B-B14F-4D97-AF65-F5344CB8AC3E}">
        <p14:creationId xmlns:p14="http://schemas.microsoft.com/office/powerpoint/2010/main" val="12317184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hidden="1"/>
          <p:cNvSpPr>
            <a:spLocks noGrp="1"/>
          </p:cNvSpPr>
          <p:nvPr>
            <p:ph type="hdr" sz="quarter" idx="10"/>
            <p:custDataLst>
              <p:tags r:id="rId1"/>
            </p:custDataLst>
          </p:nvPr>
        </p:nvSpPr>
        <p:spPr>
          <a:xfrm>
            <a:off x="0" y="1"/>
            <a:ext cx="6797675" cy="496809"/>
          </a:xfrm>
        </p:spPr>
        <p:txBody>
          <a:bodyPr/>
          <a:lstStyle/>
          <a:p>
            <a:pPr>
              <a:defRPr/>
            </a:pPr>
            <a:endParaRPr lang="en-GB" dirty="0">
              <a:solidFill>
                <a:srgbClr val="000000"/>
              </a:solidFill>
            </a:endParaRPr>
          </a:p>
        </p:txBody>
      </p:sp>
      <p:sp>
        <p:nvSpPr>
          <p:cNvPr id="5" name="Footer Placeholder 4" hidden="1"/>
          <p:cNvSpPr>
            <a:spLocks noGrp="1"/>
          </p:cNvSpPr>
          <p:nvPr>
            <p:ph type="ftr" sz="quarter" idx="11"/>
            <p:custDataLst>
              <p:tags r:id="rId2"/>
            </p:custDataLst>
          </p:nvPr>
        </p:nvSpPr>
        <p:spPr>
          <a:xfrm>
            <a:off x="0" y="9428242"/>
            <a:ext cx="6797675" cy="496809"/>
          </a:xfrm>
        </p:spPr>
        <p:txBody>
          <a:bodyPr/>
          <a:lstStyle/>
          <a:p>
            <a:pPr>
              <a:defRPr/>
            </a:pPr>
            <a:endParaRPr lang="en-GB" dirty="0">
              <a:solidFill>
                <a:srgbClr val="000000"/>
              </a:solidFill>
            </a:endParaRPr>
          </a:p>
        </p:txBody>
      </p:sp>
      <p:sp>
        <p:nvSpPr>
          <p:cNvPr id="6" name="Slide Number Placeholder 5"/>
          <p:cNvSpPr>
            <a:spLocks noGrp="1"/>
          </p:cNvSpPr>
          <p:nvPr>
            <p:ph type="sldNum" sz="quarter" idx="12"/>
          </p:nvPr>
        </p:nvSpPr>
        <p:spPr/>
        <p:txBody>
          <a:bodyPr/>
          <a:lstStyle/>
          <a:p>
            <a:fld id="{FD575486-124C-4241-91A7-0219FEF1B1CE}" type="slidenum">
              <a:rPr lang="en-GB">
                <a:solidFill>
                  <a:prstClr val="white"/>
                </a:solidFill>
              </a:rPr>
              <a:pPr/>
              <a:t>45</a:t>
            </a:fld>
            <a:endParaRPr lang="en-GB" dirty="0">
              <a:solidFill>
                <a:prstClr val="white"/>
              </a:solidFill>
            </a:endParaRPr>
          </a:p>
        </p:txBody>
      </p:sp>
    </p:spTree>
    <p:extLst>
      <p:ext uri="{BB962C8B-B14F-4D97-AF65-F5344CB8AC3E}">
        <p14:creationId xmlns:p14="http://schemas.microsoft.com/office/powerpoint/2010/main" val="28773207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EE7F4BE-7597-43EE-BD9F-9B933B45D060}" type="slidenum">
              <a:rPr lang="en-GB" smtClean="0"/>
              <a:t>46</a:t>
            </a:fld>
            <a:endParaRPr lang="en-GB" dirty="0"/>
          </a:p>
        </p:txBody>
      </p:sp>
    </p:spTree>
    <p:extLst>
      <p:ext uri="{BB962C8B-B14F-4D97-AF65-F5344CB8AC3E}">
        <p14:creationId xmlns:p14="http://schemas.microsoft.com/office/powerpoint/2010/main" val="40168480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GB" dirty="0"/>
          </a:p>
        </p:txBody>
      </p:sp>
      <p:sp>
        <p:nvSpPr>
          <p:cNvPr id="69" name="Google Shape;6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1163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GB" dirty="0"/>
          </a:p>
        </p:txBody>
      </p:sp>
      <p:sp>
        <p:nvSpPr>
          <p:cNvPr id="6" name="Slide Number Placeholder 5"/>
          <p:cNvSpPr>
            <a:spLocks noGrp="1"/>
          </p:cNvSpPr>
          <p:nvPr>
            <p:ph type="sldNum" sz="quarter" idx="12"/>
          </p:nvPr>
        </p:nvSpPr>
        <p:spPr/>
        <p:txBody>
          <a:bodyPr/>
          <a:lstStyle/>
          <a:p>
            <a:fld id="{FD575486-124C-4241-91A7-0219FEF1B1CE}" type="slidenum">
              <a:rPr lang="en-GB" smtClean="0"/>
              <a:pPr/>
              <a:t>48</a:t>
            </a:fld>
            <a:endParaRPr lang="en-GB" dirty="0"/>
          </a:p>
        </p:txBody>
      </p:sp>
    </p:spTree>
    <p:extLst>
      <p:ext uri="{BB962C8B-B14F-4D97-AF65-F5344CB8AC3E}">
        <p14:creationId xmlns:p14="http://schemas.microsoft.com/office/powerpoint/2010/main" val="28245222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2EE7F4BE-7597-43EE-BD9F-9B933B45D060}" type="slidenum">
              <a:rPr lang="es-ES" smtClean="0"/>
              <a:t>49</a:t>
            </a:fld>
            <a:endParaRPr lang="es-ES" dirty="0"/>
          </a:p>
        </p:txBody>
      </p:sp>
    </p:spTree>
    <p:extLst>
      <p:ext uri="{BB962C8B-B14F-4D97-AF65-F5344CB8AC3E}">
        <p14:creationId xmlns:p14="http://schemas.microsoft.com/office/powerpoint/2010/main" val="1306333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GB" dirty="0"/>
          </a:p>
        </p:txBody>
      </p:sp>
      <p:sp>
        <p:nvSpPr>
          <p:cNvPr id="6" name="Slide Number Placeholder 5"/>
          <p:cNvSpPr>
            <a:spLocks noGrp="1"/>
          </p:cNvSpPr>
          <p:nvPr>
            <p:ph type="sldNum" sz="quarter" idx="12"/>
          </p:nvPr>
        </p:nvSpPr>
        <p:spPr/>
        <p:txBody>
          <a:bodyPr/>
          <a:lstStyle/>
          <a:p>
            <a:fld id="{FD575486-124C-4241-91A7-0219FEF1B1CE}" type="slidenum">
              <a:rPr lang="en-GB" smtClean="0"/>
              <a:pPr/>
              <a:t>5</a:t>
            </a:fld>
            <a:endParaRPr lang="en-GB" dirty="0"/>
          </a:p>
        </p:txBody>
      </p:sp>
    </p:spTree>
    <p:extLst>
      <p:ext uri="{BB962C8B-B14F-4D97-AF65-F5344CB8AC3E}">
        <p14:creationId xmlns:p14="http://schemas.microsoft.com/office/powerpoint/2010/main" val="2422367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2EE7F4BE-7597-43EE-BD9F-9B933B45D060}" type="slidenum">
              <a:rPr lang="es-ES" smtClean="0"/>
              <a:t>50</a:t>
            </a:fld>
            <a:endParaRPr lang="es-ES" dirty="0"/>
          </a:p>
        </p:txBody>
      </p:sp>
    </p:spTree>
    <p:extLst>
      <p:ext uri="{BB962C8B-B14F-4D97-AF65-F5344CB8AC3E}">
        <p14:creationId xmlns:p14="http://schemas.microsoft.com/office/powerpoint/2010/main" val="5971385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2EE7F4BE-7597-43EE-BD9F-9B933B45D060}" type="slidenum">
              <a:rPr lang="es-ES" smtClean="0"/>
              <a:t>51</a:t>
            </a:fld>
            <a:endParaRPr lang="es-ES" dirty="0"/>
          </a:p>
        </p:txBody>
      </p:sp>
    </p:spTree>
    <p:extLst>
      <p:ext uri="{BB962C8B-B14F-4D97-AF65-F5344CB8AC3E}">
        <p14:creationId xmlns:p14="http://schemas.microsoft.com/office/powerpoint/2010/main" val="41899839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235AA6"/>
              </a:buClr>
            </a:pPr>
            <a:r>
              <a:rPr lang="en-GB" dirty="0"/>
              <a:t>The M-Tender processes are aligned to most recent EU legislation, notably:</a:t>
            </a:r>
          </a:p>
          <a:p>
            <a:pPr marL="285750" indent="-285750">
              <a:buClr>
                <a:srgbClr val="235AA6"/>
              </a:buClr>
              <a:buFont typeface="Wingdings" panose="05000000000000000000" pitchFamily="2" charset="2"/>
              <a:buChar char="§"/>
            </a:pPr>
            <a:r>
              <a:rPr lang="en-GB" dirty="0" err="1"/>
              <a:t>eForms</a:t>
            </a:r>
            <a:r>
              <a:rPr lang="en-GB" dirty="0"/>
              <a:t>: The Commission Implementing Regulation (EU) 2019/1780 of 23 September 2019 establishing standard forms for the publication of </a:t>
            </a:r>
            <a:r>
              <a:rPr lang="en-GB" dirty="0" err="1"/>
              <a:t>noticies</a:t>
            </a:r>
            <a:r>
              <a:rPr lang="en-GB" dirty="0"/>
              <a:t> (EU) 2015/1986 (</a:t>
            </a:r>
            <a:r>
              <a:rPr lang="en-GB" dirty="0" err="1"/>
              <a:t>eFrorms</a:t>
            </a:r>
            <a:r>
              <a:rPr lang="en-GB" dirty="0"/>
              <a:t>) </a:t>
            </a:r>
            <a:r>
              <a:rPr lang="en-GB" dirty="0">
                <a:sym typeface="Wingdings" panose="05000000000000000000" pitchFamily="2" charset="2"/>
              </a:rPr>
              <a:t> </a:t>
            </a:r>
            <a:r>
              <a:rPr lang="en-GB" dirty="0" err="1">
                <a:sym typeface="Wingdings" panose="05000000000000000000" pitchFamily="2" charset="2"/>
              </a:rPr>
              <a:t>Mtender</a:t>
            </a:r>
            <a:r>
              <a:rPr lang="en-GB" dirty="0">
                <a:sym typeface="Wingdings" panose="05000000000000000000" pitchFamily="2" charset="2"/>
              </a:rPr>
              <a:t> implements techniques such as the Framework Agreement as modelled in the </a:t>
            </a:r>
            <a:r>
              <a:rPr lang="en-GB" dirty="0" err="1">
                <a:sym typeface="Wingdings" panose="05000000000000000000" pitchFamily="2" charset="2"/>
              </a:rPr>
              <a:t>eForms</a:t>
            </a:r>
            <a:r>
              <a:rPr lang="en-GB" dirty="0">
                <a:sym typeface="Wingdings" panose="05000000000000000000" pitchFamily="2" charset="2"/>
              </a:rPr>
              <a:t>, in all its phases within the </a:t>
            </a:r>
            <a:r>
              <a:rPr lang="en-GB" dirty="0" err="1">
                <a:sym typeface="Wingdings" panose="05000000000000000000" pitchFamily="2" charset="2"/>
              </a:rPr>
              <a:t>eProcurement</a:t>
            </a:r>
            <a:r>
              <a:rPr lang="en-GB" dirty="0">
                <a:sym typeface="Wingdings" panose="05000000000000000000" pitchFamily="2" charset="2"/>
              </a:rPr>
              <a:t> value chain.</a:t>
            </a:r>
          </a:p>
          <a:p>
            <a:pPr marL="285750" indent="-285750">
              <a:buClr>
                <a:srgbClr val="235AA6"/>
              </a:buClr>
              <a:buFont typeface="Wingdings" panose="05000000000000000000" pitchFamily="2" charset="2"/>
              <a:buChar char="§"/>
            </a:pPr>
            <a:r>
              <a:rPr lang="en-GB" dirty="0">
                <a:sym typeface="Wingdings" panose="05000000000000000000" pitchFamily="2" charset="2"/>
              </a:rPr>
              <a:t>ESPD and e-</a:t>
            </a:r>
            <a:r>
              <a:rPr lang="en-GB" dirty="0" err="1">
                <a:sym typeface="Wingdings" panose="05000000000000000000" pitchFamily="2" charset="2"/>
              </a:rPr>
              <a:t>Certis</a:t>
            </a:r>
            <a:r>
              <a:rPr lang="en-GB" dirty="0">
                <a:sym typeface="Wingdings" panose="05000000000000000000" pitchFamily="2" charset="2"/>
              </a:rPr>
              <a:t>. The Commission implementing Regulation (EU) 2016/7 of 5 January 2016 establishing the standard form for the European Single Procurement Document (ESPD) and the e-</a:t>
            </a:r>
            <a:r>
              <a:rPr lang="en-GB" dirty="0" err="1">
                <a:sym typeface="Wingdings" panose="05000000000000000000" pitchFamily="2" charset="2"/>
              </a:rPr>
              <a:t>Certis</a:t>
            </a:r>
            <a:r>
              <a:rPr lang="en-GB" dirty="0">
                <a:sym typeface="Wingdings" panose="05000000000000000000" pitchFamily="2" charset="2"/>
              </a:rPr>
              <a:t> registry providing support to the EU and National criteria and mapping MS types of evidences for cross-border procurement  </a:t>
            </a:r>
            <a:r>
              <a:rPr lang="en-GB" dirty="0" err="1">
                <a:sym typeface="Wingdings" panose="05000000000000000000" pitchFamily="2" charset="2"/>
              </a:rPr>
              <a:t>Mtender</a:t>
            </a:r>
            <a:r>
              <a:rPr lang="en-GB" dirty="0">
                <a:sym typeface="Wingdings" panose="05000000000000000000" pitchFamily="2" charset="2"/>
              </a:rPr>
              <a:t> is being prepared to interoperate with the </a:t>
            </a:r>
            <a:r>
              <a:rPr lang="en-GB" dirty="0" err="1">
                <a:sym typeface="Wingdings" panose="05000000000000000000" pitchFamily="2" charset="2"/>
              </a:rPr>
              <a:t>eCertis</a:t>
            </a:r>
            <a:r>
              <a:rPr lang="en-GB" dirty="0">
                <a:sym typeface="Wingdings" panose="05000000000000000000" pitchFamily="2" charset="2"/>
              </a:rPr>
              <a:t> Registry and Service Providers so ESPDs Requests with EU and National exclusion grounds and selection criteria can be built automatically and in a timely manner.</a:t>
            </a:r>
          </a:p>
          <a:p>
            <a:pPr>
              <a:buClr>
                <a:srgbClr val="235AA6"/>
              </a:buClr>
            </a:pPr>
            <a:r>
              <a:rPr lang="en-GB" dirty="0">
                <a:sym typeface="Wingdings" panose="05000000000000000000" pitchFamily="2" charset="2"/>
              </a:rPr>
              <a:t>This alignment promotes relevant policy aspects such as:</a:t>
            </a:r>
          </a:p>
          <a:p>
            <a:pPr marL="285750" indent="-285750">
              <a:buClr>
                <a:srgbClr val="235AA6"/>
              </a:buClr>
              <a:buFont typeface="Wingdings" panose="05000000000000000000" pitchFamily="2" charset="2"/>
              <a:buChar char="§"/>
            </a:pPr>
            <a:r>
              <a:rPr lang="es-ES" dirty="0" err="1">
                <a:sym typeface="Wingdings" panose="05000000000000000000" pitchFamily="2" charset="2"/>
              </a:rPr>
              <a:t>Fostering</a:t>
            </a:r>
            <a:r>
              <a:rPr lang="es-ES" dirty="0">
                <a:sym typeface="Wingdings" panose="05000000000000000000" pitchFamily="2" charset="2"/>
              </a:rPr>
              <a:t> </a:t>
            </a:r>
            <a:r>
              <a:rPr lang="es-ES" dirty="0" err="1">
                <a:sym typeface="Wingdings" panose="05000000000000000000" pitchFamily="2" charset="2"/>
              </a:rPr>
              <a:t>the</a:t>
            </a:r>
            <a:r>
              <a:rPr lang="es-ES" dirty="0">
                <a:sym typeface="Wingdings" panose="05000000000000000000" pitchFamily="2" charset="2"/>
              </a:rPr>
              <a:t> </a:t>
            </a:r>
            <a:r>
              <a:rPr lang="es-ES" dirty="0" err="1">
                <a:sym typeface="Wingdings" panose="05000000000000000000" pitchFamily="2" charset="2"/>
              </a:rPr>
              <a:t>participation</a:t>
            </a:r>
            <a:r>
              <a:rPr lang="es-ES" dirty="0">
                <a:sym typeface="Wingdings" panose="05000000000000000000" pitchFamily="2" charset="2"/>
              </a:rPr>
              <a:t> of </a:t>
            </a:r>
            <a:r>
              <a:rPr lang="es-ES" dirty="0" err="1">
                <a:sym typeface="Wingdings" panose="05000000000000000000" pitchFamily="2" charset="2"/>
              </a:rPr>
              <a:t>SMEs</a:t>
            </a:r>
            <a:endParaRPr lang="es-ES" dirty="0">
              <a:sym typeface="Wingdings" panose="05000000000000000000" pitchFamily="2" charset="2"/>
            </a:endParaRPr>
          </a:p>
          <a:p>
            <a:pPr marL="285750" indent="-285750">
              <a:buClr>
                <a:srgbClr val="235AA6"/>
              </a:buClr>
              <a:buFont typeface="Wingdings" panose="05000000000000000000" pitchFamily="2" charset="2"/>
              <a:buChar char="§"/>
            </a:pPr>
            <a:r>
              <a:rPr lang="es-ES" dirty="0" err="1">
                <a:sym typeface="Wingdings" panose="05000000000000000000" pitchFamily="2" charset="2"/>
              </a:rPr>
              <a:t>Greatly</a:t>
            </a:r>
            <a:r>
              <a:rPr lang="es-ES" dirty="0">
                <a:sym typeface="Wingdings" panose="05000000000000000000" pitchFamily="2" charset="2"/>
              </a:rPr>
              <a:t> </a:t>
            </a:r>
            <a:r>
              <a:rPr lang="es-ES" dirty="0" err="1">
                <a:sym typeface="Wingdings" panose="05000000000000000000" pitchFamily="2" charset="2"/>
              </a:rPr>
              <a:t>reducing</a:t>
            </a:r>
            <a:r>
              <a:rPr lang="es-ES" dirty="0">
                <a:sym typeface="Wingdings" panose="05000000000000000000" pitchFamily="2" charset="2"/>
              </a:rPr>
              <a:t> </a:t>
            </a:r>
            <a:r>
              <a:rPr lang="es-ES" dirty="0" err="1">
                <a:sym typeface="Wingdings" panose="05000000000000000000" pitchFamily="2" charset="2"/>
              </a:rPr>
              <a:t>the</a:t>
            </a:r>
            <a:r>
              <a:rPr lang="es-ES" dirty="0">
                <a:sym typeface="Wingdings" panose="05000000000000000000" pitchFamily="2" charset="2"/>
              </a:rPr>
              <a:t> </a:t>
            </a:r>
            <a:r>
              <a:rPr lang="es-ES" dirty="0" err="1">
                <a:sym typeface="Wingdings" panose="05000000000000000000" pitchFamily="2" charset="2"/>
              </a:rPr>
              <a:t>burden</a:t>
            </a:r>
            <a:r>
              <a:rPr lang="es-ES" dirty="0">
                <a:sym typeface="Wingdings" panose="05000000000000000000" pitchFamily="2" charset="2"/>
              </a:rPr>
              <a:t> </a:t>
            </a:r>
            <a:r>
              <a:rPr lang="es-ES" dirty="0" err="1">
                <a:sym typeface="Wingdings" panose="05000000000000000000" pitchFamily="2" charset="2"/>
              </a:rPr>
              <a:t>for</a:t>
            </a:r>
            <a:r>
              <a:rPr lang="es-ES" dirty="0">
                <a:sym typeface="Wingdings" panose="05000000000000000000" pitchFamily="2" charset="2"/>
              </a:rPr>
              <a:t> </a:t>
            </a:r>
            <a:r>
              <a:rPr lang="es-ES" dirty="0" err="1">
                <a:sym typeface="Wingdings" panose="05000000000000000000" pitchFamily="2" charset="2"/>
              </a:rPr>
              <a:t>both</a:t>
            </a:r>
            <a:r>
              <a:rPr lang="es-ES" dirty="0">
                <a:sym typeface="Wingdings" panose="05000000000000000000" pitchFamily="2" charset="2"/>
              </a:rPr>
              <a:t> </a:t>
            </a:r>
            <a:r>
              <a:rPr lang="es-ES" dirty="0" err="1">
                <a:sym typeface="Wingdings" panose="05000000000000000000" pitchFamily="2" charset="2"/>
              </a:rPr>
              <a:t>the</a:t>
            </a:r>
            <a:r>
              <a:rPr lang="es-ES" dirty="0">
                <a:sym typeface="Wingdings" panose="05000000000000000000" pitchFamily="2" charset="2"/>
              </a:rPr>
              <a:t> </a:t>
            </a:r>
            <a:r>
              <a:rPr lang="es-ES" dirty="0" err="1">
                <a:sym typeface="Wingdings" panose="05000000000000000000" pitchFamily="2" charset="2"/>
              </a:rPr>
              <a:t>public</a:t>
            </a:r>
            <a:r>
              <a:rPr lang="es-ES" dirty="0">
                <a:sym typeface="Wingdings" panose="05000000000000000000" pitchFamily="2" charset="2"/>
              </a:rPr>
              <a:t> </a:t>
            </a:r>
            <a:r>
              <a:rPr lang="es-ES" dirty="0" err="1">
                <a:sym typeface="Wingdings" panose="05000000000000000000" pitchFamily="2" charset="2"/>
              </a:rPr>
              <a:t>administration</a:t>
            </a:r>
            <a:r>
              <a:rPr lang="es-ES" dirty="0">
                <a:sym typeface="Wingdings" panose="05000000000000000000" pitchFamily="2" charset="2"/>
              </a:rPr>
              <a:t> </a:t>
            </a:r>
            <a:r>
              <a:rPr lang="es-ES" dirty="0" err="1">
                <a:sym typeface="Wingdings" panose="05000000000000000000" pitchFamily="2" charset="2"/>
              </a:rPr>
              <a:t>officers</a:t>
            </a:r>
            <a:r>
              <a:rPr lang="es-ES" dirty="0">
                <a:sym typeface="Wingdings" panose="05000000000000000000" pitchFamily="2" charset="2"/>
              </a:rPr>
              <a:t> and </a:t>
            </a:r>
            <a:r>
              <a:rPr lang="es-ES" dirty="0" err="1">
                <a:sym typeface="Wingdings" panose="05000000000000000000" pitchFamily="2" charset="2"/>
              </a:rPr>
              <a:t>the</a:t>
            </a:r>
            <a:r>
              <a:rPr lang="es-ES" dirty="0">
                <a:sym typeface="Wingdings" panose="05000000000000000000" pitchFamily="2" charset="2"/>
              </a:rPr>
              <a:t> </a:t>
            </a:r>
            <a:r>
              <a:rPr lang="es-ES" dirty="0" err="1">
                <a:sym typeface="Wingdings" panose="05000000000000000000" pitchFamily="2" charset="2"/>
              </a:rPr>
              <a:t>ecoomic</a:t>
            </a:r>
            <a:r>
              <a:rPr lang="es-ES" dirty="0">
                <a:sym typeface="Wingdings" panose="05000000000000000000" pitchFamily="2" charset="2"/>
              </a:rPr>
              <a:t> </a:t>
            </a:r>
            <a:r>
              <a:rPr lang="es-ES" dirty="0" err="1">
                <a:sym typeface="Wingdings" panose="05000000000000000000" pitchFamily="2" charset="2"/>
              </a:rPr>
              <a:t>operators</a:t>
            </a:r>
            <a:r>
              <a:rPr lang="es-ES" dirty="0">
                <a:sym typeface="Wingdings" panose="05000000000000000000" pitchFamily="2" charset="2"/>
              </a:rPr>
              <a:t>, </a:t>
            </a:r>
            <a:r>
              <a:rPr lang="es-ES" dirty="0" err="1">
                <a:sym typeface="Wingdings" panose="05000000000000000000" pitchFamily="2" charset="2"/>
              </a:rPr>
              <a:t>which</a:t>
            </a:r>
            <a:r>
              <a:rPr lang="es-ES" dirty="0">
                <a:sym typeface="Wingdings" panose="05000000000000000000" pitchFamily="2" charset="2"/>
              </a:rPr>
              <a:t> </a:t>
            </a:r>
            <a:r>
              <a:rPr lang="es-ES" dirty="0" err="1">
                <a:sym typeface="Wingdings" panose="05000000000000000000" pitchFamily="2" charset="2"/>
              </a:rPr>
              <a:t>enterils</a:t>
            </a:r>
            <a:r>
              <a:rPr lang="es-ES" dirty="0">
                <a:sym typeface="Wingdings" panose="05000000000000000000" pitchFamily="2" charset="2"/>
              </a:rPr>
              <a:t> more </a:t>
            </a:r>
            <a:r>
              <a:rPr lang="es-ES" dirty="0" err="1">
                <a:sym typeface="Wingdings" panose="05000000000000000000" pitchFamily="2" charset="2"/>
              </a:rPr>
              <a:t>value</a:t>
            </a:r>
            <a:r>
              <a:rPr lang="es-ES" dirty="0">
                <a:sym typeface="Wingdings" panose="05000000000000000000" pitchFamily="2" charset="2"/>
              </a:rPr>
              <a:t> </a:t>
            </a:r>
            <a:r>
              <a:rPr lang="es-ES" dirty="0" err="1">
                <a:sym typeface="Wingdings" panose="05000000000000000000" pitchFamily="2" charset="2"/>
              </a:rPr>
              <a:t>for</a:t>
            </a:r>
            <a:r>
              <a:rPr lang="es-ES" dirty="0">
                <a:sym typeface="Wingdings" panose="05000000000000000000" pitchFamily="2" charset="2"/>
              </a:rPr>
              <a:t> </a:t>
            </a:r>
            <a:r>
              <a:rPr lang="es-ES" dirty="0" err="1">
                <a:sym typeface="Wingdings" panose="05000000000000000000" pitchFamily="2" charset="2"/>
              </a:rPr>
              <a:t>money</a:t>
            </a:r>
            <a:endParaRPr lang="es-ES" dirty="0">
              <a:sym typeface="Wingdings" panose="05000000000000000000" pitchFamily="2" charset="2"/>
            </a:endParaRPr>
          </a:p>
          <a:p>
            <a:pPr marL="285750" indent="-285750">
              <a:buClr>
                <a:srgbClr val="235AA6"/>
              </a:buClr>
              <a:buFont typeface="Wingdings" panose="05000000000000000000" pitchFamily="2" charset="2"/>
              <a:buChar char="§"/>
            </a:pPr>
            <a:r>
              <a:rPr lang="es-ES" dirty="0" err="1">
                <a:sym typeface="Wingdings" panose="05000000000000000000" pitchFamily="2" charset="2"/>
              </a:rPr>
              <a:t>Undertaking</a:t>
            </a:r>
            <a:r>
              <a:rPr lang="es-ES" dirty="0">
                <a:sym typeface="Wingdings" panose="05000000000000000000" pitchFamily="2" charset="2"/>
              </a:rPr>
              <a:t> </a:t>
            </a:r>
            <a:r>
              <a:rPr lang="es-ES" dirty="0" err="1">
                <a:sym typeface="Wingdings" panose="05000000000000000000" pitchFamily="2" charset="2"/>
              </a:rPr>
              <a:t>step</a:t>
            </a:r>
            <a:r>
              <a:rPr lang="es-ES" dirty="0">
                <a:sym typeface="Wingdings" panose="05000000000000000000" pitchFamily="2" charset="2"/>
              </a:rPr>
              <a:t> </a:t>
            </a:r>
            <a:r>
              <a:rPr lang="es-ES" dirty="0" err="1">
                <a:sym typeface="Wingdings" panose="05000000000000000000" pitchFamily="2" charset="2"/>
              </a:rPr>
              <a:t>towards</a:t>
            </a:r>
            <a:r>
              <a:rPr lang="es-ES" dirty="0">
                <a:sym typeface="Wingdings" panose="05000000000000000000" pitchFamily="2" charset="2"/>
              </a:rPr>
              <a:t> </a:t>
            </a:r>
            <a:r>
              <a:rPr lang="es-ES" dirty="0" err="1">
                <a:sym typeface="Wingdings" panose="05000000000000000000" pitchFamily="2" charset="2"/>
              </a:rPr>
              <a:t>the</a:t>
            </a:r>
            <a:r>
              <a:rPr lang="es-ES" dirty="0">
                <a:sym typeface="Wingdings" panose="05000000000000000000" pitchFamily="2" charset="2"/>
              </a:rPr>
              <a:t> Once-</a:t>
            </a:r>
            <a:r>
              <a:rPr lang="es-ES" dirty="0" err="1">
                <a:sym typeface="Wingdings" panose="05000000000000000000" pitchFamily="2" charset="2"/>
              </a:rPr>
              <a:t>Only</a:t>
            </a:r>
            <a:r>
              <a:rPr lang="es-ES" dirty="0">
                <a:sym typeface="Wingdings" panose="05000000000000000000" pitchFamily="2" charset="2"/>
              </a:rPr>
              <a:t>-</a:t>
            </a:r>
            <a:r>
              <a:rPr lang="es-ES" dirty="0" err="1">
                <a:sym typeface="Wingdings" panose="05000000000000000000" pitchFamily="2" charset="2"/>
              </a:rPr>
              <a:t>Principle</a:t>
            </a:r>
            <a:r>
              <a:rPr lang="es-ES" dirty="0">
                <a:sym typeface="Wingdings" panose="05000000000000000000" pitchFamily="2" charset="2"/>
              </a:rPr>
              <a:t>, </a:t>
            </a:r>
            <a:r>
              <a:rPr lang="es-ES" dirty="0" err="1">
                <a:sym typeface="Wingdings" panose="05000000000000000000" pitchFamily="2" charset="2"/>
              </a:rPr>
              <a:t>which</a:t>
            </a:r>
            <a:r>
              <a:rPr lang="es-ES" dirty="0">
                <a:sym typeface="Wingdings" panose="05000000000000000000" pitchFamily="2" charset="2"/>
              </a:rPr>
              <a:t> </a:t>
            </a:r>
            <a:r>
              <a:rPr lang="es-ES" dirty="0" err="1">
                <a:sym typeface="Wingdings" panose="05000000000000000000" pitchFamily="2" charset="2"/>
              </a:rPr>
              <a:t>implies</a:t>
            </a:r>
            <a:r>
              <a:rPr lang="es-ES" dirty="0">
                <a:sym typeface="Wingdings" panose="05000000000000000000" pitchFamily="2" charset="2"/>
              </a:rPr>
              <a:t> data of </a:t>
            </a:r>
            <a:r>
              <a:rPr lang="es-ES" dirty="0" err="1">
                <a:sym typeface="Wingdings" panose="05000000000000000000" pitchFamily="2" charset="2"/>
              </a:rPr>
              <a:t>great</a:t>
            </a:r>
            <a:r>
              <a:rPr lang="es-ES" dirty="0">
                <a:sym typeface="Wingdings" panose="05000000000000000000" pitchFamily="2" charset="2"/>
              </a:rPr>
              <a:t> </a:t>
            </a:r>
            <a:r>
              <a:rPr lang="es-ES" dirty="0" err="1">
                <a:sym typeface="Wingdings" panose="05000000000000000000" pitchFamily="2" charset="2"/>
              </a:rPr>
              <a:t>quality</a:t>
            </a:r>
            <a:r>
              <a:rPr lang="es-ES" dirty="0">
                <a:sym typeface="Wingdings" panose="05000000000000000000" pitchFamily="2" charset="2"/>
              </a:rPr>
              <a:t> and </a:t>
            </a:r>
            <a:r>
              <a:rPr lang="es-ES" dirty="0" err="1">
                <a:sym typeface="Wingdings" panose="05000000000000000000" pitchFamily="2" charset="2"/>
              </a:rPr>
              <a:t>usefulness</a:t>
            </a:r>
            <a:endParaRPr lang="en-GB" dirty="0"/>
          </a:p>
          <a:p>
            <a:endParaRPr lang="en-GB" dirty="0"/>
          </a:p>
        </p:txBody>
      </p:sp>
      <p:sp>
        <p:nvSpPr>
          <p:cNvPr id="4" name="Header Placeholder 3"/>
          <p:cNvSpPr>
            <a:spLocks noGrp="1"/>
          </p:cNvSpPr>
          <p:nvPr>
            <p:ph type="hdr" sz="quarter" idx="10"/>
          </p:nvPr>
        </p:nvSpPr>
        <p:spPr/>
        <p:txBody>
          <a:bodyPr/>
          <a:lstStyle/>
          <a:p>
            <a:pPr>
              <a:defRPr/>
            </a:pPr>
            <a:endParaRPr lang="es-ES" dirty="0"/>
          </a:p>
        </p:txBody>
      </p:sp>
      <p:sp>
        <p:nvSpPr>
          <p:cNvPr id="5" name="Footer Placeholder 4"/>
          <p:cNvSpPr>
            <a:spLocks noGrp="1"/>
          </p:cNvSpPr>
          <p:nvPr>
            <p:ph type="ftr" sz="quarter" idx="11"/>
          </p:nvPr>
        </p:nvSpPr>
        <p:spPr/>
        <p:txBody>
          <a:bodyPr/>
          <a:lstStyle/>
          <a:p>
            <a:pPr>
              <a:defRPr/>
            </a:pPr>
            <a:endParaRPr lang="es-ES" dirty="0"/>
          </a:p>
        </p:txBody>
      </p:sp>
      <p:sp>
        <p:nvSpPr>
          <p:cNvPr id="6" name="Slide Number Placeholder 5"/>
          <p:cNvSpPr>
            <a:spLocks noGrp="1"/>
          </p:cNvSpPr>
          <p:nvPr>
            <p:ph type="sldNum" sz="quarter" idx="12"/>
          </p:nvPr>
        </p:nvSpPr>
        <p:spPr/>
        <p:txBody>
          <a:bodyPr/>
          <a:lstStyle/>
          <a:p>
            <a:fld id="{FD575486-124C-4241-91A7-0219FEF1B1CE}" type="slidenum">
              <a:rPr lang="en-GB" smtClean="0"/>
              <a:pPr/>
              <a:t>54</a:t>
            </a:fld>
            <a:endParaRPr lang="en-GB" dirty="0"/>
          </a:p>
        </p:txBody>
      </p:sp>
    </p:spTree>
    <p:extLst>
      <p:ext uri="{BB962C8B-B14F-4D97-AF65-F5344CB8AC3E}">
        <p14:creationId xmlns:p14="http://schemas.microsoft.com/office/powerpoint/2010/main" val="30251358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From the technical </a:t>
            </a:r>
            <a:r>
              <a:rPr lang="en-GB" dirty="0" err="1"/>
              <a:t>dimensión</a:t>
            </a:r>
            <a:r>
              <a:rPr lang="en-GB" dirty="0"/>
              <a:t> to the political benefits:</a:t>
            </a:r>
          </a:p>
          <a:p>
            <a:r>
              <a:rPr lang="en-GB" dirty="0"/>
              <a:t>The M-Tender data model will be aligned to the </a:t>
            </a:r>
            <a:r>
              <a:rPr lang="en-GB" dirty="0" err="1"/>
              <a:t>eProcurement</a:t>
            </a:r>
            <a:r>
              <a:rPr lang="en-GB" dirty="0"/>
              <a:t> Ontology e-Notification </a:t>
            </a:r>
            <a:r>
              <a:rPr lang="en-GB" dirty="0" err="1"/>
              <a:t>nad</a:t>
            </a:r>
            <a:r>
              <a:rPr lang="en-GB" dirty="0"/>
              <a:t> </a:t>
            </a:r>
            <a:r>
              <a:rPr lang="en-GB" dirty="0" err="1"/>
              <a:t>eAccess</a:t>
            </a:r>
            <a:r>
              <a:rPr lang="en-GB" dirty="0"/>
              <a:t> phases, which in turn are also aligned to the data models of </a:t>
            </a:r>
            <a:r>
              <a:rPr lang="en-GB" dirty="0" err="1"/>
              <a:t>eForms</a:t>
            </a:r>
            <a:r>
              <a:rPr lang="en-GB" dirty="0"/>
              <a:t>, the ESPD and the TED (Tenders electronic Daily, Publications Office of the European Union). This alignment promotes:</a:t>
            </a:r>
          </a:p>
          <a:p>
            <a:r>
              <a:rPr lang="en-GB" dirty="0"/>
              <a:t>The cross-border and cross-domain semantic interoperability with any system aligned to the EU legislation, which contributes to….</a:t>
            </a:r>
          </a:p>
          <a:p>
            <a:r>
              <a:rPr lang="en-GB" dirty="0"/>
              <a:t>The Transparency of the published harmonised procedures, which contributes to…</a:t>
            </a:r>
          </a:p>
          <a:p>
            <a:r>
              <a:rPr lang="en-GB" dirty="0"/>
              <a:t>The other cross-checking of national and </a:t>
            </a:r>
            <a:r>
              <a:rPr lang="en-GB" dirty="0" err="1"/>
              <a:t>interational</a:t>
            </a:r>
            <a:r>
              <a:rPr lang="en-GB" dirty="0"/>
              <a:t> data for mid-term planning, anti-corruption and anti-fraud measures and </a:t>
            </a:r>
            <a:r>
              <a:rPr lang="en-GB" dirty="0" err="1"/>
              <a:t>polcy</a:t>
            </a:r>
            <a:r>
              <a:rPr lang="en-GB" dirty="0"/>
              <a:t>;</a:t>
            </a:r>
          </a:p>
          <a:p>
            <a:r>
              <a:rPr lang="en-GB" dirty="0"/>
              <a:t>Other….</a:t>
            </a:r>
          </a:p>
          <a:p>
            <a:endParaRPr lang="en-GB" dirty="0"/>
          </a:p>
        </p:txBody>
      </p:sp>
      <p:sp>
        <p:nvSpPr>
          <p:cNvPr id="4" name="Header Placeholder 3"/>
          <p:cNvSpPr>
            <a:spLocks noGrp="1"/>
          </p:cNvSpPr>
          <p:nvPr>
            <p:ph type="hdr" sz="quarter" idx="10"/>
          </p:nvPr>
        </p:nvSpPr>
        <p:spPr/>
        <p:txBody>
          <a:bodyPr/>
          <a:lstStyle/>
          <a:p>
            <a:pPr>
              <a:defRPr/>
            </a:pPr>
            <a:endParaRPr lang="es-ES" dirty="0"/>
          </a:p>
        </p:txBody>
      </p:sp>
      <p:sp>
        <p:nvSpPr>
          <p:cNvPr id="5" name="Footer Placeholder 4"/>
          <p:cNvSpPr>
            <a:spLocks noGrp="1"/>
          </p:cNvSpPr>
          <p:nvPr>
            <p:ph type="ftr" sz="quarter" idx="11"/>
          </p:nvPr>
        </p:nvSpPr>
        <p:spPr/>
        <p:txBody>
          <a:bodyPr/>
          <a:lstStyle/>
          <a:p>
            <a:pPr>
              <a:defRPr/>
            </a:pPr>
            <a:endParaRPr lang="es-ES" dirty="0"/>
          </a:p>
        </p:txBody>
      </p:sp>
      <p:sp>
        <p:nvSpPr>
          <p:cNvPr id="6" name="Slide Number Placeholder 5"/>
          <p:cNvSpPr>
            <a:spLocks noGrp="1"/>
          </p:cNvSpPr>
          <p:nvPr>
            <p:ph type="sldNum" sz="quarter" idx="12"/>
          </p:nvPr>
        </p:nvSpPr>
        <p:spPr/>
        <p:txBody>
          <a:bodyPr/>
          <a:lstStyle/>
          <a:p>
            <a:fld id="{FD575486-124C-4241-91A7-0219FEF1B1CE}" type="slidenum">
              <a:rPr lang="en-GB" smtClean="0"/>
              <a:pPr/>
              <a:t>55</a:t>
            </a:fld>
            <a:endParaRPr lang="en-GB" dirty="0"/>
          </a:p>
        </p:txBody>
      </p:sp>
    </p:spTree>
    <p:extLst>
      <p:ext uri="{BB962C8B-B14F-4D97-AF65-F5344CB8AC3E}">
        <p14:creationId xmlns:p14="http://schemas.microsoft.com/office/powerpoint/2010/main" val="10776213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GB" dirty="0"/>
          </a:p>
        </p:txBody>
      </p:sp>
      <p:sp>
        <p:nvSpPr>
          <p:cNvPr id="6" name="Slide Number Placeholder 5"/>
          <p:cNvSpPr>
            <a:spLocks noGrp="1"/>
          </p:cNvSpPr>
          <p:nvPr>
            <p:ph type="sldNum" sz="quarter" idx="12"/>
          </p:nvPr>
        </p:nvSpPr>
        <p:spPr/>
        <p:txBody>
          <a:bodyPr/>
          <a:lstStyle/>
          <a:p>
            <a:fld id="{FD575486-124C-4241-91A7-0219FEF1B1CE}" type="slidenum">
              <a:rPr lang="en-GB" smtClean="0"/>
              <a:pPr/>
              <a:t>56</a:t>
            </a:fld>
            <a:endParaRPr lang="en-GB" dirty="0"/>
          </a:p>
        </p:txBody>
      </p:sp>
    </p:spTree>
    <p:extLst>
      <p:ext uri="{BB962C8B-B14F-4D97-AF65-F5344CB8AC3E}">
        <p14:creationId xmlns:p14="http://schemas.microsoft.com/office/powerpoint/2010/main" val="50440310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GB" dirty="0"/>
          </a:p>
        </p:txBody>
      </p:sp>
      <p:sp>
        <p:nvSpPr>
          <p:cNvPr id="6" name="Slide Number Placeholder 5"/>
          <p:cNvSpPr>
            <a:spLocks noGrp="1"/>
          </p:cNvSpPr>
          <p:nvPr>
            <p:ph type="sldNum" sz="quarter" idx="12"/>
          </p:nvPr>
        </p:nvSpPr>
        <p:spPr/>
        <p:txBody>
          <a:bodyPr/>
          <a:lstStyle/>
          <a:p>
            <a:fld id="{FD575486-124C-4241-91A7-0219FEF1B1CE}" type="slidenum">
              <a:rPr lang="en-GB" smtClean="0"/>
              <a:pPr/>
              <a:t>57</a:t>
            </a:fld>
            <a:endParaRPr lang="en-GB" dirty="0"/>
          </a:p>
        </p:txBody>
      </p:sp>
    </p:spTree>
    <p:extLst>
      <p:ext uri="{BB962C8B-B14F-4D97-AF65-F5344CB8AC3E}">
        <p14:creationId xmlns:p14="http://schemas.microsoft.com/office/powerpoint/2010/main" val="35721353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GB" dirty="0"/>
          </a:p>
        </p:txBody>
      </p:sp>
      <p:sp>
        <p:nvSpPr>
          <p:cNvPr id="6" name="Slide Number Placeholder 5"/>
          <p:cNvSpPr>
            <a:spLocks noGrp="1"/>
          </p:cNvSpPr>
          <p:nvPr>
            <p:ph type="sldNum" sz="quarter" idx="12"/>
          </p:nvPr>
        </p:nvSpPr>
        <p:spPr/>
        <p:txBody>
          <a:bodyPr/>
          <a:lstStyle/>
          <a:p>
            <a:fld id="{FD575486-124C-4241-91A7-0219FEF1B1CE}" type="slidenum">
              <a:rPr lang="en-GB" smtClean="0"/>
              <a:pPr/>
              <a:t>58</a:t>
            </a:fld>
            <a:endParaRPr lang="en-GB" dirty="0"/>
          </a:p>
        </p:txBody>
      </p:sp>
    </p:spTree>
    <p:extLst>
      <p:ext uri="{BB962C8B-B14F-4D97-AF65-F5344CB8AC3E}">
        <p14:creationId xmlns:p14="http://schemas.microsoft.com/office/powerpoint/2010/main" val="385199684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GB" dirty="0"/>
          </a:p>
        </p:txBody>
      </p:sp>
      <p:sp>
        <p:nvSpPr>
          <p:cNvPr id="6" name="Slide Number Placeholder 5"/>
          <p:cNvSpPr>
            <a:spLocks noGrp="1"/>
          </p:cNvSpPr>
          <p:nvPr>
            <p:ph type="sldNum" sz="quarter" idx="12"/>
          </p:nvPr>
        </p:nvSpPr>
        <p:spPr/>
        <p:txBody>
          <a:bodyPr/>
          <a:lstStyle/>
          <a:p>
            <a:fld id="{FD575486-124C-4241-91A7-0219FEF1B1CE}" type="slidenum">
              <a:rPr lang="en-GB" smtClean="0"/>
              <a:pPr/>
              <a:t>59</a:t>
            </a:fld>
            <a:endParaRPr lang="en-GB" dirty="0"/>
          </a:p>
        </p:txBody>
      </p:sp>
    </p:spTree>
    <p:extLst>
      <p:ext uri="{BB962C8B-B14F-4D97-AF65-F5344CB8AC3E}">
        <p14:creationId xmlns:p14="http://schemas.microsoft.com/office/powerpoint/2010/main" val="57409485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GB" dirty="0"/>
          </a:p>
        </p:txBody>
      </p:sp>
      <p:sp>
        <p:nvSpPr>
          <p:cNvPr id="6" name="Slide Number Placeholder 5"/>
          <p:cNvSpPr>
            <a:spLocks noGrp="1"/>
          </p:cNvSpPr>
          <p:nvPr>
            <p:ph type="sldNum" sz="quarter" idx="12"/>
          </p:nvPr>
        </p:nvSpPr>
        <p:spPr/>
        <p:txBody>
          <a:bodyPr/>
          <a:lstStyle/>
          <a:p>
            <a:fld id="{FD575486-124C-4241-91A7-0219FEF1B1CE}" type="slidenum">
              <a:rPr lang="en-GB" smtClean="0"/>
              <a:pPr/>
              <a:t>60</a:t>
            </a:fld>
            <a:endParaRPr lang="en-GB" dirty="0"/>
          </a:p>
        </p:txBody>
      </p:sp>
    </p:spTree>
    <p:extLst>
      <p:ext uri="{BB962C8B-B14F-4D97-AF65-F5344CB8AC3E}">
        <p14:creationId xmlns:p14="http://schemas.microsoft.com/office/powerpoint/2010/main" val="33836121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GB" dirty="0"/>
          </a:p>
        </p:txBody>
      </p:sp>
      <p:sp>
        <p:nvSpPr>
          <p:cNvPr id="6" name="Slide Number Placeholder 5"/>
          <p:cNvSpPr>
            <a:spLocks noGrp="1"/>
          </p:cNvSpPr>
          <p:nvPr>
            <p:ph type="sldNum" sz="quarter" idx="12"/>
          </p:nvPr>
        </p:nvSpPr>
        <p:spPr/>
        <p:txBody>
          <a:bodyPr/>
          <a:lstStyle/>
          <a:p>
            <a:fld id="{FD575486-124C-4241-91A7-0219FEF1B1CE}" type="slidenum">
              <a:rPr lang="en-GB" smtClean="0"/>
              <a:pPr/>
              <a:t>61</a:t>
            </a:fld>
            <a:endParaRPr lang="en-GB" dirty="0"/>
          </a:p>
        </p:txBody>
      </p:sp>
    </p:spTree>
    <p:extLst>
      <p:ext uri="{BB962C8B-B14F-4D97-AF65-F5344CB8AC3E}">
        <p14:creationId xmlns:p14="http://schemas.microsoft.com/office/powerpoint/2010/main" val="3728098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GB" dirty="0"/>
          </a:p>
        </p:txBody>
      </p:sp>
      <p:sp>
        <p:nvSpPr>
          <p:cNvPr id="6" name="Slide Number Placeholder 5"/>
          <p:cNvSpPr>
            <a:spLocks noGrp="1"/>
          </p:cNvSpPr>
          <p:nvPr>
            <p:ph type="sldNum" sz="quarter" idx="12"/>
          </p:nvPr>
        </p:nvSpPr>
        <p:spPr/>
        <p:txBody>
          <a:bodyPr/>
          <a:lstStyle/>
          <a:p>
            <a:fld id="{FD575486-124C-4241-91A7-0219FEF1B1CE}" type="slidenum">
              <a:rPr lang="en-GB" smtClean="0"/>
              <a:pPr/>
              <a:t>6</a:t>
            </a:fld>
            <a:endParaRPr lang="en-GB" dirty="0"/>
          </a:p>
        </p:txBody>
      </p:sp>
    </p:spTree>
    <p:extLst>
      <p:ext uri="{BB962C8B-B14F-4D97-AF65-F5344CB8AC3E}">
        <p14:creationId xmlns:p14="http://schemas.microsoft.com/office/powerpoint/2010/main" val="234374650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EE7F4BE-7597-43EE-BD9F-9B933B45D060}" type="slidenum">
              <a:rPr lang="en-GB" smtClean="0"/>
              <a:t>62</a:t>
            </a:fld>
            <a:endParaRPr lang="en-GB" dirty="0"/>
          </a:p>
        </p:txBody>
      </p:sp>
    </p:spTree>
    <p:extLst>
      <p:ext uri="{BB962C8B-B14F-4D97-AF65-F5344CB8AC3E}">
        <p14:creationId xmlns:p14="http://schemas.microsoft.com/office/powerpoint/2010/main" val="16392981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GB" dirty="0"/>
          </a:p>
        </p:txBody>
      </p:sp>
      <p:sp>
        <p:nvSpPr>
          <p:cNvPr id="6" name="Slide Number Placeholder 5"/>
          <p:cNvSpPr>
            <a:spLocks noGrp="1"/>
          </p:cNvSpPr>
          <p:nvPr>
            <p:ph type="sldNum" sz="quarter" idx="12"/>
          </p:nvPr>
        </p:nvSpPr>
        <p:spPr/>
        <p:txBody>
          <a:bodyPr/>
          <a:lstStyle/>
          <a:p>
            <a:fld id="{FD575486-124C-4241-91A7-0219FEF1B1CE}" type="slidenum">
              <a:rPr lang="en-GB" smtClean="0"/>
              <a:pPr/>
              <a:t>63</a:t>
            </a:fld>
            <a:endParaRPr lang="en-GB" dirty="0"/>
          </a:p>
        </p:txBody>
      </p:sp>
    </p:spTree>
    <p:extLst>
      <p:ext uri="{BB962C8B-B14F-4D97-AF65-F5344CB8AC3E}">
        <p14:creationId xmlns:p14="http://schemas.microsoft.com/office/powerpoint/2010/main" val="109005349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GB" dirty="0"/>
          </a:p>
        </p:txBody>
      </p:sp>
      <p:sp>
        <p:nvSpPr>
          <p:cNvPr id="6" name="Slide Number Placeholder 5"/>
          <p:cNvSpPr>
            <a:spLocks noGrp="1"/>
          </p:cNvSpPr>
          <p:nvPr>
            <p:ph type="sldNum" sz="quarter" idx="12"/>
          </p:nvPr>
        </p:nvSpPr>
        <p:spPr/>
        <p:txBody>
          <a:bodyPr/>
          <a:lstStyle/>
          <a:p>
            <a:fld id="{FD575486-124C-4241-91A7-0219FEF1B1CE}" type="slidenum">
              <a:rPr lang="en-GB" smtClean="0"/>
              <a:pPr/>
              <a:t>64</a:t>
            </a:fld>
            <a:endParaRPr lang="en-GB" dirty="0"/>
          </a:p>
        </p:txBody>
      </p:sp>
    </p:spTree>
    <p:extLst>
      <p:ext uri="{BB962C8B-B14F-4D97-AF65-F5344CB8AC3E}">
        <p14:creationId xmlns:p14="http://schemas.microsoft.com/office/powerpoint/2010/main" val="186827110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GB" dirty="0">
              <a:solidFill>
                <a:prstClr val="black"/>
              </a:solidFill>
            </a:endParaRPr>
          </a:p>
        </p:txBody>
      </p:sp>
      <p:sp>
        <p:nvSpPr>
          <p:cNvPr id="5" name="Footer Placeholder 4"/>
          <p:cNvSpPr>
            <a:spLocks noGrp="1"/>
          </p:cNvSpPr>
          <p:nvPr>
            <p:ph type="ftr" sz="quarter" idx="11"/>
          </p:nvPr>
        </p:nvSpPr>
        <p:spPr/>
        <p:txBody>
          <a:bodyPr/>
          <a:lstStyle/>
          <a:p>
            <a:endParaRPr lang="en-GB" dirty="0">
              <a:solidFill>
                <a:prstClr val="black"/>
              </a:solidFill>
            </a:endParaRPr>
          </a:p>
        </p:txBody>
      </p:sp>
      <p:sp>
        <p:nvSpPr>
          <p:cNvPr id="6" name="Slide Number Placeholder 5"/>
          <p:cNvSpPr>
            <a:spLocks noGrp="1"/>
          </p:cNvSpPr>
          <p:nvPr>
            <p:ph type="sldNum" sz="quarter" idx="12"/>
          </p:nvPr>
        </p:nvSpPr>
        <p:spPr/>
        <p:txBody>
          <a:bodyPr/>
          <a:lstStyle/>
          <a:p>
            <a:fld id="{2EE7F4BE-7597-43EE-BD9F-9B933B45D060}" type="slidenum">
              <a:rPr lang="en-GB" smtClean="0">
                <a:solidFill>
                  <a:prstClr val="black"/>
                </a:solidFill>
              </a:rPr>
              <a:pPr/>
              <a:t>65</a:t>
            </a:fld>
            <a:endParaRPr lang="en-GB" dirty="0">
              <a:solidFill>
                <a:prstClr val="black"/>
              </a:solidFill>
            </a:endParaRPr>
          </a:p>
        </p:txBody>
      </p:sp>
    </p:spTree>
    <p:extLst>
      <p:ext uri="{BB962C8B-B14F-4D97-AF65-F5344CB8AC3E}">
        <p14:creationId xmlns:p14="http://schemas.microsoft.com/office/powerpoint/2010/main" val="199800758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EE7F4BE-7597-43EE-BD9F-9B933B45D060}" type="slidenum">
              <a:rPr lang="en-GB" smtClean="0"/>
              <a:t>66</a:t>
            </a:fld>
            <a:endParaRPr lang="en-GB" dirty="0"/>
          </a:p>
        </p:txBody>
      </p:sp>
    </p:spTree>
    <p:extLst>
      <p:ext uri="{BB962C8B-B14F-4D97-AF65-F5344CB8AC3E}">
        <p14:creationId xmlns:p14="http://schemas.microsoft.com/office/powerpoint/2010/main" val="21480489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EE7F4BE-7597-43EE-BD9F-9B933B45D060}" type="slidenum">
              <a:rPr lang="en-GB" smtClean="0"/>
              <a:t>67</a:t>
            </a:fld>
            <a:endParaRPr lang="en-GB" dirty="0"/>
          </a:p>
        </p:txBody>
      </p:sp>
    </p:spTree>
    <p:extLst>
      <p:ext uri="{BB962C8B-B14F-4D97-AF65-F5344CB8AC3E}">
        <p14:creationId xmlns:p14="http://schemas.microsoft.com/office/powerpoint/2010/main" val="34224766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EE7F4BE-7597-43EE-BD9F-9B933B45D060}" type="slidenum">
              <a:rPr lang="en-GB" smtClean="0"/>
              <a:t>68</a:t>
            </a:fld>
            <a:endParaRPr lang="en-GB" dirty="0"/>
          </a:p>
        </p:txBody>
      </p:sp>
    </p:spTree>
    <p:extLst>
      <p:ext uri="{BB962C8B-B14F-4D97-AF65-F5344CB8AC3E}">
        <p14:creationId xmlns:p14="http://schemas.microsoft.com/office/powerpoint/2010/main" val="198115945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EE7F4BE-7597-43EE-BD9F-9B933B45D060}" type="slidenum">
              <a:rPr lang="en-GB" smtClean="0"/>
              <a:t>69</a:t>
            </a:fld>
            <a:endParaRPr lang="en-GB" dirty="0"/>
          </a:p>
        </p:txBody>
      </p:sp>
    </p:spTree>
    <p:extLst>
      <p:ext uri="{BB962C8B-B14F-4D97-AF65-F5344CB8AC3E}">
        <p14:creationId xmlns:p14="http://schemas.microsoft.com/office/powerpoint/2010/main" val="181586977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EE7F4BE-7597-43EE-BD9F-9B933B45D060}" type="slidenum">
              <a:rPr lang="en-GB" smtClean="0"/>
              <a:t>70</a:t>
            </a:fld>
            <a:endParaRPr lang="en-GB" dirty="0"/>
          </a:p>
        </p:txBody>
      </p:sp>
    </p:spTree>
    <p:extLst>
      <p:ext uri="{BB962C8B-B14F-4D97-AF65-F5344CB8AC3E}">
        <p14:creationId xmlns:p14="http://schemas.microsoft.com/office/powerpoint/2010/main" val="222905693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EE7F4BE-7597-43EE-BD9F-9B933B45D060}" type="slidenum">
              <a:rPr lang="en-GB" smtClean="0"/>
              <a:t>71</a:t>
            </a:fld>
            <a:endParaRPr lang="en-GB" dirty="0"/>
          </a:p>
        </p:txBody>
      </p:sp>
    </p:spTree>
    <p:extLst>
      <p:ext uri="{BB962C8B-B14F-4D97-AF65-F5344CB8AC3E}">
        <p14:creationId xmlns:p14="http://schemas.microsoft.com/office/powerpoint/2010/main" val="1977497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GB" dirty="0"/>
          </a:p>
        </p:txBody>
      </p:sp>
      <p:sp>
        <p:nvSpPr>
          <p:cNvPr id="6" name="Slide Number Placeholder 5"/>
          <p:cNvSpPr>
            <a:spLocks noGrp="1"/>
          </p:cNvSpPr>
          <p:nvPr>
            <p:ph type="sldNum" sz="quarter" idx="12"/>
          </p:nvPr>
        </p:nvSpPr>
        <p:spPr/>
        <p:txBody>
          <a:bodyPr/>
          <a:lstStyle/>
          <a:p>
            <a:fld id="{FD575486-124C-4241-91A7-0219FEF1B1CE}" type="slidenum">
              <a:rPr lang="en-GB" smtClean="0"/>
              <a:pPr/>
              <a:t>7</a:t>
            </a:fld>
            <a:endParaRPr lang="en-GB" dirty="0"/>
          </a:p>
        </p:txBody>
      </p:sp>
    </p:spTree>
    <p:extLst>
      <p:ext uri="{BB962C8B-B14F-4D97-AF65-F5344CB8AC3E}">
        <p14:creationId xmlns:p14="http://schemas.microsoft.com/office/powerpoint/2010/main" val="30418897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GB" dirty="0"/>
          </a:p>
        </p:txBody>
      </p:sp>
      <p:sp>
        <p:nvSpPr>
          <p:cNvPr id="6" name="Slide Number Placeholder 5"/>
          <p:cNvSpPr>
            <a:spLocks noGrp="1"/>
          </p:cNvSpPr>
          <p:nvPr>
            <p:ph type="sldNum" sz="quarter" idx="12"/>
          </p:nvPr>
        </p:nvSpPr>
        <p:spPr/>
        <p:txBody>
          <a:bodyPr/>
          <a:lstStyle/>
          <a:p>
            <a:fld id="{FD575486-124C-4241-91A7-0219FEF1B1CE}" type="slidenum">
              <a:rPr lang="en-GB" smtClean="0"/>
              <a:pPr/>
              <a:t>72</a:t>
            </a:fld>
            <a:endParaRPr lang="en-GB" dirty="0"/>
          </a:p>
        </p:txBody>
      </p:sp>
    </p:spTree>
    <p:extLst>
      <p:ext uri="{BB962C8B-B14F-4D97-AF65-F5344CB8AC3E}">
        <p14:creationId xmlns:p14="http://schemas.microsoft.com/office/powerpoint/2010/main" val="341962334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GB" dirty="0"/>
          </a:p>
        </p:txBody>
      </p:sp>
      <p:sp>
        <p:nvSpPr>
          <p:cNvPr id="6" name="Slide Number Placeholder 5"/>
          <p:cNvSpPr>
            <a:spLocks noGrp="1"/>
          </p:cNvSpPr>
          <p:nvPr>
            <p:ph type="sldNum" sz="quarter" idx="12"/>
          </p:nvPr>
        </p:nvSpPr>
        <p:spPr/>
        <p:txBody>
          <a:bodyPr/>
          <a:lstStyle/>
          <a:p>
            <a:fld id="{FD575486-124C-4241-91A7-0219FEF1B1CE}" type="slidenum">
              <a:rPr lang="en-GB" smtClean="0"/>
              <a:pPr/>
              <a:t>73</a:t>
            </a:fld>
            <a:endParaRPr lang="en-GB" dirty="0"/>
          </a:p>
        </p:txBody>
      </p:sp>
    </p:spTree>
    <p:extLst>
      <p:ext uri="{BB962C8B-B14F-4D97-AF65-F5344CB8AC3E}">
        <p14:creationId xmlns:p14="http://schemas.microsoft.com/office/powerpoint/2010/main" val="270008308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GB" dirty="0"/>
          </a:p>
        </p:txBody>
      </p:sp>
      <p:sp>
        <p:nvSpPr>
          <p:cNvPr id="6" name="Slide Number Placeholder 5"/>
          <p:cNvSpPr>
            <a:spLocks noGrp="1"/>
          </p:cNvSpPr>
          <p:nvPr>
            <p:ph type="sldNum" sz="quarter" idx="12"/>
          </p:nvPr>
        </p:nvSpPr>
        <p:spPr/>
        <p:txBody>
          <a:bodyPr/>
          <a:lstStyle/>
          <a:p>
            <a:fld id="{FD575486-124C-4241-91A7-0219FEF1B1CE}" type="slidenum">
              <a:rPr lang="en-GB" smtClean="0"/>
              <a:pPr/>
              <a:t>74</a:t>
            </a:fld>
            <a:endParaRPr lang="en-GB" dirty="0"/>
          </a:p>
        </p:txBody>
      </p:sp>
    </p:spTree>
    <p:extLst>
      <p:ext uri="{BB962C8B-B14F-4D97-AF65-F5344CB8AC3E}">
        <p14:creationId xmlns:p14="http://schemas.microsoft.com/office/powerpoint/2010/main" val="228741725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GB" dirty="0">
              <a:solidFill>
                <a:prstClr val="black"/>
              </a:solidFill>
            </a:endParaRPr>
          </a:p>
        </p:txBody>
      </p:sp>
      <p:sp>
        <p:nvSpPr>
          <p:cNvPr id="5" name="Footer Placeholder 4"/>
          <p:cNvSpPr>
            <a:spLocks noGrp="1"/>
          </p:cNvSpPr>
          <p:nvPr>
            <p:ph type="ftr" sz="quarter" idx="11"/>
          </p:nvPr>
        </p:nvSpPr>
        <p:spPr/>
        <p:txBody>
          <a:bodyPr/>
          <a:lstStyle/>
          <a:p>
            <a:endParaRPr lang="en-GB" dirty="0">
              <a:solidFill>
                <a:prstClr val="black"/>
              </a:solidFill>
            </a:endParaRPr>
          </a:p>
        </p:txBody>
      </p:sp>
      <p:sp>
        <p:nvSpPr>
          <p:cNvPr id="6" name="Slide Number Placeholder 5"/>
          <p:cNvSpPr>
            <a:spLocks noGrp="1"/>
          </p:cNvSpPr>
          <p:nvPr>
            <p:ph type="sldNum" sz="quarter" idx="12"/>
          </p:nvPr>
        </p:nvSpPr>
        <p:spPr/>
        <p:txBody>
          <a:bodyPr/>
          <a:lstStyle/>
          <a:p>
            <a:fld id="{2EE7F4BE-7597-43EE-BD9F-9B933B45D060}" type="slidenum">
              <a:rPr lang="en-GB" smtClean="0">
                <a:solidFill>
                  <a:prstClr val="black"/>
                </a:solidFill>
              </a:rPr>
              <a:pPr/>
              <a:t>76</a:t>
            </a:fld>
            <a:endParaRPr lang="en-GB" dirty="0">
              <a:solidFill>
                <a:prstClr val="black"/>
              </a:solidFill>
            </a:endParaRPr>
          </a:p>
        </p:txBody>
      </p:sp>
    </p:spTree>
    <p:extLst>
      <p:ext uri="{BB962C8B-B14F-4D97-AF65-F5344CB8AC3E}">
        <p14:creationId xmlns:p14="http://schemas.microsoft.com/office/powerpoint/2010/main" val="411675930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GB" dirty="0"/>
          </a:p>
        </p:txBody>
      </p:sp>
      <p:sp>
        <p:nvSpPr>
          <p:cNvPr id="6" name="Slide Number Placeholder 5"/>
          <p:cNvSpPr>
            <a:spLocks noGrp="1"/>
          </p:cNvSpPr>
          <p:nvPr>
            <p:ph type="sldNum" sz="quarter" idx="12"/>
          </p:nvPr>
        </p:nvSpPr>
        <p:spPr/>
        <p:txBody>
          <a:bodyPr/>
          <a:lstStyle/>
          <a:p>
            <a:fld id="{FD575486-124C-4241-91A7-0219FEF1B1CE}" type="slidenum">
              <a:rPr lang="en-GB" smtClean="0"/>
              <a:pPr/>
              <a:t>77</a:t>
            </a:fld>
            <a:endParaRPr lang="en-GB" dirty="0"/>
          </a:p>
        </p:txBody>
      </p:sp>
    </p:spTree>
    <p:extLst>
      <p:ext uri="{BB962C8B-B14F-4D97-AF65-F5344CB8AC3E}">
        <p14:creationId xmlns:p14="http://schemas.microsoft.com/office/powerpoint/2010/main" val="138495514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EE7F4BE-7597-43EE-BD9F-9B933B45D060}" type="slidenum">
              <a:rPr lang="en-GB" smtClean="0"/>
              <a:t>78</a:t>
            </a:fld>
            <a:endParaRPr lang="en-GB" dirty="0"/>
          </a:p>
        </p:txBody>
      </p:sp>
    </p:spTree>
    <p:extLst>
      <p:ext uri="{BB962C8B-B14F-4D97-AF65-F5344CB8AC3E}">
        <p14:creationId xmlns:p14="http://schemas.microsoft.com/office/powerpoint/2010/main" val="217915984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GB" dirty="0"/>
          </a:p>
        </p:txBody>
      </p:sp>
      <p:sp>
        <p:nvSpPr>
          <p:cNvPr id="6" name="Slide Number Placeholder 5"/>
          <p:cNvSpPr>
            <a:spLocks noGrp="1"/>
          </p:cNvSpPr>
          <p:nvPr>
            <p:ph type="sldNum" sz="quarter" idx="12"/>
          </p:nvPr>
        </p:nvSpPr>
        <p:spPr/>
        <p:txBody>
          <a:bodyPr/>
          <a:lstStyle/>
          <a:p>
            <a:fld id="{FD575486-124C-4241-91A7-0219FEF1B1CE}" type="slidenum">
              <a:rPr lang="en-GB" smtClean="0"/>
              <a:pPr/>
              <a:t>79</a:t>
            </a:fld>
            <a:endParaRPr lang="en-GB" dirty="0"/>
          </a:p>
        </p:txBody>
      </p:sp>
    </p:spTree>
    <p:extLst>
      <p:ext uri="{BB962C8B-B14F-4D97-AF65-F5344CB8AC3E}">
        <p14:creationId xmlns:p14="http://schemas.microsoft.com/office/powerpoint/2010/main" val="248259472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EE7F4BE-7597-43EE-BD9F-9B933B45D060}" type="slidenum">
              <a:rPr lang="en-GB" smtClean="0"/>
              <a:t>80</a:t>
            </a:fld>
            <a:endParaRPr lang="en-GB" dirty="0"/>
          </a:p>
        </p:txBody>
      </p:sp>
    </p:spTree>
    <p:extLst>
      <p:ext uri="{BB962C8B-B14F-4D97-AF65-F5344CB8AC3E}">
        <p14:creationId xmlns:p14="http://schemas.microsoft.com/office/powerpoint/2010/main" val="210374810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EE7F4BE-7597-43EE-BD9F-9B933B45D060}" type="slidenum">
              <a:rPr lang="en-GB" smtClean="0"/>
              <a:t>81</a:t>
            </a:fld>
            <a:endParaRPr lang="en-GB" dirty="0"/>
          </a:p>
        </p:txBody>
      </p:sp>
    </p:spTree>
    <p:extLst>
      <p:ext uri="{BB962C8B-B14F-4D97-AF65-F5344CB8AC3E}">
        <p14:creationId xmlns:p14="http://schemas.microsoft.com/office/powerpoint/2010/main" val="17546119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5BBE6136-9B07-4199-9BD2-51E9A4556B3F}" type="slidenum">
              <a:rPr lang="en-GB" altLang="en-US">
                <a:solidFill>
                  <a:srgbClr val="000000"/>
                </a:solidFill>
              </a:rPr>
              <a:pPr/>
              <a:t>82</a:t>
            </a:fld>
            <a:endParaRPr lang="en-GB" altLang="en-US" dirty="0">
              <a:solidFill>
                <a:srgbClr val="000000"/>
              </a:solidFill>
            </a:endParaRPr>
          </a:p>
        </p:txBody>
      </p:sp>
      <p:sp>
        <p:nvSpPr>
          <p:cNvPr id="33793" name="Rectangle 1"/>
          <p:cNvSpPr txBox="1">
            <a:spLocks noGrp="1" noRot="1" noChangeAspect="1" noChangeArrowheads="1"/>
          </p:cNvSpPr>
          <p:nvPr>
            <p:ph type="sldImg"/>
          </p:nvPr>
        </p:nvSpPr>
        <p:spPr bwMode="auto">
          <a:xfrm>
            <a:off x="917575" y="744538"/>
            <a:ext cx="4962525" cy="3722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4" name="Rectangle 2"/>
          <p:cNvSpPr txBox="1">
            <a:spLocks noGrp="1" noChangeArrowheads="1"/>
          </p:cNvSpPr>
          <p:nvPr>
            <p:ph type="body" idx="1"/>
          </p:nvPr>
        </p:nvSpPr>
        <p:spPr bwMode="auto">
          <a:xfrm>
            <a:off x="679768" y="4715153"/>
            <a:ext cx="5438140" cy="456866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ltLang="en-US" dirty="0"/>
          </a:p>
        </p:txBody>
      </p:sp>
    </p:spTree>
    <p:extLst>
      <p:ext uri="{BB962C8B-B14F-4D97-AF65-F5344CB8AC3E}">
        <p14:creationId xmlns:p14="http://schemas.microsoft.com/office/powerpoint/2010/main" val="1239365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GB" dirty="0"/>
          </a:p>
        </p:txBody>
      </p:sp>
      <p:sp>
        <p:nvSpPr>
          <p:cNvPr id="6" name="Slide Number Placeholder 5"/>
          <p:cNvSpPr>
            <a:spLocks noGrp="1"/>
          </p:cNvSpPr>
          <p:nvPr>
            <p:ph type="sldNum" sz="quarter" idx="12"/>
          </p:nvPr>
        </p:nvSpPr>
        <p:spPr/>
        <p:txBody>
          <a:bodyPr/>
          <a:lstStyle/>
          <a:p>
            <a:fld id="{FD575486-124C-4241-91A7-0219FEF1B1CE}" type="slidenum">
              <a:rPr lang="en-GB" smtClean="0"/>
              <a:pPr/>
              <a:t>8</a:t>
            </a:fld>
            <a:endParaRPr lang="en-GB" dirty="0"/>
          </a:p>
        </p:txBody>
      </p:sp>
    </p:spTree>
    <p:extLst>
      <p:ext uri="{BB962C8B-B14F-4D97-AF65-F5344CB8AC3E}">
        <p14:creationId xmlns:p14="http://schemas.microsoft.com/office/powerpoint/2010/main" val="3905491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EE7F4BE-7597-43EE-BD9F-9B933B45D060}" type="slidenum">
              <a:rPr lang="en-GB" smtClean="0"/>
              <a:t>9</a:t>
            </a:fld>
            <a:endParaRPr lang="en-GB" dirty="0"/>
          </a:p>
        </p:txBody>
      </p:sp>
    </p:spTree>
    <p:extLst>
      <p:ext uri="{BB962C8B-B14F-4D97-AF65-F5344CB8AC3E}">
        <p14:creationId xmlns:p14="http://schemas.microsoft.com/office/powerpoint/2010/main" val="33808403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5.xml"/><Relationship Id="rId7" Type="http://schemas.openxmlformats.org/officeDocument/2006/relationships/image" Target="../media/image3.png"/><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 Id="rId9"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6.emf"/><Relationship Id="rId2" Type="http://schemas.openxmlformats.org/officeDocument/2006/relationships/tags" Target="../tags/tag26.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28.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30.xml"/><Relationship Id="rId7" Type="http://schemas.openxmlformats.org/officeDocument/2006/relationships/image" Target="../media/image6.emf"/><Relationship Id="rId2" Type="http://schemas.openxmlformats.org/officeDocument/2006/relationships/tags" Target="../tags/tag29.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openxmlformats.org/officeDocument/2006/relationships/slideMaster" Target="../slideMasters/slideMaster1.xml"/><Relationship Id="rId4" Type="http://schemas.openxmlformats.org/officeDocument/2006/relationships/tags" Target="../tags/tag31.xml"/><Relationship Id="rId9"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6.emf"/><Relationship Id="rId2" Type="http://schemas.openxmlformats.org/officeDocument/2006/relationships/tags" Target="../tags/tag32.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slideMaster" Target="../slideMasters/slideMaster1.xml"/><Relationship Id="rId4" Type="http://schemas.openxmlformats.org/officeDocument/2006/relationships/tags" Target="../tags/tag34.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6.emf"/><Relationship Id="rId2" Type="http://schemas.openxmlformats.org/officeDocument/2006/relationships/tags" Target="../tags/tag35.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slideMaster" Target="../slideMasters/slideMaster1.xml"/><Relationship Id="rId4" Type="http://schemas.openxmlformats.org/officeDocument/2006/relationships/tags" Target="../tags/tag37.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6.emf"/><Relationship Id="rId2" Type="http://schemas.openxmlformats.org/officeDocument/2006/relationships/tags" Target="../tags/tag38.xml"/><Relationship Id="rId1" Type="http://schemas.openxmlformats.org/officeDocument/2006/relationships/vmlDrawing" Target="../drawings/vmlDrawing15.vml"/><Relationship Id="rId6" Type="http://schemas.openxmlformats.org/officeDocument/2006/relationships/oleObject" Target="../embeddings/oleObject15.bin"/><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6.emf"/><Relationship Id="rId2" Type="http://schemas.openxmlformats.org/officeDocument/2006/relationships/tags" Target="../tags/tag41.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6.emf"/><Relationship Id="rId2" Type="http://schemas.openxmlformats.org/officeDocument/2006/relationships/tags" Target="../tags/tag44.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slideMaster" Target="../slideMasters/slideMaster1.xml"/><Relationship Id="rId4" Type="http://schemas.openxmlformats.org/officeDocument/2006/relationships/tags" Target="../tags/tag46.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6.emf"/><Relationship Id="rId2" Type="http://schemas.openxmlformats.org/officeDocument/2006/relationships/tags" Target="../tags/tag47.xml"/><Relationship Id="rId1" Type="http://schemas.openxmlformats.org/officeDocument/2006/relationships/vmlDrawing" Target="../drawings/vmlDrawing18.vml"/><Relationship Id="rId6" Type="http://schemas.openxmlformats.org/officeDocument/2006/relationships/oleObject" Target="../embeddings/oleObject18.bin"/><Relationship Id="rId5" Type="http://schemas.openxmlformats.org/officeDocument/2006/relationships/slideMaster" Target="../slideMasters/slideMaster1.xml"/><Relationship Id="rId4" Type="http://schemas.openxmlformats.org/officeDocument/2006/relationships/tags" Target="../tags/tag49.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51.xml"/><Relationship Id="rId7" Type="http://schemas.openxmlformats.org/officeDocument/2006/relationships/image" Target="../media/image6.emf"/><Relationship Id="rId2" Type="http://schemas.openxmlformats.org/officeDocument/2006/relationships/tags" Target="../tags/tag50.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slideMaster" Target="../slideMasters/slideMaster1.xml"/><Relationship Id="rId4" Type="http://schemas.openxmlformats.org/officeDocument/2006/relationships/tags" Target="../tags/tag5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image" Target="../media/image6.emf"/><Relationship Id="rId2" Type="http://schemas.openxmlformats.org/officeDocument/2006/relationships/tags" Target="../tags/tag53.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slideMaster" Target="../slideMasters/slideMaster1.xml"/><Relationship Id="rId4" Type="http://schemas.openxmlformats.org/officeDocument/2006/relationships/tags" Target="../tags/tag55.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slideMaster" Target="../slideMasters/slideMaster1.xml"/><Relationship Id="rId7" Type="http://schemas.openxmlformats.org/officeDocument/2006/relationships/image" Target="../media/image5.png"/><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image" Target="../media/image6.emf"/><Relationship Id="rId2" Type="http://schemas.openxmlformats.org/officeDocument/2006/relationships/tags" Target="../tags/tag56.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60.xml"/><Relationship Id="rId7" Type="http://schemas.openxmlformats.org/officeDocument/2006/relationships/image" Target="../media/image9.jpeg"/><Relationship Id="rId2" Type="http://schemas.openxmlformats.org/officeDocument/2006/relationships/tags" Target="../tags/tag59.xml"/><Relationship Id="rId1" Type="http://schemas.openxmlformats.org/officeDocument/2006/relationships/vmlDrawing" Target="../drawings/vmlDrawing22.vml"/><Relationship Id="rId6" Type="http://schemas.openxmlformats.org/officeDocument/2006/relationships/image" Target="../media/image6.emf"/><Relationship Id="rId5" Type="http://schemas.openxmlformats.org/officeDocument/2006/relationships/oleObject" Target="../embeddings/oleObject22.bin"/><Relationship Id="rId4"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vmlDrawing" Target="../drawings/vmlDrawing23.vml"/><Relationship Id="rId6" Type="http://schemas.openxmlformats.org/officeDocument/2006/relationships/image" Target="../media/image6.emf"/><Relationship Id="rId5" Type="http://schemas.openxmlformats.org/officeDocument/2006/relationships/oleObject" Target="../embeddings/oleObject23.bin"/><Relationship Id="rId4"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image" Target="../media/image6.emf"/><Relationship Id="rId2" Type="http://schemas.openxmlformats.org/officeDocument/2006/relationships/tags" Target="../tags/tag63.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slideMaster" Target="../slideMasters/slideMaster1.xml"/><Relationship Id="rId4" Type="http://schemas.openxmlformats.org/officeDocument/2006/relationships/tags" Target="../tags/tag65.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6.emf"/><Relationship Id="rId2" Type="http://schemas.openxmlformats.org/officeDocument/2006/relationships/tags" Target="../tags/tag66.xml"/><Relationship Id="rId1" Type="http://schemas.openxmlformats.org/officeDocument/2006/relationships/vmlDrawing" Target="../drawings/vmlDrawing25.vml"/><Relationship Id="rId6" Type="http://schemas.openxmlformats.org/officeDocument/2006/relationships/oleObject" Target="../embeddings/oleObject25.bin"/><Relationship Id="rId5" Type="http://schemas.openxmlformats.org/officeDocument/2006/relationships/slideMaster" Target="../slideMasters/slideMaster1.xml"/><Relationship Id="rId4" Type="http://schemas.openxmlformats.org/officeDocument/2006/relationships/tags" Target="../tags/tag68.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9.xml"/><Relationship Id="rId1" Type="http://schemas.openxmlformats.org/officeDocument/2006/relationships/vmlDrawing" Target="../drawings/vmlDrawing26.vml"/><Relationship Id="rId5" Type="http://schemas.openxmlformats.org/officeDocument/2006/relationships/image" Target="../media/image6.emf"/><Relationship Id="rId4" Type="http://schemas.openxmlformats.org/officeDocument/2006/relationships/oleObject" Target="../embeddings/oleObject26.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vmlDrawing" Target="../drawings/vmlDrawing27.vml"/><Relationship Id="rId5" Type="http://schemas.openxmlformats.org/officeDocument/2006/relationships/image" Target="../media/image6.emf"/><Relationship Id="rId4" Type="http://schemas.openxmlformats.org/officeDocument/2006/relationships/oleObject" Target="../embeddings/oleObject27.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28.vml"/><Relationship Id="rId5" Type="http://schemas.openxmlformats.org/officeDocument/2006/relationships/image" Target="../media/image6.emf"/><Relationship Id="rId4" Type="http://schemas.openxmlformats.org/officeDocument/2006/relationships/oleObject" Target="../embeddings/oleObject28.bin"/></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75.xml"/><Relationship Id="rId7" Type="http://schemas.openxmlformats.org/officeDocument/2006/relationships/image" Target="../media/image3.png"/><Relationship Id="rId2" Type="http://schemas.openxmlformats.org/officeDocument/2006/relationships/tags" Target="../tags/tag74.xml"/><Relationship Id="rId1" Type="http://schemas.openxmlformats.org/officeDocument/2006/relationships/vmlDrawing" Target="../drawings/vmlDrawing30.vml"/><Relationship Id="rId6" Type="http://schemas.openxmlformats.org/officeDocument/2006/relationships/image" Target="../media/image1.emf"/><Relationship Id="rId5" Type="http://schemas.openxmlformats.org/officeDocument/2006/relationships/oleObject" Target="../embeddings/oleObject30.bin"/><Relationship Id="rId4" Type="http://schemas.openxmlformats.org/officeDocument/2006/relationships/slideMaster" Target="../slideMasters/slideMaster2.xml"/><Relationship Id="rId9"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slideMaster" Target="../slideMasters/slideMaster2.xml"/><Relationship Id="rId7" Type="http://schemas.openxmlformats.org/officeDocument/2006/relationships/image" Target="../media/image5.png"/><Relationship Id="rId2" Type="http://schemas.openxmlformats.org/officeDocument/2006/relationships/tags" Target="../tags/tag76.xml"/><Relationship Id="rId1" Type="http://schemas.openxmlformats.org/officeDocument/2006/relationships/vmlDrawing" Target="../drawings/vmlDrawing31.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31.bin"/></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8.xml"/><Relationship Id="rId7" Type="http://schemas.openxmlformats.org/officeDocument/2006/relationships/image" Target="../media/image4.pn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 Id="rId9" Type="http://schemas.openxmlformats.org/officeDocument/2006/relationships/image" Target="../media/image2.wmf"/></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78.xml"/><Relationship Id="rId7" Type="http://schemas.openxmlformats.org/officeDocument/2006/relationships/image" Target="../media/image4.png"/><Relationship Id="rId2" Type="http://schemas.openxmlformats.org/officeDocument/2006/relationships/tags" Target="../tags/tag77.xml"/><Relationship Id="rId1" Type="http://schemas.openxmlformats.org/officeDocument/2006/relationships/vmlDrawing" Target="../drawings/vmlDrawing32.vml"/><Relationship Id="rId6" Type="http://schemas.openxmlformats.org/officeDocument/2006/relationships/image" Target="../media/image1.emf"/><Relationship Id="rId5" Type="http://schemas.openxmlformats.org/officeDocument/2006/relationships/oleObject" Target="../embeddings/oleObject32.bin"/><Relationship Id="rId4" Type="http://schemas.openxmlformats.org/officeDocument/2006/relationships/slideMaster" Target="../slideMasters/slideMaster2.xml"/><Relationship Id="rId9" Type="http://schemas.openxmlformats.org/officeDocument/2006/relationships/image" Target="../media/image2.wmf"/></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1.emf"/><Relationship Id="rId2" Type="http://schemas.openxmlformats.org/officeDocument/2006/relationships/tags" Target="../tags/tag79.xml"/><Relationship Id="rId1" Type="http://schemas.openxmlformats.org/officeDocument/2006/relationships/vmlDrawing" Target="../drawings/vmlDrawing33.vml"/><Relationship Id="rId6" Type="http://schemas.openxmlformats.org/officeDocument/2006/relationships/oleObject" Target="../embeddings/oleObject33.bin"/><Relationship Id="rId5" Type="http://schemas.openxmlformats.org/officeDocument/2006/relationships/slideMaster" Target="../slideMasters/slideMaster2.xml"/><Relationship Id="rId4" Type="http://schemas.openxmlformats.org/officeDocument/2006/relationships/tags" Target="../tags/tag81.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83.xml"/><Relationship Id="rId7" Type="http://schemas.openxmlformats.org/officeDocument/2006/relationships/image" Target="../media/image6.emf"/><Relationship Id="rId2" Type="http://schemas.openxmlformats.org/officeDocument/2006/relationships/tags" Target="../tags/tag82.xml"/><Relationship Id="rId1" Type="http://schemas.openxmlformats.org/officeDocument/2006/relationships/vmlDrawing" Target="../drawings/vmlDrawing34.vml"/><Relationship Id="rId6" Type="http://schemas.openxmlformats.org/officeDocument/2006/relationships/oleObject" Target="../embeddings/oleObject34.bin"/><Relationship Id="rId5" Type="http://schemas.openxmlformats.org/officeDocument/2006/relationships/slideMaster" Target="../slideMasters/slideMaster2.xml"/><Relationship Id="rId4" Type="http://schemas.openxmlformats.org/officeDocument/2006/relationships/tags" Target="../tags/tag84.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86.xml"/><Relationship Id="rId7" Type="http://schemas.openxmlformats.org/officeDocument/2006/relationships/image" Target="../media/image6.emf"/><Relationship Id="rId2" Type="http://schemas.openxmlformats.org/officeDocument/2006/relationships/tags" Target="../tags/tag85.xml"/><Relationship Id="rId1" Type="http://schemas.openxmlformats.org/officeDocument/2006/relationships/vmlDrawing" Target="../drawings/vmlDrawing35.vml"/><Relationship Id="rId6" Type="http://schemas.openxmlformats.org/officeDocument/2006/relationships/oleObject" Target="../embeddings/oleObject35.bin"/><Relationship Id="rId5" Type="http://schemas.openxmlformats.org/officeDocument/2006/relationships/slideMaster" Target="../slideMasters/slideMaster2.xml"/><Relationship Id="rId4" Type="http://schemas.openxmlformats.org/officeDocument/2006/relationships/tags" Target="../tags/tag87.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89.xml"/><Relationship Id="rId7" Type="http://schemas.openxmlformats.org/officeDocument/2006/relationships/image" Target="../media/image6.emf"/><Relationship Id="rId2" Type="http://schemas.openxmlformats.org/officeDocument/2006/relationships/tags" Target="../tags/tag88.xml"/><Relationship Id="rId1" Type="http://schemas.openxmlformats.org/officeDocument/2006/relationships/vmlDrawing" Target="../drawings/vmlDrawing36.vml"/><Relationship Id="rId6" Type="http://schemas.openxmlformats.org/officeDocument/2006/relationships/oleObject" Target="../embeddings/oleObject36.bin"/><Relationship Id="rId5" Type="http://schemas.openxmlformats.org/officeDocument/2006/relationships/slideMaster" Target="../slideMasters/slideMaster2.xml"/><Relationship Id="rId4" Type="http://schemas.openxmlformats.org/officeDocument/2006/relationships/tags" Target="../tags/tag90.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92.xml"/><Relationship Id="rId7" Type="http://schemas.openxmlformats.org/officeDocument/2006/relationships/image" Target="../media/image6.emf"/><Relationship Id="rId2" Type="http://schemas.openxmlformats.org/officeDocument/2006/relationships/tags" Target="../tags/tag91.xml"/><Relationship Id="rId1" Type="http://schemas.openxmlformats.org/officeDocument/2006/relationships/vmlDrawing" Target="../drawings/vmlDrawing37.vml"/><Relationship Id="rId6" Type="http://schemas.openxmlformats.org/officeDocument/2006/relationships/oleObject" Target="../embeddings/oleObject37.bin"/><Relationship Id="rId5" Type="http://schemas.openxmlformats.org/officeDocument/2006/relationships/slideMaster" Target="../slideMasters/slideMaster2.xml"/><Relationship Id="rId4" Type="http://schemas.openxmlformats.org/officeDocument/2006/relationships/tags" Target="../tags/tag93.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95.xml"/><Relationship Id="rId7" Type="http://schemas.openxmlformats.org/officeDocument/2006/relationships/image" Target="../media/image6.emf"/><Relationship Id="rId2" Type="http://schemas.openxmlformats.org/officeDocument/2006/relationships/tags" Target="../tags/tag94.xml"/><Relationship Id="rId1" Type="http://schemas.openxmlformats.org/officeDocument/2006/relationships/vmlDrawing" Target="../drawings/vmlDrawing38.vml"/><Relationship Id="rId6" Type="http://schemas.openxmlformats.org/officeDocument/2006/relationships/oleObject" Target="../embeddings/oleObject38.bin"/><Relationship Id="rId5" Type="http://schemas.openxmlformats.org/officeDocument/2006/relationships/slideMaster" Target="../slideMasters/slideMaster2.xml"/><Relationship Id="rId4" Type="http://schemas.openxmlformats.org/officeDocument/2006/relationships/tags" Target="../tags/tag96.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98.xml"/><Relationship Id="rId7" Type="http://schemas.openxmlformats.org/officeDocument/2006/relationships/image" Target="../media/image6.emf"/><Relationship Id="rId2" Type="http://schemas.openxmlformats.org/officeDocument/2006/relationships/tags" Target="../tags/tag97.xml"/><Relationship Id="rId1" Type="http://schemas.openxmlformats.org/officeDocument/2006/relationships/vmlDrawing" Target="../drawings/vmlDrawing39.vml"/><Relationship Id="rId6" Type="http://schemas.openxmlformats.org/officeDocument/2006/relationships/oleObject" Target="../embeddings/oleObject39.bin"/><Relationship Id="rId5" Type="http://schemas.openxmlformats.org/officeDocument/2006/relationships/slideMaster" Target="../slideMasters/slideMaster2.xml"/><Relationship Id="rId4" Type="http://schemas.openxmlformats.org/officeDocument/2006/relationships/tags" Target="../tags/tag99.xml"/></Relationships>
</file>

<file path=ppt/slideLayouts/_rels/slideLayout3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01.xml"/><Relationship Id="rId7" Type="http://schemas.openxmlformats.org/officeDocument/2006/relationships/image" Target="../media/image6.emf"/><Relationship Id="rId2" Type="http://schemas.openxmlformats.org/officeDocument/2006/relationships/tags" Target="../tags/tag100.xml"/><Relationship Id="rId1" Type="http://schemas.openxmlformats.org/officeDocument/2006/relationships/vmlDrawing" Target="../drawings/vmlDrawing40.vml"/><Relationship Id="rId6" Type="http://schemas.openxmlformats.org/officeDocument/2006/relationships/oleObject" Target="../embeddings/oleObject40.bin"/><Relationship Id="rId5" Type="http://schemas.openxmlformats.org/officeDocument/2006/relationships/slideMaster" Target="../slideMasters/slideMaster2.xml"/><Relationship Id="rId4" Type="http://schemas.openxmlformats.org/officeDocument/2006/relationships/tags" Target="../tags/tag102.xml"/><Relationship Id="rId9" Type="http://schemas.openxmlformats.org/officeDocument/2006/relationships/image" Target="../media/image8.png"/></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104.xml"/><Relationship Id="rId7" Type="http://schemas.openxmlformats.org/officeDocument/2006/relationships/image" Target="../media/image6.emf"/><Relationship Id="rId2" Type="http://schemas.openxmlformats.org/officeDocument/2006/relationships/tags" Target="../tags/tag103.xml"/><Relationship Id="rId1" Type="http://schemas.openxmlformats.org/officeDocument/2006/relationships/vmlDrawing" Target="../drawings/vmlDrawing41.vml"/><Relationship Id="rId6" Type="http://schemas.openxmlformats.org/officeDocument/2006/relationships/oleObject" Target="../embeddings/oleObject41.bin"/><Relationship Id="rId5" Type="http://schemas.openxmlformats.org/officeDocument/2006/relationships/slideMaster" Target="../slideMasters/slideMaster2.xml"/><Relationship Id="rId4" Type="http://schemas.openxmlformats.org/officeDocument/2006/relationships/tags" Target="../tags/tag105.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107.xml"/><Relationship Id="rId7" Type="http://schemas.openxmlformats.org/officeDocument/2006/relationships/image" Target="../media/image6.emf"/><Relationship Id="rId2" Type="http://schemas.openxmlformats.org/officeDocument/2006/relationships/tags" Target="../tags/tag106.xml"/><Relationship Id="rId1" Type="http://schemas.openxmlformats.org/officeDocument/2006/relationships/vmlDrawing" Target="../drawings/vmlDrawing42.vml"/><Relationship Id="rId6" Type="http://schemas.openxmlformats.org/officeDocument/2006/relationships/oleObject" Target="../embeddings/oleObject42.bin"/><Relationship Id="rId5" Type="http://schemas.openxmlformats.org/officeDocument/2006/relationships/slideMaster" Target="../slideMasters/slideMaster2.xml"/><Relationship Id="rId4" Type="http://schemas.openxmlformats.org/officeDocument/2006/relationships/tags" Target="../tags/tag108.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110.xml"/><Relationship Id="rId7" Type="http://schemas.openxmlformats.org/officeDocument/2006/relationships/image" Target="../media/image6.emf"/><Relationship Id="rId2" Type="http://schemas.openxmlformats.org/officeDocument/2006/relationships/tags" Target="../tags/tag109.xml"/><Relationship Id="rId1" Type="http://schemas.openxmlformats.org/officeDocument/2006/relationships/vmlDrawing" Target="../drawings/vmlDrawing43.vml"/><Relationship Id="rId6" Type="http://schemas.openxmlformats.org/officeDocument/2006/relationships/oleObject" Target="../embeddings/oleObject43.bin"/><Relationship Id="rId5" Type="http://schemas.openxmlformats.org/officeDocument/2006/relationships/slideMaster" Target="../slideMasters/slideMaster2.xml"/><Relationship Id="rId4" Type="http://schemas.openxmlformats.org/officeDocument/2006/relationships/tags" Target="../tags/tag111.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113.xml"/><Relationship Id="rId7" Type="http://schemas.openxmlformats.org/officeDocument/2006/relationships/image" Target="../media/image6.emf"/><Relationship Id="rId2" Type="http://schemas.openxmlformats.org/officeDocument/2006/relationships/tags" Target="../tags/tag112.xml"/><Relationship Id="rId1" Type="http://schemas.openxmlformats.org/officeDocument/2006/relationships/vmlDrawing" Target="../drawings/vmlDrawing44.vml"/><Relationship Id="rId6" Type="http://schemas.openxmlformats.org/officeDocument/2006/relationships/oleObject" Target="../embeddings/oleObject44.bin"/><Relationship Id="rId5" Type="http://schemas.openxmlformats.org/officeDocument/2006/relationships/slideMaster" Target="../slideMasters/slideMaster2.xml"/><Relationship Id="rId4" Type="http://schemas.openxmlformats.org/officeDocument/2006/relationships/tags" Target="../tags/tag114.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116.xml"/><Relationship Id="rId7" Type="http://schemas.openxmlformats.org/officeDocument/2006/relationships/image" Target="../media/image6.emf"/><Relationship Id="rId2" Type="http://schemas.openxmlformats.org/officeDocument/2006/relationships/tags" Target="../tags/tag115.xml"/><Relationship Id="rId1" Type="http://schemas.openxmlformats.org/officeDocument/2006/relationships/vmlDrawing" Target="../drawings/vmlDrawing45.vml"/><Relationship Id="rId6" Type="http://schemas.openxmlformats.org/officeDocument/2006/relationships/oleObject" Target="../embeddings/oleObject45.bin"/><Relationship Id="rId5" Type="http://schemas.openxmlformats.org/officeDocument/2006/relationships/slideMaster" Target="../slideMasters/slideMaster2.xml"/><Relationship Id="rId4" Type="http://schemas.openxmlformats.org/officeDocument/2006/relationships/tags" Target="../tags/tag117.xml"/></Relationships>
</file>

<file path=ppt/slideLayouts/_rels/slideLayout44.xml.rels><?xml version="1.0" encoding="UTF-8" standalone="yes"?>
<Relationships xmlns="http://schemas.openxmlformats.org/package/2006/relationships"><Relationship Id="rId3" Type="http://schemas.openxmlformats.org/officeDocument/2006/relationships/tags" Target="../tags/tag119.xml"/><Relationship Id="rId7" Type="http://schemas.openxmlformats.org/officeDocument/2006/relationships/image" Target="../media/image6.emf"/><Relationship Id="rId2" Type="http://schemas.openxmlformats.org/officeDocument/2006/relationships/tags" Target="../tags/tag118.xml"/><Relationship Id="rId1" Type="http://schemas.openxmlformats.org/officeDocument/2006/relationships/vmlDrawing" Target="../drawings/vmlDrawing46.vml"/><Relationship Id="rId6" Type="http://schemas.openxmlformats.org/officeDocument/2006/relationships/oleObject" Target="../embeddings/oleObject46.bin"/><Relationship Id="rId5" Type="http://schemas.openxmlformats.org/officeDocument/2006/relationships/slideMaster" Target="../slideMasters/slideMaster2.xml"/><Relationship Id="rId4" Type="http://schemas.openxmlformats.org/officeDocument/2006/relationships/tags" Target="../tags/tag120.xml"/></Relationships>
</file>

<file path=ppt/slideLayouts/_rels/slideLayout45.xml.rels><?xml version="1.0" encoding="UTF-8" standalone="yes"?>
<Relationships xmlns="http://schemas.openxmlformats.org/package/2006/relationships"><Relationship Id="rId3" Type="http://schemas.openxmlformats.org/officeDocument/2006/relationships/tags" Target="../tags/tag122.xml"/><Relationship Id="rId7" Type="http://schemas.openxmlformats.org/officeDocument/2006/relationships/image" Target="../media/image6.emf"/><Relationship Id="rId2" Type="http://schemas.openxmlformats.org/officeDocument/2006/relationships/tags" Target="../tags/tag121.xml"/><Relationship Id="rId1" Type="http://schemas.openxmlformats.org/officeDocument/2006/relationships/vmlDrawing" Target="../drawings/vmlDrawing47.vml"/><Relationship Id="rId6" Type="http://schemas.openxmlformats.org/officeDocument/2006/relationships/oleObject" Target="../embeddings/oleObject47.bin"/><Relationship Id="rId5" Type="http://schemas.openxmlformats.org/officeDocument/2006/relationships/slideMaster" Target="../slideMasters/slideMaster2.xml"/><Relationship Id="rId4" Type="http://schemas.openxmlformats.org/officeDocument/2006/relationships/tags" Target="../tags/tag123.xml"/></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125.xml"/><Relationship Id="rId7" Type="http://schemas.openxmlformats.org/officeDocument/2006/relationships/image" Target="../media/image6.emf"/><Relationship Id="rId2" Type="http://schemas.openxmlformats.org/officeDocument/2006/relationships/tags" Target="../tags/tag124.xml"/><Relationship Id="rId1" Type="http://schemas.openxmlformats.org/officeDocument/2006/relationships/vmlDrawing" Target="../drawings/vmlDrawing48.vml"/><Relationship Id="rId6" Type="http://schemas.openxmlformats.org/officeDocument/2006/relationships/oleObject" Target="../embeddings/oleObject48.bin"/><Relationship Id="rId5" Type="http://schemas.openxmlformats.org/officeDocument/2006/relationships/slideMaster" Target="../slideMasters/slideMaster2.xml"/><Relationship Id="rId4" Type="http://schemas.openxmlformats.org/officeDocument/2006/relationships/tags" Target="../tags/tag126.xml"/></Relationships>
</file>

<file path=ppt/slideLayouts/_rels/slideLayout47.xml.rels><?xml version="1.0" encoding="UTF-8" standalone="yes"?>
<Relationships xmlns="http://schemas.openxmlformats.org/package/2006/relationships"><Relationship Id="rId3" Type="http://schemas.openxmlformats.org/officeDocument/2006/relationships/tags" Target="../tags/tag128.xml"/><Relationship Id="rId7" Type="http://schemas.openxmlformats.org/officeDocument/2006/relationships/image" Target="../media/image6.emf"/><Relationship Id="rId2" Type="http://schemas.openxmlformats.org/officeDocument/2006/relationships/tags" Target="../tags/tag127.xml"/><Relationship Id="rId1" Type="http://schemas.openxmlformats.org/officeDocument/2006/relationships/vmlDrawing" Target="../drawings/vmlDrawing49.vml"/><Relationship Id="rId6" Type="http://schemas.openxmlformats.org/officeDocument/2006/relationships/oleObject" Target="../embeddings/oleObject49.bin"/><Relationship Id="rId5" Type="http://schemas.openxmlformats.org/officeDocument/2006/relationships/slideMaster" Target="../slideMasters/slideMaster2.xml"/><Relationship Id="rId4" Type="http://schemas.openxmlformats.org/officeDocument/2006/relationships/tags" Target="../tags/tag129.xml"/></Relationships>
</file>

<file path=ppt/slideLayouts/_rels/slideLayout4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131.xml"/><Relationship Id="rId7" Type="http://schemas.openxmlformats.org/officeDocument/2006/relationships/image" Target="../media/image9.jpeg"/><Relationship Id="rId2" Type="http://schemas.openxmlformats.org/officeDocument/2006/relationships/tags" Target="../tags/tag130.xml"/><Relationship Id="rId1" Type="http://schemas.openxmlformats.org/officeDocument/2006/relationships/vmlDrawing" Target="../drawings/vmlDrawing50.vml"/><Relationship Id="rId6" Type="http://schemas.openxmlformats.org/officeDocument/2006/relationships/image" Target="../media/image6.emf"/><Relationship Id="rId5" Type="http://schemas.openxmlformats.org/officeDocument/2006/relationships/oleObject" Target="../embeddings/oleObject50.bin"/><Relationship Id="rId4"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vmlDrawing" Target="../drawings/vmlDrawing51.vml"/><Relationship Id="rId6" Type="http://schemas.openxmlformats.org/officeDocument/2006/relationships/image" Target="../media/image6.emf"/><Relationship Id="rId5" Type="http://schemas.openxmlformats.org/officeDocument/2006/relationships/oleObject" Target="../embeddings/oleObject51.bin"/><Relationship Id="rId4"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6.emf"/><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50.xml.rels><?xml version="1.0" encoding="UTF-8" standalone="yes"?>
<Relationships xmlns="http://schemas.openxmlformats.org/package/2006/relationships"><Relationship Id="rId3" Type="http://schemas.openxmlformats.org/officeDocument/2006/relationships/tags" Target="../tags/tag135.xml"/><Relationship Id="rId7" Type="http://schemas.openxmlformats.org/officeDocument/2006/relationships/image" Target="../media/image6.emf"/><Relationship Id="rId2" Type="http://schemas.openxmlformats.org/officeDocument/2006/relationships/tags" Target="../tags/tag134.xml"/><Relationship Id="rId1" Type="http://schemas.openxmlformats.org/officeDocument/2006/relationships/vmlDrawing" Target="../drawings/vmlDrawing52.vml"/><Relationship Id="rId6" Type="http://schemas.openxmlformats.org/officeDocument/2006/relationships/oleObject" Target="../embeddings/oleObject52.bin"/><Relationship Id="rId5" Type="http://schemas.openxmlformats.org/officeDocument/2006/relationships/slideMaster" Target="../slideMasters/slideMaster2.xml"/><Relationship Id="rId4" Type="http://schemas.openxmlformats.org/officeDocument/2006/relationships/tags" Target="../tags/tag136.xml"/></Relationships>
</file>

<file path=ppt/slideLayouts/_rels/slideLayout51.xml.rels><?xml version="1.0" encoding="UTF-8" standalone="yes"?>
<Relationships xmlns="http://schemas.openxmlformats.org/package/2006/relationships"><Relationship Id="rId3" Type="http://schemas.openxmlformats.org/officeDocument/2006/relationships/tags" Target="../tags/tag138.xml"/><Relationship Id="rId7" Type="http://schemas.openxmlformats.org/officeDocument/2006/relationships/image" Target="../media/image6.emf"/><Relationship Id="rId2" Type="http://schemas.openxmlformats.org/officeDocument/2006/relationships/tags" Target="../tags/tag137.xml"/><Relationship Id="rId1" Type="http://schemas.openxmlformats.org/officeDocument/2006/relationships/vmlDrawing" Target="../drawings/vmlDrawing53.vml"/><Relationship Id="rId6" Type="http://schemas.openxmlformats.org/officeDocument/2006/relationships/oleObject" Target="../embeddings/oleObject53.bin"/><Relationship Id="rId5" Type="http://schemas.openxmlformats.org/officeDocument/2006/relationships/slideMaster" Target="../slideMasters/slideMaster2.xml"/><Relationship Id="rId4" Type="http://schemas.openxmlformats.org/officeDocument/2006/relationships/tags" Target="../tags/tag139.xml"/></Relationships>
</file>

<file path=ppt/slideLayouts/_rels/slideLayout5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40.xml"/><Relationship Id="rId1" Type="http://schemas.openxmlformats.org/officeDocument/2006/relationships/vmlDrawing" Target="../drawings/vmlDrawing54.vml"/><Relationship Id="rId5" Type="http://schemas.openxmlformats.org/officeDocument/2006/relationships/image" Target="../media/image6.emf"/><Relationship Id="rId4" Type="http://schemas.openxmlformats.org/officeDocument/2006/relationships/oleObject" Target="../embeddings/oleObject54.bin"/></Relationships>
</file>

<file path=ppt/slideLayouts/_rels/slideLayout5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41.xml"/><Relationship Id="rId1" Type="http://schemas.openxmlformats.org/officeDocument/2006/relationships/vmlDrawing" Target="../drawings/vmlDrawing55.vml"/><Relationship Id="rId5" Type="http://schemas.openxmlformats.org/officeDocument/2006/relationships/image" Target="../media/image6.emf"/><Relationship Id="rId4" Type="http://schemas.openxmlformats.org/officeDocument/2006/relationships/oleObject" Target="../embeddings/oleObject55.bin"/></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6.emf"/><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16.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6.emf"/><Relationship Id="rId2" Type="http://schemas.openxmlformats.org/officeDocument/2006/relationships/tags" Target="../tags/tag17.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19.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6.emf"/><Relationship Id="rId2" Type="http://schemas.openxmlformats.org/officeDocument/2006/relationships/tags" Target="../tags/tag20.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22.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6.emf"/><Relationship Id="rId2" Type="http://schemas.openxmlformats.org/officeDocument/2006/relationships/tags" Target="../tags/tag23.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slideMaster" Target="../slideMasters/slideMaster1.xml"/><Relationship Id="rId4" Type="http://schemas.openxmlformats.org/officeDocument/2006/relationships/tags" Target="../tags/tag2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graphicFrame>
        <p:nvGraphicFramePr>
          <p:cNvPr id="7" name="Objeto 6" hidden="1"/>
          <p:cNvGraphicFramePr>
            <a:graphicFrameLocks noChangeAspect="1"/>
          </p:cNvGraphicFramePr>
          <p:nvPr userDrawn="1">
            <p:custDataLst>
              <p:tags r:id="rId2"/>
            </p:custDataLst>
            <p:extLst>
              <p:ext uri="{D42A27DB-BD31-4B8C-83A1-F6EECF244321}">
                <p14:modId xmlns:p14="http://schemas.microsoft.com/office/powerpoint/2010/main" val="19455782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77" name="think-cell Slide" r:id="rId5" imgW="216" imgH="216" progId="TCLayout.ActiveDocument.1">
                  <p:embed/>
                </p:oleObj>
              </mc:Choice>
              <mc:Fallback>
                <p:oleObj name="think-cell Slide" r:id="rId5" imgW="216" imgH="21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ángulo 1"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marL="0" lvl="0" indent="0" algn="ctr" eaLnBrk="1">
              <a:lnSpc>
                <a:spcPct val="100000"/>
              </a:lnSpc>
              <a:spcBef>
                <a:spcPct val="0"/>
              </a:spcBef>
              <a:spcAft>
                <a:spcPct val="0"/>
              </a:spcAft>
            </a:pPr>
            <a:endParaRPr lang="en-GB" sz="32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15" name="Rectángulo 14"/>
          <p:cNvSpPr/>
          <p:nvPr userDrawn="1"/>
        </p:nvSpPr>
        <p:spPr>
          <a:xfrm>
            <a:off x="6827520" y="156754"/>
            <a:ext cx="1907177" cy="86214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p>
        </p:txBody>
      </p:sp>
      <p:sp>
        <p:nvSpPr>
          <p:cNvPr id="22" name="object 9"/>
          <p:cNvSpPr>
            <a:spLocks noChangeAspect="1"/>
          </p:cNvSpPr>
          <p:nvPr userDrawn="1"/>
        </p:nvSpPr>
        <p:spPr>
          <a:xfrm>
            <a:off x="0" y="359999"/>
            <a:ext cx="9144000" cy="613365"/>
          </a:xfrm>
          <a:custGeom>
            <a:avLst/>
            <a:gdLst/>
            <a:ahLst/>
            <a:cxnLst/>
            <a:rect l="l" t="t" r="r" b="b"/>
            <a:pathLst>
              <a:path w="18315940" h="916940">
                <a:moveTo>
                  <a:pt x="0" y="0"/>
                </a:moveTo>
                <a:lnTo>
                  <a:pt x="18315432" y="0"/>
                </a:lnTo>
                <a:lnTo>
                  <a:pt x="18315432" y="916937"/>
                </a:lnTo>
                <a:lnTo>
                  <a:pt x="0" y="916937"/>
                </a:lnTo>
                <a:lnTo>
                  <a:pt x="0" y="0"/>
                </a:lnTo>
                <a:close/>
              </a:path>
            </a:pathLst>
          </a:custGeom>
          <a:solidFill>
            <a:srgbClr val="083B5C"/>
          </a:solidFill>
        </p:spPr>
        <p:txBody>
          <a:bodyPr wrap="square" lIns="0" tIns="0" rIns="0" bIns="0" rtlCol="0"/>
          <a:lstStyle/>
          <a:p>
            <a:pPr eaLnBrk="1"/>
            <a:endParaRPr lang="en-GB" dirty="0"/>
          </a:p>
        </p:txBody>
      </p:sp>
      <p:sp>
        <p:nvSpPr>
          <p:cNvPr id="23" name="object 9"/>
          <p:cNvSpPr>
            <a:spLocks noChangeAspect="1"/>
          </p:cNvSpPr>
          <p:nvPr userDrawn="1"/>
        </p:nvSpPr>
        <p:spPr>
          <a:xfrm>
            <a:off x="3047" y="5874477"/>
            <a:ext cx="9157970" cy="642439"/>
          </a:xfrm>
          <a:custGeom>
            <a:avLst/>
            <a:gdLst/>
            <a:ahLst/>
            <a:cxnLst/>
            <a:rect l="l" t="t" r="r" b="b"/>
            <a:pathLst>
              <a:path w="18315940" h="916940">
                <a:moveTo>
                  <a:pt x="0" y="0"/>
                </a:moveTo>
                <a:lnTo>
                  <a:pt x="18315432" y="0"/>
                </a:lnTo>
                <a:lnTo>
                  <a:pt x="18315432" y="916937"/>
                </a:lnTo>
                <a:lnTo>
                  <a:pt x="0" y="916937"/>
                </a:lnTo>
                <a:lnTo>
                  <a:pt x="0" y="0"/>
                </a:lnTo>
                <a:close/>
              </a:path>
            </a:pathLst>
          </a:custGeom>
          <a:solidFill>
            <a:srgbClr val="083B5C"/>
          </a:solidFill>
        </p:spPr>
        <p:txBody>
          <a:bodyPr wrap="square" lIns="0" tIns="0" rIns="0" bIns="0" rtlCol="0"/>
          <a:lstStyle/>
          <a:p>
            <a:pPr eaLnBrk="1"/>
            <a:endParaRPr lang="en-GB" dirty="0"/>
          </a:p>
        </p:txBody>
      </p:sp>
      <p:grpSp>
        <p:nvGrpSpPr>
          <p:cNvPr id="34" name="Grupo 33"/>
          <p:cNvGrpSpPr/>
          <p:nvPr userDrawn="1"/>
        </p:nvGrpSpPr>
        <p:grpSpPr>
          <a:xfrm>
            <a:off x="3047" y="973364"/>
            <a:ext cx="9140953" cy="4901113"/>
            <a:chOff x="3047" y="973365"/>
            <a:chExt cx="9140953" cy="4880792"/>
          </a:xfrm>
        </p:grpSpPr>
        <p:sp>
          <p:nvSpPr>
            <p:cNvPr id="8" name="object 2"/>
            <p:cNvSpPr>
              <a:spLocks noChangeAspect="1"/>
            </p:cNvSpPr>
            <p:nvPr userDrawn="1"/>
          </p:nvSpPr>
          <p:spPr>
            <a:xfrm>
              <a:off x="3047" y="973365"/>
              <a:ext cx="9140953" cy="4880792"/>
            </a:xfrm>
            <a:prstGeom prst="rect">
              <a:avLst/>
            </a:prstGeom>
            <a:blipFill>
              <a:blip r:embed="rId7" cstate="print"/>
              <a:srcRect/>
              <a:stretch>
                <a:fillRect t="-22198" b="-23015"/>
              </a:stretch>
            </a:blipFill>
          </p:spPr>
          <p:txBody>
            <a:bodyPr wrap="square" lIns="0" tIns="0" rIns="0" bIns="0" rtlCol="0"/>
            <a:lstStyle/>
            <a:p>
              <a:pPr eaLnBrk="1"/>
              <a:endParaRPr lang="en-GB" dirty="0"/>
            </a:p>
          </p:txBody>
        </p:sp>
        <p:sp>
          <p:nvSpPr>
            <p:cNvPr id="29" name="object 7"/>
            <p:cNvSpPr/>
            <p:nvPr userDrawn="1"/>
          </p:nvSpPr>
          <p:spPr>
            <a:xfrm>
              <a:off x="845820" y="1881098"/>
              <a:ext cx="7452360" cy="3422422"/>
            </a:xfrm>
            <a:custGeom>
              <a:avLst/>
              <a:gdLst/>
              <a:ahLst/>
              <a:cxnLst/>
              <a:rect l="l" t="t" r="r" b="b"/>
              <a:pathLst>
                <a:path w="14911705" h="5660390">
                  <a:moveTo>
                    <a:pt x="8084019" y="0"/>
                  </a:moveTo>
                  <a:lnTo>
                    <a:pt x="14911603" y="0"/>
                  </a:lnTo>
                  <a:lnTo>
                    <a:pt x="14911603" y="5660085"/>
                  </a:lnTo>
                  <a:lnTo>
                    <a:pt x="0" y="5660085"/>
                  </a:lnTo>
                  <a:lnTo>
                    <a:pt x="0" y="0"/>
                  </a:lnTo>
                  <a:lnTo>
                    <a:pt x="6827545" y="0"/>
                  </a:lnTo>
                </a:path>
              </a:pathLst>
            </a:custGeom>
            <a:ln w="35999">
              <a:solidFill>
                <a:srgbClr val="FEFEFE"/>
              </a:solidFill>
            </a:ln>
          </p:spPr>
          <p:txBody>
            <a:bodyPr wrap="square" lIns="0" tIns="0" rIns="0" bIns="0" rtlCol="0"/>
            <a:lstStyle/>
            <a:p>
              <a:pPr eaLnBrk="1"/>
              <a:endParaRPr lang="en-GB" dirty="0"/>
            </a:p>
          </p:txBody>
        </p:sp>
        <p:grpSp>
          <p:nvGrpSpPr>
            <p:cNvPr id="33" name="Grupo 32"/>
            <p:cNvGrpSpPr/>
            <p:nvPr userDrawn="1"/>
          </p:nvGrpSpPr>
          <p:grpSpPr>
            <a:xfrm>
              <a:off x="4160337" y="1478407"/>
              <a:ext cx="823327" cy="823327"/>
              <a:chOff x="4160337" y="1478407"/>
              <a:chExt cx="823327" cy="823327"/>
            </a:xfrm>
          </p:grpSpPr>
          <p:sp>
            <p:nvSpPr>
              <p:cNvPr id="30" name="object 8"/>
              <p:cNvSpPr>
                <a:spLocks noChangeAspect="1"/>
              </p:cNvSpPr>
              <p:nvPr userDrawn="1"/>
            </p:nvSpPr>
            <p:spPr>
              <a:xfrm>
                <a:off x="4160337" y="1478407"/>
                <a:ext cx="823327" cy="823327"/>
              </a:xfrm>
              <a:custGeom>
                <a:avLst/>
                <a:gdLst/>
                <a:ahLst/>
                <a:cxnLst/>
                <a:rect l="l" t="t" r="r" b="b"/>
                <a:pathLst>
                  <a:path w="1256665" h="1256664">
                    <a:moveTo>
                      <a:pt x="628243" y="0"/>
                    </a:moveTo>
                    <a:lnTo>
                      <a:pt x="677339" y="1890"/>
                    </a:lnTo>
                    <a:lnTo>
                      <a:pt x="725402" y="7467"/>
                    </a:lnTo>
                    <a:lnTo>
                      <a:pt x="772292" y="16591"/>
                    </a:lnTo>
                    <a:lnTo>
                      <a:pt x="817869" y="29124"/>
                    </a:lnTo>
                    <a:lnTo>
                      <a:pt x="861994" y="44925"/>
                    </a:lnTo>
                    <a:lnTo>
                      <a:pt x="904526" y="63854"/>
                    </a:lnTo>
                    <a:lnTo>
                      <a:pt x="945327" y="85772"/>
                    </a:lnTo>
                    <a:lnTo>
                      <a:pt x="984257" y="110539"/>
                    </a:lnTo>
                    <a:lnTo>
                      <a:pt x="1021175" y="138015"/>
                    </a:lnTo>
                    <a:lnTo>
                      <a:pt x="1055943" y="168062"/>
                    </a:lnTo>
                    <a:lnTo>
                      <a:pt x="1088420" y="200538"/>
                    </a:lnTo>
                    <a:lnTo>
                      <a:pt x="1118467" y="235306"/>
                    </a:lnTo>
                    <a:lnTo>
                      <a:pt x="1145944" y="272224"/>
                    </a:lnTo>
                    <a:lnTo>
                      <a:pt x="1170712" y="311153"/>
                    </a:lnTo>
                    <a:lnTo>
                      <a:pt x="1192630" y="351954"/>
                    </a:lnTo>
                    <a:lnTo>
                      <a:pt x="1211560" y="394487"/>
                    </a:lnTo>
                    <a:lnTo>
                      <a:pt x="1227361" y="438612"/>
                    </a:lnTo>
                    <a:lnTo>
                      <a:pt x="1239894" y="484190"/>
                    </a:lnTo>
                    <a:lnTo>
                      <a:pt x="1249019" y="531081"/>
                    </a:lnTo>
                    <a:lnTo>
                      <a:pt x="1254597" y="579145"/>
                    </a:lnTo>
                    <a:lnTo>
                      <a:pt x="1256487" y="628243"/>
                    </a:lnTo>
                    <a:lnTo>
                      <a:pt x="1254597" y="677339"/>
                    </a:lnTo>
                    <a:lnTo>
                      <a:pt x="1249019" y="725402"/>
                    </a:lnTo>
                    <a:lnTo>
                      <a:pt x="1239894" y="772291"/>
                    </a:lnTo>
                    <a:lnTo>
                      <a:pt x="1227361" y="817868"/>
                    </a:lnTo>
                    <a:lnTo>
                      <a:pt x="1211560" y="861992"/>
                    </a:lnTo>
                    <a:lnTo>
                      <a:pt x="1192630" y="904524"/>
                    </a:lnTo>
                    <a:lnTo>
                      <a:pt x="1170712" y="945324"/>
                    </a:lnTo>
                    <a:lnTo>
                      <a:pt x="1145944" y="984253"/>
                    </a:lnTo>
                    <a:lnTo>
                      <a:pt x="1118467" y="1021170"/>
                    </a:lnTo>
                    <a:lnTo>
                      <a:pt x="1088420" y="1055937"/>
                    </a:lnTo>
                    <a:lnTo>
                      <a:pt x="1055943" y="1088413"/>
                    </a:lnTo>
                    <a:lnTo>
                      <a:pt x="1021175" y="1118459"/>
                    </a:lnTo>
                    <a:lnTo>
                      <a:pt x="984257" y="1145936"/>
                    </a:lnTo>
                    <a:lnTo>
                      <a:pt x="945327" y="1170702"/>
                    </a:lnTo>
                    <a:lnTo>
                      <a:pt x="904526" y="1192620"/>
                    </a:lnTo>
                    <a:lnTo>
                      <a:pt x="861994" y="1211549"/>
                    </a:lnTo>
                    <a:lnTo>
                      <a:pt x="817869" y="1227350"/>
                    </a:lnTo>
                    <a:lnTo>
                      <a:pt x="772292" y="1239882"/>
                    </a:lnTo>
                    <a:lnTo>
                      <a:pt x="725402" y="1249007"/>
                    </a:lnTo>
                    <a:lnTo>
                      <a:pt x="677339" y="1254584"/>
                    </a:lnTo>
                    <a:lnTo>
                      <a:pt x="628243" y="1256474"/>
                    </a:lnTo>
                    <a:lnTo>
                      <a:pt x="579147" y="1254584"/>
                    </a:lnTo>
                    <a:lnTo>
                      <a:pt x="531084" y="1249007"/>
                    </a:lnTo>
                    <a:lnTo>
                      <a:pt x="484194" y="1239882"/>
                    </a:lnTo>
                    <a:lnTo>
                      <a:pt x="438617" y="1227350"/>
                    </a:lnTo>
                    <a:lnTo>
                      <a:pt x="394492" y="1211549"/>
                    </a:lnTo>
                    <a:lnTo>
                      <a:pt x="351960" y="1192620"/>
                    </a:lnTo>
                    <a:lnTo>
                      <a:pt x="311159" y="1170702"/>
                    </a:lnTo>
                    <a:lnTo>
                      <a:pt x="272229" y="1145936"/>
                    </a:lnTo>
                    <a:lnTo>
                      <a:pt x="235311" y="1118459"/>
                    </a:lnTo>
                    <a:lnTo>
                      <a:pt x="200543" y="1088413"/>
                    </a:lnTo>
                    <a:lnTo>
                      <a:pt x="168066" y="1055937"/>
                    </a:lnTo>
                    <a:lnTo>
                      <a:pt x="138019" y="1021170"/>
                    </a:lnTo>
                    <a:lnTo>
                      <a:pt x="110542" y="984253"/>
                    </a:lnTo>
                    <a:lnTo>
                      <a:pt x="85774" y="945324"/>
                    </a:lnTo>
                    <a:lnTo>
                      <a:pt x="63856" y="904524"/>
                    </a:lnTo>
                    <a:lnTo>
                      <a:pt x="44926" y="861992"/>
                    </a:lnTo>
                    <a:lnTo>
                      <a:pt x="29125" y="817868"/>
                    </a:lnTo>
                    <a:lnTo>
                      <a:pt x="16592" y="772291"/>
                    </a:lnTo>
                    <a:lnTo>
                      <a:pt x="7467" y="725402"/>
                    </a:lnTo>
                    <a:lnTo>
                      <a:pt x="1890" y="677339"/>
                    </a:lnTo>
                    <a:lnTo>
                      <a:pt x="0" y="628243"/>
                    </a:lnTo>
                    <a:lnTo>
                      <a:pt x="1890" y="579145"/>
                    </a:lnTo>
                    <a:lnTo>
                      <a:pt x="7467" y="531081"/>
                    </a:lnTo>
                    <a:lnTo>
                      <a:pt x="16592" y="484190"/>
                    </a:lnTo>
                    <a:lnTo>
                      <a:pt x="29125" y="438612"/>
                    </a:lnTo>
                    <a:lnTo>
                      <a:pt x="44926" y="394487"/>
                    </a:lnTo>
                    <a:lnTo>
                      <a:pt x="63856" y="351954"/>
                    </a:lnTo>
                    <a:lnTo>
                      <a:pt x="85774" y="311153"/>
                    </a:lnTo>
                    <a:lnTo>
                      <a:pt x="110542" y="272224"/>
                    </a:lnTo>
                    <a:lnTo>
                      <a:pt x="138019" y="235306"/>
                    </a:lnTo>
                    <a:lnTo>
                      <a:pt x="168066" y="200538"/>
                    </a:lnTo>
                    <a:lnTo>
                      <a:pt x="200543" y="168062"/>
                    </a:lnTo>
                    <a:lnTo>
                      <a:pt x="235311" y="138015"/>
                    </a:lnTo>
                    <a:lnTo>
                      <a:pt x="272229" y="110539"/>
                    </a:lnTo>
                    <a:lnTo>
                      <a:pt x="311159" y="85772"/>
                    </a:lnTo>
                    <a:lnTo>
                      <a:pt x="351960" y="63854"/>
                    </a:lnTo>
                    <a:lnTo>
                      <a:pt x="394492" y="44925"/>
                    </a:lnTo>
                    <a:lnTo>
                      <a:pt x="438617" y="29124"/>
                    </a:lnTo>
                    <a:lnTo>
                      <a:pt x="484194" y="16591"/>
                    </a:lnTo>
                    <a:lnTo>
                      <a:pt x="531084" y="7467"/>
                    </a:lnTo>
                    <a:lnTo>
                      <a:pt x="579147" y="1890"/>
                    </a:lnTo>
                    <a:lnTo>
                      <a:pt x="628243" y="0"/>
                    </a:lnTo>
                    <a:close/>
                  </a:path>
                </a:pathLst>
              </a:custGeom>
              <a:ln w="35999">
                <a:solidFill>
                  <a:srgbClr val="FEFEFE"/>
                </a:solidFill>
              </a:ln>
            </p:spPr>
            <p:txBody>
              <a:bodyPr wrap="square" lIns="0" tIns="0" rIns="0" bIns="0" rtlCol="0"/>
              <a:lstStyle/>
              <a:p>
                <a:pPr eaLnBrk="1"/>
                <a:endParaRPr lang="en-GB" dirty="0"/>
              </a:p>
            </p:txBody>
          </p:sp>
          <p:sp>
            <p:nvSpPr>
              <p:cNvPr id="31" name="object 10"/>
              <p:cNvSpPr>
                <a:spLocks noChangeAspect="1"/>
              </p:cNvSpPr>
              <p:nvPr userDrawn="1"/>
            </p:nvSpPr>
            <p:spPr>
              <a:xfrm>
                <a:off x="4261641" y="1630259"/>
                <a:ext cx="620718" cy="519623"/>
              </a:xfrm>
              <a:custGeom>
                <a:avLst/>
                <a:gdLst/>
                <a:ahLst/>
                <a:cxnLst/>
                <a:rect l="l" t="t" r="r" b="b"/>
                <a:pathLst>
                  <a:path w="947420" h="793114">
                    <a:moveTo>
                      <a:pt x="226700" y="735439"/>
                    </a:moveTo>
                    <a:lnTo>
                      <a:pt x="234130" y="737389"/>
                    </a:lnTo>
                    <a:lnTo>
                      <a:pt x="246015" y="742125"/>
                    </a:lnTo>
                    <a:lnTo>
                      <a:pt x="260128" y="747976"/>
                    </a:lnTo>
                    <a:lnTo>
                      <a:pt x="274236" y="753269"/>
                    </a:lnTo>
                    <a:lnTo>
                      <a:pt x="318002" y="769126"/>
                    </a:lnTo>
                    <a:lnTo>
                      <a:pt x="363407" y="781026"/>
                    </a:lnTo>
                    <a:lnTo>
                      <a:pt x="409954" y="788933"/>
                    </a:lnTo>
                    <a:lnTo>
                      <a:pt x="457143" y="792812"/>
                    </a:lnTo>
                    <a:lnTo>
                      <a:pt x="504475" y="792627"/>
                    </a:lnTo>
                    <a:lnTo>
                      <a:pt x="551450" y="788342"/>
                    </a:lnTo>
                    <a:lnTo>
                      <a:pt x="597569" y="779922"/>
                    </a:lnTo>
                    <a:lnTo>
                      <a:pt x="642332" y="767332"/>
                    </a:lnTo>
                    <a:lnTo>
                      <a:pt x="685242" y="750534"/>
                    </a:lnTo>
                    <a:lnTo>
                      <a:pt x="689604" y="748271"/>
                    </a:lnTo>
                    <a:lnTo>
                      <a:pt x="355042" y="748271"/>
                    </a:lnTo>
                    <a:lnTo>
                      <a:pt x="315590" y="744945"/>
                    </a:lnTo>
                    <a:lnTo>
                      <a:pt x="274711" y="738766"/>
                    </a:lnTo>
                    <a:lnTo>
                      <a:pt x="226700" y="735439"/>
                    </a:lnTo>
                    <a:close/>
                  </a:path>
                  <a:path w="947420" h="793114">
                    <a:moveTo>
                      <a:pt x="865667" y="200692"/>
                    </a:moveTo>
                    <a:lnTo>
                      <a:pt x="577258" y="200692"/>
                    </a:lnTo>
                    <a:lnTo>
                      <a:pt x="598408" y="215321"/>
                    </a:lnTo>
                    <a:lnTo>
                      <a:pt x="617504" y="242030"/>
                    </a:lnTo>
                    <a:lnTo>
                      <a:pt x="633373" y="278812"/>
                    </a:lnTo>
                    <a:lnTo>
                      <a:pt x="644841" y="323665"/>
                    </a:lnTo>
                    <a:lnTo>
                      <a:pt x="650734" y="374581"/>
                    </a:lnTo>
                    <a:lnTo>
                      <a:pt x="649880" y="429557"/>
                    </a:lnTo>
                    <a:lnTo>
                      <a:pt x="641103" y="486586"/>
                    </a:lnTo>
                    <a:lnTo>
                      <a:pt x="623231" y="543665"/>
                    </a:lnTo>
                    <a:lnTo>
                      <a:pt x="595089" y="598787"/>
                    </a:lnTo>
                    <a:lnTo>
                      <a:pt x="568626" y="637496"/>
                    </a:lnTo>
                    <a:lnTo>
                      <a:pt x="534925" y="672309"/>
                    </a:lnTo>
                    <a:lnTo>
                      <a:pt x="495654" y="701551"/>
                    </a:lnTo>
                    <a:lnTo>
                      <a:pt x="452481" y="723551"/>
                    </a:lnTo>
                    <a:lnTo>
                      <a:pt x="398771" y="743042"/>
                    </a:lnTo>
                    <a:lnTo>
                      <a:pt x="355042" y="748271"/>
                    </a:lnTo>
                    <a:lnTo>
                      <a:pt x="689604" y="748271"/>
                    </a:lnTo>
                    <a:lnTo>
                      <a:pt x="700020" y="742868"/>
                    </a:lnTo>
                    <a:lnTo>
                      <a:pt x="627760" y="742868"/>
                    </a:lnTo>
                    <a:lnTo>
                      <a:pt x="582083" y="741196"/>
                    </a:lnTo>
                    <a:lnTo>
                      <a:pt x="529722" y="729495"/>
                    </a:lnTo>
                    <a:lnTo>
                      <a:pt x="612907" y="646310"/>
                    </a:lnTo>
                    <a:lnTo>
                      <a:pt x="780426" y="646310"/>
                    </a:lnTo>
                    <a:lnTo>
                      <a:pt x="808983" y="634436"/>
                    </a:lnTo>
                    <a:lnTo>
                      <a:pt x="851863" y="606245"/>
                    </a:lnTo>
                    <a:lnTo>
                      <a:pt x="886874" y="571579"/>
                    </a:lnTo>
                    <a:lnTo>
                      <a:pt x="913947" y="531763"/>
                    </a:lnTo>
                    <a:lnTo>
                      <a:pt x="933012" y="488117"/>
                    </a:lnTo>
                    <a:lnTo>
                      <a:pt x="944001" y="441966"/>
                    </a:lnTo>
                    <a:lnTo>
                      <a:pt x="946844" y="394632"/>
                    </a:lnTo>
                    <a:lnTo>
                      <a:pt x="941473" y="347439"/>
                    </a:lnTo>
                    <a:lnTo>
                      <a:pt x="927816" y="301708"/>
                    </a:lnTo>
                    <a:lnTo>
                      <a:pt x="906923" y="260207"/>
                    </a:lnTo>
                    <a:lnTo>
                      <a:pt x="881020" y="219265"/>
                    </a:lnTo>
                    <a:lnTo>
                      <a:pt x="865667" y="200692"/>
                    </a:lnTo>
                    <a:close/>
                  </a:path>
                  <a:path w="947420" h="793114">
                    <a:moveTo>
                      <a:pt x="725798" y="729495"/>
                    </a:moveTo>
                    <a:lnTo>
                      <a:pt x="673437" y="737853"/>
                    </a:lnTo>
                    <a:lnTo>
                      <a:pt x="627760" y="742868"/>
                    </a:lnTo>
                    <a:lnTo>
                      <a:pt x="700020" y="742868"/>
                    </a:lnTo>
                    <a:lnTo>
                      <a:pt x="725798" y="729495"/>
                    </a:lnTo>
                    <a:close/>
                  </a:path>
                  <a:path w="947420" h="793114">
                    <a:moveTo>
                      <a:pt x="223551" y="130047"/>
                    </a:moveTo>
                    <a:lnTo>
                      <a:pt x="177525" y="136882"/>
                    </a:lnTo>
                    <a:lnTo>
                      <a:pt x="136095" y="152420"/>
                    </a:lnTo>
                    <a:lnTo>
                      <a:pt x="99679" y="175478"/>
                    </a:lnTo>
                    <a:lnTo>
                      <a:pt x="68694" y="204872"/>
                    </a:lnTo>
                    <a:lnTo>
                      <a:pt x="43560" y="239419"/>
                    </a:lnTo>
                    <a:lnTo>
                      <a:pt x="24694" y="277934"/>
                    </a:lnTo>
                    <a:lnTo>
                      <a:pt x="10742" y="316666"/>
                    </a:lnTo>
                    <a:lnTo>
                      <a:pt x="2645" y="354882"/>
                    </a:lnTo>
                    <a:lnTo>
                      <a:pt x="0" y="392288"/>
                    </a:lnTo>
                    <a:lnTo>
                      <a:pt x="2399" y="428589"/>
                    </a:lnTo>
                    <a:lnTo>
                      <a:pt x="20714" y="496697"/>
                    </a:lnTo>
                    <a:lnTo>
                      <a:pt x="54350" y="556851"/>
                    </a:lnTo>
                    <a:lnTo>
                      <a:pt x="100065" y="606692"/>
                    </a:lnTo>
                    <a:lnTo>
                      <a:pt x="154619" y="643864"/>
                    </a:lnTo>
                    <a:lnTo>
                      <a:pt x="214771" y="666011"/>
                    </a:lnTo>
                    <a:lnTo>
                      <a:pt x="277280" y="670774"/>
                    </a:lnTo>
                    <a:lnTo>
                      <a:pt x="308405" y="665900"/>
                    </a:lnTo>
                    <a:lnTo>
                      <a:pt x="338904" y="655796"/>
                    </a:lnTo>
                    <a:lnTo>
                      <a:pt x="368372" y="640169"/>
                    </a:lnTo>
                    <a:lnTo>
                      <a:pt x="396404" y="618722"/>
                    </a:lnTo>
                    <a:lnTo>
                      <a:pt x="420997" y="592843"/>
                    </a:lnTo>
                    <a:lnTo>
                      <a:pt x="357421" y="592843"/>
                    </a:lnTo>
                    <a:lnTo>
                      <a:pt x="332758" y="556091"/>
                    </a:lnTo>
                    <a:lnTo>
                      <a:pt x="314158" y="514059"/>
                    </a:lnTo>
                    <a:lnTo>
                      <a:pt x="301524" y="468066"/>
                    </a:lnTo>
                    <a:lnTo>
                      <a:pt x="294759" y="419434"/>
                    </a:lnTo>
                    <a:lnTo>
                      <a:pt x="293765" y="369482"/>
                    </a:lnTo>
                    <a:lnTo>
                      <a:pt x="298443" y="319530"/>
                    </a:lnTo>
                    <a:lnTo>
                      <a:pt x="308695" y="270898"/>
                    </a:lnTo>
                    <a:lnTo>
                      <a:pt x="324425" y="224906"/>
                    </a:lnTo>
                    <a:lnTo>
                      <a:pt x="345534" y="182874"/>
                    </a:lnTo>
                    <a:lnTo>
                      <a:pt x="374500" y="147594"/>
                    </a:lnTo>
                    <a:lnTo>
                      <a:pt x="374872" y="147225"/>
                    </a:lnTo>
                    <a:lnTo>
                      <a:pt x="327716" y="147225"/>
                    </a:lnTo>
                    <a:lnTo>
                      <a:pt x="273754" y="133101"/>
                    </a:lnTo>
                    <a:lnTo>
                      <a:pt x="223551" y="130047"/>
                    </a:lnTo>
                    <a:close/>
                  </a:path>
                  <a:path w="947420" h="793114">
                    <a:moveTo>
                      <a:pt x="780426" y="646310"/>
                    </a:moveTo>
                    <a:lnTo>
                      <a:pt x="612907" y="646310"/>
                    </a:lnTo>
                    <a:lnTo>
                      <a:pt x="653572" y="654481"/>
                    </a:lnTo>
                    <a:lnTo>
                      <a:pt x="697577" y="662652"/>
                    </a:lnTo>
                    <a:lnTo>
                      <a:pt x="748265" y="659683"/>
                    </a:lnTo>
                    <a:lnTo>
                      <a:pt x="780426" y="646310"/>
                    </a:lnTo>
                    <a:close/>
                  </a:path>
                  <a:path w="947420" h="793114">
                    <a:moveTo>
                      <a:pt x="673080" y="117746"/>
                    </a:moveTo>
                    <a:lnTo>
                      <a:pt x="628506" y="126426"/>
                    </a:lnTo>
                    <a:lnTo>
                      <a:pt x="587553" y="144018"/>
                    </a:lnTo>
                    <a:lnTo>
                      <a:pt x="550986" y="169130"/>
                    </a:lnTo>
                    <a:lnTo>
                      <a:pt x="519571" y="200368"/>
                    </a:lnTo>
                    <a:lnTo>
                      <a:pt x="494073" y="236341"/>
                    </a:lnTo>
                    <a:lnTo>
                      <a:pt x="469935" y="282021"/>
                    </a:lnTo>
                    <a:lnTo>
                      <a:pt x="456937" y="325468"/>
                    </a:lnTo>
                    <a:lnTo>
                      <a:pt x="450623" y="373371"/>
                    </a:lnTo>
                    <a:lnTo>
                      <a:pt x="446537" y="432417"/>
                    </a:lnTo>
                    <a:lnTo>
                      <a:pt x="439298" y="474194"/>
                    </a:lnTo>
                    <a:lnTo>
                      <a:pt x="419805" y="525998"/>
                    </a:lnTo>
                    <a:lnTo>
                      <a:pt x="391400" y="571118"/>
                    </a:lnTo>
                    <a:lnTo>
                      <a:pt x="357421" y="592843"/>
                    </a:lnTo>
                    <a:lnTo>
                      <a:pt x="420997" y="592843"/>
                    </a:lnTo>
                    <a:lnTo>
                      <a:pt x="446537" y="557194"/>
                    </a:lnTo>
                    <a:lnTo>
                      <a:pt x="472347" y="507339"/>
                    </a:lnTo>
                    <a:lnTo>
                      <a:pt x="483674" y="465838"/>
                    </a:lnTo>
                    <a:lnTo>
                      <a:pt x="488316" y="420997"/>
                    </a:lnTo>
                    <a:lnTo>
                      <a:pt x="494073" y="361119"/>
                    </a:lnTo>
                    <a:lnTo>
                      <a:pt x="503730" y="313496"/>
                    </a:lnTo>
                    <a:lnTo>
                      <a:pt x="522298" y="265313"/>
                    </a:lnTo>
                    <a:lnTo>
                      <a:pt x="547575" y="224906"/>
                    </a:lnTo>
                    <a:lnTo>
                      <a:pt x="577258" y="200692"/>
                    </a:lnTo>
                    <a:lnTo>
                      <a:pt x="865667" y="200692"/>
                    </a:lnTo>
                    <a:lnTo>
                      <a:pt x="851778" y="183892"/>
                    </a:lnTo>
                    <a:lnTo>
                      <a:pt x="820870" y="159100"/>
                    </a:lnTo>
                    <a:lnTo>
                      <a:pt x="770027" y="132690"/>
                    </a:lnTo>
                    <a:lnTo>
                      <a:pt x="720509" y="119370"/>
                    </a:lnTo>
                    <a:lnTo>
                      <a:pt x="673080" y="117746"/>
                    </a:lnTo>
                    <a:close/>
                  </a:path>
                  <a:path w="947420" h="793114">
                    <a:moveTo>
                      <a:pt x="549273" y="46957"/>
                    </a:moveTo>
                    <a:lnTo>
                      <a:pt x="313598" y="46957"/>
                    </a:lnTo>
                    <a:lnTo>
                      <a:pt x="355282" y="47237"/>
                    </a:lnTo>
                    <a:lnTo>
                      <a:pt x="410888" y="58097"/>
                    </a:lnTo>
                    <a:lnTo>
                      <a:pt x="401887" y="72954"/>
                    </a:lnTo>
                    <a:lnTo>
                      <a:pt x="392326" y="83351"/>
                    </a:lnTo>
                    <a:lnTo>
                      <a:pt x="381647" y="91519"/>
                    </a:lnTo>
                    <a:lnTo>
                      <a:pt x="369296" y="99689"/>
                    </a:lnTo>
                    <a:lnTo>
                      <a:pt x="355280" y="112126"/>
                    </a:lnTo>
                    <a:lnTo>
                      <a:pt x="346277" y="123453"/>
                    </a:lnTo>
                    <a:lnTo>
                      <a:pt x="338388" y="134781"/>
                    </a:lnTo>
                    <a:lnTo>
                      <a:pt x="327716" y="147225"/>
                    </a:lnTo>
                    <a:lnTo>
                      <a:pt x="374872" y="147225"/>
                    </a:lnTo>
                    <a:lnTo>
                      <a:pt x="407921" y="114542"/>
                    </a:lnTo>
                    <a:lnTo>
                      <a:pt x="445799" y="85948"/>
                    </a:lnTo>
                    <a:lnTo>
                      <a:pt x="488130" y="64040"/>
                    </a:lnTo>
                    <a:lnTo>
                      <a:pt x="536711" y="48592"/>
                    </a:lnTo>
                    <a:lnTo>
                      <a:pt x="549273" y="46957"/>
                    </a:lnTo>
                    <a:close/>
                  </a:path>
                  <a:path w="947420" h="793114">
                    <a:moveTo>
                      <a:pt x="501114" y="0"/>
                    </a:moveTo>
                    <a:lnTo>
                      <a:pt x="448561" y="634"/>
                    </a:lnTo>
                    <a:lnTo>
                      <a:pt x="395666" y="5084"/>
                    </a:lnTo>
                    <a:lnTo>
                      <a:pt x="344433" y="13201"/>
                    </a:lnTo>
                    <a:lnTo>
                      <a:pt x="296867" y="24840"/>
                    </a:lnTo>
                    <a:lnTo>
                      <a:pt x="254973" y="39854"/>
                    </a:lnTo>
                    <a:lnTo>
                      <a:pt x="220757" y="58097"/>
                    </a:lnTo>
                    <a:lnTo>
                      <a:pt x="273027" y="52248"/>
                    </a:lnTo>
                    <a:lnTo>
                      <a:pt x="313598" y="46957"/>
                    </a:lnTo>
                    <a:lnTo>
                      <a:pt x="549273" y="46957"/>
                    </a:lnTo>
                    <a:lnTo>
                      <a:pt x="578731" y="43124"/>
                    </a:lnTo>
                    <a:lnTo>
                      <a:pt x="692205" y="43124"/>
                    </a:lnTo>
                    <a:lnTo>
                      <a:pt x="679752" y="35815"/>
                    </a:lnTo>
                    <a:lnTo>
                      <a:pt x="660441" y="28018"/>
                    </a:lnTo>
                    <a:lnTo>
                      <a:pt x="636669" y="22448"/>
                    </a:lnTo>
                    <a:lnTo>
                      <a:pt x="597173" y="10760"/>
                    </a:lnTo>
                    <a:lnTo>
                      <a:pt x="551320" y="3326"/>
                    </a:lnTo>
                    <a:lnTo>
                      <a:pt x="501114" y="0"/>
                    </a:lnTo>
                    <a:close/>
                  </a:path>
                  <a:path w="947420" h="793114">
                    <a:moveTo>
                      <a:pt x="692205" y="43124"/>
                    </a:moveTo>
                    <a:lnTo>
                      <a:pt x="578731" y="43124"/>
                    </a:lnTo>
                    <a:lnTo>
                      <a:pt x="619039" y="44787"/>
                    </a:lnTo>
                    <a:lnTo>
                      <a:pt x="713910" y="58097"/>
                    </a:lnTo>
                    <a:lnTo>
                      <a:pt x="696832" y="45840"/>
                    </a:lnTo>
                    <a:lnTo>
                      <a:pt x="692205" y="43124"/>
                    </a:lnTo>
                    <a:close/>
                  </a:path>
                </a:pathLst>
              </a:custGeom>
              <a:solidFill>
                <a:srgbClr val="FEFEFE"/>
              </a:solidFill>
            </p:spPr>
            <p:txBody>
              <a:bodyPr wrap="square" lIns="0" tIns="0" rIns="0" bIns="0" rtlCol="0"/>
              <a:lstStyle/>
              <a:p>
                <a:pPr eaLnBrk="1"/>
                <a:endParaRPr lang="en-GB" dirty="0"/>
              </a:p>
            </p:txBody>
          </p:sp>
        </p:grpSp>
      </p:grpSp>
      <p:sp>
        <p:nvSpPr>
          <p:cNvPr id="13" name="object 2"/>
          <p:cNvSpPr/>
          <p:nvPr userDrawn="1"/>
        </p:nvSpPr>
        <p:spPr>
          <a:xfrm>
            <a:off x="-36000" y="6498000"/>
            <a:ext cx="9216000" cy="360000"/>
          </a:xfrm>
          <a:prstGeom prst="rect">
            <a:avLst/>
          </a:prstGeom>
          <a:blipFill>
            <a:blip r:embed="rId8" cstate="print"/>
            <a:stretch>
              <a:fillRect/>
            </a:stretch>
          </a:blipFill>
        </p:spPr>
        <p:txBody>
          <a:bodyPr wrap="square" lIns="0" tIns="0" rIns="0" bIns="0" rtlCol="0"/>
          <a:lstStyle/>
          <a:p>
            <a:pPr eaLnBrk="1"/>
            <a:endParaRPr lang="en-GB" dirty="0"/>
          </a:p>
        </p:txBody>
      </p:sp>
      <p:sp>
        <p:nvSpPr>
          <p:cNvPr id="14" name="object 3"/>
          <p:cNvSpPr/>
          <p:nvPr userDrawn="1"/>
        </p:nvSpPr>
        <p:spPr>
          <a:xfrm>
            <a:off x="-36000" y="0"/>
            <a:ext cx="9216000" cy="360000"/>
          </a:xfrm>
          <a:prstGeom prst="rect">
            <a:avLst/>
          </a:prstGeom>
          <a:blipFill>
            <a:blip r:embed="rId9" cstate="print"/>
            <a:stretch>
              <a:fillRect/>
            </a:stretch>
          </a:blipFill>
        </p:spPr>
        <p:txBody>
          <a:bodyPr wrap="square" lIns="0" tIns="0" rIns="0" bIns="0" rtlCol="0"/>
          <a:lstStyle/>
          <a:p>
            <a:pPr eaLnBrk="1"/>
            <a:endParaRPr lang="en-GB" dirty="0"/>
          </a:p>
        </p:txBody>
      </p:sp>
      <p:sp>
        <p:nvSpPr>
          <p:cNvPr id="16" name="Title 1"/>
          <p:cNvSpPr>
            <a:spLocks noGrp="1"/>
          </p:cNvSpPr>
          <p:nvPr>
            <p:ph type="title" hasCustomPrompt="1"/>
          </p:nvPr>
        </p:nvSpPr>
        <p:spPr>
          <a:xfrm>
            <a:off x="1426367" y="2498006"/>
            <a:ext cx="6291266" cy="1787763"/>
          </a:xfrm>
        </p:spPr>
        <p:txBody>
          <a:bodyPr anchor="ctr">
            <a:normAutofit/>
          </a:bodyPr>
          <a:lstStyle>
            <a:lvl1pPr algn="ctr">
              <a:defRPr sz="3200" baseline="0">
                <a:solidFill>
                  <a:schemeClr val="bg1"/>
                </a:solidFill>
              </a:defRPr>
            </a:lvl1pPr>
          </a:lstStyle>
          <a:p>
            <a:r>
              <a:rPr lang="en-GB" dirty="0"/>
              <a:t>Presentation title</a:t>
            </a:r>
          </a:p>
        </p:txBody>
      </p:sp>
      <p:sp>
        <p:nvSpPr>
          <p:cNvPr id="18" name="Text Placeholder 4"/>
          <p:cNvSpPr>
            <a:spLocks noGrp="1"/>
          </p:cNvSpPr>
          <p:nvPr>
            <p:ph type="body" sz="quarter" idx="10" hasCustomPrompt="1"/>
          </p:nvPr>
        </p:nvSpPr>
        <p:spPr>
          <a:xfrm>
            <a:off x="4983664" y="4838699"/>
            <a:ext cx="3314516" cy="313043"/>
          </a:xfrm>
        </p:spPr>
        <p:txBody>
          <a:bodyPr/>
          <a:lstStyle>
            <a:lvl1pPr>
              <a:spcAft>
                <a:spcPts val="0"/>
              </a:spcAft>
              <a:defRPr baseline="0">
                <a:solidFill>
                  <a:schemeClr val="bg1"/>
                </a:solidFill>
                <a:latin typeface="Bodoni MT" panose="02070603080606020203" pitchFamily="18" charset="0"/>
              </a:defRPr>
            </a:lvl1pPr>
          </a:lstStyle>
          <a:p>
            <a:pPr lvl="0"/>
            <a:r>
              <a:rPr lang="en-GB" dirty="0"/>
              <a:t>Event place and date</a:t>
            </a:r>
          </a:p>
        </p:txBody>
      </p:sp>
    </p:spTree>
    <p:extLst>
      <p:ext uri="{BB962C8B-B14F-4D97-AF65-F5344CB8AC3E}">
        <p14:creationId xmlns:p14="http://schemas.microsoft.com/office/powerpoint/2010/main" val="2273159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7_Custom Layout">
    <p:spTree>
      <p:nvGrpSpPr>
        <p:cNvPr id="1" name=""/>
        <p:cNvGrpSpPr/>
        <p:nvPr/>
      </p:nvGrpSpPr>
      <p:grpSpPr>
        <a:xfrm>
          <a:off x="0" y="0"/>
          <a:ext cx="0" cy="0"/>
          <a:chOff x="0" y="0"/>
          <a:chExt cx="0" cy="0"/>
        </a:xfrm>
      </p:grpSpPr>
      <p:graphicFrame>
        <p:nvGraphicFramePr>
          <p:cNvPr id="56" name="Object 55" hidden="1"/>
          <p:cNvGraphicFramePr>
            <a:graphicFrameLocks noChangeAspect="1"/>
          </p:cNvGraphicFramePr>
          <p:nvPr userDrawn="1">
            <p:custDataLst>
              <p:tags r:id="rId2"/>
            </p:custDataLst>
            <p:extLst>
              <p:ext uri="{D42A27DB-BD31-4B8C-83A1-F6EECF244321}">
                <p14:modId xmlns:p14="http://schemas.microsoft.com/office/powerpoint/2010/main" val="21458305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2890"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5" name="Rectangle 54"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1"/>
          <p:cNvSpPr>
            <a:spLocks noGrp="1"/>
          </p:cNvSpPr>
          <p:nvPr>
            <p:ph type="title"/>
          </p:nvPr>
        </p:nvSpPr>
        <p:spPr/>
        <p:txBody>
          <a:bodyPr/>
          <a:lstStyle/>
          <a:p>
            <a:r>
              <a:rPr lang="en-GB" dirty="0"/>
              <a:t>Click to edit Master title style</a:t>
            </a:r>
          </a:p>
        </p:txBody>
      </p:sp>
      <p:sp>
        <p:nvSpPr>
          <p:cNvPr id="3" name="Date Placeholder 2"/>
          <p:cNvSpPr>
            <a:spLocks noGrp="1"/>
          </p:cNvSpPr>
          <p:nvPr>
            <p:ph type="dt" sz="half" idx="10"/>
          </p:nvPr>
        </p:nvSpPr>
        <p:spPr>
          <a:xfrm>
            <a:off x="719136" y="6480000"/>
            <a:ext cx="1871664" cy="378000"/>
          </a:xfrm>
          <a:prstGeom prst="rect">
            <a:avLst/>
          </a:prstGeom>
        </p:spPr>
        <p:txBody>
          <a:bodyPr/>
          <a:lstStyle/>
          <a:p>
            <a:fld id="{5EB15924-536B-48E6-AA65-A7903660F71D}" type="datetime3">
              <a:rPr lang="en-GB" smtClean="0"/>
              <a:t>7 July, 2020</a:t>
            </a:fld>
            <a:endParaRPr lang="en-GB" dirty="0"/>
          </a:p>
        </p:txBody>
      </p:sp>
      <p:sp>
        <p:nvSpPr>
          <p:cNvPr id="4" name="Footer Placeholder 3"/>
          <p:cNvSpPr>
            <a:spLocks noGrp="1"/>
          </p:cNvSpPr>
          <p:nvPr>
            <p:ph type="ftr" sz="quarter" idx="11"/>
            <p:custDataLst>
              <p:tags r:id="rId4"/>
            </p:custDataLst>
          </p:nvPr>
        </p:nvSpPr>
        <p:spPr>
          <a:xfrm>
            <a:off x="0" y="6480000"/>
            <a:ext cx="9144000" cy="378000"/>
          </a:xfrm>
          <a:prstGeom prst="rect">
            <a:avLst/>
          </a:prstGeom>
        </p:spPr>
        <p:txBody>
          <a:bodyPr/>
          <a:lstStyle>
            <a:lvl1pPr algn="ctr" eaLnBrk="1">
              <a:defRPr lang="en-GB" sz="1000" b="0" i="0" u="none">
                <a:solidFill>
                  <a:srgbClr val="FFFFFF"/>
                </a:solidFill>
                <a:latin typeface="Arial"/>
              </a:defRPr>
            </a:lvl1pPr>
          </a:lstStyle>
          <a:p>
            <a:endParaRPr lang="es-ES" b="1" dirty="0"/>
          </a:p>
        </p:txBody>
      </p:sp>
      <p:sp>
        <p:nvSpPr>
          <p:cNvPr id="5" name="Slide Number Placeholder 4"/>
          <p:cNvSpPr>
            <a:spLocks noGrp="1"/>
          </p:cNvSpPr>
          <p:nvPr>
            <p:ph type="sldNum" sz="quarter" idx="12"/>
          </p:nvPr>
        </p:nvSpPr>
        <p:spPr>
          <a:xfrm>
            <a:off x="8279567" y="6480000"/>
            <a:ext cx="360002" cy="378000"/>
          </a:xfrm>
          <a:prstGeom prst="rect">
            <a:avLst/>
          </a:prstGeom>
        </p:spPr>
        <p:txBody>
          <a:bodyPr/>
          <a:lstStyle/>
          <a:p>
            <a:fld id="{71F9F866-B438-9445-8D9F-1F8FF6608833}" type="slidenum">
              <a:rPr lang="en-GB" smtClean="0"/>
              <a:pPr/>
              <a:t>‹#›</a:t>
            </a:fld>
            <a:endParaRPr lang="en-GB" dirty="0"/>
          </a:p>
        </p:txBody>
      </p:sp>
      <p:sp>
        <p:nvSpPr>
          <p:cNvPr id="6" name="Rectangle 5"/>
          <p:cNvSpPr/>
          <p:nvPr userDrawn="1"/>
        </p:nvSpPr>
        <p:spPr>
          <a:xfrm>
            <a:off x="0" y="0"/>
            <a:ext cx="9144000" cy="68580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7000" dirty="0">
                <a:latin typeface="Franklin Gothic Book"/>
              </a:rPr>
              <a:t>Layouts</a:t>
            </a:r>
            <a:r>
              <a:rPr lang="en-GB" sz="7000" baseline="0" dirty="0">
                <a:latin typeface="Franklin Gothic Book"/>
              </a:rPr>
              <a:t> for</a:t>
            </a:r>
            <a:br>
              <a:rPr lang="en-GB" sz="7000" baseline="0" dirty="0">
                <a:latin typeface="Franklin Gothic Book"/>
              </a:rPr>
            </a:br>
            <a:r>
              <a:rPr lang="en-GB" sz="7000" baseline="0" dirty="0">
                <a:latin typeface="Franklin Gothic Book"/>
              </a:rPr>
              <a:t>complex text</a:t>
            </a:r>
            <a:endParaRPr lang="en-GB" sz="7000" dirty="0">
              <a:latin typeface="Franklin Gothic Book"/>
            </a:endParaRPr>
          </a:p>
        </p:txBody>
      </p:sp>
      <p:grpSp>
        <p:nvGrpSpPr>
          <p:cNvPr id="7" name="Group 6"/>
          <p:cNvGrpSpPr/>
          <p:nvPr userDrawn="1"/>
        </p:nvGrpSpPr>
        <p:grpSpPr>
          <a:xfrm>
            <a:off x="-903288" y="0"/>
            <a:ext cx="9902857" cy="7638450"/>
            <a:chOff x="-903288" y="0"/>
            <a:chExt cx="9902857" cy="7638450"/>
          </a:xfrm>
        </p:grpSpPr>
        <p:cxnSp>
          <p:nvCxnSpPr>
            <p:cNvPr id="8" name="Straight Connector 7"/>
            <p:cNvCxnSpPr/>
            <p:nvPr userDrawn="1"/>
          </p:nvCxnSpPr>
          <p:spPr bwMode="auto">
            <a:xfrm>
              <a:off x="-903288" y="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auto">
            <a:xfrm>
              <a:off x="-903288" y="360363"/>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auto">
            <a:xfrm>
              <a:off x="-903288" y="719138"/>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bwMode="auto">
            <a:xfrm>
              <a:off x="-903288" y="10795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auto">
            <a:xfrm>
              <a:off x="-903288" y="1439863"/>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auto">
            <a:xfrm>
              <a:off x="-903288" y="1800225"/>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auto">
            <a:xfrm>
              <a:off x="-903288" y="2160588"/>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auto">
            <a:xfrm>
              <a:off x="-903288" y="252095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auto">
            <a:xfrm>
              <a:off x="-903288" y="2879725"/>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auto">
            <a:xfrm>
              <a:off x="-903288" y="3240088"/>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auto">
            <a:xfrm>
              <a:off x="-903288" y="360045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bwMode="auto">
            <a:xfrm>
              <a:off x="-903288" y="3960813"/>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auto">
            <a:xfrm>
              <a:off x="-903288" y="4319588"/>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auto">
            <a:xfrm>
              <a:off x="-903288" y="467995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auto">
            <a:xfrm>
              <a:off x="-903288" y="5040313"/>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auto">
            <a:xfrm rot="5400000">
              <a:off x="467915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auto">
            <a:xfrm rot="5400000">
              <a:off x="4318792"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auto">
            <a:xfrm rot="5400000">
              <a:off x="396001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auto">
            <a:xfrm rot="5400000">
              <a:off x="359806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auto">
            <a:xfrm rot="5400000">
              <a:off x="3239292"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auto">
            <a:xfrm rot="5400000">
              <a:off x="287893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auto">
            <a:xfrm rot="5400000">
              <a:off x="251856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auto">
            <a:xfrm rot="5400000">
              <a:off x="215820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auto">
            <a:xfrm rot="5400000">
              <a:off x="179943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auto">
            <a:xfrm rot="5400000">
              <a:off x="143906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auto">
            <a:xfrm rot="5400000">
              <a:off x="107870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auto">
            <a:xfrm rot="5400000">
              <a:off x="718342"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auto">
            <a:xfrm rot="5400000">
              <a:off x="35956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auto">
            <a:xfrm rot="5400000">
              <a:off x="-79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bwMode="auto">
            <a:xfrm rot="5400000">
              <a:off x="-361158"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bwMode="auto">
            <a:xfrm rot="5400000">
              <a:off x="6839742"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auto">
            <a:xfrm rot="5400000">
              <a:off x="647938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auto">
            <a:xfrm rot="5400000">
              <a:off x="611901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auto">
            <a:xfrm rot="5400000">
              <a:off x="575865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auto">
            <a:xfrm rot="5400000">
              <a:off x="5398292"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auto">
            <a:xfrm rot="5400000">
              <a:off x="503951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auto">
            <a:xfrm rot="5400000">
              <a:off x="467915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auto">
            <a:xfrm rot="5400000">
              <a:off x="720010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auto">
            <a:xfrm rot="5400000">
              <a:off x="756046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auto">
            <a:xfrm rot="5400000">
              <a:off x="792000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auto">
            <a:xfrm rot="5400000">
              <a:off x="828000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bwMode="auto">
            <a:xfrm rot="5400000">
              <a:off x="864000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bwMode="auto">
            <a:xfrm>
              <a:off x="-903288" y="54000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auto">
            <a:xfrm>
              <a:off x="-903288" y="57600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auto">
            <a:xfrm>
              <a:off x="-903288" y="61200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auto">
            <a:xfrm>
              <a:off x="-903288" y="64800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auto">
            <a:xfrm>
              <a:off x="-903288" y="68400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77923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2"/>
            </p:custDataLst>
            <p:extLst>
              <p:ext uri="{D42A27DB-BD31-4B8C-83A1-F6EECF244321}">
                <p14:modId xmlns:p14="http://schemas.microsoft.com/office/powerpoint/2010/main" val="39205587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914"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6" name="Round Same Side Corner Rectangle 5"/>
          <p:cNvSpPr/>
          <p:nvPr userDrawn="1"/>
        </p:nvSpPr>
        <p:spPr>
          <a:xfrm>
            <a:off x="4319585" y="1803400"/>
            <a:ext cx="4319983" cy="4676599"/>
          </a:xfrm>
          <a:prstGeom prst="round2SameRect">
            <a:avLst>
              <a:gd name="adj1" fmla="val 3390"/>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a:spcAft>
                <a:spcPct val="50000"/>
              </a:spcAft>
              <a:defRPr/>
            </a:pPr>
            <a:endParaRPr lang="en-GB" dirty="0">
              <a:latin typeface="Franklin Gothic Book"/>
            </a:endParaRPr>
          </a:p>
        </p:txBody>
      </p:sp>
      <p:sp>
        <p:nvSpPr>
          <p:cNvPr id="65" name="Picture Placeholder 8" descr="Images should be chosen for their relevance and impact. Only one image should be used on a page unless you are trying to show a process or 'before and after'.&#10;If you expect the slides to be printed then check the colour settings by selecting the image and then 'black and white' settings. From this menu you will be able to determine how best the image will be converted to black and white and how much printer ink it will use." title="Photo slot"/>
          <p:cNvSpPr>
            <a:spLocks noGrp="1"/>
          </p:cNvSpPr>
          <p:nvPr>
            <p:ph type="pic" sz="quarter" idx="16"/>
          </p:nvPr>
        </p:nvSpPr>
        <p:spPr>
          <a:xfrm>
            <a:off x="6478586" y="4833942"/>
            <a:ext cx="1800982" cy="1286058"/>
          </a:xfrm>
          <a:prstGeom prst="roundRect">
            <a:avLst>
              <a:gd name="adj" fmla="val 10702"/>
            </a:avLst>
          </a:prstGeom>
        </p:spPr>
        <p:txBody>
          <a:bodyPr/>
          <a:lstStyle/>
          <a:p>
            <a:pPr lvl="0"/>
            <a:r>
              <a:rPr lang="en-GB" noProof="0" dirty="0"/>
              <a:t>Click icon to add picture</a:t>
            </a:r>
          </a:p>
        </p:txBody>
      </p:sp>
      <p:pic>
        <p:nvPicPr>
          <p:cNvPr id="7" name="Picture 6" descr="inverted commas closed.png"/>
          <p:cNvPicPr>
            <a:picLocks noChangeAspect="1"/>
          </p:cNvPicPr>
          <p:nvPr userDrawn="1"/>
        </p:nvPicPr>
        <p:blipFill rotWithShape="1">
          <a:blip r:embed="rId8" cstate="screen">
            <a:lum bright="70000" contrast="-70000"/>
            <a:extLst>
              <a:ext uri="{28A0092B-C50C-407E-A947-70E740481C1C}">
                <a14:useLocalDpi xmlns:a14="http://schemas.microsoft.com/office/drawing/2010/main"/>
              </a:ext>
            </a:extLst>
          </a:blip>
          <a:srcRect/>
          <a:stretch/>
        </p:blipFill>
        <p:spPr>
          <a:xfrm>
            <a:off x="7517819" y="3312408"/>
            <a:ext cx="762020" cy="542668"/>
          </a:xfrm>
          <a:prstGeom prst="rect">
            <a:avLst/>
          </a:prstGeom>
        </p:spPr>
      </p:pic>
      <p:pic>
        <p:nvPicPr>
          <p:cNvPr id="8" name="Picture 7" descr="inverted commas open.png"/>
          <p:cNvPicPr>
            <a:picLocks noChangeAspect="1"/>
          </p:cNvPicPr>
          <p:nvPr userDrawn="1"/>
        </p:nvPicPr>
        <p:blipFill rotWithShape="1">
          <a:blip r:embed="rId9" cstate="screen">
            <a:lum bright="70000" contrast="-70000"/>
            <a:extLst>
              <a:ext uri="{28A0092B-C50C-407E-A947-70E740481C1C}">
                <a14:useLocalDpi xmlns:a14="http://schemas.microsoft.com/office/drawing/2010/main"/>
              </a:ext>
            </a:extLst>
          </a:blip>
          <a:srcRect/>
          <a:stretch/>
        </p:blipFill>
        <p:spPr>
          <a:xfrm>
            <a:off x="4678162" y="2141311"/>
            <a:ext cx="692748" cy="531132"/>
          </a:xfrm>
          <a:prstGeom prst="rect">
            <a:avLst/>
          </a:prstGeom>
        </p:spPr>
      </p:pic>
      <p:sp>
        <p:nvSpPr>
          <p:cNvPr id="13" name="Text Placeholder 6"/>
          <p:cNvSpPr>
            <a:spLocks noGrp="1"/>
          </p:cNvSpPr>
          <p:nvPr>
            <p:ph type="body" sz="quarter" idx="15"/>
          </p:nvPr>
        </p:nvSpPr>
        <p:spPr>
          <a:xfrm>
            <a:off x="5038723" y="2313668"/>
            <a:ext cx="2881313" cy="1449578"/>
          </a:xfrm>
          <a:prstGeom prst="rect">
            <a:avLst/>
          </a:prstGeom>
        </p:spPr>
        <p:txBody>
          <a:bodyPr>
            <a:normAutofit/>
          </a:bodyPr>
          <a:lstStyle>
            <a:lvl1pPr marL="0" marR="0" indent="0" algn="l" defTabSz="914400" rtl="0" eaLnBrk="0" fontAlgn="base" latinLnBrk="0" hangingPunct="0">
              <a:lnSpc>
                <a:spcPct val="100000"/>
              </a:lnSpc>
              <a:spcBef>
                <a:spcPts val="0"/>
              </a:spcBef>
              <a:spcAft>
                <a:spcPts val="1200"/>
              </a:spcAft>
              <a:buClrTx/>
              <a:buSzTx/>
              <a:buFontTx/>
              <a:buNone/>
              <a:tabLst/>
              <a:defRPr sz="2000">
                <a:solidFill>
                  <a:schemeClr val="tx1"/>
                </a:solidFill>
                <a:latin typeface="Franklin Gothic Book"/>
                <a:cs typeface="Franklin Gothic Book"/>
              </a:defRPr>
            </a:lvl1pPr>
            <a:lvl2pPr marL="179388" marR="0" indent="-179388" algn="l" defTabSz="914400" rtl="0" eaLnBrk="0" fontAlgn="base" latinLnBrk="0" hangingPunct="0">
              <a:lnSpc>
                <a:spcPct val="100000"/>
              </a:lnSpc>
              <a:spcBef>
                <a:spcPts val="0"/>
              </a:spcBef>
              <a:spcAft>
                <a:spcPts val="1200"/>
              </a:spcAft>
              <a:buClrTx/>
              <a:buSzTx/>
              <a:buFont typeface="Arial" charset="0"/>
              <a:buChar char="•"/>
              <a:tabLst/>
              <a:defRPr>
                <a:solidFill>
                  <a:schemeClr val="tx1"/>
                </a:solidFill>
                <a:latin typeface="Franklin Gothic Book"/>
                <a:ea typeface="Franklin Gothic Book"/>
                <a:cs typeface="Franklin Gothic Book"/>
              </a:defRPr>
            </a:lvl2pPr>
            <a:lvl3pPr marL="360000" marR="0" indent="-180000" algn="l" defTabSz="914400" rtl="0" eaLnBrk="0" fontAlgn="base" latinLnBrk="0" hangingPunct="0">
              <a:lnSpc>
                <a:spcPct val="100000"/>
              </a:lnSpc>
              <a:spcBef>
                <a:spcPts val="0"/>
              </a:spcBef>
              <a:spcAft>
                <a:spcPts val="1200"/>
              </a:spcAft>
              <a:buClrTx/>
              <a:buSzTx/>
              <a:buFont typeface="Arial"/>
              <a:buChar char="•"/>
              <a:tabLst/>
              <a:defRPr>
                <a:solidFill>
                  <a:schemeClr val="tx1"/>
                </a:solidFill>
                <a:latin typeface="Franklin Gothic Book"/>
                <a:ea typeface="Franklin Gothic Book"/>
                <a:cs typeface="Franklin Gothic Book"/>
              </a:defRPr>
            </a:lvl3pPr>
            <a:lvl4pPr marL="540000" marR="0" indent="-180000" algn="l" defTabSz="914400" rtl="0" eaLnBrk="0" fontAlgn="base" latinLnBrk="0" hangingPunct="0">
              <a:lnSpc>
                <a:spcPct val="100000"/>
              </a:lnSpc>
              <a:spcBef>
                <a:spcPts val="0"/>
              </a:spcBef>
              <a:spcAft>
                <a:spcPts val="1200"/>
              </a:spcAft>
              <a:buClrTx/>
              <a:buSzTx/>
              <a:buFont typeface="Arial"/>
              <a:buChar char="•"/>
              <a:tabLst/>
              <a:defRPr>
                <a:latin typeface="Franklin Gothic Book"/>
                <a:ea typeface="Franklin Gothic Book"/>
                <a:cs typeface="Franklin Gothic Book"/>
              </a:defRPr>
            </a:lvl4pPr>
          </a:lstStyle>
          <a:p>
            <a:pPr marL="0" marR="0" lvl="0"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Click to edit Master text styles</a:t>
            </a:r>
          </a:p>
        </p:txBody>
      </p:sp>
      <p:sp>
        <p:nvSpPr>
          <p:cNvPr id="12" name="Text Placeholder 6"/>
          <p:cNvSpPr>
            <a:spLocks noGrp="1"/>
          </p:cNvSpPr>
          <p:nvPr>
            <p:ph type="body" sz="quarter" idx="14"/>
          </p:nvPr>
        </p:nvSpPr>
        <p:spPr>
          <a:xfrm>
            <a:off x="717550" y="1803400"/>
            <a:ext cx="3240085" cy="4316599"/>
          </a:xfrm>
          <a:prstGeom prst="rect">
            <a:avLst/>
          </a:prstGeom>
        </p:spPr>
        <p:txBody>
          <a:bodyPr>
            <a:normAutofit/>
          </a:bodyPr>
          <a:lstStyle>
            <a:lvl1pPr marL="0" marR="0" indent="0" algn="l" defTabSz="914400" rtl="0" eaLnBrk="0" fontAlgn="base" latinLnBrk="0" hangingPunct="0">
              <a:lnSpc>
                <a:spcPct val="100000"/>
              </a:lnSpc>
              <a:spcBef>
                <a:spcPts val="0"/>
              </a:spcBef>
              <a:spcAft>
                <a:spcPts val="1200"/>
              </a:spcAft>
              <a:buClrTx/>
              <a:buSzTx/>
              <a:buFontTx/>
              <a:buNone/>
              <a:tabLst/>
              <a:defRPr sz="2000">
                <a:solidFill>
                  <a:schemeClr val="tx1"/>
                </a:solidFill>
                <a:latin typeface="Franklin Gothic Book"/>
                <a:cs typeface="Franklin Gothic Book"/>
              </a:defRPr>
            </a:lvl1pPr>
            <a:lvl2pPr marL="179388" marR="0" indent="-179388" algn="l" defTabSz="914400" rtl="0" eaLnBrk="0" fontAlgn="base" latinLnBrk="0" hangingPunct="0">
              <a:lnSpc>
                <a:spcPct val="100000"/>
              </a:lnSpc>
              <a:spcBef>
                <a:spcPts val="0"/>
              </a:spcBef>
              <a:spcAft>
                <a:spcPts val="1200"/>
              </a:spcAft>
              <a:buClrTx/>
              <a:buSzTx/>
              <a:buFont typeface="Arial" charset="0"/>
              <a:buChar char="•"/>
              <a:tabLst/>
              <a:defRPr>
                <a:solidFill>
                  <a:schemeClr val="tx1"/>
                </a:solidFill>
                <a:latin typeface="Franklin Gothic Book"/>
                <a:ea typeface="Franklin Gothic Book"/>
                <a:cs typeface="Franklin Gothic Book"/>
              </a:defRPr>
            </a:lvl2pPr>
            <a:lvl3pPr marL="360000" marR="0" indent="-180000" algn="l" defTabSz="914400" rtl="0" eaLnBrk="0" fontAlgn="base" latinLnBrk="0" hangingPunct="0">
              <a:lnSpc>
                <a:spcPct val="100000"/>
              </a:lnSpc>
              <a:spcBef>
                <a:spcPts val="0"/>
              </a:spcBef>
              <a:spcAft>
                <a:spcPts val="1200"/>
              </a:spcAft>
              <a:buClrTx/>
              <a:buSzTx/>
              <a:buFont typeface="Arial"/>
              <a:buChar char="•"/>
              <a:tabLst/>
              <a:defRPr>
                <a:solidFill>
                  <a:schemeClr val="tx1"/>
                </a:solidFill>
                <a:latin typeface="Franklin Gothic Book"/>
                <a:ea typeface="Franklin Gothic Book"/>
                <a:cs typeface="Franklin Gothic Book"/>
              </a:defRPr>
            </a:lvl3pPr>
            <a:lvl4pPr marL="540000" marR="0" indent="-180000" algn="l" defTabSz="914400" rtl="0" eaLnBrk="0" fontAlgn="base" latinLnBrk="0" hangingPunct="0">
              <a:lnSpc>
                <a:spcPct val="100000"/>
              </a:lnSpc>
              <a:spcBef>
                <a:spcPts val="0"/>
              </a:spcBef>
              <a:spcAft>
                <a:spcPts val="1200"/>
              </a:spcAft>
              <a:buClrTx/>
              <a:buSzTx/>
              <a:buFont typeface="Arial"/>
              <a:buChar char="•"/>
              <a:tabLst/>
              <a:defRPr>
                <a:latin typeface="Franklin Gothic Book"/>
                <a:ea typeface="Franklin Gothic Book"/>
                <a:cs typeface="Franklin Gothic Book"/>
              </a:defRPr>
            </a:lvl4pPr>
          </a:lstStyle>
          <a:p>
            <a:pPr marL="0" marR="0" lvl="0"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Click to edit Master text styles</a:t>
            </a:r>
          </a:p>
          <a:p>
            <a:pPr marL="0" marR="0" lvl="1"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Second level</a:t>
            </a:r>
          </a:p>
          <a:p>
            <a:pPr marL="0" marR="0" lvl="2"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Third level</a:t>
            </a:r>
          </a:p>
          <a:p>
            <a:pPr marL="0" marR="0" lvl="3"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Fourth level</a:t>
            </a:r>
          </a:p>
        </p:txBody>
      </p:sp>
      <p:sp>
        <p:nvSpPr>
          <p:cNvPr id="2" name="Title 1"/>
          <p:cNvSpPr>
            <a:spLocks noGrp="1"/>
          </p:cNvSpPr>
          <p:nvPr>
            <p:ph type="title"/>
          </p:nvPr>
        </p:nvSpPr>
        <p:spPr/>
        <p:txBody>
          <a:bodyPr/>
          <a:lstStyle/>
          <a:p>
            <a:r>
              <a:rPr lang="en-GB" dirty="0"/>
              <a:t>Click to edit Master title style</a:t>
            </a:r>
          </a:p>
        </p:txBody>
      </p:sp>
      <p:sp>
        <p:nvSpPr>
          <p:cNvPr id="3" name="Date Placeholder 2"/>
          <p:cNvSpPr>
            <a:spLocks noGrp="1"/>
          </p:cNvSpPr>
          <p:nvPr>
            <p:ph type="dt" sz="half" idx="10"/>
          </p:nvPr>
        </p:nvSpPr>
        <p:spPr>
          <a:xfrm>
            <a:off x="719136" y="6480000"/>
            <a:ext cx="1871664" cy="378000"/>
          </a:xfrm>
          <a:prstGeom prst="rect">
            <a:avLst/>
          </a:prstGeom>
        </p:spPr>
        <p:txBody>
          <a:bodyPr/>
          <a:lstStyle/>
          <a:p>
            <a:fld id="{CB1DCAE0-08AC-48EA-93EF-22C3E36E870C}" type="datetime3">
              <a:rPr lang="en-GB" smtClean="0"/>
              <a:t>7 July, 2020</a:t>
            </a:fld>
            <a:endParaRPr lang="en-GB" dirty="0"/>
          </a:p>
        </p:txBody>
      </p:sp>
      <p:sp>
        <p:nvSpPr>
          <p:cNvPr id="4" name="Footer Placeholder 3"/>
          <p:cNvSpPr>
            <a:spLocks noGrp="1"/>
          </p:cNvSpPr>
          <p:nvPr>
            <p:ph type="ftr" sz="quarter" idx="11"/>
            <p:custDataLst>
              <p:tags r:id="rId4"/>
            </p:custDataLst>
          </p:nvPr>
        </p:nvSpPr>
        <p:spPr>
          <a:xfrm>
            <a:off x="0" y="6480000"/>
            <a:ext cx="9144000" cy="378000"/>
          </a:xfrm>
          <a:prstGeom prst="rect">
            <a:avLst/>
          </a:prstGeom>
        </p:spPr>
        <p:txBody>
          <a:bodyPr/>
          <a:lstStyle>
            <a:lvl1pPr algn="ctr" eaLnBrk="1">
              <a:defRPr lang="en-GB" sz="1000" b="0" i="0" u="none">
                <a:solidFill>
                  <a:srgbClr val="FFFFFF"/>
                </a:solidFill>
                <a:latin typeface="Arial"/>
              </a:defRPr>
            </a:lvl1pPr>
          </a:lstStyle>
          <a:p>
            <a:endParaRPr lang="es-ES" b="1" dirty="0"/>
          </a:p>
        </p:txBody>
      </p:sp>
      <p:sp>
        <p:nvSpPr>
          <p:cNvPr id="5" name="Slide Number Placeholder 4"/>
          <p:cNvSpPr>
            <a:spLocks noGrp="1"/>
          </p:cNvSpPr>
          <p:nvPr>
            <p:ph type="sldNum" sz="quarter" idx="12"/>
          </p:nvPr>
        </p:nvSpPr>
        <p:spPr>
          <a:xfrm>
            <a:off x="8279567" y="6480000"/>
            <a:ext cx="360002" cy="378000"/>
          </a:xfrm>
          <a:prstGeom prst="rect">
            <a:avLst/>
          </a:prstGeom>
        </p:spPr>
        <p:txBody>
          <a:bodyPr/>
          <a:lstStyle/>
          <a:p>
            <a:fld id="{71F9F866-B438-9445-8D9F-1F8FF6608833}" type="slidenum">
              <a:rPr lang="en-GB" smtClean="0"/>
              <a:pPr/>
              <a:t>‹#›</a:t>
            </a:fld>
            <a:endParaRPr lang="en-GB" dirty="0"/>
          </a:p>
        </p:txBody>
      </p:sp>
    </p:spTree>
    <p:extLst>
      <p:ext uri="{BB962C8B-B14F-4D97-AF65-F5344CB8AC3E}">
        <p14:creationId xmlns:p14="http://schemas.microsoft.com/office/powerpoint/2010/main" val="1389451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ext + char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2913693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938"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1" descr="Ideally your title should fit on one line." title="Slide title"/>
          <p:cNvSpPr>
            <a:spLocks noGrp="1"/>
          </p:cNvSpPr>
          <p:nvPr>
            <p:ph type="title"/>
          </p:nvPr>
        </p:nvSpPr>
        <p:spPr/>
        <p:txBody>
          <a:bodyPr/>
          <a:lstStyle/>
          <a:p>
            <a:r>
              <a:rPr lang="en-GB" dirty="0"/>
              <a:t>Click to edit Master title style</a:t>
            </a:r>
          </a:p>
        </p:txBody>
      </p:sp>
      <p:sp>
        <p:nvSpPr>
          <p:cNvPr id="7" name="Text Placeholder 6"/>
          <p:cNvSpPr>
            <a:spLocks noGrp="1"/>
          </p:cNvSpPr>
          <p:nvPr>
            <p:ph type="body" sz="quarter" idx="13"/>
          </p:nvPr>
        </p:nvSpPr>
        <p:spPr>
          <a:xfrm>
            <a:off x="717550" y="1409700"/>
            <a:ext cx="3606800" cy="4710300"/>
          </a:xfrm>
          <a:prstGeom prst="rect">
            <a:avLst/>
          </a:prstGeom>
        </p:spPr>
        <p:txBody>
          <a:bodyPr>
            <a:noAutofit/>
          </a:bodyPr>
          <a:lstStyle>
            <a:lvl1pPr marL="0" marR="0" indent="0" algn="l" defTabSz="914400" rtl="0" eaLnBrk="0" fontAlgn="base" latinLnBrk="0" hangingPunct="0">
              <a:lnSpc>
                <a:spcPct val="100000"/>
              </a:lnSpc>
              <a:spcBef>
                <a:spcPts val="0"/>
              </a:spcBef>
              <a:spcAft>
                <a:spcPts val="1200"/>
              </a:spcAft>
              <a:buClrTx/>
              <a:buSzTx/>
              <a:buFontTx/>
              <a:buNone/>
              <a:tabLst/>
              <a:defRPr sz="2000">
                <a:solidFill>
                  <a:schemeClr val="accent6"/>
                </a:solidFill>
                <a:latin typeface="Franklin Gothic Book" panose="020B0503020102020204" pitchFamily="34" charset="0"/>
                <a:cs typeface="Franklin Gothic Book" panose="020B0503020102020204" pitchFamily="34" charset="0"/>
              </a:defRPr>
            </a:lvl1pPr>
            <a:lvl2pPr marL="179388" marR="0" indent="-179388" algn="l" defTabSz="914400" rtl="0" eaLnBrk="0" fontAlgn="base" latinLnBrk="0" hangingPunct="0">
              <a:lnSpc>
                <a:spcPct val="100000"/>
              </a:lnSpc>
              <a:spcBef>
                <a:spcPts val="0"/>
              </a:spcBef>
              <a:spcAft>
                <a:spcPts val="1200"/>
              </a:spcAft>
              <a:buClr>
                <a:schemeClr val="accent1"/>
              </a:buClr>
              <a:buSzTx/>
              <a:buFont typeface="Arial" charset="0"/>
              <a:buChar char="•"/>
              <a:tabLst/>
              <a:defRPr>
                <a:solidFill>
                  <a:schemeClr val="accent6"/>
                </a:solidFill>
                <a:latin typeface="Franklin Gothic Book" panose="020B0503020102020204" pitchFamily="34" charset="0"/>
                <a:ea typeface="Franklin Gothic Book"/>
                <a:cs typeface="Franklin Gothic Book" panose="020B0503020102020204" pitchFamily="34" charset="0"/>
              </a:defRPr>
            </a:lvl2pPr>
            <a:lvl3pPr marL="360000" marR="0" indent="-180000" algn="l" defTabSz="914400" rtl="0" eaLnBrk="0" fontAlgn="base" latinLnBrk="0" hangingPunct="0">
              <a:lnSpc>
                <a:spcPct val="100000"/>
              </a:lnSpc>
              <a:spcBef>
                <a:spcPts val="0"/>
              </a:spcBef>
              <a:spcAft>
                <a:spcPts val="1200"/>
              </a:spcAft>
              <a:buClrTx/>
              <a:buSzTx/>
              <a:buFont typeface="Arial"/>
              <a:buChar char="•"/>
              <a:tabLst/>
              <a:defRPr>
                <a:solidFill>
                  <a:schemeClr val="accent6"/>
                </a:solidFill>
                <a:latin typeface="Franklin Gothic Book" panose="020B0503020102020204" pitchFamily="34" charset="0"/>
                <a:ea typeface="Franklin Gothic Book"/>
                <a:cs typeface="Franklin Gothic Book" panose="020B0503020102020204" pitchFamily="34" charset="0"/>
              </a:defRPr>
            </a:lvl3pPr>
            <a:lvl4pPr marL="540000" marR="0" indent="-180000" algn="l" defTabSz="914400" rtl="0" eaLnBrk="0" fontAlgn="base" latinLnBrk="0" hangingPunct="0">
              <a:lnSpc>
                <a:spcPct val="100000"/>
              </a:lnSpc>
              <a:spcBef>
                <a:spcPts val="0"/>
              </a:spcBef>
              <a:spcAft>
                <a:spcPts val="1200"/>
              </a:spcAft>
              <a:buClrTx/>
              <a:buSzTx/>
              <a:buFont typeface="Franklin Gothic Book" panose="020B0503020102020204" pitchFamily="34" charset="0"/>
              <a:buChar char="―"/>
              <a:tabLst/>
              <a:defRPr>
                <a:solidFill>
                  <a:schemeClr val="accent6"/>
                </a:solidFill>
                <a:latin typeface="Franklin Gothic Book" panose="020B0503020102020204" pitchFamily="34" charset="0"/>
                <a:ea typeface="Franklin Gothic Book"/>
                <a:cs typeface="Franklin Gothic Book" panose="020B0503020102020204" pitchFamily="34" charset="0"/>
              </a:defRPr>
            </a:lvl4pPr>
          </a:lstStyle>
          <a:p>
            <a:pPr lvl="0"/>
            <a:r>
              <a:rPr lang="en-GB" dirty="0"/>
              <a:t>Click to edit Master text styles</a:t>
            </a:r>
          </a:p>
          <a:p>
            <a:pPr lvl="1"/>
            <a:r>
              <a:rPr lang="en-GB" dirty="0"/>
              <a:t>Second level</a:t>
            </a:r>
          </a:p>
          <a:p>
            <a:pPr lvl="2"/>
            <a:r>
              <a:rPr lang="en-GB" dirty="0"/>
              <a:t>Third level</a:t>
            </a:r>
          </a:p>
          <a:p>
            <a:pPr lvl="3"/>
            <a:r>
              <a:rPr lang="en-GB" dirty="0"/>
              <a:t>Fourth level</a:t>
            </a:r>
          </a:p>
        </p:txBody>
      </p:sp>
      <p:sp>
        <p:nvSpPr>
          <p:cNvPr id="100" name="Date Placeholder 3"/>
          <p:cNvSpPr>
            <a:spLocks noGrp="1"/>
          </p:cNvSpPr>
          <p:nvPr>
            <p:ph type="dt" sz="half" idx="2"/>
          </p:nvPr>
        </p:nvSpPr>
        <p:spPr>
          <a:xfrm>
            <a:off x="719136" y="6480000"/>
            <a:ext cx="1871664" cy="378000"/>
          </a:xfrm>
          <a:prstGeom prst="rect">
            <a:avLst/>
          </a:prstGeom>
        </p:spPr>
        <p:txBody>
          <a:bodyPr lIns="0" tIns="0" rIns="0" bIns="0" anchor="ctr"/>
          <a:lstStyle>
            <a:lvl1pPr>
              <a:defRPr sz="800">
                <a:solidFill>
                  <a:schemeClr val="accent1"/>
                </a:solidFill>
              </a:defRPr>
            </a:lvl1pPr>
          </a:lstStyle>
          <a:p>
            <a:fld id="{A7A28B02-30A9-486A-B874-5FA64C793014}" type="datetime3">
              <a:rPr lang="en-GB" smtClean="0"/>
              <a:t>7 July, 2020</a:t>
            </a:fld>
            <a:endParaRPr lang="en-GB" dirty="0"/>
          </a:p>
        </p:txBody>
      </p:sp>
      <p:sp>
        <p:nvSpPr>
          <p:cNvPr id="101" name="Footer Placeholder 4"/>
          <p:cNvSpPr>
            <a:spLocks noGrp="1"/>
          </p:cNvSpPr>
          <p:nvPr>
            <p:ph type="ftr" sz="quarter" idx="3"/>
            <p:custDataLst>
              <p:tags r:id="rId4"/>
            </p:custDataLst>
          </p:nvPr>
        </p:nvSpPr>
        <p:spPr>
          <a:xfrm>
            <a:off x="0" y="6480000"/>
            <a:ext cx="9144000" cy="378000"/>
          </a:xfrm>
          <a:prstGeom prst="rect">
            <a:avLst/>
          </a:prstGeom>
        </p:spPr>
        <p:txBody>
          <a:bodyPr lIns="0" tIns="0" rIns="0" bIns="0" anchor="ctr"/>
          <a:lstStyle>
            <a:lvl1pPr algn="ctr" eaLnBrk="1">
              <a:defRPr lang="en-GB" sz="1000" b="0" i="0" u="none">
                <a:solidFill>
                  <a:srgbClr val="FFFFFF"/>
                </a:solidFill>
                <a:latin typeface="Arial"/>
              </a:defRPr>
            </a:lvl1pPr>
          </a:lstStyle>
          <a:p>
            <a:endParaRPr lang="es-ES" b="1" dirty="0"/>
          </a:p>
        </p:txBody>
      </p:sp>
      <p:sp>
        <p:nvSpPr>
          <p:cNvPr id="103" name="Slide Number Placeholder 5"/>
          <p:cNvSpPr>
            <a:spLocks noGrp="1"/>
          </p:cNvSpPr>
          <p:nvPr>
            <p:ph type="sldNum" sz="quarter" idx="4"/>
          </p:nvPr>
        </p:nvSpPr>
        <p:spPr>
          <a:xfrm>
            <a:off x="8279567" y="6480000"/>
            <a:ext cx="360002" cy="378000"/>
          </a:xfrm>
          <a:prstGeom prst="rect">
            <a:avLst/>
          </a:prstGeom>
        </p:spPr>
        <p:txBody>
          <a:bodyPr lIns="0" tIns="0" rIns="0" bIns="0" anchor="ctr"/>
          <a:lstStyle>
            <a:lvl1pPr algn="r">
              <a:defRPr sz="800">
                <a:solidFill>
                  <a:schemeClr val="accent1"/>
                </a:solidFill>
              </a:defRPr>
            </a:lvl1pPr>
          </a:lstStyle>
          <a:p>
            <a:fld id="{71F9F866-B438-9445-8D9F-1F8FF6608833}" type="slidenum">
              <a:rPr lang="en-GB" smtClean="0"/>
              <a:pPr/>
              <a:t>‹#›</a:t>
            </a:fld>
            <a:endParaRPr lang="en-GB" dirty="0"/>
          </a:p>
        </p:txBody>
      </p:sp>
      <p:sp>
        <p:nvSpPr>
          <p:cNvPr id="105" name="Text Placeholder 6"/>
          <p:cNvSpPr>
            <a:spLocks noGrp="1"/>
          </p:cNvSpPr>
          <p:nvPr>
            <p:ph type="body" sz="quarter" idx="17"/>
          </p:nvPr>
        </p:nvSpPr>
        <p:spPr>
          <a:xfrm>
            <a:off x="4819650" y="1409700"/>
            <a:ext cx="3602036" cy="4710300"/>
          </a:xfrm>
          <a:prstGeom prst="rect">
            <a:avLst/>
          </a:prstGeom>
        </p:spPr>
        <p:txBody>
          <a:bodyPr>
            <a:noAutofit/>
          </a:bodyPr>
          <a:lstStyle>
            <a:lvl1pPr marL="0" marR="0" indent="0" algn="l" defTabSz="914400" rtl="0" eaLnBrk="0" fontAlgn="base" latinLnBrk="0" hangingPunct="0">
              <a:lnSpc>
                <a:spcPct val="100000"/>
              </a:lnSpc>
              <a:spcBef>
                <a:spcPts val="0"/>
              </a:spcBef>
              <a:spcAft>
                <a:spcPts val="1200"/>
              </a:spcAft>
              <a:buClrTx/>
              <a:buSzTx/>
              <a:buFontTx/>
              <a:buNone/>
              <a:tabLst/>
              <a:defRPr sz="2000">
                <a:solidFill>
                  <a:schemeClr val="accent6"/>
                </a:solidFill>
                <a:latin typeface="Franklin Gothic Book" panose="020B0503020102020204" pitchFamily="34" charset="0"/>
                <a:cs typeface="Franklin Gothic Book" panose="020B0503020102020204" pitchFamily="34" charset="0"/>
              </a:defRPr>
            </a:lvl1pPr>
            <a:lvl2pPr marL="179388" marR="0" indent="-179388" algn="l" defTabSz="914400" rtl="0" eaLnBrk="0" fontAlgn="base" latinLnBrk="0" hangingPunct="0">
              <a:lnSpc>
                <a:spcPct val="100000"/>
              </a:lnSpc>
              <a:spcBef>
                <a:spcPts val="0"/>
              </a:spcBef>
              <a:spcAft>
                <a:spcPts val="1200"/>
              </a:spcAft>
              <a:buClr>
                <a:schemeClr val="accent1"/>
              </a:buClr>
              <a:buSzTx/>
              <a:buFont typeface="Arial" charset="0"/>
              <a:buChar char="•"/>
              <a:tabLst/>
              <a:defRPr>
                <a:solidFill>
                  <a:schemeClr val="accent6"/>
                </a:solidFill>
                <a:latin typeface="Franklin Gothic Book" panose="020B0503020102020204" pitchFamily="34" charset="0"/>
                <a:ea typeface="Franklin Gothic Book"/>
                <a:cs typeface="Franklin Gothic Book" panose="020B0503020102020204" pitchFamily="34" charset="0"/>
              </a:defRPr>
            </a:lvl2pPr>
            <a:lvl3pPr marL="360000" marR="0" indent="-180000" algn="l" defTabSz="914400" rtl="0" eaLnBrk="0" fontAlgn="base" latinLnBrk="0" hangingPunct="0">
              <a:lnSpc>
                <a:spcPct val="100000"/>
              </a:lnSpc>
              <a:spcBef>
                <a:spcPts val="0"/>
              </a:spcBef>
              <a:spcAft>
                <a:spcPts val="1200"/>
              </a:spcAft>
              <a:buClrTx/>
              <a:buSzTx/>
              <a:buFont typeface="Arial"/>
              <a:buChar char="•"/>
              <a:tabLst/>
              <a:defRPr>
                <a:solidFill>
                  <a:schemeClr val="accent6"/>
                </a:solidFill>
                <a:latin typeface="Franklin Gothic Book" panose="020B0503020102020204" pitchFamily="34" charset="0"/>
                <a:ea typeface="Franklin Gothic Book"/>
                <a:cs typeface="Franklin Gothic Book" panose="020B0503020102020204" pitchFamily="34" charset="0"/>
              </a:defRPr>
            </a:lvl3pPr>
            <a:lvl4pPr marL="540000" marR="0" indent="-180000" algn="l" defTabSz="914400" rtl="0" eaLnBrk="0" fontAlgn="base" latinLnBrk="0" hangingPunct="0">
              <a:lnSpc>
                <a:spcPct val="100000"/>
              </a:lnSpc>
              <a:spcBef>
                <a:spcPts val="0"/>
              </a:spcBef>
              <a:spcAft>
                <a:spcPts val="1200"/>
              </a:spcAft>
              <a:buClrTx/>
              <a:buSzTx/>
              <a:buFont typeface="Franklin Gothic Book" panose="020B0503020102020204" pitchFamily="34" charset="0"/>
              <a:buChar char="―"/>
              <a:tabLst/>
              <a:defRPr>
                <a:solidFill>
                  <a:schemeClr val="accent6"/>
                </a:solidFill>
                <a:latin typeface="Franklin Gothic Book" panose="020B0503020102020204" pitchFamily="34" charset="0"/>
                <a:ea typeface="Franklin Gothic Book"/>
                <a:cs typeface="Franklin Gothic Book" panose="020B0503020102020204" pitchFamily="34" charset="0"/>
              </a:defRPr>
            </a:lvl4pPr>
          </a:lstStyle>
          <a:p>
            <a:pPr lvl="0"/>
            <a:r>
              <a:rPr lang="en-GB" dirty="0"/>
              <a:t>Click to edit Master text styles</a:t>
            </a:r>
          </a:p>
          <a:p>
            <a:pPr lvl="1"/>
            <a:r>
              <a:rPr lang="en-GB" dirty="0"/>
              <a:t>Second level</a:t>
            </a:r>
          </a:p>
          <a:p>
            <a:pPr lvl="2"/>
            <a:r>
              <a:rPr lang="en-GB" dirty="0"/>
              <a:t>Third level</a:t>
            </a:r>
          </a:p>
          <a:p>
            <a:pPr lvl="3"/>
            <a:r>
              <a:rPr lang="en-GB" dirty="0"/>
              <a:t>Fourth level</a:t>
            </a:r>
          </a:p>
        </p:txBody>
      </p:sp>
      <p:cxnSp>
        <p:nvCxnSpPr>
          <p:cNvPr id="104" name="Straight Connector 103"/>
          <p:cNvCxnSpPr/>
          <p:nvPr userDrawn="1"/>
        </p:nvCxnSpPr>
        <p:spPr>
          <a:xfrm>
            <a:off x="4551813" y="1761671"/>
            <a:ext cx="0" cy="4316600"/>
          </a:xfrm>
          <a:prstGeom prst="line">
            <a:avLst/>
          </a:prstGeom>
          <a:ln w="635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3127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text + char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9723467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5962"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1" descr="Ideally your title should fit on one line." title="Slide title"/>
          <p:cNvSpPr>
            <a:spLocks noGrp="1"/>
          </p:cNvSpPr>
          <p:nvPr>
            <p:ph type="title"/>
          </p:nvPr>
        </p:nvSpPr>
        <p:spPr/>
        <p:txBody>
          <a:bodyPr/>
          <a:lstStyle/>
          <a:p>
            <a:r>
              <a:rPr lang="en-GB" dirty="0"/>
              <a:t>Click to edit Master title style</a:t>
            </a:r>
          </a:p>
        </p:txBody>
      </p:sp>
      <p:sp>
        <p:nvSpPr>
          <p:cNvPr id="7" name="Text Placeholder 6"/>
          <p:cNvSpPr>
            <a:spLocks noGrp="1"/>
          </p:cNvSpPr>
          <p:nvPr>
            <p:ph type="body" sz="quarter" idx="13"/>
          </p:nvPr>
        </p:nvSpPr>
        <p:spPr>
          <a:xfrm>
            <a:off x="717551" y="2879725"/>
            <a:ext cx="3240086" cy="3060273"/>
          </a:xfrm>
          <a:prstGeom prst="rect">
            <a:avLst/>
          </a:prstGeom>
        </p:spPr>
        <p:txBody>
          <a:bodyPr>
            <a:noAutofit/>
          </a:bodyPr>
          <a:lstStyle>
            <a:lvl1pPr marL="0" marR="0" indent="0" algn="l" defTabSz="914400" rtl="0" eaLnBrk="0" fontAlgn="base" latinLnBrk="0" hangingPunct="0">
              <a:lnSpc>
                <a:spcPct val="100000"/>
              </a:lnSpc>
              <a:spcBef>
                <a:spcPts val="0"/>
              </a:spcBef>
              <a:spcAft>
                <a:spcPts val="1200"/>
              </a:spcAft>
              <a:buClrTx/>
              <a:buSzTx/>
              <a:buFontTx/>
              <a:buNone/>
              <a:tabLst/>
              <a:defRPr sz="2000">
                <a:solidFill>
                  <a:schemeClr val="tx1"/>
                </a:solidFill>
                <a:latin typeface="Franklin Gothic Book"/>
                <a:cs typeface="Franklin Gothic Book"/>
              </a:defRPr>
            </a:lvl1pPr>
            <a:lvl2pPr marL="179388" marR="0" indent="-179388" algn="l" defTabSz="914400" rtl="0" eaLnBrk="0" fontAlgn="base" latinLnBrk="0" hangingPunct="0">
              <a:lnSpc>
                <a:spcPct val="100000"/>
              </a:lnSpc>
              <a:spcBef>
                <a:spcPts val="0"/>
              </a:spcBef>
              <a:spcAft>
                <a:spcPts val="1200"/>
              </a:spcAft>
              <a:buClrTx/>
              <a:buSzTx/>
              <a:buFont typeface="Arial" charset="0"/>
              <a:buChar char="•"/>
              <a:tabLst/>
              <a:defRPr>
                <a:solidFill>
                  <a:schemeClr val="tx1"/>
                </a:solidFill>
                <a:latin typeface="Franklin Gothic Book"/>
                <a:ea typeface="Franklin Gothic Book"/>
                <a:cs typeface="Franklin Gothic Book"/>
              </a:defRPr>
            </a:lvl2pPr>
            <a:lvl3pPr marL="360000" marR="0" indent="-180000" algn="l" defTabSz="914400" rtl="0" eaLnBrk="0" fontAlgn="base" latinLnBrk="0" hangingPunct="0">
              <a:lnSpc>
                <a:spcPct val="100000"/>
              </a:lnSpc>
              <a:spcBef>
                <a:spcPts val="0"/>
              </a:spcBef>
              <a:spcAft>
                <a:spcPts val="1200"/>
              </a:spcAft>
              <a:buClrTx/>
              <a:buSzTx/>
              <a:buFont typeface="Arial"/>
              <a:buChar char="•"/>
              <a:tabLst/>
              <a:defRPr>
                <a:solidFill>
                  <a:schemeClr val="tx1"/>
                </a:solidFill>
                <a:latin typeface="Franklin Gothic Book"/>
                <a:ea typeface="Franklin Gothic Book"/>
                <a:cs typeface="Franklin Gothic Book"/>
              </a:defRPr>
            </a:lvl3pPr>
            <a:lvl4pPr marL="540000" marR="0" indent="-180000" algn="l" defTabSz="914400" rtl="0" eaLnBrk="0" fontAlgn="base" latinLnBrk="0" hangingPunct="0">
              <a:lnSpc>
                <a:spcPct val="100000"/>
              </a:lnSpc>
              <a:spcBef>
                <a:spcPts val="0"/>
              </a:spcBef>
              <a:spcAft>
                <a:spcPts val="1200"/>
              </a:spcAft>
              <a:buClrTx/>
              <a:buSzTx/>
              <a:buFont typeface="Arial"/>
              <a:buChar char="•"/>
              <a:tabLst/>
              <a:defRPr>
                <a:latin typeface="Franklin Gothic Book"/>
                <a:ea typeface="Franklin Gothic Book"/>
                <a:cs typeface="Franklin Gothic Book"/>
              </a:defRPr>
            </a:lvl4pPr>
          </a:lstStyle>
          <a:p>
            <a:pPr marL="0" marR="0" lvl="0"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Click to edit Master text styles</a:t>
            </a:r>
          </a:p>
          <a:p>
            <a:pPr marL="0" marR="0" lvl="1"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Second level</a:t>
            </a:r>
          </a:p>
          <a:p>
            <a:pPr marL="0" marR="0" lvl="2"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Third level</a:t>
            </a:r>
          </a:p>
          <a:p>
            <a:pPr marL="0" marR="0" lvl="3"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Fourth level</a:t>
            </a:r>
          </a:p>
        </p:txBody>
      </p:sp>
      <p:sp>
        <p:nvSpPr>
          <p:cNvPr id="100" name="Date Placeholder 3"/>
          <p:cNvSpPr>
            <a:spLocks noGrp="1"/>
          </p:cNvSpPr>
          <p:nvPr>
            <p:ph type="dt" sz="half" idx="2"/>
          </p:nvPr>
        </p:nvSpPr>
        <p:spPr>
          <a:xfrm>
            <a:off x="719136" y="6480000"/>
            <a:ext cx="1871664" cy="378000"/>
          </a:xfrm>
          <a:prstGeom prst="rect">
            <a:avLst/>
          </a:prstGeom>
        </p:spPr>
        <p:txBody>
          <a:bodyPr lIns="0" tIns="0" rIns="0" bIns="0" anchor="ctr"/>
          <a:lstStyle>
            <a:lvl1pPr>
              <a:defRPr sz="800">
                <a:solidFill>
                  <a:schemeClr val="accent1"/>
                </a:solidFill>
              </a:defRPr>
            </a:lvl1pPr>
          </a:lstStyle>
          <a:p>
            <a:fld id="{B3A1491E-2C50-4CE9-8C79-426FAECC3FB9}" type="datetime3">
              <a:rPr lang="en-GB" smtClean="0"/>
              <a:t>7 July, 2020</a:t>
            </a:fld>
            <a:endParaRPr lang="en-GB" dirty="0"/>
          </a:p>
        </p:txBody>
      </p:sp>
      <p:sp>
        <p:nvSpPr>
          <p:cNvPr id="101" name="Footer Placeholder 4"/>
          <p:cNvSpPr>
            <a:spLocks noGrp="1"/>
          </p:cNvSpPr>
          <p:nvPr>
            <p:ph type="ftr" sz="quarter" idx="3"/>
            <p:custDataLst>
              <p:tags r:id="rId4"/>
            </p:custDataLst>
          </p:nvPr>
        </p:nvSpPr>
        <p:spPr>
          <a:xfrm>
            <a:off x="0" y="6480000"/>
            <a:ext cx="9144000" cy="378000"/>
          </a:xfrm>
          <a:prstGeom prst="rect">
            <a:avLst/>
          </a:prstGeom>
        </p:spPr>
        <p:txBody>
          <a:bodyPr lIns="0" tIns="0" rIns="0" bIns="0" anchor="ctr"/>
          <a:lstStyle>
            <a:lvl1pPr algn="ctr" eaLnBrk="1">
              <a:defRPr lang="en-GB" sz="1000" b="0" i="0" u="none">
                <a:solidFill>
                  <a:srgbClr val="FFFFFF"/>
                </a:solidFill>
                <a:latin typeface="Arial"/>
              </a:defRPr>
            </a:lvl1pPr>
          </a:lstStyle>
          <a:p>
            <a:endParaRPr lang="es-ES" b="1" dirty="0"/>
          </a:p>
        </p:txBody>
      </p:sp>
      <p:sp>
        <p:nvSpPr>
          <p:cNvPr id="103" name="Slide Number Placeholder 5"/>
          <p:cNvSpPr>
            <a:spLocks noGrp="1"/>
          </p:cNvSpPr>
          <p:nvPr>
            <p:ph type="sldNum" sz="quarter" idx="4"/>
          </p:nvPr>
        </p:nvSpPr>
        <p:spPr>
          <a:xfrm>
            <a:off x="8279567" y="6480000"/>
            <a:ext cx="360002" cy="378000"/>
          </a:xfrm>
          <a:prstGeom prst="rect">
            <a:avLst/>
          </a:prstGeom>
        </p:spPr>
        <p:txBody>
          <a:bodyPr lIns="0" tIns="0" rIns="0" bIns="0" anchor="ctr"/>
          <a:lstStyle>
            <a:lvl1pPr algn="r">
              <a:defRPr sz="800">
                <a:solidFill>
                  <a:schemeClr val="accent1"/>
                </a:solidFill>
              </a:defRPr>
            </a:lvl1pPr>
          </a:lstStyle>
          <a:p>
            <a:fld id="{71F9F866-B438-9445-8D9F-1F8FF6608833}" type="slidenum">
              <a:rPr lang="en-GB" smtClean="0"/>
              <a:pPr/>
              <a:t>‹#›</a:t>
            </a:fld>
            <a:endParaRPr lang="en-GB" dirty="0"/>
          </a:p>
        </p:txBody>
      </p:sp>
      <p:sp>
        <p:nvSpPr>
          <p:cNvPr id="102" name="Text Placeholder 6"/>
          <p:cNvSpPr>
            <a:spLocks noGrp="1"/>
          </p:cNvSpPr>
          <p:nvPr>
            <p:ph type="body" sz="quarter" idx="16"/>
          </p:nvPr>
        </p:nvSpPr>
        <p:spPr>
          <a:xfrm>
            <a:off x="720725" y="2340519"/>
            <a:ext cx="3236517" cy="360862"/>
          </a:xfrm>
          <a:prstGeom prst="rect">
            <a:avLst/>
          </a:prstGeom>
        </p:spPr>
        <p:txBody>
          <a:bodyPr>
            <a:noAutofit/>
          </a:bodyPr>
          <a:lstStyle>
            <a:lvl1pPr marL="0" marR="0" indent="0" algn="l" defTabSz="914400" rtl="0" eaLnBrk="0" fontAlgn="base" latinLnBrk="0" hangingPunct="0">
              <a:lnSpc>
                <a:spcPct val="100000"/>
              </a:lnSpc>
              <a:spcBef>
                <a:spcPts val="0"/>
              </a:spcBef>
              <a:spcAft>
                <a:spcPts val="1200"/>
              </a:spcAft>
              <a:buClrTx/>
              <a:buSzTx/>
              <a:buFontTx/>
              <a:buNone/>
              <a:tabLst/>
              <a:defRPr sz="2000">
                <a:solidFill>
                  <a:srgbClr val="00539B"/>
                </a:solidFill>
                <a:latin typeface="Franklin Gothic Book"/>
                <a:cs typeface="Franklin Gothic Book"/>
              </a:defRPr>
            </a:lvl1pPr>
            <a:lvl2pPr marL="179388" marR="0" indent="-179388" algn="l" defTabSz="914400" rtl="0" eaLnBrk="0" fontAlgn="base" latinLnBrk="0" hangingPunct="0">
              <a:lnSpc>
                <a:spcPct val="100000"/>
              </a:lnSpc>
              <a:spcBef>
                <a:spcPts val="0"/>
              </a:spcBef>
              <a:spcAft>
                <a:spcPts val="1200"/>
              </a:spcAft>
              <a:buClrTx/>
              <a:buSzTx/>
              <a:buFont typeface="Arial" charset="0"/>
              <a:buChar char="•"/>
              <a:tabLst/>
              <a:defRPr>
                <a:solidFill>
                  <a:schemeClr val="tx1"/>
                </a:solidFill>
              </a:defRPr>
            </a:lvl2pPr>
            <a:lvl3pPr marL="360000" marR="0" indent="-180000" algn="l" defTabSz="914400" rtl="0" eaLnBrk="0" fontAlgn="base" latinLnBrk="0" hangingPunct="0">
              <a:lnSpc>
                <a:spcPct val="100000"/>
              </a:lnSpc>
              <a:spcBef>
                <a:spcPts val="0"/>
              </a:spcBef>
              <a:spcAft>
                <a:spcPts val="1200"/>
              </a:spcAft>
              <a:buClrTx/>
              <a:buSzTx/>
              <a:buFont typeface="Arial"/>
              <a:buChar char="•"/>
              <a:tabLst/>
              <a:defRPr>
                <a:solidFill>
                  <a:schemeClr val="tx1"/>
                </a:solidFill>
              </a:defRPr>
            </a:lvl3pPr>
            <a:lvl4pPr marL="540000" marR="0" indent="-180000" algn="l" defTabSz="914400" rtl="0" eaLnBrk="0" fontAlgn="base" latinLnBrk="0" hangingPunct="0">
              <a:lnSpc>
                <a:spcPct val="100000"/>
              </a:lnSpc>
              <a:spcBef>
                <a:spcPts val="0"/>
              </a:spcBef>
              <a:spcAft>
                <a:spcPts val="1200"/>
              </a:spcAft>
              <a:buClrTx/>
              <a:buSzTx/>
              <a:buFont typeface="Arial"/>
              <a:buChar char="•"/>
              <a:tabLst/>
              <a:defRPr/>
            </a:lvl4pPr>
          </a:lstStyle>
          <a:p>
            <a:pPr marL="0" marR="0" lvl="0"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Click to edit Master text styles</a:t>
            </a:r>
          </a:p>
        </p:txBody>
      </p:sp>
      <p:sp>
        <p:nvSpPr>
          <p:cNvPr id="105" name="Text Placeholder 6"/>
          <p:cNvSpPr>
            <a:spLocks noGrp="1"/>
          </p:cNvSpPr>
          <p:nvPr>
            <p:ph type="body" sz="quarter" idx="17"/>
          </p:nvPr>
        </p:nvSpPr>
        <p:spPr>
          <a:xfrm>
            <a:off x="4678361" y="2879725"/>
            <a:ext cx="3241675" cy="3060273"/>
          </a:xfrm>
          <a:prstGeom prst="rect">
            <a:avLst/>
          </a:prstGeom>
        </p:spPr>
        <p:txBody>
          <a:bodyPr>
            <a:noAutofit/>
          </a:bodyPr>
          <a:lstStyle>
            <a:lvl1pPr marL="0" marR="0" indent="0" algn="l" defTabSz="914400" rtl="0" eaLnBrk="0" fontAlgn="base" latinLnBrk="0" hangingPunct="0">
              <a:lnSpc>
                <a:spcPct val="100000"/>
              </a:lnSpc>
              <a:spcBef>
                <a:spcPts val="0"/>
              </a:spcBef>
              <a:spcAft>
                <a:spcPts val="1200"/>
              </a:spcAft>
              <a:buClrTx/>
              <a:buSzTx/>
              <a:buFontTx/>
              <a:buNone/>
              <a:tabLst/>
              <a:defRPr sz="2000">
                <a:solidFill>
                  <a:schemeClr val="tx1"/>
                </a:solidFill>
                <a:latin typeface="Franklin Gothic Book"/>
                <a:cs typeface="Franklin Gothic Book"/>
              </a:defRPr>
            </a:lvl1pPr>
            <a:lvl2pPr marL="179388" marR="0" indent="-179388" algn="l" defTabSz="914400" rtl="0" eaLnBrk="0" fontAlgn="base" latinLnBrk="0" hangingPunct="0">
              <a:lnSpc>
                <a:spcPct val="100000"/>
              </a:lnSpc>
              <a:spcBef>
                <a:spcPts val="0"/>
              </a:spcBef>
              <a:spcAft>
                <a:spcPts val="1200"/>
              </a:spcAft>
              <a:buClrTx/>
              <a:buSzTx/>
              <a:buFont typeface="Arial" charset="0"/>
              <a:buChar char="•"/>
              <a:tabLst/>
              <a:defRPr>
                <a:solidFill>
                  <a:schemeClr val="tx1"/>
                </a:solidFill>
                <a:latin typeface="Franklin Gothic Book"/>
                <a:ea typeface="Franklin Gothic Book"/>
                <a:cs typeface="Franklin Gothic Book"/>
              </a:defRPr>
            </a:lvl2pPr>
            <a:lvl3pPr marL="360000" marR="0" indent="-180000" algn="l" defTabSz="914400" rtl="0" eaLnBrk="0" fontAlgn="base" latinLnBrk="0" hangingPunct="0">
              <a:lnSpc>
                <a:spcPct val="100000"/>
              </a:lnSpc>
              <a:spcBef>
                <a:spcPts val="0"/>
              </a:spcBef>
              <a:spcAft>
                <a:spcPts val="1200"/>
              </a:spcAft>
              <a:buClrTx/>
              <a:buSzTx/>
              <a:buFont typeface="Arial"/>
              <a:buChar char="•"/>
              <a:tabLst/>
              <a:defRPr>
                <a:solidFill>
                  <a:schemeClr val="tx1"/>
                </a:solidFill>
                <a:latin typeface="Franklin Gothic Book"/>
                <a:ea typeface="Franklin Gothic Book"/>
                <a:cs typeface="Franklin Gothic Book"/>
              </a:defRPr>
            </a:lvl3pPr>
            <a:lvl4pPr marL="540000" marR="0" indent="-180000" algn="l" defTabSz="914400" rtl="0" eaLnBrk="0" fontAlgn="base" latinLnBrk="0" hangingPunct="0">
              <a:lnSpc>
                <a:spcPct val="100000"/>
              </a:lnSpc>
              <a:spcBef>
                <a:spcPts val="0"/>
              </a:spcBef>
              <a:spcAft>
                <a:spcPts val="1200"/>
              </a:spcAft>
              <a:buClrTx/>
              <a:buSzTx/>
              <a:buFont typeface="Arial"/>
              <a:buChar char="•"/>
              <a:tabLst/>
              <a:defRPr>
                <a:latin typeface="Franklin Gothic Book"/>
                <a:ea typeface="Franklin Gothic Book"/>
                <a:cs typeface="Franklin Gothic Book"/>
              </a:defRPr>
            </a:lvl4pPr>
          </a:lstStyle>
          <a:p>
            <a:pPr marL="0" marR="0" lvl="0"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Click to edit Master text styles</a:t>
            </a:r>
          </a:p>
          <a:p>
            <a:pPr marL="0" marR="0" lvl="1"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Second level</a:t>
            </a:r>
          </a:p>
          <a:p>
            <a:pPr marL="0" marR="0" lvl="2"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Third level</a:t>
            </a:r>
          </a:p>
          <a:p>
            <a:pPr marL="0" marR="0" lvl="3"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Fourth level</a:t>
            </a:r>
          </a:p>
        </p:txBody>
      </p:sp>
      <p:sp>
        <p:nvSpPr>
          <p:cNvPr id="106" name="Text Placeholder 6"/>
          <p:cNvSpPr>
            <a:spLocks noGrp="1"/>
          </p:cNvSpPr>
          <p:nvPr>
            <p:ph type="body" sz="quarter" idx="18"/>
          </p:nvPr>
        </p:nvSpPr>
        <p:spPr>
          <a:xfrm>
            <a:off x="4681536" y="2340519"/>
            <a:ext cx="3238103" cy="360862"/>
          </a:xfrm>
          <a:prstGeom prst="rect">
            <a:avLst/>
          </a:prstGeom>
        </p:spPr>
        <p:txBody>
          <a:bodyPr>
            <a:noAutofit/>
          </a:bodyPr>
          <a:lstStyle>
            <a:lvl1pPr marL="0" marR="0" indent="0" algn="l" defTabSz="914400" rtl="0" eaLnBrk="0" fontAlgn="base" latinLnBrk="0" hangingPunct="0">
              <a:lnSpc>
                <a:spcPct val="100000"/>
              </a:lnSpc>
              <a:spcBef>
                <a:spcPts val="0"/>
              </a:spcBef>
              <a:spcAft>
                <a:spcPts val="1200"/>
              </a:spcAft>
              <a:buClrTx/>
              <a:buSzTx/>
              <a:buFontTx/>
              <a:buNone/>
              <a:tabLst/>
              <a:defRPr sz="2000">
                <a:solidFill>
                  <a:srgbClr val="00539B"/>
                </a:solidFill>
                <a:latin typeface="Franklin Gothic Book"/>
                <a:cs typeface="Franklin Gothic Book"/>
              </a:defRPr>
            </a:lvl1pPr>
            <a:lvl2pPr marL="179388" marR="0" indent="-179388" algn="l" defTabSz="914400" rtl="0" eaLnBrk="0" fontAlgn="base" latinLnBrk="0" hangingPunct="0">
              <a:lnSpc>
                <a:spcPct val="100000"/>
              </a:lnSpc>
              <a:spcBef>
                <a:spcPts val="0"/>
              </a:spcBef>
              <a:spcAft>
                <a:spcPts val="1200"/>
              </a:spcAft>
              <a:buClrTx/>
              <a:buSzTx/>
              <a:buFont typeface="Arial" charset="0"/>
              <a:buChar char="•"/>
              <a:tabLst/>
              <a:defRPr>
                <a:solidFill>
                  <a:schemeClr val="tx1"/>
                </a:solidFill>
              </a:defRPr>
            </a:lvl2pPr>
            <a:lvl3pPr marL="360000" marR="0" indent="-180000" algn="l" defTabSz="914400" rtl="0" eaLnBrk="0" fontAlgn="base" latinLnBrk="0" hangingPunct="0">
              <a:lnSpc>
                <a:spcPct val="100000"/>
              </a:lnSpc>
              <a:spcBef>
                <a:spcPts val="0"/>
              </a:spcBef>
              <a:spcAft>
                <a:spcPts val="1200"/>
              </a:spcAft>
              <a:buClrTx/>
              <a:buSzTx/>
              <a:buFont typeface="Arial"/>
              <a:buChar char="•"/>
              <a:tabLst/>
              <a:defRPr>
                <a:solidFill>
                  <a:schemeClr val="tx1"/>
                </a:solidFill>
              </a:defRPr>
            </a:lvl3pPr>
            <a:lvl4pPr marL="540000" marR="0" indent="-180000" algn="l" defTabSz="914400" rtl="0" eaLnBrk="0" fontAlgn="base" latinLnBrk="0" hangingPunct="0">
              <a:lnSpc>
                <a:spcPct val="100000"/>
              </a:lnSpc>
              <a:spcBef>
                <a:spcPts val="0"/>
              </a:spcBef>
              <a:spcAft>
                <a:spcPts val="1200"/>
              </a:spcAft>
              <a:buClrTx/>
              <a:buSzTx/>
              <a:buFont typeface="Arial"/>
              <a:buChar char="•"/>
              <a:tabLst/>
              <a:defRPr/>
            </a:lvl4pPr>
          </a:lstStyle>
          <a:p>
            <a:pPr marL="0" marR="0" lvl="0"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Click to edit Master text styles</a:t>
            </a:r>
          </a:p>
        </p:txBody>
      </p:sp>
      <p:cxnSp>
        <p:nvCxnSpPr>
          <p:cNvPr id="104" name="Straight Connector 103"/>
          <p:cNvCxnSpPr/>
          <p:nvPr userDrawn="1"/>
        </p:nvCxnSpPr>
        <p:spPr>
          <a:xfrm>
            <a:off x="4319585" y="2160588"/>
            <a:ext cx="0" cy="3959412"/>
          </a:xfrm>
          <a:prstGeom prst="line">
            <a:avLst/>
          </a:prstGeom>
          <a:ln w="635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9549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0_Custom Layout">
    <p:spTree>
      <p:nvGrpSpPr>
        <p:cNvPr id="1" name=""/>
        <p:cNvGrpSpPr/>
        <p:nvPr/>
      </p:nvGrpSpPr>
      <p:grpSpPr>
        <a:xfrm>
          <a:off x="0" y="0"/>
          <a:ext cx="0" cy="0"/>
          <a:chOff x="0" y="0"/>
          <a:chExt cx="0" cy="0"/>
        </a:xfrm>
      </p:grpSpPr>
      <p:graphicFrame>
        <p:nvGraphicFramePr>
          <p:cNvPr id="56" name="Object 55" hidden="1"/>
          <p:cNvGraphicFramePr>
            <a:graphicFrameLocks noChangeAspect="1"/>
          </p:cNvGraphicFramePr>
          <p:nvPr userDrawn="1">
            <p:custDataLst>
              <p:tags r:id="rId2"/>
            </p:custDataLst>
            <p:extLst>
              <p:ext uri="{D42A27DB-BD31-4B8C-83A1-F6EECF244321}">
                <p14:modId xmlns:p14="http://schemas.microsoft.com/office/powerpoint/2010/main" val="25091395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6986"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5" name="Rectangle 54"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1"/>
          <p:cNvSpPr>
            <a:spLocks noGrp="1"/>
          </p:cNvSpPr>
          <p:nvPr>
            <p:ph type="title"/>
          </p:nvPr>
        </p:nvSpPr>
        <p:spPr/>
        <p:txBody>
          <a:bodyPr/>
          <a:lstStyle/>
          <a:p>
            <a:r>
              <a:rPr lang="en-GB" dirty="0"/>
              <a:t>Click to edit Master title style</a:t>
            </a:r>
          </a:p>
        </p:txBody>
      </p:sp>
      <p:sp>
        <p:nvSpPr>
          <p:cNvPr id="3" name="Date Placeholder 2"/>
          <p:cNvSpPr>
            <a:spLocks noGrp="1"/>
          </p:cNvSpPr>
          <p:nvPr>
            <p:ph type="dt" sz="half" idx="10"/>
          </p:nvPr>
        </p:nvSpPr>
        <p:spPr>
          <a:xfrm>
            <a:off x="719136" y="6480000"/>
            <a:ext cx="1871664" cy="378000"/>
          </a:xfrm>
          <a:prstGeom prst="rect">
            <a:avLst/>
          </a:prstGeom>
        </p:spPr>
        <p:txBody>
          <a:bodyPr/>
          <a:lstStyle/>
          <a:p>
            <a:fld id="{1EB9CA30-CBE6-48F0-B529-0E6C56225F5F}" type="datetime3">
              <a:rPr lang="en-GB" smtClean="0"/>
              <a:t>7 July, 2020</a:t>
            </a:fld>
            <a:endParaRPr lang="en-GB" dirty="0"/>
          </a:p>
        </p:txBody>
      </p:sp>
      <p:sp>
        <p:nvSpPr>
          <p:cNvPr id="4" name="Footer Placeholder 3"/>
          <p:cNvSpPr>
            <a:spLocks noGrp="1"/>
          </p:cNvSpPr>
          <p:nvPr>
            <p:ph type="ftr" sz="quarter" idx="11"/>
            <p:custDataLst>
              <p:tags r:id="rId4"/>
            </p:custDataLst>
          </p:nvPr>
        </p:nvSpPr>
        <p:spPr>
          <a:xfrm>
            <a:off x="0" y="6480000"/>
            <a:ext cx="9144000" cy="378000"/>
          </a:xfrm>
          <a:prstGeom prst="rect">
            <a:avLst/>
          </a:prstGeom>
        </p:spPr>
        <p:txBody>
          <a:bodyPr/>
          <a:lstStyle>
            <a:lvl1pPr algn="ctr" eaLnBrk="1">
              <a:defRPr lang="en-GB" sz="1000" b="0" i="0" u="none">
                <a:solidFill>
                  <a:srgbClr val="FFFFFF"/>
                </a:solidFill>
                <a:latin typeface="Arial"/>
              </a:defRPr>
            </a:lvl1pPr>
          </a:lstStyle>
          <a:p>
            <a:endParaRPr lang="es-ES" b="1" dirty="0"/>
          </a:p>
        </p:txBody>
      </p:sp>
      <p:sp>
        <p:nvSpPr>
          <p:cNvPr id="5" name="Slide Number Placeholder 4"/>
          <p:cNvSpPr>
            <a:spLocks noGrp="1"/>
          </p:cNvSpPr>
          <p:nvPr>
            <p:ph type="sldNum" sz="quarter" idx="12"/>
          </p:nvPr>
        </p:nvSpPr>
        <p:spPr>
          <a:xfrm>
            <a:off x="8279567" y="6480000"/>
            <a:ext cx="360002" cy="378000"/>
          </a:xfrm>
          <a:prstGeom prst="rect">
            <a:avLst/>
          </a:prstGeom>
        </p:spPr>
        <p:txBody>
          <a:bodyPr/>
          <a:lstStyle/>
          <a:p>
            <a:fld id="{71F9F866-B438-9445-8D9F-1F8FF6608833}" type="slidenum">
              <a:rPr lang="en-GB" smtClean="0"/>
              <a:pPr/>
              <a:t>‹#›</a:t>
            </a:fld>
            <a:endParaRPr lang="en-GB" dirty="0"/>
          </a:p>
        </p:txBody>
      </p:sp>
      <p:sp>
        <p:nvSpPr>
          <p:cNvPr id="6" name="Rectangle 5"/>
          <p:cNvSpPr/>
          <p:nvPr userDrawn="1"/>
        </p:nvSpPr>
        <p:spPr>
          <a:xfrm>
            <a:off x="0" y="0"/>
            <a:ext cx="9144000" cy="68580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7000" dirty="0">
                <a:latin typeface="Franklin Gothic Book"/>
              </a:rPr>
              <a:t>Layouts</a:t>
            </a:r>
            <a:r>
              <a:rPr lang="en-GB" sz="7000" baseline="0" dirty="0">
                <a:latin typeface="Franklin Gothic Book"/>
              </a:rPr>
              <a:t> for </a:t>
            </a:r>
            <a:br>
              <a:rPr lang="en-GB" sz="7000" baseline="0" dirty="0">
                <a:latin typeface="Franklin Gothic Book"/>
              </a:rPr>
            </a:br>
            <a:r>
              <a:rPr lang="en-GB" sz="7000" baseline="0" dirty="0">
                <a:latin typeface="Franklin Gothic Book"/>
              </a:rPr>
              <a:t>case studies</a:t>
            </a:r>
            <a:endParaRPr lang="en-GB" sz="7000" dirty="0">
              <a:latin typeface="Franklin Gothic Book"/>
            </a:endParaRPr>
          </a:p>
        </p:txBody>
      </p:sp>
      <p:grpSp>
        <p:nvGrpSpPr>
          <p:cNvPr id="7" name="Group 6"/>
          <p:cNvGrpSpPr/>
          <p:nvPr userDrawn="1"/>
        </p:nvGrpSpPr>
        <p:grpSpPr>
          <a:xfrm>
            <a:off x="-903288" y="0"/>
            <a:ext cx="9902857" cy="7638450"/>
            <a:chOff x="-903288" y="0"/>
            <a:chExt cx="9902857" cy="7638450"/>
          </a:xfrm>
        </p:grpSpPr>
        <p:cxnSp>
          <p:nvCxnSpPr>
            <p:cNvPr id="8" name="Straight Connector 7"/>
            <p:cNvCxnSpPr/>
            <p:nvPr userDrawn="1"/>
          </p:nvCxnSpPr>
          <p:spPr bwMode="auto">
            <a:xfrm>
              <a:off x="-903288" y="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auto">
            <a:xfrm>
              <a:off x="-903288" y="360363"/>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auto">
            <a:xfrm>
              <a:off x="-903288" y="719138"/>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bwMode="auto">
            <a:xfrm>
              <a:off x="-903288" y="10795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auto">
            <a:xfrm>
              <a:off x="-903288" y="1439863"/>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auto">
            <a:xfrm>
              <a:off x="-903288" y="1800225"/>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auto">
            <a:xfrm>
              <a:off x="-903288" y="2160588"/>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auto">
            <a:xfrm>
              <a:off x="-903288" y="252095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auto">
            <a:xfrm>
              <a:off x="-903288" y="2879725"/>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auto">
            <a:xfrm>
              <a:off x="-903288" y="3240088"/>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auto">
            <a:xfrm>
              <a:off x="-903288" y="360045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bwMode="auto">
            <a:xfrm>
              <a:off x="-903288" y="3960813"/>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auto">
            <a:xfrm>
              <a:off x="-903288" y="4319588"/>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auto">
            <a:xfrm>
              <a:off x="-903288" y="467995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auto">
            <a:xfrm>
              <a:off x="-903288" y="5040313"/>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auto">
            <a:xfrm rot="5400000">
              <a:off x="467915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auto">
            <a:xfrm rot="5400000">
              <a:off x="4318792"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auto">
            <a:xfrm rot="5400000">
              <a:off x="396001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auto">
            <a:xfrm rot="5400000">
              <a:off x="359806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auto">
            <a:xfrm rot="5400000">
              <a:off x="3239292"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auto">
            <a:xfrm rot="5400000">
              <a:off x="287893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auto">
            <a:xfrm rot="5400000">
              <a:off x="251856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auto">
            <a:xfrm rot="5400000">
              <a:off x="215820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auto">
            <a:xfrm rot="5400000">
              <a:off x="179943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auto">
            <a:xfrm rot="5400000">
              <a:off x="143906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auto">
            <a:xfrm rot="5400000">
              <a:off x="107870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auto">
            <a:xfrm rot="5400000">
              <a:off x="718342"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auto">
            <a:xfrm rot="5400000">
              <a:off x="35956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auto">
            <a:xfrm rot="5400000">
              <a:off x="-79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bwMode="auto">
            <a:xfrm rot="5400000">
              <a:off x="-361158"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bwMode="auto">
            <a:xfrm rot="5400000">
              <a:off x="6839742"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auto">
            <a:xfrm rot="5400000">
              <a:off x="647938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auto">
            <a:xfrm rot="5400000">
              <a:off x="611901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auto">
            <a:xfrm rot="5400000">
              <a:off x="575865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auto">
            <a:xfrm rot="5400000">
              <a:off x="5398292"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auto">
            <a:xfrm rot="5400000">
              <a:off x="503951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auto">
            <a:xfrm rot="5400000">
              <a:off x="467915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auto">
            <a:xfrm rot="5400000">
              <a:off x="720010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auto">
            <a:xfrm rot="5400000">
              <a:off x="756046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auto">
            <a:xfrm rot="5400000">
              <a:off x="792000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auto">
            <a:xfrm rot="5400000">
              <a:off x="828000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bwMode="auto">
            <a:xfrm rot="5400000">
              <a:off x="864000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bwMode="auto">
            <a:xfrm>
              <a:off x="-903288" y="54000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auto">
            <a:xfrm>
              <a:off x="-903288" y="57600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auto">
            <a:xfrm>
              <a:off x="-903288" y="61200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auto">
            <a:xfrm>
              <a:off x="-903288" y="64800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auto">
            <a:xfrm>
              <a:off x="-903288" y="68400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24384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userDrawn="1">
            <p:custDataLst>
              <p:tags r:id="rId2"/>
            </p:custDataLst>
            <p:extLst>
              <p:ext uri="{D42A27DB-BD31-4B8C-83A1-F6EECF244321}">
                <p14:modId xmlns:p14="http://schemas.microsoft.com/office/powerpoint/2010/main" val="34857348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8010"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8" name="Rectangle 7"/>
          <p:cNvSpPr/>
          <p:nvPr userDrawn="1"/>
        </p:nvSpPr>
        <p:spPr>
          <a:xfrm>
            <a:off x="0" y="1079999"/>
            <a:ext cx="9144001" cy="540000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p>
        </p:txBody>
      </p:sp>
      <p:sp>
        <p:nvSpPr>
          <p:cNvPr id="2" name="Title 1"/>
          <p:cNvSpPr>
            <a:spLocks noGrp="1"/>
          </p:cNvSpPr>
          <p:nvPr>
            <p:ph type="title"/>
          </p:nvPr>
        </p:nvSpPr>
        <p:spPr/>
        <p:txBody>
          <a:bodyPr/>
          <a:lstStyle/>
          <a:p>
            <a:r>
              <a:rPr lang="en-GB" dirty="0"/>
              <a:t>Click to edit Master title style</a:t>
            </a:r>
          </a:p>
        </p:txBody>
      </p:sp>
      <p:sp>
        <p:nvSpPr>
          <p:cNvPr id="3" name="Date Placeholder 2"/>
          <p:cNvSpPr>
            <a:spLocks noGrp="1"/>
          </p:cNvSpPr>
          <p:nvPr>
            <p:ph type="dt" sz="half" idx="10"/>
          </p:nvPr>
        </p:nvSpPr>
        <p:spPr>
          <a:xfrm>
            <a:off x="719136" y="6480000"/>
            <a:ext cx="1871664" cy="378000"/>
          </a:xfrm>
          <a:prstGeom prst="rect">
            <a:avLst/>
          </a:prstGeom>
        </p:spPr>
        <p:txBody>
          <a:bodyPr/>
          <a:lstStyle/>
          <a:p>
            <a:fld id="{2ECB4835-6222-4CEC-89CA-9D3E89B11CC9}" type="datetime3">
              <a:rPr lang="en-GB" smtClean="0"/>
              <a:t>7 July, 2020</a:t>
            </a:fld>
            <a:endParaRPr lang="en-GB" dirty="0"/>
          </a:p>
        </p:txBody>
      </p:sp>
      <p:sp>
        <p:nvSpPr>
          <p:cNvPr id="4" name="Footer Placeholder 3"/>
          <p:cNvSpPr>
            <a:spLocks noGrp="1"/>
          </p:cNvSpPr>
          <p:nvPr>
            <p:ph type="ftr" sz="quarter" idx="11"/>
            <p:custDataLst>
              <p:tags r:id="rId4"/>
            </p:custDataLst>
          </p:nvPr>
        </p:nvSpPr>
        <p:spPr>
          <a:xfrm>
            <a:off x="0" y="6480000"/>
            <a:ext cx="9144000" cy="378000"/>
          </a:xfrm>
          <a:prstGeom prst="rect">
            <a:avLst/>
          </a:prstGeom>
        </p:spPr>
        <p:txBody>
          <a:bodyPr/>
          <a:lstStyle>
            <a:lvl1pPr algn="ctr" eaLnBrk="1">
              <a:defRPr lang="en-GB" sz="1000" b="0" i="0" u="none">
                <a:solidFill>
                  <a:srgbClr val="FFFFFF"/>
                </a:solidFill>
                <a:latin typeface="Arial"/>
              </a:defRPr>
            </a:lvl1pPr>
          </a:lstStyle>
          <a:p>
            <a:endParaRPr lang="es-ES" b="1" dirty="0"/>
          </a:p>
        </p:txBody>
      </p:sp>
      <p:sp>
        <p:nvSpPr>
          <p:cNvPr id="5" name="Slide Number Placeholder 4"/>
          <p:cNvSpPr>
            <a:spLocks noGrp="1"/>
          </p:cNvSpPr>
          <p:nvPr>
            <p:ph type="sldNum" sz="quarter" idx="12"/>
          </p:nvPr>
        </p:nvSpPr>
        <p:spPr>
          <a:xfrm>
            <a:off x="8279567" y="6480000"/>
            <a:ext cx="360002" cy="378000"/>
          </a:xfrm>
          <a:prstGeom prst="rect">
            <a:avLst/>
          </a:prstGeom>
        </p:spPr>
        <p:txBody>
          <a:bodyPr/>
          <a:lstStyle/>
          <a:p>
            <a:fld id="{71F9F866-B438-9445-8D9F-1F8FF6608833}" type="slidenum">
              <a:rPr lang="en-GB" smtClean="0"/>
              <a:pPr/>
              <a:t>‹#›</a:t>
            </a:fld>
            <a:endParaRPr lang="en-GB" dirty="0"/>
          </a:p>
        </p:txBody>
      </p:sp>
      <p:sp>
        <p:nvSpPr>
          <p:cNvPr id="6" name="Round Same Side Corner Rectangle 5"/>
          <p:cNvSpPr/>
          <p:nvPr userDrawn="1"/>
        </p:nvSpPr>
        <p:spPr>
          <a:xfrm>
            <a:off x="358774" y="1411899"/>
            <a:ext cx="2879724" cy="5068102"/>
          </a:xfrm>
          <a:prstGeom prst="round2SameRect">
            <a:avLst>
              <a:gd name="adj1" fmla="val 5071"/>
              <a:gd name="adj2"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p>
        </p:txBody>
      </p:sp>
      <p:sp>
        <p:nvSpPr>
          <p:cNvPr id="10" name="Picture Placeholder 8" descr="Images should be chosen for their relevance and impact. Only one image should be used on a page unless you are trying to show a process or 'before and after'.&#10;If you expect the slides to be printed then check the colour settings by selecting the image and then 'black and white' settings. From this menu you will be able to determine how best the image will be converted to black and white and how much printer ink it will use." title="Photo slot"/>
          <p:cNvSpPr>
            <a:spLocks noGrp="1"/>
          </p:cNvSpPr>
          <p:nvPr>
            <p:ph type="pic" sz="quarter" idx="14"/>
          </p:nvPr>
        </p:nvSpPr>
        <p:spPr>
          <a:xfrm>
            <a:off x="3598861" y="1411899"/>
            <a:ext cx="4680706" cy="5058751"/>
          </a:xfrm>
          <a:prstGeom prst="round2SameRect">
            <a:avLst>
              <a:gd name="adj1" fmla="val 4426"/>
              <a:gd name="adj2" fmla="val 0"/>
            </a:avLst>
          </a:prstGeom>
        </p:spPr>
        <p:txBody>
          <a:bodyPr/>
          <a:lstStyle/>
          <a:p>
            <a:pPr lvl="0"/>
            <a:r>
              <a:rPr lang="en-GB" noProof="0" dirty="0"/>
              <a:t>Click icon to add picture</a:t>
            </a:r>
          </a:p>
        </p:txBody>
      </p:sp>
    </p:spTree>
    <p:extLst>
      <p:ext uri="{BB962C8B-B14F-4D97-AF65-F5344CB8AC3E}">
        <p14:creationId xmlns:p14="http://schemas.microsoft.com/office/powerpoint/2010/main" val="1265707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2"/>
            </p:custDataLst>
            <p:extLst>
              <p:ext uri="{D42A27DB-BD31-4B8C-83A1-F6EECF244321}">
                <p14:modId xmlns:p14="http://schemas.microsoft.com/office/powerpoint/2010/main" val="18351257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9034"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8" name="Rectangle 7"/>
          <p:cNvSpPr/>
          <p:nvPr userDrawn="1"/>
        </p:nvSpPr>
        <p:spPr>
          <a:xfrm>
            <a:off x="0" y="1079999"/>
            <a:ext cx="9144001" cy="540000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p>
        </p:txBody>
      </p:sp>
      <p:sp>
        <p:nvSpPr>
          <p:cNvPr id="2" name="Title 1"/>
          <p:cNvSpPr>
            <a:spLocks noGrp="1"/>
          </p:cNvSpPr>
          <p:nvPr>
            <p:ph type="title"/>
          </p:nvPr>
        </p:nvSpPr>
        <p:spPr/>
        <p:txBody>
          <a:bodyPr/>
          <a:lstStyle/>
          <a:p>
            <a:r>
              <a:rPr lang="en-GB" dirty="0"/>
              <a:t>Click to edit Master title style</a:t>
            </a:r>
          </a:p>
        </p:txBody>
      </p:sp>
      <p:sp>
        <p:nvSpPr>
          <p:cNvPr id="3" name="Date Placeholder 2"/>
          <p:cNvSpPr>
            <a:spLocks noGrp="1"/>
          </p:cNvSpPr>
          <p:nvPr>
            <p:ph type="dt" sz="half" idx="10"/>
          </p:nvPr>
        </p:nvSpPr>
        <p:spPr>
          <a:xfrm>
            <a:off x="719136" y="6480000"/>
            <a:ext cx="1871664" cy="378000"/>
          </a:xfrm>
          <a:prstGeom prst="rect">
            <a:avLst/>
          </a:prstGeom>
        </p:spPr>
        <p:txBody>
          <a:bodyPr/>
          <a:lstStyle/>
          <a:p>
            <a:fld id="{858E1EFF-16B3-426B-AB84-C65FDD683362}" type="datetime3">
              <a:rPr lang="en-GB" smtClean="0"/>
              <a:t>7 July, 2020</a:t>
            </a:fld>
            <a:endParaRPr lang="en-GB" dirty="0"/>
          </a:p>
        </p:txBody>
      </p:sp>
      <p:sp>
        <p:nvSpPr>
          <p:cNvPr id="4" name="Footer Placeholder 3"/>
          <p:cNvSpPr>
            <a:spLocks noGrp="1"/>
          </p:cNvSpPr>
          <p:nvPr>
            <p:ph type="ftr" sz="quarter" idx="11"/>
            <p:custDataLst>
              <p:tags r:id="rId4"/>
            </p:custDataLst>
          </p:nvPr>
        </p:nvSpPr>
        <p:spPr>
          <a:xfrm>
            <a:off x="0" y="6480000"/>
            <a:ext cx="9144000" cy="378000"/>
          </a:xfrm>
          <a:prstGeom prst="rect">
            <a:avLst/>
          </a:prstGeom>
        </p:spPr>
        <p:txBody>
          <a:bodyPr/>
          <a:lstStyle>
            <a:lvl1pPr algn="ctr" eaLnBrk="1">
              <a:defRPr lang="en-GB" sz="1000" b="0" i="0" u="none">
                <a:solidFill>
                  <a:srgbClr val="FFFFFF"/>
                </a:solidFill>
                <a:latin typeface="Arial"/>
              </a:defRPr>
            </a:lvl1pPr>
          </a:lstStyle>
          <a:p>
            <a:endParaRPr lang="es-ES" b="1" dirty="0"/>
          </a:p>
        </p:txBody>
      </p:sp>
      <p:sp>
        <p:nvSpPr>
          <p:cNvPr id="5" name="Slide Number Placeholder 4"/>
          <p:cNvSpPr>
            <a:spLocks noGrp="1"/>
          </p:cNvSpPr>
          <p:nvPr>
            <p:ph type="sldNum" sz="quarter" idx="12"/>
          </p:nvPr>
        </p:nvSpPr>
        <p:spPr>
          <a:xfrm>
            <a:off x="8279567" y="6480000"/>
            <a:ext cx="360002" cy="378000"/>
          </a:xfrm>
          <a:prstGeom prst="rect">
            <a:avLst/>
          </a:prstGeom>
        </p:spPr>
        <p:txBody>
          <a:bodyPr/>
          <a:lstStyle/>
          <a:p>
            <a:fld id="{71F9F866-B438-9445-8D9F-1F8FF6608833}" type="slidenum">
              <a:rPr lang="en-GB" smtClean="0"/>
              <a:pPr/>
              <a:t>‹#›</a:t>
            </a:fld>
            <a:endParaRPr lang="en-GB" dirty="0"/>
          </a:p>
        </p:txBody>
      </p:sp>
      <p:sp>
        <p:nvSpPr>
          <p:cNvPr id="13" name="Text Placeholder 6"/>
          <p:cNvSpPr>
            <a:spLocks noGrp="1"/>
          </p:cNvSpPr>
          <p:nvPr>
            <p:ph type="body" sz="quarter" idx="13"/>
          </p:nvPr>
        </p:nvSpPr>
        <p:spPr>
          <a:xfrm>
            <a:off x="720726" y="2161445"/>
            <a:ext cx="3600000" cy="3238555"/>
          </a:xfrm>
          <a:prstGeom prst="roundRect">
            <a:avLst>
              <a:gd name="adj" fmla="val 5995"/>
            </a:avLst>
          </a:prstGeom>
          <a:solidFill>
            <a:schemeClr val="bg1"/>
          </a:solidFill>
          <a:ln>
            <a:noFill/>
          </a:ln>
        </p:spPr>
        <p:txBody>
          <a:bodyPr lIns="36000" tIns="36000" rIns="36000" bIns="36000">
            <a:noAutofit/>
          </a:bodyPr>
          <a:lstStyle>
            <a:lvl1pPr marL="0" marR="0" indent="0" algn="l" defTabSz="914400" rtl="0" eaLnBrk="0" fontAlgn="base" latinLnBrk="0" hangingPunct="0">
              <a:lnSpc>
                <a:spcPct val="100000"/>
              </a:lnSpc>
              <a:spcBef>
                <a:spcPts val="0"/>
              </a:spcBef>
              <a:spcAft>
                <a:spcPts val="1200"/>
              </a:spcAft>
              <a:buClrTx/>
              <a:buSzTx/>
              <a:buFontTx/>
              <a:buNone/>
              <a:tabLst/>
              <a:defRPr sz="2000">
                <a:solidFill>
                  <a:schemeClr val="tx1"/>
                </a:solidFill>
                <a:latin typeface="Franklin Gothic Book"/>
                <a:cs typeface="Franklin Gothic Book"/>
              </a:defRPr>
            </a:lvl1pPr>
            <a:lvl2pPr marL="179388" marR="0" indent="-179388" algn="l" defTabSz="914400" rtl="0" eaLnBrk="0" fontAlgn="base" latinLnBrk="0" hangingPunct="0">
              <a:lnSpc>
                <a:spcPct val="100000"/>
              </a:lnSpc>
              <a:spcBef>
                <a:spcPts val="0"/>
              </a:spcBef>
              <a:spcAft>
                <a:spcPts val="1200"/>
              </a:spcAft>
              <a:buClrTx/>
              <a:buSzTx/>
              <a:buFont typeface="Arial" charset="0"/>
              <a:buChar char="•"/>
              <a:tabLst/>
              <a:defRPr>
                <a:solidFill>
                  <a:schemeClr val="tx1"/>
                </a:solidFill>
                <a:latin typeface="Franklin Gothic Book"/>
                <a:ea typeface="Franklin Gothic Book"/>
                <a:cs typeface="Franklin Gothic Book"/>
              </a:defRPr>
            </a:lvl2pPr>
            <a:lvl3pPr marL="360000" marR="0" indent="-180000" algn="l" defTabSz="914400" rtl="0" eaLnBrk="0" fontAlgn="base" latinLnBrk="0" hangingPunct="0">
              <a:lnSpc>
                <a:spcPct val="100000"/>
              </a:lnSpc>
              <a:spcBef>
                <a:spcPts val="0"/>
              </a:spcBef>
              <a:spcAft>
                <a:spcPts val="1200"/>
              </a:spcAft>
              <a:buClrTx/>
              <a:buSzTx/>
              <a:buFont typeface="Arial"/>
              <a:buChar char="•"/>
              <a:tabLst/>
              <a:defRPr>
                <a:solidFill>
                  <a:schemeClr val="tx1"/>
                </a:solidFill>
                <a:latin typeface="Franklin Gothic Book"/>
                <a:ea typeface="Franklin Gothic Book"/>
                <a:cs typeface="Franklin Gothic Book"/>
              </a:defRPr>
            </a:lvl3pPr>
            <a:lvl4pPr marL="540000" marR="0" indent="-180000" algn="l" defTabSz="914400" rtl="0" eaLnBrk="0" fontAlgn="base" latinLnBrk="0" hangingPunct="0">
              <a:lnSpc>
                <a:spcPct val="100000"/>
              </a:lnSpc>
              <a:spcBef>
                <a:spcPts val="0"/>
              </a:spcBef>
              <a:spcAft>
                <a:spcPts val="1200"/>
              </a:spcAft>
              <a:buClrTx/>
              <a:buSzTx/>
              <a:buFont typeface="Arial"/>
              <a:buChar char="•"/>
              <a:tabLst/>
              <a:defRPr>
                <a:latin typeface="Franklin Gothic Book"/>
                <a:ea typeface="Franklin Gothic Book"/>
                <a:cs typeface="Franklin Gothic Book"/>
              </a:defRPr>
            </a:lvl4pPr>
          </a:lstStyle>
          <a:p>
            <a:pPr marL="0" marR="0" lvl="0"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Click to edit Master text styles</a:t>
            </a:r>
          </a:p>
          <a:p>
            <a:pPr marL="0" marR="0" lvl="1"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Second level</a:t>
            </a:r>
          </a:p>
          <a:p>
            <a:pPr marL="0" marR="0" lvl="2"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Third level</a:t>
            </a:r>
          </a:p>
          <a:p>
            <a:pPr marL="0" marR="0" lvl="3"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Fourth level</a:t>
            </a:r>
          </a:p>
        </p:txBody>
      </p:sp>
      <p:sp>
        <p:nvSpPr>
          <p:cNvPr id="14" name="Text Placeholder 6"/>
          <p:cNvSpPr>
            <a:spLocks noGrp="1"/>
          </p:cNvSpPr>
          <p:nvPr>
            <p:ph type="body" sz="quarter" idx="14"/>
          </p:nvPr>
        </p:nvSpPr>
        <p:spPr>
          <a:xfrm>
            <a:off x="4679567" y="2161445"/>
            <a:ext cx="3600002" cy="3238555"/>
          </a:xfrm>
          <a:prstGeom prst="roundRect">
            <a:avLst>
              <a:gd name="adj" fmla="val 5995"/>
            </a:avLst>
          </a:prstGeom>
          <a:solidFill>
            <a:schemeClr val="bg1"/>
          </a:solidFill>
          <a:ln>
            <a:noFill/>
          </a:ln>
        </p:spPr>
        <p:txBody>
          <a:bodyPr lIns="36000" tIns="36000" rIns="36000" bIns="36000">
            <a:noAutofit/>
          </a:bodyPr>
          <a:lstStyle>
            <a:lvl1pPr marL="0" marR="0" indent="0" algn="l" defTabSz="914400" rtl="0" eaLnBrk="0" fontAlgn="base" latinLnBrk="0" hangingPunct="0">
              <a:lnSpc>
                <a:spcPct val="100000"/>
              </a:lnSpc>
              <a:spcBef>
                <a:spcPts val="0"/>
              </a:spcBef>
              <a:spcAft>
                <a:spcPts val="1200"/>
              </a:spcAft>
              <a:buClrTx/>
              <a:buSzTx/>
              <a:buFontTx/>
              <a:buNone/>
              <a:tabLst/>
              <a:defRPr sz="2000">
                <a:solidFill>
                  <a:schemeClr val="tx1"/>
                </a:solidFill>
                <a:latin typeface="Franklin Gothic Book"/>
                <a:cs typeface="Franklin Gothic Book"/>
              </a:defRPr>
            </a:lvl1pPr>
            <a:lvl2pPr marL="179388" marR="0" indent="-179388" algn="l" defTabSz="914400" rtl="0" eaLnBrk="0" fontAlgn="base" latinLnBrk="0" hangingPunct="0">
              <a:lnSpc>
                <a:spcPct val="100000"/>
              </a:lnSpc>
              <a:spcBef>
                <a:spcPts val="0"/>
              </a:spcBef>
              <a:spcAft>
                <a:spcPts val="1200"/>
              </a:spcAft>
              <a:buClrTx/>
              <a:buSzTx/>
              <a:buFont typeface="Arial" charset="0"/>
              <a:buChar char="•"/>
              <a:tabLst/>
              <a:defRPr>
                <a:solidFill>
                  <a:schemeClr val="tx1"/>
                </a:solidFill>
                <a:latin typeface="Franklin Gothic Book"/>
                <a:ea typeface="Franklin Gothic Book"/>
                <a:cs typeface="Franklin Gothic Book"/>
              </a:defRPr>
            </a:lvl2pPr>
            <a:lvl3pPr marL="360000" marR="0" indent="-180000" algn="l" defTabSz="914400" rtl="0" eaLnBrk="0" fontAlgn="base" latinLnBrk="0" hangingPunct="0">
              <a:lnSpc>
                <a:spcPct val="100000"/>
              </a:lnSpc>
              <a:spcBef>
                <a:spcPts val="0"/>
              </a:spcBef>
              <a:spcAft>
                <a:spcPts val="1200"/>
              </a:spcAft>
              <a:buClrTx/>
              <a:buSzTx/>
              <a:buFont typeface="Arial"/>
              <a:buChar char="•"/>
              <a:tabLst/>
              <a:defRPr>
                <a:solidFill>
                  <a:schemeClr val="tx1"/>
                </a:solidFill>
                <a:latin typeface="Franklin Gothic Book"/>
                <a:ea typeface="Franklin Gothic Book"/>
                <a:cs typeface="Franklin Gothic Book"/>
              </a:defRPr>
            </a:lvl3pPr>
            <a:lvl4pPr marL="540000" marR="0" indent="-180000" algn="l" defTabSz="914400" rtl="0" eaLnBrk="0" fontAlgn="base" latinLnBrk="0" hangingPunct="0">
              <a:lnSpc>
                <a:spcPct val="100000"/>
              </a:lnSpc>
              <a:spcBef>
                <a:spcPts val="0"/>
              </a:spcBef>
              <a:spcAft>
                <a:spcPts val="1200"/>
              </a:spcAft>
              <a:buClrTx/>
              <a:buSzTx/>
              <a:buFont typeface="Arial"/>
              <a:buChar char="•"/>
              <a:tabLst/>
              <a:defRPr>
                <a:latin typeface="Franklin Gothic Book"/>
                <a:ea typeface="Franklin Gothic Book"/>
                <a:cs typeface="Franklin Gothic Book"/>
              </a:defRPr>
            </a:lvl4pPr>
          </a:lstStyle>
          <a:p>
            <a:pPr marL="0" marR="0" lvl="0"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Click to edit Master text styles</a:t>
            </a:r>
          </a:p>
          <a:p>
            <a:pPr marL="0" marR="0" lvl="1"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Second level</a:t>
            </a:r>
          </a:p>
          <a:p>
            <a:pPr marL="0" marR="0" lvl="2"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Third level</a:t>
            </a:r>
          </a:p>
          <a:p>
            <a:pPr marL="0" marR="0" lvl="3"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Fourth level</a:t>
            </a:r>
          </a:p>
        </p:txBody>
      </p:sp>
    </p:spTree>
    <p:extLst>
      <p:ext uri="{BB962C8B-B14F-4D97-AF65-F5344CB8AC3E}">
        <p14:creationId xmlns:p14="http://schemas.microsoft.com/office/powerpoint/2010/main" val="25443503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userDrawn="1">
            <p:custDataLst>
              <p:tags r:id="rId2"/>
            </p:custDataLst>
            <p:extLst>
              <p:ext uri="{D42A27DB-BD31-4B8C-83A1-F6EECF244321}">
                <p14:modId xmlns:p14="http://schemas.microsoft.com/office/powerpoint/2010/main" val="31566407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0058"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8" name="Rectangle 7"/>
          <p:cNvSpPr/>
          <p:nvPr userDrawn="1"/>
        </p:nvSpPr>
        <p:spPr>
          <a:xfrm>
            <a:off x="0" y="1079999"/>
            <a:ext cx="9144001" cy="540000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p>
        </p:txBody>
      </p:sp>
      <p:sp>
        <p:nvSpPr>
          <p:cNvPr id="2" name="Title 1"/>
          <p:cNvSpPr>
            <a:spLocks noGrp="1"/>
          </p:cNvSpPr>
          <p:nvPr>
            <p:ph type="title"/>
          </p:nvPr>
        </p:nvSpPr>
        <p:spPr/>
        <p:txBody>
          <a:bodyPr/>
          <a:lstStyle/>
          <a:p>
            <a:r>
              <a:rPr lang="en-GB" dirty="0"/>
              <a:t>Click to edit Master title style</a:t>
            </a:r>
          </a:p>
        </p:txBody>
      </p:sp>
      <p:sp>
        <p:nvSpPr>
          <p:cNvPr id="3" name="Date Placeholder 2"/>
          <p:cNvSpPr>
            <a:spLocks noGrp="1"/>
          </p:cNvSpPr>
          <p:nvPr>
            <p:ph type="dt" sz="half" idx="10"/>
          </p:nvPr>
        </p:nvSpPr>
        <p:spPr>
          <a:xfrm>
            <a:off x="719136" y="6480000"/>
            <a:ext cx="1871664" cy="378000"/>
          </a:xfrm>
          <a:prstGeom prst="rect">
            <a:avLst/>
          </a:prstGeom>
        </p:spPr>
        <p:txBody>
          <a:bodyPr/>
          <a:lstStyle/>
          <a:p>
            <a:fld id="{A895BFB0-DDF5-4BAF-9F62-5239F93666BA}" type="datetime3">
              <a:rPr lang="en-GB" smtClean="0"/>
              <a:t>7 July, 2020</a:t>
            </a:fld>
            <a:endParaRPr lang="en-GB" dirty="0"/>
          </a:p>
        </p:txBody>
      </p:sp>
      <p:sp>
        <p:nvSpPr>
          <p:cNvPr id="4" name="Footer Placeholder 3"/>
          <p:cNvSpPr>
            <a:spLocks noGrp="1"/>
          </p:cNvSpPr>
          <p:nvPr>
            <p:ph type="ftr" sz="quarter" idx="11"/>
            <p:custDataLst>
              <p:tags r:id="rId4"/>
            </p:custDataLst>
          </p:nvPr>
        </p:nvSpPr>
        <p:spPr>
          <a:xfrm>
            <a:off x="0" y="6480000"/>
            <a:ext cx="9144000" cy="378000"/>
          </a:xfrm>
          <a:prstGeom prst="rect">
            <a:avLst/>
          </a:prstGeom>
        </p:spPr>
        <p:txBody>
          <a:bodyPr/>
          <a:lstStyle>
            <a:lvl1pPr algn="ctr" eaLnBrk="1">
              <a:defRPr lang="en-GB" sz="1000" b="0" i="0" u="none">
                <a:solidFill>
                  <a:srgbClr val="FFFFFF"/>
                </a:solidFill>
                <a:latin typeface="Arial"/>
              </a:defRPr>
            </a:lvl1pPr>
          </a:lstStyle>
          <a:p>
            <a:endParaRPr lang="es-ES" b="1" dirty="0"/>
          </a:p>
        </p:txBody>
      </p:sp>
      <p:sp>
        <p:nvSpPr>
          <p:cNvPr id="5" name="Slide Number Placeholder 4"/>
          <p:cNvSpPr>
            <a:spLocks noGrp="1"/>
          </p:cNvSpPr>
          <p:nvPr>
            <p:ph type="sldNum" sz="quarter" idx="12"/>
          </p:nvPr>
        </p:nvSpPr>
        <p:spPr>
          <a:xfrm>
            <a:off x="8279567" y="6480000"/>
            <a:ext cx="360002" cy="378000"/>
          </a:xfrm>
          <a:prstGeom prst="rect">
            <a:avLst/>
          </a:prstGeom>
        </p:spPr>
        <p:txBody>
          <a:bodyPr/>
          <a:lstStyle/>
          <a:p>
            <a:fld id="{71F9F866-B438-9445-8D9F-1F8FF6608833}" type="slidenum">
              <a:rPr lang="en-GB" smtClean="0"/>
              <a:pPr/>
              <a:t>‹#›</a:t>
            </a:fld>
            <a:endParaRPr lang="en-GB" dirty="0"/>
          </a:p>
        </p:txBody>
      </p:sp>
      <p:sp>
        <p:nvSpPr>
          <p:cNvPr id="6" name="Round Same Side Corner Rectangle 5"/>
          <p:cNvSpPr/>
          <p:nvPr userDrawn="1"/>
        </p:nvSpPr>
        <p:spPr>
          <a:xfrm>
            <a:off x="358774" y="1411899"/>
            <a:ext cx="2879724" cy="5068102"/>
          </a:xfrm>
          <a:prstGeom prst="round2SameRect">
            <a:avLst>
              <a:gd name="adj1" fmla="val 5071"/>
              <a:gd name="adj2"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p>
        </p:txBody>
      </p:sp>
      <p:sp>
        <p:nvSpPr>
          <p:cNvPr id="10" name="Picture Placeholder 8" descr="Images should be chosen for their relevance and impact. Only one image should be used on a page unless you are trying to show a process or 'before and after'.&#10;If you expect the slides to be printed then check the colour settings by selecting the image and then 'black and white' settings. From this menu you will be able to determine how best the image will be converted to black and white and how much printer ink it will use." title="Photo slot"/>
          <p:cNvSpPr>
            <a:spLocks noGrp="1"/>
          </p:cNvSpPr>
          <p:nvPr>
            <p:ph type="pic" sz="quarter" idx="14"/>
          </p:nvPr>
        </p:nvSpPr>
        <p:spPr>
          <a:xfrm>
            <a:off x="3598861" y="1411899"/>
            <a:ext cx="4680706" cy="1111877"/>
          </a:xfrm>
          <a:prstGeom prst="roundRect">
            <a:avLst/>
          </a:prstGeom>
        </p:spPr>
        <p:txBody>
          <a:bodyPr/>
          <a:lstStyle/>
          <a:p>
            <a:pPr lvl="0"/>
            <a:r>
              <a:rPr lang="en-GB" noProof="0" dirty="0"/>
              <a:t>Click icon to add picture</a:t>
            </a:r>
          </a:p>
        </p:txBody>
      </p:sp>
      <p:sp>
        <p:nvSpPr>
          <p:cNvPr id="58" name="Text Placeholder 6"/>
          <p:cNvSpPr>
            <a:spLocks noGrp="1"/>
          </p:cNvSpPr>
          <p:nvPr>
            <p:ph type="body" sz="quarter" idx="15"/>
          </p:nvPr>
        </p:nvSpPr>
        <p:spPr>
          <a:xfrm>
            <a:off x="3598860" y="2879725"/>
            <a:ext cx="4680709" cy="3240275"/>
          </a:xfrm>
          <a:prstGeom prst="roundRect">
            <a:avLst>
              <a:gd name="adj" fmla="val 5995"/>
            </a:avLst>
          </a:prstGeom>
          <a:solidFill>
            <a:schemeClr val="bg1"/>
          </a:solidFill>
          <a:ln>
            <a:noFill/>
          </a:ln>
        </p:spPr>
        <p:txBody>
          <a:bodyPr lIns="36000" tIns="36000" rIns="36000" bIns="36000">
            <a:noAutofit/>
          </a:bodyPr>
          <a:lstStyle>
            <a:lvl1pPr marL="0" marR="0" indent="0" algn="l" defTabSz="914400" rtl="0" eaLnBrk="0" fontAlgn="base" latinLnBrk="0" hangingPunct="0">
              <a:lnSpc>
                <a:spcPct val="100000"/>
              </a:lnSpc>
              <a:spcBef>
                <a:spcPts val="0"/>
              </a:spcBef>
              <a:spcAft>
                <a:spcPts val="1200"/>
              </a:spcAft>
              <a:buClrTx/>
              <a:buSzTx/>
              <a:buFontTx/>
              <a:buNone/>
              <a:tabLst/>
              <a:defRPr sz="2000">
                <a:solidFill>
                  <a:schemeClr val="tx1"/>
                </a:solidFill>
                <a:latin typeface="Franklin Gothic Book"/>
                <a:cs typeface="Franklin Gothic Book"/>
              </a:defRPr>
            </a:lvl1pPr>
            <a:lvl2pPr marL="179388" marR="0" indent="-179388" algn="l" defTabSz="914400" rtl="0" eaLnBrk="0" fontAlgn="base" latinLnBrk="0" hangingPunct="0">
              <a:lnSpc>
                <a:spcPct val="100000"/>
              </a:lnSpc>
              <a:spcBef>
                <a:spcPts val="0"/>
              </a:spcBef>
              <a:spcAft>
                <a:spcPts val="1200"/>
              </a:spcAft>
              <a:buClrTx/>
              <a:buSzTx/>
              <a:buFont typeface="Arial" charset="0"/>
              <a:buChar char="•"/>
              <a:tabLst/>
              <a:defRPr>
                <a:solidFill>
                  <a:schemeClr val="tx1"/>
                </a:solidFill>
                <a:latin typeface="Franklin Gothic Book"/>
                <a:ea typeface="Franklin Gothic Book"/>
                <a:cs typeface="Franklin Gothic Book"/>
              </a:defRPr>
            </a:lvl2pPr>
            <a:lvl3pPr marL="360000" marR="0" indent="-180000" algn="l" defTabSz="914400" rtl="0" eaLnBrk="0" fontAlgn="base" latinLnBrk="0" hangingPunct="0">
              <a:lnSpc>
                <a:spcPct val="100000"/>
              </a:lnSpc>
              <a:spcBef>
                <a:spcPts val="0"/>
              </a:spcBef>
              <a:spcAft>
                <a:spcPts val="1200"/>
              </a:spcAft>
              <a:buClrTx/>
              <a:buSzTx/>
              <a:buFont typeface="Arial"/>
              <a:buChar char="•"/>
              <a:tabLst/>
              <a:defRPr>
                <a:solidFill>
                  <a:schemeClr val="tx1"/>
                </a:solidFill>
                <a:latin typeface="Franklin Gothic Book"/>
                <a:ea typeface="Franklin Gothic Book"/>
                <a:cs typeface="Franklin Gothic Book"/>
              </a:defRPr>
            </a:lvl3pPr>
            <a:lvl4pPr marL="540000" marR="0" indent="-180000" algn="l" defTabSz="914400" rtl="0" eaLnBrk="0" fontAlgn="base" latinLnBrk="0" hangingPunct="0">
              <a:lnSpc>
                <a:spcPct val="100000"/>
              </a:lnSpc>
              <a:spcBef>
                <a:spcPts val="0"/>
              </a:spcBef>
              <a:spcAft>
                <a:spcPts val="1200"/>
              </a:spcAft>
              <a:buClrTx/>
              <a:buSzTx/>
              <a:buFont typeface="Arial"/>
              <a:buChar char="•"/>
              <a:tabLst/>
              <a:defRPr>
                <a:latin typeface="Franklin Gothic Book"/>
                <a:ea typeface="Franklin Gothic Book"/>
                <a:cs typeface="Franklin Gothic Book"/>
              </a:defRPr>
            </a:lvl4pPr>
          </a:lstStyle>
          <a:p>
            <a:pPr marL="0" marR="0" lvl="0"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Click to edit Master text styles</a:t>
            </a:r>
          </a:p>
          <a:p>
            <a:pPr marL="0" marR="0" lvl="1"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Second level</a:t>
            </a:r>
          </a:p>
          <a:p>
            <a:pPr marL="0" marR="0" lvl="2"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Third level</a:t>
            </a:r>
          </a:p>
          <a:p>
            <a:pPr marL="0" marR="0" lvl="3"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Fourth level</a:t>
            </a:r>
          </a:p>
        </p:txBody>
      </p:sp>
    </p:spTree>
    <p:extLst>
      <p:ext uri="{BB962C8B-B14F-4D97-AF65-F5344CB8AC3E}">
        <p14:creationId xmlns:p14="http://schemas.microsoft.com/office/powerpoint/2010/main" val="41013275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userDrawn="1">
            <p:custDataLst>
              <p:tags r:id="rId2"/>
            </p:custDataLst>
            <p:extLst>
              <p:ext uri="{D42A27DB-BD31-4B8C-83A1-F6EECF244321}">
                <p14:modId xmlns:p14="http://schemas.microsoft.com/office/powerpoint/2010/main" val="5156534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1082"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8" name="Rectangle 7"/>
          <p:cNvSpPr/>
          <p:nvPr userDrawn="1"/>
        </p:nvSpPr>
        <p:spPr>
          <a:xfrm>
            <a:off x="0" y="1079999"/>
            <a:ext cx="9144001" cy="540000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p>
        </p:txBody>
      </p:sp>
      <p:sp>
        <p:nvSpPr>
          <p:cNvPr id="2" name="Title 1"/>
          <p:cNvSpPr>
            <a:spLocks noGrp="1"/>
          </p:cNvSpPr>
          <p:nvPr>
            <p:ph type="title"/>
          </p:nvPr>
        </p:nvSpPr>
        <p:spPr/>
        <p:txBody>
          <a:bodyPr/>
          <a:lstStyle/>
          <a:p>
            <a:r>
              <a:rPr lang="en-GB" dirty="0"/>
              <a:t>Click to edit Master title style</a:t>
            </a:r>
          </a:p>
        </p:txBody>
      </p:sp>
      <p:sp>
        <p:nvSpPr>
          <p:cNvPr id="3" name="Date Placeholder 2"/>
          <p:cNvSpPr>
            <a:spLocks noGrp="1"/>
          </p:cNvSpPr>
          <p:nvPr>
            <p:ph type="dt" sz="half" idx="10"/>
          </p:nvPr>
        </p:nvSpPr>
        <p:spPr>
          <a:xfrm>
            <a:off x="719136" y="6480000"/>
            <a:ext cx="1871664" cy="378000"/>
          </a:xfrm>
          <a:prstGeom prst="rect">
            <a:avLst/>
          </a:prstGeom>
        </p:spPr>
        <p:txBody>
          <a:bodyPr/>
          <a:lstStyle/>
          <a:p>
            <a:fld id="{C26DDBB9-1D92-40B4-86AE-EA0F4B8E77BA}" type="datetime3">
              <a:rPr lang="en-GB" smtClean="0"/>
              <a:t>7 July, 2020</a:t>
            </a:fld>
            <a:endParaRPr lang="en-GB" dirty="0"/>
          </a:p>
        </p:txBody>
      </p:sp>
      <p:sp>
        <p:nvSpPr>
          <p:cNvPr id="4" name="Footer Placeholder 3"/>
          <p:cNvSpPr>
            <a:spLocks noGrp="1"/>
          </p:cNvSpPr>
          <p:nvPr>
            <p:ph type="ftr" sz="quarter" idx="11"/>
            <p:custDataLst>
              <p:tags r:id="rId4"/>
            </p:custDataLst>
          </p:nvPr>
        </p:nvSpPr>
        <p:spPr>
          <a:xfrm>
            <a:off x="0" y="6480000"/>
            <a:ext cx="9144000" cy="378000"/>
          </a:xfrm>
          <a:prstGeom prst="rect">
            <a:avLst/>
          </a:prstGeom>
        </p:spPr>
        <p:txBody>
          <a:bodyPr/>
          <a:lstStyle>
            <a:lvl1pPr algn="ctr" eaLnBrk="1">
              <a:defRPr lang="en-GB" sz="1000" b="0" i="0" u="none">
                <a:solidFill>
                  <a:srgbClr val="FFFFFF"/>
                </a:solidFill>
                <a:latin typeface="Arial"/>
              </a:defRPr>
            </a:lvl1pPr>
          </a:lstStyle>
          <a:p>
            <a:endParaRPr lang="es-ES" b="1" dirty="0"/>
          </a:p>
        </p:txBody>
      </p:sp>
      <p:sp>
        <p:nvSpPr>
          <p:cNvPr id="5" name="Slide Number Placeholder 4"/>
          <p:cNvSpPr>
            <a:spLocks noGrp="1"/>
          </p:cNvSpPr>
          <p:nvPr>
            <p:ph type="sldNum" sz="quarter" idx="12"/>
          </p:nvPr>
        </p:nvSpPr>
        <p:spPr>
          <a:xfrm>
            <a:off x="8279567" y="6480000"/>
            <a:ext cx="360002" cy="378000"/>
          </a:xfrm>
          <a:prstGeom prst="rect">
            <a:avLst/>
          </a:prstGeom>
        </p:spPr>
        <p:txBody>
          <a:bodyPr/>
          <a:lstStyle/>
          <a:p>
            <a:fld id="{71F9F866-B438-9445-8D9F-1F8FF6608833}" type="slidenum">
              <a:rPr lang="en-GB" smtClean="0"/>
              <a:pPr/>
              <a:t>‹#›</a:t>
            </a:fld>
            <a:endParaRPr lang="en-GB" dirty="0"/>
          </a:p>
        </p:txBody>
      </p:sp>
      <p:sp>
        <p:nvSpPr>
          <p:cNvPr id="6" name="Round Same Side Corner Rectangle 5"/>
          <p:cNvSpPr/>
          <p:nvPr userDrawn="1"/>
        </p:nvSpPr>
        <p:spPr>
          <a:xfrm>
            <a:off x="358774" y="1439863"/>
            <a:ext cx="2879724" cy="5040138"/>
          </a:xfrm>
          <a:prstGeom prst="round2SameRect">
            <a:avLst>
              <a:gd name="adj1" fmla="val 5071"/>
              <a:gd name="adj2"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p>
        </p:txBody>
      </p:sp>
      <p:sp>
        <p:nvSpPr>
          <p:cNvPr id="10" name="Picture Placeholder 8" descr="Images should be chosen for their relevance and impact. Only one image should be used on a page unless you are trying to show a process or 'before and after'.&#10;If you expect the slides to be printed then check the colour settings by selecting the image and then 'black and white' settings. From this menu you will be able to determine how best the image will be converted to black and white and how much printer ink it will use." title="Photo slot"/>
          <p:cNvSpPr>
            <a:spLocks noGrp="1"/>
          </p:cNvSpPr>
          <p:nvPr>
            <p:ph type="pic" sz="quarter" idx="14"/>
          </p:nvPr>
        </p:nvSpPr>
        <p:spPr>
          <a:xfrm>
            <a:off x="3598860" y="5400000"/>
            <a:ext cx="4717259" cy="1080000"/>
          </a:xfrm>
          <a:prstGeom prst="round2SameRect">
            <a:avLst/>
          </a:prstGeom>
        </p:spPr>
        <p:txBody>
          <a:bodyPr/>
          <a:lstStyle/>
          <a:p>
            <a:pPr lvl="0"/>
            <a:r>
              <a:rPr lang="en-GB" noProof="0" dirty="0"/>
              <a:t>Click icon to add picture</a:t>
            </a:r>
          </a:p>
        </p:txBody>
      </p:sp>
      <p:sp>
        <p:nvSpPr>
          <p:cNvPr id="58" name="Text Placeholder 6"/>
          <p:cNvSpPr>
            <a:spLocks noGrp="1"/>
          </p:cNvSpPr>
          <p:nvPr>
            <p:ph type="body" sz="quarter" idx="15"/>
          </p:nvPr>
        </p:nvSpPr>
        <p:spPr>
          <a:xfrm>
            <a:off x="3598861" y="1439863"/>
            <a:ext cx="2159000" cy="3600450"/>
          </a:xfrm>
          <a:prstGeom prst="roundRect">
            <a:avLst>
              <a:gd name="adj" fmla="val 5995"/>
            </a:avLst>
          </a:prstGeom>
          <a:solidFill>
            <a:schemeClr val="bg1"/>
          </a:solidFill>
          <a:ln>
            <a:noFill/>
          </a:ln>
        </p:spPr>
        <p:txBody>
          <a:bodyPr lIns="36000" tIns="36000" rIns="36000" bIns="36000">
            <a:noAutofit/>
          </a:bodyPr>
          <a:lstStyle>
            <a:lvl1pPr marL="0" marR="0" indent="0" algn="l" defTabSz="914400" rtl="0" eaLnBrk="0" fontAlgn="base" latinLnBrk="0" hangingPunct="0">
              <a:lnSpc>
                <a:spcPct val="100000"/>
              </a:lnSpc>
              <a:spcBef>
                <a:spcPts val="0"/>
              </a:spcBef>
              <a:spcAft>
                <a:spcPts val="1200"/>
              </a:spcAft>
              <a:buClrTx/>
              <a:buSzTx/>
              <a:buFontTx/>
              <a:buNone/>
              <a:tabLst/>
              <a:defRPr sz="2000">
                <a:solidFill>
                  <a:schemeClr val="tx1"/>
                </a:solidFill>
                <a:latin typeface="Franklin Gothic Book"/>
                <a:cs typeface="Franklin Gothic Book"/>
              </a:defRPr>
            </a:lvl1pPr>
            <a:lvl2pPr marL="179388" marR="0" indent="-179388" algn="l" defTabSz="914400" rtl="0" eaLnBrk="0" fontAlgn="base" latinLnBrk="0" hangingPunct="0">
              <a:lnSpc>
                <a:spcPct val="100000"/>
              </a:lnSpc>
              <a:spcBef>
                <a:spcPts val="0"/>
              </a:spcBef>
              <a:spcAft>
                <a:spcPts val="1200"/>
              </a:spcAft>
              <a:buClrTx/>
              <a:buSzTx/>
              <a:buFont typeface="Arial" charset="0"/>
              <a:buChar char="•"/>
              <a:tabLst/>
              <a:defRPr>
                <a:solidFill>
                  <a:schemeClr val="tx1"/>
                </a:solidFill>
                <a:latin typeface="Franklin Gothic Book"/>
                <a:ea typeface="Franklin Gothic Book"/>
                <a:cs typeface="Franklin Gothic Book"/>
              </a:defRPr>
            </a:lvl2pPr>
            <a:lvl3pPr marL="360000" marR="0" indent="-180000" algn="l" defTabSz="914400" rtl="0" eaLnBrk="0" fontAlgn="base" latinLnBrk="0" hangingPunct="0">
              <a:lnSpc>
                <a:spcPct val="100000"/>
              </a:lnSpc>
              <a:spcBef>
                <a:spcPts val="0"/>
              </a:spcBef>
              <a:spcAft>
                <a:spcPts val="1200"/>
              </a:spcAft>
              <a:buClrTx/>
              <a:buSzTx/>
              <a:buFont typeface="Arial"/>
              <a:buChar char="•"/>
              <a:tabLst/>
              <a:defRPr>
                <a:solidFill>
                  <a:schemeClr val="tx1"/>
                </a:solidFill>
                <a:latin typeface="Franklin Gothic Book"/>
                <a:ea typeface="Franklin Gothic Book"/>
                <a:cs typeface="Franklin Gothic Book"/>
              </a:defRPr>
            </a:lvl3pPr>
            <a:lvl4pPr marL="540000" marR="0" indent="-180000" algn="l" defTabSz="914400" rtl="0" eaLnBrk="0" fontAlgn="base" latinLnBrk="0" hangingPunct="0">
              <a:lnSpc>
                <a:spcPct val="100000"/>
              </a:lnSpc>
              <a:spcBef>
                <a:spcPts val="0"/>
              </a:spcBef>
              <a:spcAft>
                <a:spcPts val="1200"/>
              </a:spcAft>
              <a:buClrTx/>
              <a:buSzTx/>
              <a:buFont typeface="Arial"/>
              <a:buChar char="•"/>
              <a:tabLst/>
              <a:defRPr>
                <a:latin typeface="Franklin Gothic Book"/>
                <a:ea typeface="Franklin Gothic Book"/>
                <a:cs typeface="Franklin Gothic Book"/>
              </a:defRPr>
            </a:lvl4pPr>
          </a:lstStyle>
          <a:p>
            <a:pPr marL="0" marR="0" lvl="0"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Click to edit Master text styles</a:t>
            </a:r>
          </a:p>
          <a:p>
            <a:pPr marL="0" marR="0" lvl="1"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Second level</a:t>
            </a:r>
          </a:p>
          <a:p>
            <a:pPr marL="0" marR="0" lvl="2"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Third level</a:t>
            </a:r>
          </a:p>
          <a:p>
            <a:pPr marL="0" marR="0" lvl="3"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Fourth level</a:t>
            </a:r>
          </a:p>
        </p:txBody>
      </p:sp>
      <p:sp>
        <p:nvSpPr>
          <p:cNvPr id="59" name="Text Placeholder 6"/>
          <p:cNvSpPr>
            <a:spLocks noGrp="1"/>
          </p:cNvSpPr>
          <p:nvPr>
            <p:ph type="body" sz="quarter" idx="16"/>
          </p:nvPr>
        </p:nvSpPr>
        <p:spPr>
          <a:xfrm>
            <a:off x="6118224" y="1439863"/>
            <a:ext cx="2197896" cy="3600450"/>
          </a:xfrm>
          <a:prstGeom prst="roundRect">
            <a:avLst>
              <a:gd name="adj" fmla="val 5995"/>
            </a:avLst>
          </a:prstGeom>
          <a:solidFill>
            <a:schemeClr val="bg1"/>
          </a:solidFill>
          <a:ln>
            <a:noFill/>
          </a:ln>
        </p:spPr>
        <p:txBody>
          <a:bodyPr lIns="36000" tIns="36000" rIns="36000" bIns="36000">
            <a:noAutofit/>
          </a:bodyPr>
          <a:lstStyle>
            <a:lvl1pPr marL="0" marR="0" indent="0" algn="l" defTabSz="914400" rtl="0" eaLnBrk="0" fontAlgn="base" latinLnBrk="0" hangingPunct="0">
              <a:lnSpc>
                <a:spcPct val="100000"/>
              </a:lnSpc>
              <a:spcBef>
                <a:spcPts val="0"/>
              </a:spcBef>
              <a:spcAft>
                <a:spcPts val="1200"/>
              </a:spcAft>
              <a:buClrTx/>
              <a:buSzTx/>
              <a:buFontTx/>
              <a:buNone/>
              <a:tabLst/>
              <a:defRPr sz="2000">
                <a:solidFill>
                  <a:schemeClr val="tx1"/>
                </a:solidFill>
                <a:latin typeface="Franklin Gothic Book"/>
                <a:cs typeface="Franklin Gothic Book"/>
              </a:defRPr>
            </a:lvl1pPr>
            <a:lvl2pPr marL="179388" marR="0" indent="-179388" algn="l" defTabSz="914400" rtl="0" eaLnBrk="0" fontAlgn="base" latinLnBrk="0" hangingPunct="0">
              <a:lnSpc>
                <a:spcPct val="100000"/>
              </a:lnSpc>
              <a:spcBef>
                <a:spcPts val="0"/>
              </a:spcBef>
              <a:spcAft>
                <a:spcPts val="1200"/>
              </a:spcAft>
              <a:buClrTx/>
              <a:buSzTx/>
              <a:buFont typeface="Arial" charset="0"/>
              <a:buChar char="•"/>
              <a:tabLst/>
              <a:defRPr>
                <a:solidFill>
                  <a:schemeClr val="tx1"/>
                </a:solidFill>
                <a:latin typeface="Franklin Gothic Book"/>
                <a:ea typeface="Franklin Gothic Book"/>
                <a:cs typeface="Franklin Gothic Book"/>
              </a:defRPr>
            </a:lvl2pPr>
            <a:lvl3pPr marL="360000" marR="0" indent="-180000" algn="l" defTabSz="914400" rtl="0" eaLnBrk="0" fontAlgn="base" latinLnBrk="0" hangingPunct="0">
              <a:lnSpc>
                <a:spcPct val="100000"/>
              </a:lnSpc>
              <a:spcBef>
                <a:spcPts val="0"/>
              </a:spcBef>
              <a:spcAft>
                <a:spcPts val="1200"/>
              </a:spcAft>
              <a:buClrTx/>
              <a:buSzTx/>
              <a:buFont typeface="Arial"/>
              <a:buChar char="•"/>
              <a:tabLst/>
              <a:defRPr>
                <a:solidFill>
                  <a:schemeClr val="tx1"/>
                </a:solidFill>
                <a:latin typeface="Franklin Gothic Book"/>
                <a:ea typeface="Franklin Gothic Book"/>
                <a:cs typeface="Franklin Gothic Book"/>
              </a:defRPr>
            </a:lvl3pPr>
            <a:lvl4pPr marL="540000" marR="0" indent="-180000" algn="l" defTabSz="914400" rtl="0" eaLnBrk="0" fontAlgn="base" latinLnBrk="0" hangingPunct="0">
              <a:lnSpc>
                <a:spcPct val="100000"/>
              </a:lnSpc>
              <a:spcBef>
                <a:spcPts val="0"/>
              </a:spcBef>
              <a:spcAft>
                <a:spcPts val="1200"/>
              </a:spcAft>
              <a:buClrTx/>
              <a:buSzTx/>
              <a:buFont typeface="Arial"/>
              <a:buChar char="•"/>
              <a:tabLst/>
              <a:defRPr>
                <a:latin typeface="Franklin Gothic Book"/>
                <a:ea typeface="Franklin Gothic Book"/>
                <a:cs typeface="Franklin Gothic Book"/>
              </a:defRPr>
            </a:lvl4pPr>
          </a:lstStyle>
          <a:p>
            <a:pPr marL="0" marR="0" lvl="0"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Click to edit Master text styles</a:t>
            </a:r>
          </a:p>
          <a:p>
            <a:pPr marL="0" marR="0" lvl="1"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Second level</a:t>
            </a:r>
          </a:p>
          <a:p>
            <a:pPr marL="0" marR="0" lvl="2"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Third level</a:t>
            </a:r>
          </a:p>
          <a:p>
            <a:pPr marL="0" marR="0" lvl="3"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Fourth level</a:t>
            </a:r>
          </a:p>
        </p:txBody>
      </p:sp>
    </p:spTree>
    <p:extLst>
      <p:ext uri="{BB962C8B-B14F-4D97-AF65-F5344CB8AC3E}">
        <p14:creationId xmlns:p14="http://schemas.microsoft.com/office/powerpoint/2010/main" val="6030550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userDrawn="1">
            <p:custDataLst>
              <p:tags r:id="rId2"/>
            </p:custDataLst>
            <p:extLst>
              <p:ext uri="{D42A27DB-BD31-4B8C-83A1-F6EECF244321}">
                <p14:modId xmlns:p14="http://schemas.microsoft.com/office/powerpoint/2010/main" val="1923591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2106"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10" name="Rectangle 9"/>
          <p:cNvSpPr/>
          <p:nvPr userDrawn="1"/>
        </p:nvSpPr>
        <p:spPr>
          <a:xfrm>
            <a:off x="0" y="1800224"/>
            <a:ext cx="9144001" cy="467977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p>
        </p:txBody>
      </p:sp>
      <p:sp>
        <p:nvSpPr>
          <p:cNvPr id="2" name="Title 1"/>
          <p:cNvSpPr>
            <a:spLocks noGrp="1"/>
          </p:cNvSpPr>
          <p:nvPr>
            <p:ph type="title"/>
          </p:nvPr>
        </p:nvSpPr>
        <p:spPr/>
        <p:txBody>
          <a:bodyPr/>
          <a:lstStyle/>
          <a:p>
            <a:r>
              <a:rPr lang="en-GB" dirty="0"/>
              <a:t>Click to edit Master title style</a:t>
            </a:r>
          </a:p>
        </p:txBody>
      </p:sp>
      <p:sp>
        <p:nvSpPr>
          <p:cNvPr id="3" name="Date Placeholder 2"/>
          <p:cNvSpPr>
            <a:spLocks noGrp="1"/>
          </p:cNvSpPr>
          <p:nvPr>
            <p:ph type="dt" sz="half" idx="10"/>
          </p:nvPr>
        </p:nvSpPr>
        <p:spPr>
          <a:xfrm>
            <a:off x="719136" y="6480000"/>
            <a:ext cx="1871664" cy="378000"/>
          </a:xfrm>
          <a:prstGeom prst="rect">
            <a:avLst/>
          </a:prstGeom>
        </p:spPr>
        <p:txBody>
          <a:bodyPr/>
          <a:lstStyle/>
          <a:p>
            <a:fld id="{C89EEEB0-49CB-4CD8-88BE-D89FB04931D2}" type="datetime3">
              <a:rPr lang="en-GB" smtClean="0"/>
              <a:t>7 July, 2020</a:t>
            </a:fld>
            <a:endParaRPr lang="en-GB" dirty="0"/>
          </a:p>
        </p:txBody>
      </p:sp>
      <p:sp>
        <p:nvSpPr>
          <p:cNvPr id="4" name="Footer Placeholder 3"/>
          <p:cNvSpPr>
            <a:spLocks noGrp="1"/>
          </p:cNvSpPr>
          <p:nvPr>
            <p:ph type="ftr" sz="quarter" idx="11"/>
            <p:custDataLst>
              <p:tags r:id="rId4"/>
            </p:custDataLst>
          </p:nvPr>
        </p:nvSpPr>
        <p:spPr>
          <a:xfrm>
            <a:off x="0" y="6480000"/>
            <a:ext cx="9144000" cy="378000"/>
          </a:xfrm>
          <a:prstGeom prst="rect">
            <a:avLst/>
          </a:prstGeom>
        </p:spPr>
        <p:txBody>
          <a:bodyPr/>
          <a:lstStyle>
            <a:lvl1pPr algn="ctr" eaLnBrk="1">
              <a:defRPr lang="en-GB" sz="1000" b="0" i="0" u="none">
                <a:solidFill>
                  <a:srgbClr val="FFFFFF"/>
                </a:solidFill>
                <a:latin typeface="Arial"/>
              </a:defRPr>
            </a:lvl1pPr>
          </a:lstStyle>
          <a:p>
            <a:endParaRPr lang="es-ES" b="1" dirty="0"/>
          </a:p>
        </p:txBody>
      </p:sp>
      <p:sp>
        <p:nvSpPr>
          <p:cNvPr id="5" name="Slide Number Placeholder 4"/>
          <p:cNvSpPr>
            <a:spLocks noGrp="1"/>
          </p:cNvSpPr>
          <p:nvPr>
            <p:ph type="sldNum" sz="quarter" idx="12"/>
          </p:nvPr>
        </p:nvSpPr>
        <p:spPr>
          <a:xfrm>
            <a:off x="8279567" y="6480000"/>
            <a:ext cx="360002" cy="378000"/>
          </a:xfrm>
          <a:prstGeom prst="rect">
            <a:avLst/>
          </a:prstGeom>
        </p:spPr>
        <p:txBody>
          <a:bodyPr/>
          <a:lstStyle/>
          <a:p>
            <a:fld id="{71F9F866-B438-9445-8D9F-1F8FF6608833}" type="slidenum">
              <a:rPr lang="en-GB" smtClean="0"/>
              <a:pPr/>
              <a:t>‹#›</a:t>
            </a:fld>
            <a:endParaRPr lang="en-GB" dirty="0"/>
          </a:p>
        </p:txBody>
      </p:sp>
      <p:sp>
        <p:nvSpPr>
          <p:cNvPr id="7" name="Oval 6"/>
          <p:cNvSpPr/>
          <p:nvPr userDrawn="1"/>
        </p:nvSpPr>
        <p:spPr>
          <a:xfrm>
            <a:off x="720725" y="2158844"/>
            <a:ext cx="1800225" cy="1800225"/>
          </a:xfrm>
          <a:prstGeom prst="ellipse">
            <a:avLst/>
          </a:prstGeom>
          <a:solidFill>
            <a:schemeClr val="bg1"/>
          </a:solidFill>
          <a:ln w="3175" cmpd="sng">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t"/>
          <a:lstStyle/>
          <a:p>
            <a:pPr>
              <a:spcAft>
                <a:spcPts val="600"/>
              </a:spcAft>
            </a:pPr>
            <a:r>
              <a:rPr lang="en-GB" sz="1300" dirty="0">
                <a:latin typeface="Franklin Gothic Book"/>
                <a:cs typeface="Franklin Gothic Book"/>
              </a:rPr>
              <a:t>Project Summary</a:t>
            </a:r>
          </a:p>
        </p:txBody>
      </p:sp>
      <p:sp>
        <p:nvSpPr>
          <p:cNvPr id="8" name="Rounded Rectangle 7"/>
          <p:cNvSpPr/>
          <p:nvPr userDrawn="1"/>
        </p:nvSpPr>
        <p:spPr>
          <a:xfrm>
            <a:off x="720725" y="4319775"/>
            <a:ext cx="1800225" cy="1800225"/>
          </a:xfrm>
          <a:prstGeom prst="roundRect">
            <a:avLst>
              <a:gd name="adj" fmla="val 7738"/>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p>
        </p:txBody>
      </p:sp>
      <p:sp>
        <p:nvSpPr>
          <p:cNvPr id="9" name="Round Same Side Corner Rectangle 8"/>
          <p:cNvSpPr/>
          <p:nvPr userDrawn="1"/>
        </p:nvSpPr>
        <p:spPr>
          <a:xfrm>
            <a:off x="5038724" y="2158844"/>
            <a:ext cx="3600845" cy="4311806"/>
          </a:xfrm>
          <a:prstGeom prst="round2SameRect">
            <a:avLst>
              <a:gd name="adj1" fmla="val 3720"/>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p>
        </p:txBody>
      </p:sp>
      <p:sp>
        <p:nvSpPr>
          <p:cNvPr id="12" name="Picture Placeholder 8" descr="Images should be chosen for their relevance and impact. Only one image should be used on a page unless you are trying to show a process or 'before and after'.&#10;If you expect the slides to be printed then check the colour settings by selecting the image and then 'black and white' settings. From this menu you will be able to determine how best the image will be converted to black and white and how much printer ink it will use." title="Photo slot"/>
          <p:cNvSpPr>
            <a:spLocks noGrp="1"/>
          </p:cNvSpPr>
          <p:nvPr>
            <p:ph type="pic" sz="quarter" idx="14"/>
          </p:nvPr>
        </p:nvSpPr>
        <p:spPr>
          <a:xfrm>
            <a:off x="2878135" y="2160588"/>
            <a:ext cx="1800226" cy="4310062"/>
          </a:xfrm>
          <a:prstGeom prst="round2SameRect">
            <a:avLst>
              <a:gd name="adj1" fmla="val 10230"/>
              <a:gd name="adj2" fmla="val 0"/>
            </a:avLst>
          </a:prstGeom>
        </p:spPr>
        <p:txBody>
          <a:bodyPr/>
          <a:lstStyle/>
          <a:p>
            <a:pPr lvl="0"/>
            <a:r>
              <a:rPr lang="en-GB" noProof="0" dirty="0"/>
              <a:t>Click icon to add picture</a:t>
            </a:r>
          </a:p>
        </p:txBody>
      </p:sp>
    </p:spTree>
    <p:extLst>
      <p:ext uri="{BB962C8B-B14F-4D97-AF65-F5344CB8AC3E}">
        <p14:creationId xmlns:p14="http://schemas.microsoft.com/office/powerpoint/2010/main" val="2627588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graphicFrame>
        <p:nvGraphicFramePr>
          <p:cNvPr id="7" name="Objeto 6" hidden="1"/>
          <p:cNvGraphicFramePr>
            <a:graphicFrameLocks noChangeAspect="1"/>
          </p:cNvGraphicFramePr>
          <p:nvPr userDrawn="1">
            <p:custDataLst>
              <p:tags r:id="rId2"/>
            </p:custDataLst>
            <p:extLst>
              <p:ext uri="{D42A27DB-BD31-4B8C-83A1-F6EECF244321}">
                <p14:modId xmlns:p14="http://schemas.microsoft.com/office/powerpoint/2010/main" val="32426914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02" name="think-cell Slide" r:id="rId4" imgW="216" imgH="216" progId="TCLayout.ActiveDocument.1">
                  <p:embed/>
                </p:oleObj>
              </mc:Choice>
              <mc:Fallback>
                <p:oleObj name="think-cell Slide" r:id="rId4" imgW="216" imgH="21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Rectángulo 12"/>
          <p:cNvSpPr/>
          <p:nvPr userDrawn="1"/>
        </p:nvSpPr>
        <p:spPr>
          <a:xfrm>
            <a:off x="1588" y="1077952"/>
            <a:ext cx="9140824" cy="1845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p>
        </p:txBody>
      </p:sp>
      <p:sp>
        <p:nvSpPr>
          <p:cNvPr id="11" name="Rectángulo 10"/>
          <p:cNvSpPr/>
          <p:nvPr userDrawn="1"/>
        </p:nvSpPr>
        <p:spPr>
          <a:xfrm>
            <a:off x="3176" y="6430424"/>
            <a:ext cx="9140824" cy="1845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p>
        </p:txBody>
      </p:sp>
      <p:sp>
        <p:nvSpPr>
          <p:cNvPr id="9" name="Rectángulo 8"/>
          <p:cNvSpPr/>
          <p:nvPr userDrawn="1"/>
        </p:nvSpPr>
        <p:spPr>
          <a:xfrm>
            <a:off x="7233920" y="75474"/>
            <a:ext cx="1907177" cy="86214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p>
        </p:txBody>
      </p:sp>
      <p:sp>
        <p:nvSpPr>
          <p:cNvPr id="2" name="Rectángulo 1"/>
          <p:cNvSpPr/>
          <p:nvPr userDrawn="1"/>
        </p:nvSpPr>
        <p:spPr>
          <a:xfrm>
            <a:off x="1" y="359664"/>
            <a:ext cx="2880000" cy="615600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p>
        </p:txBody>
      </p:sp>
      <p:sp>
        <p:nvSpPr>
          <p:cNvPr id="15" name="Marcador de contenido 14"/>
          <p:cNvSpPr>
            <a:spLocks noGrp="1"/>
          </p:cNvSpPr>
          <p:nvPr>
            <p:ph sz="quarter" idx="11" hasCustomPrompt="1"/>
          </p:nvPr>
        </p:nvSpPr>
        <p:spPr>
          <a:xfrm>
            <a:off x="3992880" y="1434812"/>
            <a:ext cx="4572000" cy="4699000"/>
          </a:xfrm>
          <a:prstGeom prst="rect">
            <a:avLst/>
          </a:prstGeom>
        </p:spPr>
        <p:txBody>
          <a:bodyPr/>
          <a:lstStyle>
            <a:lvl1pPr marL="514350" indent="-514350">
              <a:buClr>
                <a:schemeClr val="tx2"/>
              </a:buClr>
              <a:buFont typeface="+mj-lt"/>
              <a:buAutoNum type="arabicPeriod"/>
              <a:defRPr sz="2400" baseline="0">
                <a:latin typeface="Century Gothic" panose="020B0502020202020204" pitchFamily="34" charset="0"/>
              </a:defRPr>
            </a:lvl1pPr>
          </a:lstStyle>
          <a:p>
            <a:pPr lvl="0"/>
            <a:r>
              <a:rPr lang="en-GB" dirty="0"/>
              <a:t>Bullet 1</a:t>
            </a:r>
          </a:p>
          <a:p>
            <a:pPr lvl="0"/>
            <a:r>
              <a:rPr lang="en-GB" dirty="0"/>
              <a:t>Bullet 2</a:t>
            </a:r>
          </a:p>
        </p:txBody>
      </p:sp>
      <p:sp>
        <p:nvSpPr>
          <p:cNvPr id="12" name="Marcador de contenido 11"/>
          <p:cNvSpPr>
            <a:spLocks noGrp="1"/>
          </p:cNvSpPr>
          <p:nvPr>
            <p:ph sz="quarter" idx="10" hasCustomPrompt="1"/>
          </p:nvPr>
        </p:nvSpPr>
        <p:spPr>
          <a:xfrm>
            <a:off x="357051" y="3073687"/>
            <a:ext cx="2360023" cy="1733443"/>
          </a:xfrm>
          <a:prstGeom prst="rect">
            <a:avLst/>
          </a:prstGeom>
        </p:spPr>
        <p:txBody>
          <a:bodyPr/>
          <a:lstStyle>
            <a:lvl1pPr marL="0" indent="0">
              <a:buNone/>
              <a:defRPr lang="es-ES" sz="3600" kern="1200" spc="-225" dirty="0" smtClean="0">
                <a:solidFill>
                  <a:schemeClr val="bg1"/>
                </a:solidFill>
                <a:latin typeface="Century Gothic" panose="020B0502020202020204" pitchFamily="34" charset="0"/>
                <a:ea typeface="+mj-ea"/>
                <a:cs typeface="+mj-cs"/>
              </a:defRPr>
            </a:lvl1pPr>
          </a:lstStyle>
          <a:p>
            <a:pPr lvl="0"/>
            <a:r>
              <a:rPr lang="en-GB" dirty="0"/>
              <a:t>INDEX</a:t>
            </a:r>
          </a:p>
        </p:txBody>
      </p:sp>
      <p:sp>
        <p:nvSpPr>
          <p:cNvPr id="6" name="object 2"/>
          <p:cNvSpPr/>
          <p:nvPr userDrawn="1"/>
        </p:nvSpPr>
        <p:spPr>
          <a:xfrm>
            <a:off x="-36000" y="6498000"/>
            <a:ext cx="9216000" cy="360000"/>
          </a:xfrm>
          <a:prstGeom prst="rect">
            <a:avLst/>
          </a:prstGeom>
          <a:blipFill>
            <a:blip r:embed="rId6" cstate="print"/>
            <a:stretch>
              <a:fillRect/>
            </a:stretch>
          </a:blipFill>
        </p:spPr>
        <p:txBody>
          <a:bodyPr wrap="square" lIns="0" tIns="0" rIns="0" bIns="0" rtlCol="0"/>
          <a:lstStyle/>
          <a:p>
            <a:pPr eaLnBrk="1"/>
            <a:endParaRPr lang="en-GB" dirty="0"/>
          </a:p>
        </p:txBody>
      </p:sp>
      <p:sp>
        <p:nvSpPr>
          <p:cNvPr id="8" name="object 3"/>
          <p:cNvSpPr/>
          <p:nvPr userDrawn="1"/>
        </p:nvSpPr>
        <p:spPr>
          <a:xfrm>
            <a:off x="-36000" y="0"/>
            <a:ext cx="9216000" cy="360000"/>
          </a:xfrm>
          <a:prstGeom prst="rect">
            <a:avLst/>
          </a:prstGeom>
          <a:blipFill>
            <a:blip r:embed="rId7" cstate="print"/>
            <a:stretch>
              <a:fillRect/>
            </a:stretch>
          </a:blipFill>
        </p:spPr>
        <p:txBody>
          <a:bodyPr wrap="square" lIns="0" tIns="0" rIns="0" bIns="0" rtlCol="0"/>
          <a:lstStyle/>
          <a:p>
            <a:pPr eaLnBrk="1"/>
            <a:endParaRPr lang="en-GB" dirty="0"/>
          </a:p>
        </p:txBody>
      </p:sp>
      <p:sp>
        <p:nvSpPr>
          <p:cNvPr id="14" name="Slide Number Placeholder 5"/>
          <p:cNvSpPr>
            <a:spLocks noGrp="1"/>
          </p:cNvSpPr>
          <p:nvPr>
            <p:ph type="sldNum" sz="quarter" idx="4"/>
          </p:nvPr>
        </p:nvSpPr>
        <p:spPr>
          <a:xfrm>
            <a:off x="8279567" y="6480000"/>
            <a:ext cx="360002" cy="378000"/>
          </a:xfrm>
          <a:prstGeom prst="rect">
            <a:avLst/>
          </a:prstGeom>
        </p:spPr>
        <p:txBody>
          <a:bodyPr lIns="0" tIns="0" rIns="0" bIns="0" anchor="ctr"/>
          <a:lstStyle>
            <a:lvl1pPr algn="r">
              <a:defRPr sz="800">
                <a:solidFill>
                  <a:schemeClr val="bg1"/>
                </a:solidFill>
                <a:latin typeface="Franklin Gothic Book"/>
                <a:cs typeface="Franklin Gothic Book"/>
              </a:defRPr>
            </a:lvl1pPr>
          </a:lstStyle>
          <a:p>
            <a:fld id="{71F9F866-B438-9445-8D9F-1F8FF6608833}" type="slidenum">
              <a:rPr lang="en-GB" smtClean="0"/>
              <a:pPr/>
              <a:t>‹#›</a:t>
            </a:fld>
            <a:endParaRPr lang="en-GB" dirty="0"/>
          </a:p>
        </p:txBody>
      </p:sp>
      <p:pic>
        <p:nvPicPr>
          <p:cNvPr id="10" name="Picture 9"/>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7705389" y="405516"/>
            <a:ext cx="1369714" cy="720000"/>
          </a:xfrm>
          <a:prstGeom prst="rect">
            <a:avLst/>
          </a:prstGeom>
        </p:spPr>
      </p:pic>
    </p:spTree>
    <p:extLst>
      <p:ext uri="{BB962C8B-B14F-4D97-AF65-F5344CB8AC3E}">
        <p14:creationId xmlns:p14="http://schemas.microsoft.com/office/powerpoint/2010/main" val="19542307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userDrawn="1">
            <p:custDataLst>
              <p:tags r:id="rId2"/>
            </p:custDataLst>
            <p:extLst>
              <p:ext uri="{D42A27DB-BD31-4B8C-83A1-F6EECF244321}">
                <p14:modId xmlns:p14="http://schemas.microsoft.com/office/powerpoint/2010/main" val="42822869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3130"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10" name="Rectangle 9"/>
          <p:cNvSpPr/>
          <p:nvPr userDrawn="1"/>
        </p:nvSpPr>
        <p:spPr>
          <a:xfrm>
            <a:off x="0" y="1800225"/>
            <a:ext cx="9144001" cy="467977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p>
        </p:txBody>
      </p:sp>
      <p:sp>
        <p:nvSpPr>
          <p:cNvPr id="11" name="Picture Placeholder 8" descr="Images should be chosen for their relevance and impact. Only one image should be used on a page unless you are trying to show a process or 'before and after'.&#10;If you expect the slides to be printed then check the colour settings by selecting the image and then 'black and white' settings. From this menu you will be able to determine how best the image will be converted to black and white and how much printer ink it will use." title="Photo slot"/>
          <p:cNvSpPr>
            <a:spLocks noGrp="1"/>
          </p:cNvSpPr>
          <p:nvPr>
            <p:ph type="pic" sz="quarter" idx="14"/>
          </p:nvPr>
        </p:nvSpPr>
        <p:spPr>
          <a:xfrm>
            <a:off x="720725" y="4319588"/>
            <a:ext cx="3957636" cy="2151062"/>
          </a:xfrm>
          <a:prstGeom prst="round2SameRect">
            <a:avLst>
              <a:gd name="adj1" fmla="val 10230"/>
              <a:gd name="adj2" fmla="val 0"/>
            </a:avLst>
          </a:prstGeom>
        </p:spPr>
        <p:txBody>
          <a:bodyPr/>
          <a:lstStyle/>
          <a:p>
            <a:pPr lvl="0"/>
            <a:r>
              <a:rPr lang="en-GB" noProof="0" dirty="0"/>
              <a:t>Click icon to add picture</a:t>
            </a:r>
          </a:p>
        </p:txBody>
      </p:sp>
      <p:sp>
        <p:nvSpPr>
          <p:cNvPr id="2" name="Title 1"/>
          <p:cNvSpPr>
            <a:spLocks noGrp="1"/>
          </p:cNvSpPr>
          <p:nvPr>
            <p:ph type="title"/>
          </p:nvPr>
        </p:nvSpPr>
        <p:spPr/>
        <p:txBody>
          <a:bodyPr/>
          <a:lstStyle>
            <a:lvl1pPr>
              <a:defRPr>
                <a:latin typeface="Bodoni MT" panose="02070603080606020203" pitchFamily="18" charset="0"/>
              </a:defRPr>
            </a:lvl1pPr>
          </a:lstStyle>
          <a:p>
            <a:r>
              <a:rPr lang="en-GB" dirty="0"/>
              <a:t>Click to edit Master title style</a:t>
            </a:r>
          </a:p>
        </p:txBody>
      </p:sp>
      <p:sp>
        <p:nvSpPr>
          <p:cNvPr id="3" name="Date Placeholder 2"/>
          <p:cNvSpPr>
            <a:spLocks noGrp="1"/>
          </p:cNvSpPr>
          <p:nvPr>
            <p:ph type="dt" sz="half" idx="10"/>
          </p:nvPr>
        </p:nvSpPr>
        <p:spPr>
          <a:xfrm>
            <a:off x="719136" y="6480000"/>
            <a:ext cx="1871664" cy="378000"/>
          </a:xfrm>
          <a:prstGeom prst="rect">
            <a:avLst/>
          </a:prstGeom>
        </p:spPr>
        <p:txBody>
          <a:bodyPr/>
          <a:lstStyle/>
          <a:p>
            <a:fld id="{E8206604-1E34-4C93-B97B-23D422774024}" type="datetime3">
              <a:rPr lang="en-GB" smtClean="0"/>
              <a:t>7 July, 2020</a:t>
            </a:fld>
            <a:endParaRPr lang="en-GB" dirty="0"/>
          </a:p>
        </p:txBody>
      </p:sp>
      <p:sp>
        <p:nvSpPr>
          <p:cNvPr id="4" name="Footer Placeholder 3"/>
          <p:cNvSpPr>
            <a:spLocks noGrp="1"/>
          </p:cNvSpPr>
          <p:nvPr>
            <p:ph type="ftr" sz="quarter" idx="11"/>
            <p:custDataLst>
              <p:tags r:id="rId4"/>
            </p:custDataLst>
          </p:nvPr>
        </p:nvSpPr>
        <p:spPr>
          <a:xfrm>
            <a:off x="0" y="6480000"/>
            <a:ext cx="9144000" cy="378000"/>
          </a:xfrm>
          <a:prstGeom prst="rect">
            <a:avLst/>
          </a:prstGeom>
        </p:spPr>
        <p:txBody>
          <a:bodyPr/>
          <a:lstStyle>
            <a:lvl1pPr algn="ctr" eaLnBrk="1">
              <a:defRPr lang="en-GB" sz="1000" b="0" i="0" u="none">
                <a:solidFill>
                  <a:srgbClr val="FFFFFF"/>
                </a:solidFill>
                <a:latin typeface="Arial"/>
              </a:defRPr>
            </a:lvl1pPr>
          </a:lstStyle>
          <a:p>
            <a:endParaRPr lang="es-ES" b="1" dirty="0"/>
          </a:p>
        </p:txBody>
      </p:sp>
      <p:sp>
        <p:nvSpPr>
          <p:cNvPr id="5" name="Slide Number Placeholder 4"/>
          <p:cNvSpPr>
            <a:spLocks noGrp="1"/>
          </p:cNvSpPr>
          <p:nvPr>
            <p:ph type="sldNum" sz="quarter" idx="12"/>
          </p:nvPr>
        </p:nvSpPr>
        <p:spPr>
          <a:xfrm>
            <a:off x="8279567" y="6480000"/>
            <a:ext cx="360002" cy="378000"/>
          </a:xfrm>
          <a:prstGeom prst="rect">
            <a:avLst/>
          </a:prstGeom>
        </p:spPr>
        <p:txBody>
          <a:bodyPr/>
          <a:lstStyle/>
          <a:p>
            <a:fld id="{71F9F866-B438-9445-8D9F-1F8FF6608833}" type="slidenum">
              <a:rPr lang="en-GB" smtClean="0"/>
              <a:pPr/>
              <a:t>‹#›</a:t>
            </a:fld>
            <a:endParaRPr lang="en-GB" dirty="0"/>
          </a:p>
        </p:txBody>
      </p:sp>
      <p:sp>
        <p:nvSpPr>
          <p:cNvPr id="7" name="Oval 6"/>
          <p:cNvSpPr/>
          <p:nvPr userDrawn="1"/>
        </p:nvSpPr>
        <p:spPr>
          <a:xfrm>
            <a:off x="720725" y="2158844"/>
            <a:ext cx="1800225" cy="1800225"/>
          </a:xfrm>
          <a:prstGeom prst="ellipse">
            <a:avLst/>
          </a:prstGeom>
          <a:solidFill>
            <a:schemeClr val="bg1"/>
          </a:solidFill>
          <a:ln w="3175" cmpd="sng">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t"/>
          <a:lstStyle/>
          <a:p>
            <a:pPr>
              <a:spcAft>
                <a:spcPts val="600"/>
              </a:spcAft>
            </a:pPr>
            <a:r>
              <a:rPr lang="en-GB" sz="1300" dirty="0">
                <a:latin typeface="Franklin Gothic Book"/>
                <a:cs typeface="Franklin Gothic Book"/>
              </a:rPr>
              <a:t>Project Summary</a:t>
            </a:r>
          </a:p>
        </p:txBody>
      </p:sp>
      <p:sp>
        <p:nvSpPr>
          <p:cNvPr id="8" name="Rounded Rectangle 7"/>
          <p:cNvSpPr/>
          <p:nvPr userDrawn="1"/>
        </p:nvSpPr>
        <p:spPr>
          <a:xfrm>
            <a:off x="2878136" y="2158844"/>
            <a:ext cx="1800225" cy="1800225"/>
          </a:xfrm>
          <a:prstGeom prst="roundRect">
            <a:avLst>
              <a:gd name="adj" fmla="val 7738"/>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p>
        </p:txBody>
      </p:sp>
      <p:sp>
        <p:nvSpPr>
          <p:cNvPr id="9" name="Round Same Side Corner Rectangle 8"/>
          <p:cNvSpPr/>
          <p:nvPr userDrawn="1"/>
        </p:nvSpPr>
        <p:spPr>
          <a:xfrm>
            <a:off x="5038724" y="2158844"/>
            <a:ext cx="3600845" cy="4311806"/>
          </a:xfrm>
          <a:prstGeom prst="round2SameRect">
            <a:avLst>
              <a:gd name="adj1" fmla="val 3720"/>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p>
        </p:txBody>
      </p:sp>
    </p:spTree>
    <p:extLst>
      <p:ext uri="{BB962C8B-B14F-4D97-AF65-F5344CB8AC3E}">
        <p14:creationId xmlns:p14="http://schemas.microsoft.com/office/powerpoint/2010/main" val="7046932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 standard non-animate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5309530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153" name="think-cell Slide" r:id="rId5" imgW="421" imgH="423" progId="TCLayout.ActiveDocument.1">
                  <p:embed/>
                </p:oleObj>
              </mc:Choice>
              <mc:Fallback>
                <p:oleObj name="think-cell Slide" r:id="rId5" imgW="421" imgH="42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marL="0" lvl="0" indent="0" algn="ctr" eaLnBrk="1">
              <a:spcAft>
                <a:spcPts val="600"/>
              </a:spcAft>
            </a:pPr>
            <a:endParaRPr lang="en-GB" sz="32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pic>
        <p:nvPicPr>
          <p:cNvPr id="1026" name="Picture 2" descr="Z:\852_General presentation_update_2017\02_ARTWORK\IMAGES\HI RES\background1280x960.jpg"/>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113771" y="0"/>
            <a:ext cx="9257771" cy="694332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userDrawn="1"/>
        </p:nvPicPr>
        <p:blipFill>
          <a:blip r:embed="rId8">
            <a:extLst>
              <a:ext uri="{28A0092B-C50C-407E-A947-70E740481C1C}">
                <a14:useLocalDpi xmlns:a14="http://schemas.microsoft.com/office/drawing/2010/main"/>
              </a:ext>
            </a:extLst>
          </a:blip>
          <a:stretch>
            <a:fillRect/>
          </a:stretch>
        </p:blipFill>
        <p:spPr>
          <a:xfrm>
            <a:off x="-1587" y="4407789"/>
            <a:ext cx="9144000" cy="2176272"/>
          </a:xfrm>
          <a:prstGeom prst="rect">
            <a:avLst/>
          </a:prstGeom>
        </p:spPr>
      </p:pic>
      <p:sp>
        <p:nvSpPr>
          <p:cNvPr id="70" name="Title 1"/>
          <p:cNvSpPr>
            <a:spLocks noGrp="1"/>
          </p:cNvSpPr>
          <p:nvPr>
            <p:ph type="title" hasCustomPrompt="1"/>
          </p:nvPr>
        </p:nvSpPr>
        <p:spPr>
          <a:xfrm>
            <a:off x="719134" y="4893126"/>
            <a:ext cx="6291266" cy="727534"/>
          </a:xfrm>
        </p:spPr>
        <p:txBody>
          <a:bodyPr anchor="b">
            <a:normAutofit/>
          </a:bodyPr>
          <a:lstStyle>
            <a:lvl1pPr>
              <a:defRPr sz="3200" baseline="0"/>
            </a:lvl1pPr>
          </a:lstStyle>
          <a:p>
            <a:r>
              <a:rPr lang="en-GB" dirty="0"/>
              <a:t>Presentation title</a:t>
            </a:r>
          </a:p>
        </p:txBody>
      </p:sp>
      <p:sp>
        <p:nvSpPr>
          <p:cNvPr id="5" name="Text Placeholder 4"/>
          <p:cNvSpPr>
            <a:spLocks noGrp="1"/>
          </p:cNvSpPr>
          <p:nvPr>
            <p:ph type="body" sz="quarter" idx="10" hasCustomPrompt="1"/>
          </p:nvPr>
        </p:nvSpPr>
        <p:spPr>
          <a:xfrm>
            <a:off x="719138" y="5731785"/>
            <a:ext cx="6127750" cy="609600"/>
          </a:xfrm>
        </p:spPr>
        <p:txBody>
          <a:bodyPr/>
          <a:lstStyle>
            <a:lvl1pPr>
              <a:spcAft>
                <a:spcPts val="0"/>
              </a:spcAft>
              <a:defRPr>
                <a:solidFill>
                  <a:srgbClr val="00AE9E"/>
                </a:solidFill>
                <a:latin typeface="Bodoni MT" panose="02070603080606020203" pitchFamily="18" charset="0"/>
              </a:defRPr>
            </a:lvl1pPr>
          </a:lstStyle>
          <a:p>
            <a:pPr lvl="0"/>
            <a:r>
              <a:rPr lang="en-GB" dirty="0"/>
              <a:t>Presenter name</a:t>
            </a:r>
          </a:p>
          <a:p>
            <a:pPr lvl="0"/>
            <a:r>
              <a:rPr lang="en-GB" dirty="0"/>
              <a:t>Event name</a:t>
            </a:r>
          </a:p>
        </p:txBody>
      </p:sp>
    </p:spTree>
    <p:extLst>
      <p:ext uri="{BB962C8B-B14F-4D97-AF65-F5344CB8AC3E}">
        <p14:creationId xmlns:p14="http://schemas.microsoft.com/office/powerpoint/2010/main" val="5006632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chartAndTx">
  <p:cSld name="Título, gráfico y texto">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2"/>
            </p:custDataLst>
            <p:extLst>
              <p:ext uri="{D42A27DB-BD31-4B8C-83A1-F6EECF244321}">
                <p14:modId xmlns:p14="http://schemas.microsoft.com/office/powerpoint/2010/main" val="2863639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5178" name="think-cell Slide" r:id="rId5" imgW="421" imgH="423" progId="TCLayout.ActiveDocument.1">
                  <p:embed/>
                </p:oleObj>
              </mc:Choice>
              <mc:Fallback>
                <p:oleObj name="think-cell Slide" r:id="rId5" imgW="421" imgH="42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1"/>
          <p:cNvSpPr>
            <a:spLocks noGrp="1"/>
          </p:cNvSpPr>
          <p:nvPr>
            <p:ph type="title"/>
          </p:nvPr>
        </p:nvSpPr>
        <p:spPr>
          <a:xfrm>
            <a:off x="619125" y="290513"/>
            <a:ext cx="6391275" cy="635000"/>
          </a:xfrm>
        </p:spPr>
        <p:txBody>
          <a:bodyPr/>
          <a:lstStyle/>
          <a:p>
            <a:r>
              <a:rPr lang="en-GB" dirty="0" err="1"/>
              <a:t>Haga</a:t>
            </a:r>
            <a:r>
              <a:rPr lang="en-GB" dirty="0"/>
              <a:t> </a:t>
            </a:r>
            <a:r>
              <a:rPr lang="en-GB" dirty="0" err="1"/>
              <a:t>clic</a:t>
            </a:r>
            <a:r>
              <a:rPr lang="en-GB" dirty="0"/>
              <a:t> para </a:t>
            </a:r>
            <a:r>
              <a:rPr lang="en-GB" dirty="0" err="1"/>
              <a:t>modificar</a:t>
            </a:r>
            <a:r>
              <a:rPr lang="en-GB" dirty="0"/>
              <a:t> el </a:t>
            </a:r>
            <a:r>
              <a:rPr lang="en-GB" dirty="0" err="1"/>
              <a:t>estilo</a:t>
            </a:r>
            <a:r>
              <a:rPr lang="en-GB" dirty="0"/>
              <a:t> de </a:t>
            </a:r>
            <a:r>
              <a:rPr lang="en-GB" dirty="0" err="1"/>
              <a:t>título</a:t>
            </a:r>
            <a:r>
              <a:rPr lang="en-GB" dirty="0"/>
              <a:t> del </a:t>
            </a:r>
            <a:r>
              <a:rPr lang="en-GB" dirty="0" err="1"/>
              <a:t>patrón</a:t>
            </a:r>
            <a:endParaRPr lang="en-GB" dirty="0"/>
          </a:p>
        </p:txBody>
      </p:sp>
      <p:sp>
        <p:nvSpPr>
          <p:cNvPr id="3" name="Chart Placeholder 2"/>
          <p:cNvSpPr>
            <a:spLocks noGrp="1"/>
          </p:cNvSpPr>
          <p:nvPr>
            <p:ph type="chart" sz="half" idx="1"/>
          </p:nvPr>
        </p:nvSpPr>
        <p:spPr>
          <a:xfrm>
            <a:off x="966788" y="1546225"/>
            <a:ext cx="3656012" cy="5092700"/>
          </a:xfrm>
        </p:spPr>
        <p:txBody>
          <a:bodyPr/>
          <a:lstStyle/>
          <a:p>
            <a:pPr lvl="0"/>
            <a:r>
              <a:rPr lang="en-GB" noProof="0" dirty="0" err="1"/>
              <a:t>Haga</a:t>
            </a:r>
            <a:r>
              <a:rPr lang="en-GB" noProof="0" dirty="0"/>
              <a:t> </a:t>
            </a:r>
            <a:r>
              <a:rPr lang="en-GB" noProof="0" dirty="0" err="1"/>
              <a:t>clic</a:t>
            </a:r>
            <a:r>
              <a:rPr lang="en-GB" noProof="0" dirty="0"/>
              <a:t> en el </a:t>
            </a:r>
            <a:r>
              <a:rPr lang="en-GB" noProof="0" dirty="0" err="1"/>
              <a:t>icono</a:t>
            </a:r>
            <a:r>
              <a:rPr lang="en-GB" noProof="0" dirty="0"/>
              <a:t> para </a:t>
            </a:r>
            <a:r>
              <a:rPr lang="en-GB" noProof="0" dirty="0" err="1"/>
              <a:t>agregar</a:t>
            </a:r>
            <a:r>
              <a:rPr lang="en-GB" noProof="0" dirty="0"/>
              <a:t> un </a:t>
            </a:r>
            <a:r>
              <a:rPr lang="en-GB" noProof="0" dirty="0" err="1"/>
              <a:t>gráfico</a:t>
            </a:r>
            <a:endParaRPr lang="en-GB" noProof="0" dirty="0"/>
          </a:p>
        </p:txBody>
      </p:sp>
      <p:sp>
        <p:nvSpPr>
          <p:cNvPr id="4" name="Text Placeholder 3"/>
          <p:cNvSpPr>
            <a:spLocks noGrp="1"/>
          </p:cNvSpPr>
          <p:nvPr>
            <p:ph type="body" sz="half" idx="2"/>
          </p:nvPr>
        </p:nvSpPr>
        <p:spPr>
          <a:xfrm>
            <a:off x="4775200" y="1546225"/>
            <a:ext cx="3657600" cy="5092700"/>
          </a:xfrm>
        </p:spPr>
        <p:txBody>
          <a:bodyPr/>
          <a:lstStyle/>
          <a:p>
            <a:pPr lvl="0"/>
            <a:r>
              <a:rPr lang="en-GB" dirty="0" err="1"/>
              <a:t>Haga</a:t>
            </a:r>
            <a:r>
              <a:rPr lang="en-GB" dirty="0"/>
              <a:t> </a:t>
            </a:r>
            <a:r>
              <a:rPr lang="en-GB" dirty="0" err="1"/>
              <a:t>clic</a:t>
            </a:r>
            <a:r>
              <a:rPr lang="en-GB" dirty="0"/>
              <a:t> para </a:t>
            </a:r>
            <a:r>
              <a:rPr lang="en-GB" dirty="0" err="1"/>
              <a:t>modificar</a:t>
            </a:r>
            <a:r>
              <a:rPr lang="en-GB" dirty="0"/>
              <a:t> el </a:t>
            </a:r>
            <a:r>
              <a:rPr lang="en-GB" dirty="0" err="1"/>
              <a:t>estilo</a:t>
            </a:r>
            <a:r>
              <a:rPr lang="en-GB" dirty="0"/>
              <a:t> de </a:t>
            </a:r>
            <a:r>
              <a:rPr lang="en-GB" dirty="0" err="1"/>
              <a:t>texto</a:t>
            </a:r>
            <a:r>
              <a:rPr lang="en-GB" dirty="0"/>
              <a:t> del </a:t>
            </a:r>
            <a:r>
              <a:rPr lang="en-GB" dirty="0" err="1"/>
              <a:t>patrón</a:t>
            </a:r>
            <a:endParaRPr lang="en-GB" dirty="0"/>
          </a:p>
          <a:p>
            <a:pPr lvl="1"/>
            <a:r>
              <a:rPr lang="en-GB" dirty="0"/>
              <a:t>Segundo </a:t>
            </a:r>
            <a:r>
              <a:rPr lang="en-GB" dirty="0" err="1"/>
              <a:t>nivel</a:t>
            </a:r>
            <a:endParaRPr lang="en-GB" dirty="0"/>
          </a:p>
          <a:p>
            <a:pPr lvl="2"/>
            <a:r>
              <a:rPr lang="en-GB" dirty="0"/>
              <a:t>Tercer </a:t>
            </a:r>
            <a:r>
              <a:rPr lang="en-GB" dirty="0" err="1"/>
              <a:t>nivel</a:t>
            </a:r>
            <a:endParaRPr lang="en-GB" dirty="0"/>
          </a:p>
          <a:p>
            <a:pPr lvl="3"/>
            <a:r>
              <a:rPr lang="en-GB" dirty="0"/>
              <a:t>Cuarto </a:t>
            </a:r>
            <a:r>
              <a:rPr lang="en-GB" dirty="0" err="1"/>
              <a:t>nivel</a:t>
            </a:r>
            <a:endParaRPr lang="en-GB" dirty="0"/>
          </a:p>
          <a:p>
            <a:pPr lvl="4"/>
            <a:r>
              <a:rPr lang="en-GB" dirty="0" err="1"/>
              <a:t>Quinto</a:t>
            </a:r>
            <a:r>
              <a:rPr lang="en-GB" dirty="0"/>
              <a:t> </a:t>
            </a:r>
            <a:r>
              <a:rPr lang="en-GB" dirty="0" err="1"/>
              <a:t>nivel</a:t>
            </a:r>
            <a:endParaRPr lang="en-GB" dirty="0"/>
          </a:p>
        </p:txBody>
      </p:sp>
      <p:sp>
        <p:nvSpPr>
          <p:cNvPr id="5" name="Date Placeholder 4"/>
          <p:cNvSpPr>
            <a:spLocks noGrp="1" noChangeArrowheads="1"/>
          </p:cNvSpPr>
          <p:nvPr>
            <p:ph type="dt" sz="half" idx="10"/>
          </p:nvPr>
        </p:nvSpPr>
        <p:spPr>
          <a:xfrm>
            <a:off x="719136" y="6480000"/>
            <a:ext cx="1871664" cy="378000"/>
          </a:xfrm>
          <a:prstGeom prst="rect">
            <a:avLst/>
          </a:prstGeom>
          <a:ln/>
        </p:spPr>
        <p:txBody>
          <a:bodyPr/>
          <a:lstStyle>
            <a:lvl1pPr eaLnBrk="1">
              <a:defRPr/>
            </a:lvl1pPr>
          </a:lstStyle>
          <a:p>
            <a:fld id="{1EA227FE-B6F6-4303-9FEF-67961061CC23}" type="datetime3">
              <a:rPr lang="en-GB" smtClean="0"/>
              <a:t>7 July, 2020</a:t>
            </a:fld>
            <a:endParaRPr lang="en-GB" dirty="0"/>
          </a:p>
        </p:txBody>
      </p:sp>
      <p:sp>
        <p:nvSpPr>
          <p:cNvPr id="6" name="Slide Number Placeholder 5"/>
          <p:cNvSpPr>
            <a:spLocks noGrp="1"/>
          </p:cNvSpPr>
          <p:nvPr>
            <p:ph type="sldNum" sz="quarter" idx="4"/>
          </p:nvPr>
        </p:nvSpPr>
        <p:spPr>
          <a:xfrm>
            <a:off x="8279567" y="6480000"/>
            <a:ext cx="360002" cy="378000"/>
          </a:xfrm>
          <a:prstGeom prst="rect">
            <a:avLst/>
          </a:prstGeom>
        </p:spPr>
        <p:txBody>
          <a:bodyPr lIns="0" tIns="0" rIns="0" bIns="0" anchor="ctr"/>
          <a:lstStyle>
            <a:lvl1pPr algn="r">
              <a:defRPr sz="800">
                <a:solidFill>
                  <a:schemeClr val="accent1"/>
                </a:solidFill>
              </a:defRPr>
            </a:lvl1pPr>
          </a:lstStyle>
          <a:p>
            <a:fld id="{EDB9696E-5DF7-4353-AF9F-8C50BA0EF038}" type="slidenum">
              <a:rPr lang="en-GB" smtClean="0"/>
              <a:t>‹#›</a:t>
            </a:fld>
            <a:endParaRPr lang="en-GB" dirty="0"/>
          </a:p>
        </p:txBody>
      </p:sp>
    </p:spTree>
    <p:extLst>
      <p:ext uri="{BB962C8B-B14F-4D97-AF65-F5344CB8AC3E}">
        <p14:creationId xmlns:p14="http://schemas.microsoft.com/office/powerpoint/2010/main" val="24226220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ítulo, objetos y texto">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41409954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6202"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1"/>
          <p:cNvSpPr>
            <a:spLocks noGrp="1"/>
          </p:cNvSpPr>
          <p:nvPr>
            <p:ph type="title"/>
          </p:nvPr>
        </p:nvSpPr>
        <p:spPr>
          <a:xfrm>
            <a:off x="719134" y="0"/>
            <a:ext cx="6291266" cy="1079499"/>
          </a:xfrm>
        </p:spPr>
        <p:txBody>
          <a:bodyPr/>
          <a:lstStyle/>
          <a:p>
            <a:r>
              <a:rPr lang="en-GB" dirty="0" err="1"/>
              <a:t>Haga</a:t>
            </a:r>
            <a:r>
              <a:rPr lang="en-GB" dirty="0"/>
              <a:t> </a:t>
            </a:r>
            <a:r>
              <a:rPr lang="en-GB" dirty="0" err="1"/>
              <a:t>clic</a:t>
            </a:r>
            <a:r>
              <a:rPr lang="en-GB" dirty="0"/>
              <a:t> para </a:t>
            </a:r>
            <a:r>
              <a:rPr lang="en-GB" dirty="0" err="1"/>
              <a:t>modificar</a:t>
            </a:r>
            <a:r>
              <a:rPr lang="en-GB" dirty="0"/>
              <a:t> el </a:t>
            </a:r>
            <a:r>
              <a:rPr lang="en-GB" dirty="0" err="1"/>
              <a:t>estilo</a:t>
            </a:r>
            <a:r>
              <a:rPr lang="en-GB" dirty="0"/>
              <a:t> de </a:t>
            </a:r>
            <a:r>
              <a:rPr lang="en-GB" dirty="0" err="1"/>
              <a:t>título</a:t>
            </a:r>
            <a:r>
              <a:rPr lang="en-GB" dirty="0"/>
              <a:t> del </a:t>
            </a:r>
            <a:r>
              <a:rPr lang="en-GB" dirty="0" err="1"/>
              <a:t>patrón</a:t>
            </a:r>
            <a:endParaRPr lang="en-GB" dirty="0"/>
          </a:p>
        </p:txBody>
      </p:sp>
      <p:sp>
        <p:nvSpPr>
          <p:cNvPr id="54" name="Date Placeholder 3"/>
          <p:cNvSpPr>
            <a:spLocks noGrp="1"/>
          </p:cNvSpPr>
          <p:nvPr>
            <p:ph type="dt" sz="half" idx="10"/>
          </p:nvPr>
        </p:nvSpPr>
        <p:spPr>
          <a:xfrm>
            <a:off x="719136" y="6480000"/>
            <a:ext cx="1871664" cy="378000"/>
          </a:xfrm>
          <a:prstGeom prst="rect">
            <a:avLst/>
          </a:prstGeom>
        </p:spPr>
        <p:txBody>
          <a:bodyPr lIns="0" tIns="0" rIns="0" bIns="0" anchor="ctr"/>
          <a:lstStyle>
            <a:lvl1pPr eaLnBrk="1">
              <a:defRPr sz="800">
                <a:solidFill>
                  <a:schemeClr val="accent1"/>
                </a:solidFill>
              </a:defRPr>
            </a:lvl1pPr>
          </a:lstStyle>
          <a:p>
            <a:fld id="{9F2D7033-9701-498D-814E-9D906B3B6CAE}" type="datetime3">
              <a:rPr lang="en-GB" smtClean="0"/>
              <a:t>7 July, 2020</a:t>
            </a:fld>
            <a:endParaRPr lang="en-GB" dirty="0"/>
          </a:p>
        </p:txBody>
      </p:sp>
      <p:sp>
        <p:nvSpPr>
          <p:cNvPr id="55" name="Footer Placeholder 4"/>
          <p:cNvSpPr>
            <a:spLocks noGrp="1"/>
          </p:cNvSpPr>
          <p:nvPr>
            <p:ph type="ftr" sz="quarter" idx="3"/>
            <p:custDataLst>
              <p:tags r:id="rId4"/>
            </p:custDataLst>
          </p:nvPr>
        </p:nvSpPr>
        <p:spPr>
          <a:xfrm>
            <a:off x="0" y="6480000"/>
            <a:ext cx="9144000" cy="378000"/>
          </a:xfrm>
          <a:prstGeom prst="rect">
            <a:avLst/>
          </a:prstGeom>
        </p:spPr>
        <p:txBody>
          <a:bodyPr lIns="0" tIns="0" rIns="0" bIns="0" anchor="ctr"/>
          <a:lstStyle>
            <a:lvl1pPr algn="ctr" eaLnBrk="1">
              <a:defRPr lang="en-GB" sz="1000" b="0" i="0" u="none">
                <a:solidFill>
                  <a:srgbClr val="FFFFFF"/>
                </a:solidFill>
                <a:latin typeface="Arial"/>
              </a:defRPr>
            </a:lvl1pPr>
          </a:lstStyle>
          <a:p>
            <a:endParaRPr lang="es-ES" b="1" dirty="0"/>
          </a:p>
        </p:txBody>
      </p:sp>
      <p:sp>
        <p:nvSpPr>
          <p:cNvPr id="57" name="Slide Number Placeholder 5"/>
          <p:cNvSpPr>
            <a:spLocks noGrp="1"/>
          </p:cNvSpPr>
          <p:nvPr>
            <p:ph type="sldNum" sz="quarter" idx="4"/>
          </p:nvPr>
        </p:nvSpPr>
        <p:spPr>
          <a:xfrm>
            <a:off x="8279567" y="6480000"/>
            <a:ext cx="360002" cy="378000"/>
          </a:xfrm>
          <a:prstGeom prst="rect">
            <a:avLst/>
          </a:prstGeom>
        </p:spPr>
        <p:txBody>
          <a:bodyPr lIns="0" tIns="0" rIns="0" bIns="0" anchor="ctr"/>
          <a:lstStyle>
            <a:lvl1pPr algn="r">
              <a:defRPr sz="800">
                <a:solidFill>
                  <a:schemeClr val="accent1"/>
                </a:solidFill>
              </a:defRPr>
            </a:lvl1pPr>
          </a:lstStyle>
          <a:p>
            <a:fld id="{71F9F866-B438-9445-8D9F-1F8FF6608833}" type="slidenum">
              <a:rPr lang="en-GB" smtClean="0"/>
              <a:pPr/>
              <a:t>‹#›</a:t>
            </a:fld>
            <a:endParaRPr lang="en-GB" dirty="0"/>
          </a:p>
        </p:txBody>
      </p:sp>
      <p:sp>
        <p:nvSpPr>
          <p:cNvPr id="5" name="Text Placeholder 4"/>
          <p:cNvSpPr>
            <a:spLocks noGrp="1"/>
          </p:cNvSpPr>
          <p:nvPr>
            <p:ph type="body" sz="quarter" idx="11"/>
          </p:nvPr>
        </p:nvSpPr>
        <p:spPr>
          <a:xfrm>
            <a:off x="719138" y="1446213"/>
            <a:ext cx="3605212" cy="5033962"/>
          </a:xfrm>
        </p:spPr>
        <p:txBody>
          <a:bodyPr/>
          <a:lstStyle/>
          <a:p>
            <a:pPr lvl="0"/>
            <a:r>
              <a:rPr lang="en-GB" dirty="0" err="1"/>
              <a:t>Haga</a:t>
            </a:r>
            <a:r>
              <a:rPr lang="en-GB" dirty="0"/>
              <a:t> </a:t>
            </a:r>
            <a:r>
              <a:rPr lang="en-GB" dirty="0" err="1"/>
              <a:t>clic</a:t>
            </a:r>
            <a:r>
              <a:rPr lang="en-GB" dirty="0"/>
              <a:t> para </a:t>
            </a:r>
            <a:r>
              <a:rPr lang="en-GB" dirty="0" err="1"/>
              <a:t>modificar</a:t>
            </a:r>
            <a:r>
              <a:rPr lang="en-GB" dirty="0"/>
              <a:t> el </a:t>
            </a:r>
            <a:r>
              <a:rPr lang="en-GB" dirty="0" err="1"/>
              <a:t>estilo</a:t>
            </a:r>
            <a:r>
              <a:rPr lang="en-GB" dirty="0"/>
              <a:t> de </a:t>
            </a:r>
            <a:r>
              <a:rPr lang="en-GB" dirty="0" err="1"/>
              <a:t>texto</a:t>
            </a:r>
            <a:r>
              <a:rPr lang="en-GB" dirty="0"/>
              <a:t> del </a:t>
            </a:r>
            <a:r>
              <a:rPr lang="en-GB" dirty="0" err="1"/>
              <a:t>patrón</a:t>
            </a:r>
            <a:endParaRPr lang="en-GB" dirty="0"/>
          </a:p>
          <a:p>
            <a:pPr lvl="1"/>
            <a:r>
              <a:rPr lang="en-GB" dirty="0"/>
              <a:t>Segundo </a:t>
            </a:r>
            <a:r>
              <a:rPr lang="en-GB" dirty="0" err="1"/>
              <a:t>nivel</a:t>
            </a:r>
            <a:endParaRPr lang="en-GB" dirty="0"/>
          </a:p>
          <a:p>
            <a:pPr lvl="2"/>
            <a:r>
              <a:rPr lang="en-GB" dirty="0"/>
              <a:t>Tercer </a:t>
            </a:r>
            <a:r>
              <a:rPr lang="en-GB" dirty="0" err="1"/>
              <a:t>nivel</a:t>
            </a:r>
            <a:endParaRPr lang="en-GB" dirty="0"/>
          </a:p>
          <a:p>
            <a:pPr lvl="3"/>
            <a:r>
              <a:rPr lang="en-GB" dirty="0"/>
              <a:t>Cuarto </a:t>
            </a:r>
            <a:r>
              <a:rPr lang="en-GB" dirty="0" err="1"/>
              <a:t>nivel</a:t>
            </a:r>
            <a:endParaRPr lang="en-GB" dirty="0"/>
          </a:p>
        </p:txBody>
      </p:sp>
      <p:sp>
        <p:nvSpPr>
          <p:cNvPr id="7" name="Text Placeholder 6"/>
          <p:cNvSpPr>
            <a:spLocks noGrp="1"/>
          </p:cNvSpPr>
          <p:nvPr>
            <p:ph type="body" sz="quarter" idx="12"/>
          </p:nvPr>
        </p:nvSpPr>
        <p:spPr>
          <a:xfrm>
            <a:off x="4819650" y="1446213"/>
            <a:ext cx="3605213" cy="5033962"/>
          </a:xfrm>
        </p:spPr>
        <p:txBody>
          <a:bodyPr/>
          <a:lstStyle/>
          <a:p>
            <a:pPr lvl="0"/>
            <a:r>
              <a:rPr lang="en-GB" dirty="0" err="1"/>
              <a:t>Haga</a:t>
            </a:r>
            <a:r>
              <a:rPr lang="en-GB" dirty="0"/>
              <a:t> </a:t>
            </a:r>
            <a:r>
              <a:rPr lang="en-GB" dirty="0" err="1"/>
              <a:t>clic</a:t>
            </a:r>
            <a:r>
              <a:rPr lang="en-GB" dirty="0"/>
              <a:t> para </a:t>
            </a:r>
            <a:r>
              <a:rPr lang="en-GB" dirty="0" err="1"/>
              <a:t>modificar</a:t>
            </a:r>
            <a:r>
              <a:rPr lang="en-GB" dirty="0"/>
              <a:t> el </a:t>
            </a:r>
            <a:r>
              <a:rPr lang="en-GB" dirty="0" err="1"/>
              <a:t>estilo</a:t>
            </a:r>
            <a:r>
              <a:rPr lang="en-GB" dirty="0"/>
              <a:t> de </a:t>
            </a:r>
            <a:r>
              <a:rPr lang="en-GB" dirty="0" err="1"/>
              <a:t>texto</a:t>
            </a:r>
            <a:r>
              <a:rPr lang="en-GB" dirty="0"/>
              <a:t> del </a:t>
            </a:r>
            <a:r>
              <a:rPr lang="en-GB" dirty="0" err="1"/>
              <a:t>patrón</a:t>
            </a:r>
            <a:endParaRPr lang="en-GB" dirty="0"/>
          </a:p>
          <a:p>
            <a:pPr lvl="1"/>
            <a:r>
              <a:rPr lang="en-GB" dirty="0"/>
              <a:t>Segundo </a:t>
            </a:r>
            <a:r>
              <a:rPr lang="en-GB" dirty="0" err="1"/>
              <a:t>nivel</a:t>
            </a:r>
            <a:endParaRPr lang="en-GB" dirty="0"/>
          </a:p>
          <a:p>
            <a:pPr lvl="2"/>
            <a:r>
              <a:rPr lang="en-GB" dirty="0"/>
              <a:t>Tercer </a:t>
            </a:r>
            <a:r>
              <a:rPr lang="en-GB" dirty="0" err="1"/>
              <a:t>nivel</a:t>
            </a:r>
            <a:endParaRPr lang="en-GB" dirty="0"/>
          </a:p>
          <a:p>
            <a:pPr lvl="3"/>
            <a:r>
              <a:rPr lang="en-GB" dirty="0"/>
              <a:t>Cuarto </a:t>
            </a:r>
            <a:r>
              <a:rPr lang="en-GB" dirty="0" err="1"/>
              <a:t>nivel</a:t>
            </a:r>
            <a:endParaRPr lang="en-GB" dirty="0"/>
          </a:p>
        </p:txBody>
      </p:sp>
    </p:spTree>
    <p:extLst>
      <p:ext uri="{BB962C8B-B14F-4D97-AF65-F5344CB8AC3E}">
        <p14:creationId xmlns:p14="http://schemas.microsoft.com/office/powerpoint/2010/main" val="10512349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ingle chart">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8025913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7226"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4" name="Round Same Side Corner Rectangle 3"/>
          <p:cNvSpPr/>
          <p:nvPr userDrawn="1"/>
        </p:nvSpPr>
        <p:spPr>
          <a:xfrm>
            <a:off x="376238" y="1803401"/>
            <a:ext cx="8407400" cy="4657724"/>
          </a:xfrm>
          <a:prstGeom prst="round2SameRect">
            <a:avLst>
              <a:gd name="adj1" fmla="val 2789"/>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a:spcAft>
                <a:spcPct val="50000"/>
              </a:spcAft>
              <a:defRPr/>
            </a:pPr>
            <a:endParaRPr lang="en-GB" dirty="0">
              <a:solidFill>
                <a:srgbClr val="FFFFFF"/>
              </a:solidFill>
              <a:latin typeface="Franklin Gothic Book"/>
            </a:endParaRPr>
          </a:p>
        </p:txBody>
      </p:sp>
      <p:sp>
        <p:nvSpPr>
          <p:cNvPr id="5" name="Content Placeholder 4"/>
          <p:cNvSpPr>
            <a:spLocks noGrp="1"/>
          </p:cNvSpPr>
          <p:nvPr>
            <p:ph sz="quarter" idx="10" hasCustomPrompt="1"/>
          </p:nvPr>
        </p:nvSpPr>
        <p:spPr>
          <a:xfrm>
            <a:off x="376238" y="1803401"/>
            <a:ext cx="8407400" cy="4657723"/>
          </a:xfrm>
        </p:spPr>
        <p:txBody>
          <a:bodyPr/>
          <a:lstStyle>
            <a:lvl1pPr>
              <a:defRPr baseline="0"/>
            </a:lvl1pPr>
          </a:lstStyle>
          <a:p>
            <a:pPr lvl="0"/>
            <a:r>
              <a:rPr lang="en-GB" dirty="0"/>
              <a:t>Click icon to add object</a:t>
            </a:r>
          </a:p>
        </p:txBody>
      </p:sp>
      <p:sp>
        <p:nvSpPr>
          <p:cNvPr id="2" name="Title 1" descr="Ideally your title should fit on one line." title="Slide title"/>
          <p:cNvSpPr>
            <a:spLocks noGrp="1"/>
          </p:cNvSpPr>
          <p:nvPr>
            <p:ph type="title"/>
          </p:nvPr>
        </p:nvSpPr>
        <p:spPr/>
        <p:txBody>
          <a:bodyPr/>
          <a:lstStyle/>
          <a:p>
            <a:r>
              <a:rPr lang="en-GB" dirty="0" err="1"/>
              <a:t>Haga</a:t>
            </a:r>
            <a:r>
              <a:rPr lang="en-GB" dirty="0"/>
              <a:t> </a:t>
            </a:r>
            <a:r>
              <a:rPr lang="en-GB" dirty="0" err="1"/>
              <a:t>clic</a:t>
            </a:r>
            <a:r>
              <a:rPr lang="en-GB" dirty="0"/>
              <a:t> para </a:t>
            </a:r>
            <a:r>
              <a:rPr lang="en-GB" dirty="0" err="1"/>
              <a:t>modificar</a:t>
            </a:r>
            <a:r>
              <a:rPr lang="en-GB" dirty="0"/>
              <a:t> el </a:t>
            </a:r>
            <a:r>
              <a:rPr lang="en-GB" dirty="0" err="1"/>
              <a:t>estilo</a:t>
            </a:r>
            <a:r>
              <a:rPr lang="en-GB" dirty="0"/>
              <a:t> de </a:t>
            </a:r>
            <a:r>
              <a:rPr lang="en-GB" dirty="0" err="1"/>
              <a:t>título</a:t>
            </a:r>
            <a:r>
              <a:rPr lang="en-GB" dirty="0"/>
              <a:t> del </a:t>
            </a:r>
            <a:r>
              <a:rPr lang="en-GB" dirty="0" err="1"/>
              <a:t>patrón</a:t>
            </a:r>
            <a:endParaRPr lang="en-GB" dirty="0"/>
          </a:p>
        </p:txBody>
      </p:sp>
      <p:sp>
        <p:nvSpPr>
          <p:cNvPr id="99" name="Date Placeholder 3"/>
          <p:cNvSpPr>
            <a:spLocks noGrp="1"/>
          </p:cNvSpPr>
          <p:nvPr>
            <p:ph type="dt" sz="half" idx="2"/>
          </p:nvPr>
        </p:nvSpPr>
        <p:spPr>
          <a:xfrm>
            <a:off x="719136" y="6480000"/>
            <a:ext cx="1871664" cy="378000"/>
          </a:xfrm>
          <a:prstGeom prst="rect">
            <a:avLst/>
          </a:prstGeom>
        </p:spPr>
        <p:txBody>
          <a:bodyPr lIns="0" tIns="0" rIns="0" bIns="0" anchor="ctr"/>
          <a:lstStyle>
            <a:lvl1pPr eaLnBrk="1">
              <a:defRPr sz="800">
                <a:solidFill>
                  <a:schemeClr val="accent1"/>
                </a:solidFill>
              </a:defRPr>
            </a:lvl1pPr>
          </a:lstStyle>
          <a:p>
            <a:fld id="{06E55858-B18D-46CE-84AE-94CBD76E4D17}" type="datetime3">
              <a:rPr lang="en-GB" smtClean="0">
                <a:solidFill>
                  <a:srgbClr val="00539B"/>
                </a:solidFill>
              </a:rPr>
              <a:t>7 July, 2020</a:t>
            </a:fld>
            <a:endParaRPr lang="en-GB" dirty="0">
              <a:solidFill>
                <a:srgbClr val="00539B"/>
              </a:solidFill>
            </a:endParaRPr>
          </a:p>
        </p:txBody>
      </p:sp>
      <p:sp>
        <p:nvSpPr>
          <p:cNvPr id="100" name="Footer Placeholder 4"/>
          <p:cNvSpPr>
            <a:spLocks noGrp="1"/>
          </p:cNvSpPr>
          <p:nvPr>
            <p:ph type="ftr" sz="quarter" idx="3"/>
            <p:custDataLst>
              <p:tags r:id="rId4"/>
            </p:custDataLst>
          </p:nvPr>
        </p:nvSpPr>
        <p:spPr>
          <a:xfrm>
            <a:off x="0" y="6480000"/>
            <a:ext cx="9144000" cy="378000"/>
          </a:xfrm>
          <a:prstGeom prst="rect">
            <a:avLst/>
          </a:prstGeom>
        </p:spPr>
        <p:txBody>
          <a:bodyPr lIns="0" tIns="0" rIns="0" bIns="0" anchor="ctr"/>
          <a:lstStyle>
            <a:lvl1pPr algn="ctr" eaLnBrk="1">
              <a:defRPr lang="en-GB" sz="1000" b="0" i="0" u="none">
                <a:solidFill>
                  <a:srgbClr val="FFFFFF"/>
                </a:solidFill>
                <a:latin typeface="Arial"/>
              </a:defRPr>
            </a:lvl1pPr>
          </a:lstStyle>
          <a:p>
            <a:endParaRPr lang="es-ES" b="1" dirty="0"/>
          </a:p>
        </p:txBody>
      </p:sp>
      <p:sp>
        <p:nvSpPr>
          <p:cNvPr id="102" name="Slide Number Placeholder 5"/>
          <p:cNvSpPr>
            <a:spLocks noGrp="1"/>
          </p:cNvSpPr>
          <p:nvPr>
            <p:ph type="sldNum" sz="quarter" idx="4"/>
          </p:nvPr>
        </p:nvSpPr>
        <p:spPr>
          <a:xfrm>
            <a:off x="8279567" y="6480000"/>
            <a:ext cx="360002" cy="378000"/>
          </a:xfrm>
          <a:prstGeom prst="rect">
            <a:avLst/>
          </a:prstGeom>
        </p:spPr>
        <p:txBody>
          <a:bodyPr lIns="0" tIns="0" rIns="0" bIns="0" anchor="ctr"/>
          <a:lstStyle>
            <a:lvl1pPr algn="r">
              <a:defRPr sz="800">
                <a:solidFill>
                  <a:schemeClr val="accent1"/>
                </a:solidFill>
              </a:defRPr>
            </a:lvl1pPr>
          </a:lstStyle>
          <a:p>
            <a:fld id="{71F9F866-B438-9445-8D9F-1F8FF6608833}" type="slidenum">
              <a:rPr lang="en-GB" smtClean="0">
                <a:solidFill>
                  <a:srgbClr val="00539B"/>
                </a:solidFill>
              </a:rPr>
              <a:pPr/>
              <a:t>‹#›</a:t>
            </a:fld>
            <a:endParaRPr lang="en-GB" dirty="0">
              <a:solidFill>
                <a:srgbClr val="00539B"/>
              </a:solidFill>
            </a:endParaRPr>
          </a:p>
        </p:txBody>
      </p:sp>
    </p:spTree>
    <p:extLst>
      <p:ext uri="{BB962C8B-B14F-4D97-AF65-F5344CB8AC3E}">
        <p14:creationId xmlns:p14="http://schemas.microsoft.com/office/powerpoint/2010/main" val="9664434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En blanco">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6386294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8249" name="think-cell Slide" r:id="rId4" imgW="421" imgH="423" progId="TCLayout.ActiveDocument.1">
                  <p:embed/>
                </p:oleObj>
              </mc:Choice>
              <mc:Fallback>
                <p:oleObj name="think-cell Slide" r:id="rId4" imgW="421" imgH="423"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1 Marcador de número de diapositiva"/>
          <p:cNvSpPr>
            <a:spLocks noGrp="1"/>
          </p:cNvSpPr>
          <p:nvPr>
            <p:ph type="sldNum" idx="10"/>
          </p:nvPr>
        </p:nvSpPr>
        <p:spPr>
          <a:xfrm>
            <a:off x="8279567" y="6480000"/>
            <a:ext cx="360002" cy="378000"/>
          </a:xfrm>
          <a:prstGeom prst="rect">
            <a:avLst/>
          </a:prstGeom>
        </p:spPr>
        <p:txBody>
          <a:bodyPr/>
          <a:lstStyle>
            <a:lvl1pPr>
              <a:defRPr/>
            </a:lvl1pPr>
          </a:lstStyle>
          <a:p>
            <a:fld id="{A5E0889D-CFDA-4C68-9571-FC7B44507ADB}" type="slidenum">
              <a:rPr lang="en-GB" altLang="es-ES" smtClean="0"/>
              <a:pPr/>
              <a:t>‹#›</a:t>
            </a:fld>
            <a:endParaRPr lang="en-GB" altLang="es-ES" dirty="0"/>
          </a:p>
        </p:txBody>
      </p:sp>
    </p:spTree>
    <p:extLst>
      <p:ext uri="{BB962C8B-B14F-4D97-AF65-F5344CB8AC3E}">
        <p14:creationId xmlns:p14="http://schemas.microsoft.com/office/powerpoint/2010/main" val="41524110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5_Single column layout">
  <p:cSld name="7_Single column layout">
    <p:spTree>
      <p:nvGrpSpPr>
        <p:cNvPr id="1" name="Shape 205"/>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4295478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9274" name="think-cell Slide" r:id="rId4" imgW="421" imgH="423" progId="TCLayout.ActiveDocument.1">
                  <p:embed/>
                </p:oleObj>
              </mc:Choice>
              <mc:Fallback>
                <p:oleObj name="think-cell Slide" r:id="rId4" imgW="421" imgH="423"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06" name="Google Shape;206;p9" descr="Ideally your title should fit on one line." title="Slide title"/>
          <p:cNvSpPr txBox="1">
            <a:spLocks noGrp="1"/>
          </p:cNvSpPr>
          <p:nvPr>
            <p:ph type="title"/>
          </p:nvPr>
        </p:nvSpPr>
        <p:spPr>
          <a:xfrm>
            <a:off x="720726" y="-1"/>
            <a:ext cx="5903913" cy="1080000"/>
          </a:xfrm>
          <a:prstGeom prst="rect">
            <a:avLst/>
          </a:prstGeom>
          <a:noFill/>
          <a:ln>
            <a:noFill/>
          </a:ln>
        </p:spPr>
        <p:txBody>
          <a:bodyPr spcFirstLastPara="1" wrap="square" lIns="0" tIns="0" rIns="0" bIns="0" anchor="ctr" anchorCtr="0"/>
          <a:lstStyle>
            <a:lvl1pPr lvl="0" algn="l" eaLnBrk="1">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GB" dirty="0"/>
          </a:p>
        </p:txBody>
      </p:sp>
      <p:cxnSp>
        <p:nvCxnSpPr>
          <p:cNvPr id="207" name="Google Shape;207;p9"/>
          <p:cNvCxnSpPr/>
          <p:nvPr/>
        </p:nvCxnSpPr>
        <p:spPr>
          <a:xfrm>
            <a:off x="-3084" y="1709193"/>
            <a:ext cx="9147084" cy="0"/>
          </a:xfrm>
          <a:prstGeom prst="straightConnector1">
            <a:avLst/>
          </a:prstGeom>
          <a:noFill/>
          <a:ln w="9525" cap="flat" cmpd="sng">
            <a:solidFill>
              <a:schemeClr val="lt1"/>
            </a:solidFill>
            <a:prstDash val="solid"/>
            <a:round/>
            <a:headEnd type="none" w="sm" len="sm"/>
            <a:tailEnd type="none" w="sm" len="sm"/>
          </a:ln>
        </p:spPr>
      </p:cxnSp>
      <p:sp>
        <p:nvSpPr>
          <p:cNvPr id="208" name="Google Shape;208;p9"/>
          <p:cNvSpPr txBox="1">
            <a:spLocks noGrp="1"/>
          </p:cNvSpPr>
          <p:nvPr>
            <p:ph type="dt" idx="10"/>
          </p:nvPr>
        </p:nvSpPr>
        <p:spPr>
          <a:xfrm>
            <a:off x="719136" y="6480000"/>
            <a:ext cx="1871664" cy="378000"/>
          </a:xfrm>
          <a:prstGeom prst="rect">
            <a:avLst/>
          </a:prstGeom>
          <a:noFill/>
          <a:ln>
            <a:noFill/>
          </a:ln>
        </p:spPr>
        <p:txBody>
          <a:bodyPr spcFirstLastPara="1" wrap="square" lIns="0" tIns="0" rIns="0" bIns="0" anchor="ctr" anchorCtr="0"/>
          <a:lstStyle>
            <a:lvl1pPr lvl="0" algn="l" eaLnBrk="1">
              <a:spcBef>
                <a:spcPts val="0"/>
              </a:spcBef>
              <a:spcAft>
                <a:spcPts val="0"/>
              </a:spcAft>
              <a:buSzPts val="1400"/>
              <a:buNone/>
              <a:defRPr sz="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D8316B0-7EEF-4EE9-88A3-C64EFA642077}" type="datetime3">
              <a:rPr lang="en-GB" smtClean="0"/>
              <a:t>7 July, 2020</a:t>
            </a:fld>
            <a:endParaRPr lang="en-GB" dirty="0"/>
          </a:p>
        </p:txBody>
      </p:sp>
      <p:sp>
        <p:nvSpPr>
          <p:cNvPr id="209" name="Google Shape;209;p9"/>
          <p:cNvSpPr txBox="1">
            <a:spLocks noGrp="1"/>
          </p:cNvSpPr>
          <p:nvPr>
            <p:ph type="ftr" idx="11"/>
          </p:nvPr>
        </p:nvSpPr>
        <p:spPr>
          <a:xfrm>
            <a:off x="0" y="6480000"/>
            <a:ext cx="9144000" cy="378000"/>
          </a:xfrm>
          <a:prstGeom prst="rect">
            <a:avLst/>
          </a:prstGeom>
          <a:noFill/>
          <a:ln>
            <a:noFill/>
          </a:ln>
        </p:spPr>
        <p:txBody>
          <a:bodyPr spcFirstLastPara="1" wrap="square" lIns="0" tIns="0" rIns="0" bIns="0" anchor="ctr" anchorCtr="0"/>
          <a:lstStyle>
            <a:lvl1pPr lvl="0" algn="ctr" eaLnBrk="1">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GB" dirty="0"/>
          </a:p>
        </p:txBody>
      </p:sp>
      <p:sp>
        <p:nvSpPr>
          <p:cNvPr id="210" name="Google Shape;210;p9"/>
          <p:cNvSpPr txBox="1">
            <a:spLocks noGrp="1"/>
          </p:cNvSpPr>
          <p:nvPr>
            <p:ph type="sldNum" idx="12"/>
          </p:nvPr>
        </p:nvSpPr>
        <p:spPr>
          <a:xfrm>
            <a:off x="8279568" y="6480000"/>
            <a:ext cx="360002" cy="378000"/>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600">
                <a:solidFill>
                  <a:schemeClr val="accent1"/>
                </a:solidFill>
                <a:latin typeface="Libre Franklin"/>
                <a:ea typeface="Libre Franklin"/>
                <a:cs typeface="Libre Franklin"/>
                <a:sym typeface="Libre Franklin"/>
              </a:defRPr>
            </a:lvl1pPr>
            <a:lvl2pPr marL="0" lvl="1" indent="0" algn="r">
              <a:spcBef>
                <a:spcPts val="0"/>
              </a:spcBef>
              <a:spcAft>
                <a:spcPts val="0"/>
              </a:spcAft>
              <a:buNone/>
              <a:defRPr sz="600">
                <a:solidFill>
                  <a:schemeClr val="accent1"/>
                </a:solidFill>
                <a:latin typeface="Libre Franklin"/>
                <a:ea typeface="Libre Franklin"/>
                <a:cs typeface="Libre Franklin"/>
                <a:sym typeface="Libre Franklin"/>
              </a:defRPr>
            </a:lvl2pPr>
            <a:lvl3pPr marL="0" lvl="2" indent="0" algn="r">
              <a:spcBef>
                <a:spcPts val="0"/>
              </a:spcBef>
              <a:spcAft>
                <a:spcPts val="0"/>
              </a:spcAft>
              <a:buNone/>
              <a:defRPr sz="600">
                <a:solidFill>
                  <a:schemeClr val="accent1"/>
                </a:solidFill>
                <a:latin typeface="Libre Franklin"/>
                <a:ea typeface="Libre Franklin"/>
                <a:cs typeface="Libre Franklin"/>
                <a:sym typeface="Libre Franklin"/>
              </a:defRPr>
            </a:lvl3pPr>
            <a:lvl4pPr marL="0" lvl="3" indent="0" algn="r">
              <a:spcBef>
                <a:spcPts val="0"/>
              </a:spcBef>
              <a:spcAft>
                <a:spcPts val="0"/>
              </a:spcAft>
              <a:buNone/>
              <a:defRPr sz="600">
                <a:solidFill>
                  <a:schemeClr val="accent1"/>
                </a:solidFill>
                <a:latin typeface="Libre Franklin"/>
                <a:ea typeface="Libre Franklin"/>
                <a:cs typeface="Libre Franklin"/>
                <a:sym typeface="Libre Franklin"/>
              </a:defRPr>
            </a:lvl4pPr>
            <a:lvl5pPr marL="0" lvl="4" indent="0" algn="r">
              <a:spcBef>
                <a:spcPts val="0"/>
              </a:spcBef>
              <a:spcAft>
                <a:spcPts val="0"/>
              </a:spcAft>
              <a:buNone/>
              <a:defRPr sz="600">
                <a:solidFill>
                  <a:schemeClr val="accent1"/>
                </a:solidFill>
                <a:latin typeface="Libre Franklin"/>
                <a:ea typeface="Libre Franklin"/>
                <a:cs typeface="Libre Franklin"/>
                <a:sym typeface="Libre Franklin"/>
              </a:defRPr>
            </a:lvl5pPr>
            <a:lvl6pPr marL="0" lvl="5" indent="0" algn="r">
              <a:spcBef>
                <a:spcPts val="0"/>
              </a:spcBef>
              <a:spcAft>
                <a:spcPts val="0"/>
              </a:spcAft>
              <a:buNone/>
              <a:defRPr sz="600">
                <a:solidFill>
                  <a:schemeClr val="accent1"/>
                </a:solidFill>
                <a:latin typeface="Libre Franklin"/>
                <a:ea typeface="Libre Franklin"/>
                <a:cs typeface="Libre Franklin"/>
                <a:sym typeface="Libre Franklin"/>
              </a:defRPr>
            </a:lvl6pPr>
            <a:lvl7pPr marL="0" lvl="6" indent="0" algn="r">
              <a:spcBef>
                <a:spcPts val="0"/>
              </a:spcBef>
              <a:spcAft>
                <a:spcPts val="0"/>
              </a:spcAft>
              <a:buNone/>
              <a:defRPr sz="600">
                <a:solidFill>
                  <a:schemeClr val="accent1"/>
                </a:solidFill>
                <a:latin typeface="Libre Franklin"/>
                <a:ea typeface="Libre Franklin"/>
                <a:cs typeface="Libre Franklin"/>
                <a:sym typeface="Libre Franklin"/>
              </a:defRPr>
            </a:lvl7pPr>
            <a:lvl8pPr marL="0" lvl="7" indent="0" algn="r">
              <a:spcBef>
                <a:spcPts val="0"/>
              </a:spcBef>
              <a:spcAft>
                <a:spcPts val="0"/>
              </a:spcAft>
              <a:buNone/>
              <a:defRPr sz="600">
                <a:solidFill>
                  <a:schemeClr val="accent1"/>
                </a:solidFill>
                <a:latin typeface="Libre Franklin"/>
                <a:ea typeface="Libre Franklin"/>
                <a:cs typeface="Libre Franklin"/>
                <a:sym typeface="Libre Franklin"/>
              </a:defRPr>
            </a:lvl8pPr>
            <a:lvl9pPr marL="0" lvl="8" indent="0" algn="r">
              <a:spcBef>
                <a:spcPts val="0"/>
              </a:spcBef>
              <a:spcAft>
                <a:spcPts val="0"/>
              </a:spcAft>
              <a:buNone/>
              <a:defRPr sz="600">
                <a:solidFill>
                  <a:schemeClr val="accent1"/>
                </a:solidFill>
                <a:latin typeface="Libre Franklin"/>
                <a:ea typeface="Libre Franklin"/>
                <a:cs typeface="Libre Franklin"/>
                <a:sym typeface="Libre Franklin"/>
              </a:defRPr>
            </a:lvl9pPr>
          </a:lstStyle>
          <a:p>
            <a:fld id="{00000000-1234-1234-1234-123412341234}" type="slidenum">
              <a:rPr lang="en-GB" smtClean="0"/>
              <a:pPr/>
              <a:t>‹#›</a:t>
            </a:fld>
            <a:endParaRPr lang="en-GB" dirty="0"/>
          </a:p>
        </p:txBody>
      </p:sp>
      <p:sp>
        <p:nvSpPr>
          <p:cNvPr id="211" name="Google Shape;211;p9"/>
          <p:cNvSpPr txBox="1">
            <a:spLocks noGrp="1"/>
          </p:cNvSpPr>
          <p:nvPr>
            <p:ph type="body" idx="1"/>
          </p:nvPr>
        </p:nvSpPr>
        <p:spPr>
          <a:xfrm>
            <a:off x="719139" y="1426465"/>
            <a:ext cx="7705725" cy="4698112"/>
          </a:xfrm>
          <a:prstGeom prst="rect">
            <a:avLst/>
          </a:prstGeom>
          <a:noFill/>
          <a:ln>
            <a:noFill/>
          </a:ln>
        </p:spPr>
        <p:txBody>
          <a:bodyPr spcFirstLastPara="1" wrap="square" lIns="0" tIns="0" rIns="0" bIns="0" anchor="t" anchorCtr="0"/>
          <a:lstStyle>
            <a:lvl1pPr marL="457200" lvl="0" indent="-228600" algn="l" eaLnBrk="1">
              <a:lnSpc>
                <a:spcPct val="100000"/>
              </a:lnSpc>
              <a:spcBef>
                <a:spcPts val="0"/>
              </a:spcBef>
              <a:spcAft>
                <a:spcPts val="0"/>
              </a:spcAft>
              <a:buClr>
                <a:srgbClr val="2C2C2D"/>
              </a:buClr>
              <a:buSzPts val="1500"/>
              <a:buFont typeface="Libre Franklin"/>
              <a:buNone/>
              <a:defRPr sz="1500"/>
            </a:lvl1pPr>
            <a:lvl2pPr marL="914400" lvl="1" indent="-323850" algn="l">
              <a:lnSpc>
                <a:spcPct val="100000"/>
              </a:lnSpc>
              <a:spcBef>
                <a:spcPts val="900"/>
              </a:spcBef>
              <a:spcAft>
                <a:spcPts val="0"/>
              </a:spcAft>
              <a:buSzPts val="1500"/>
              <a:buChar char="•"/>
              <a:defRPr sz="1500"/>
            </a:lvl2pPr>
            <a:lvl3pPr marL="1371600" lvl="2" indent="-323850" algn="l">
              <a:lnSpc>
                <a:spcPct val="100000"/>
              </a:lnSpc>
              <a:spcBef>
                <a:spcPts val="900"/>
              </a:spcBef>
              <a:spcAft>
                <a:spcPts val="0"/>
              </a:spcAft>
              <a:buClr>
                <a:srgbClr val="2C2C2D"/>
              </a:buClr>
              <a:buSzPts val="1500"/>
              <a:buChar char="•"/>
              <a:defRPr sz="1500"/>
            </a:lvl3pPr>
            <a:lvl4pPr marL="1828800" lvl="3" indent="-323850" algn="l">
              <a:lnSpc>
                <a:spcPct val="100000"/>
              </a:lnSpc>
              <a:spcBef>
                <a:spcPts val="900"/>
              </a:spcBef>
              <a:spcAft>
                <a:spcPts val="0"/>
              </a:spcAft>
              <a:buClr>
                <a:srgbClr val="2C2C2D"/>
              </a:buClr>
              <a:buSzPts val="1500"/>
              <a:buChar char="‒"/>
              <a:defRPr sz="1500"/>
            </a:lvl4pPr>
            <a:lvl5pPr marL="2286000" lvl="4" indent="-228600" algn="l">
              <a:lnSpc>
                <a:spcPct val="100000"/>
              </a:lnSpc>
              <a:spcBef>
                <a:spcPts val="900"/>
              </a:spcBef>
              <a:spcAft>
                <a:spcPts val="0"/>
              </a:spcAft>
              <a:buClr>
                <a:srgbClr val="929395"/>
              </a:buClr>
              <a:buSzPts val="1800"/>
              <a:buNone/>
              <a:defRPr/>
            </a:lvl5pPr>
            <a:lvl6pPr marL="2743200" lvl="5" indent="-342900" algn="l">
              <a:spcBef>
                <a:spcPts val="9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lang="en-GB" dirty="0"/>
          </a:p>
        </p:txBody>
      </p:sp>
    </p:spTree>
    <p:extLst>
      <p:ext uri="{BB962C8B-B14F-4D97-AF65-F5344CB8AC3E}">
        <p14:creationId xmlns:p14="http://schemas.microsoft.com/office/powerpoint/2010/main" val="16648309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3"/>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9829300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0297" name="think-cell Slide" r:id="rId4" imgW="421" imgH="423" progId="TCLayout.ActiveDocument.1">
                  <p:embed/>
                </p:oleObj>
              </mc:Choice>
              <mc:Fallback>
                <p:oleObj name="think-cell Slide" r:id="rId4" imgW="421" imgH="423"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4" name="Google Shape;14;p3"/>
          <p:cNvSpPr txBox="1">
            <a:spLocks noGrp="1"/>
          </p:cNvSpPr>
          <p:nvPr>
            <p:ph type="title"/>
          </p:nvPr>
        </p:nvSpPr>
        <p:spPr>
          <a:xfrm>
            <a:off x="1143000" y="1122363"/>
            <a:ext cx="6858000" cy="2387601"/>
          </a:xfrm>
          <a:prstGeom prst="rect">
            <a:avLst/>
          </a:prstGeom>
          <a:noFill/>
          <a:ln>
            <a:noFill/>
          </a:ln>
        </p:spPr>
        <p:txBody>
          <a:bodyPr spcFirstLastPara="1" wrap="square" lIns="45675" tIns="45675" rIns="45675" bIns="45675" anchor="b" anchorCtr="0"/>
          <a:lstStyle>
            <a:lvl1pPr lvl="0" algn="ctr" eaLnBrk="1">
              <a:lnSpc>
                <a:spcPct val="90000"/>
              </a:lnSpc>
              <a:spcBef>
                <a:spcPts val="0"/>
              </a:spcBef>
              <a:spcAft>
                <a:spcPts val="0"/>
              </a:spcAft>
              <a:buClr>
                <a:srgbClr val="000000"/>
              </a:buClr>
              <a:buSzPts val="6000"/>
              <a:buFont typeface="Calibri"/>
              <a:buNone/>
              <a:defRPr sz="45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lang="en-GB" dirty="0"/>
          </a:p>
        </p:txBody>
      </p:sp>
      <p:sp>
        <p:nvSpPr>
          <p:cNvPr id="15" name="Google Shape;15;p3"/>
          <p:cNvSpPr txBox="1">
            <a:spLocks noGrp="1"/>
          </p:cNvSpPr>
          <p:nvPr>
            <p:ph type="body" idx="1"/>
          </p:nvPr>
        </p:nvSpPr>
        <p:spPr>
          <a:xfrm>
            <a:off x="1143000" y="3602037"/>
            <a:ext cx="6858000" cy="1655764"/>
          </a:xfrm>
          <a:prstGeom prst="rect">
            <a:avLst/>
          </a:prstGeom>
          <a:noFill/>
          <a:ln>
            <a:noFill/>
          </a:ln>
        </p:spPr>
        <p:txBody>
          <a:bodyPr spcFirstLastPara="1" wrap="square" lIns="45675" tIns="45675" rIns="45675" bIns="45675" anchor="t" anchorCtr="0"/>
          <a:lstStyle>
            <a:lvl1pPr marL="342900" lvl="0" indent="-171450" algn="ctr" eaLnBrk="1">
              <a:lnSpc>
                <a:spcPct val="90000"/>
              </a:lnSpc>
              <a:spcBef>
                <a:spcPts val="750"/>
              </a:spcBef>
              <a:spcAft>
                <a:spcPts val="0"/>
              </a:spcAft>
              <a:buClr>
                <a:srgbClr val="000000"/>
              </a:buClr>
              <a:buSzPts val="2400"/>
              <a:buFont typeface="Calibri"/>
              <a:buNone/>
              <a:defRPr sz="1800"/>
            </a:lvl1pPr>
            <a:lvl2pPr marL="685800" lvl="1" indent="-171450" algn="ctr">
              <a:lnSpc>
                <a:spcPct val="90000"/>
              </a:lnSpc>
              <a:spcBef>
                <a:spcPts val="750"/>
              </a:spcBef>
              <a:spcAft>
                <a:spcPts val="0"/>
              </a:spcAft>
              <a:buClr>
                <a:srgbClr val="000000"/>
              </a:buClr>
              <a:buSzPts val="2400"/>
              <a:buFont typeface="Calibri"/>
              <a:buNone/>
              <a:defRPr sz="1800"/>
            </a:lvl2pPr>
            <a:lvl3pPr marL="1028700" lvl="2" indent="-171450" algn="ctr">
              <a:lnSpc>
                <a:spcPct val="90000"/>
              </a:lnSpc>
              <a:spcBef>
                <a:spcPts val="750"/>
              </a:spcBef>
              <a:spcAft>
                <a:spcPts val="0"/>
              </a:spcAft>
              <a:buClr>
                <a:srgbClr val="000000"/>
              </a:buClr>
              <a:buSzPts val="2400"/>
              <a:buFont typeface="Calibri"/>
              <a:buNone/>
              <a:defRPr sz="1800"/>
            </a:lvl3pPr>
            <a:lvl4pPr marL="1371600" lvl="3" indent="-171450" algn="ctr">
              <a:lnSpc>
                <a:spcPct val="90000"/>
              </a:lnSpc>
              <a:spcBef>
                <a:spcPts val="750"/>
              </a:spcBef>
              <a:spcAft>
                <a:spcPts val="0"/>
              </a:spcAft>
              <a:buClr>
                <a:srgbClr val="000000"/>
              </a:buClr>
              <a:buSzPts val="2400"/>
              <a:buFont typeface="Calibri"/>
              <a:buNone/>
              <a:defRPr sz="1800"/>
            </a:lvl4pPr>
            <a:lvl5pPr marL="1714500" lvl="4" indent="-171450" algn="ctr">
              <a:lnSpc>
                <a:spcPct val="90000"/>
              </a:lnSpc>
              <a:spcBef>
                <a:spcPts val="750"/>
              </a:spcBef>
              <a:spcAft>
                <a:spcPts val="0"/>
              </a:spcAft>
              <a:buClr>
                <a:srgbClr val="000000"/>
              </a:buClr>
              <a:buSzPts val="2400"/>
              <a:buFont typeface="Calibri"/>
              <a:buNone/>
              <a:defRPr sz="1800"/>
            </a:lvl5pPr>
            <a:lvl6pPr marL="2057400" lvl="5" indent="-304800" algn="l">
              <a:lnSpc>
                <a:spcPct val="90000"/>
              </a:lnSpc>
              <a:spcBef>
                <a:spcPts val="750"/>
              </a:spcBef>
              <a:spcAft>
                <a:spcPts val="0"/>
              </a:spcAft>
              <a:buSzPts val="2800"/>
              <a:buChar char="•"/>
              <a:defRPr/>
            </a:lvl6pPr>
            <a:lvl7pPr marL="2400300" lvl="6" indent="-304800" algn="l">
              <a:lnSpc>
                <a:spcPct val="90000"/>
              </a:lnSpc>
              <a:spcBef>
                <a:spcPts val="750"/>
              </a:spcBef>
              <a:spcAft>
                <a:spcPts val="0"/>
              </a:spcAft>
              <a:buSzPts val="2800"/>
              <a:buChar char="•"/>
              <a:defRPr/>
            </a:lvl7pPr>
            <a:lvl8pPr marL="2743200" lvl="7" indent="-304800" algn="l">
              <a:lnSpc>
                <a:spcPct val="90000"/>
              </a:lnSpc>
              <a:spcBef>
                <a:spcPts val="750"/>
              </a:spcBef>
              <a:spcAft>
                <a:spcPts val="0"/>
              </a:spcAft>
              <a:buSzPts val="2800"/>
              <a:buChar char="•"/>
              <a:defRPr/>
            </a:lvl8pPr>
            <a:lvl9pPr marL="3086100" lvl="8" indent="-304800" algn="l">
              <a:lnSpc>
                <a:spcPct val="90000"/>
              </a:lnSpc>
              <a:spcBef>
                <a:spcPts val="750"/>
              </a:spcBef>
              <a:spcAft>
                <a:spcPts val="0"/>
              </a:spcAft>
              <a:buSzPts val="2800"/>
              <a:buChar char="•"/>
              <a:defRPr/>
            </a:lvl9pPr>
          </a:lstStyle>
          <a:p>
            <a:endParaRPr lang="en-GB" dirty="0"/>
          </a:p>
        </p:txBody>
      </p:sp>
      <p:sp>
        <p:nvSpPr>
          <p:cNvPr id="16" name="Google Shape;16;p3"/>
          <p:cNvSpPr txBox="1">
            <a:spLocks noGrp="1"/>
          </p:cNvSpPr>
          <p:nvPr>
            <p:ph type="sldNum" idx="12"/>
          </p:nvPr>
        </p:nvSpPr>
        <p:spPr>
          <a:xfrm>
            <a:off x="8317395" y="6404314"/>
            <a:ext cx="197955" cy="269199"/>
          </a:xfrm>
          <a:prstGeom prst="rect">
            <a:avLst/>
          </a:prstGeom>
          <a:noFill/>
          <a:ln>
            <a:noFill/>
          </a:ln>
        </p:spPr>
        <p:txBody>
          <a:bodyPr spcFirstLastPara="1" wrap="square" lIns="45675" tIns="45675" rIns="45675" bIns="45675" anchor="ctr" anchorCtr="0">
            <a:noAutofit/>
          </a:bodyPr>
          <a:lstStyle>
            <a:lvl1pPr marL="0" lvl="0" indent="0" algn="r">
              <a:lnSpc>
                <a:spcPct val="100000"/>
              </a:lnSpc>
              <a:spcBef>
                <a:spcPts val="0"/>
              </a:spcBef>
              <a:spcAft>
                <a:spcPts val="0"/>
              </a:spcAft>
              <a:buClr>
                <a:srgbClr val="898989"/>
              </a:buClr>
              <a:buSzPts val="1200"/>
              <a:buFont typeface="Calibri"/>
              <a:buNone/>
              <a:defRPr sz="900">
                <a:solidFill>
                  <a:srgbClr val="898989"/>
                </a:solidFill>
                <a:latin typeface="Calibri"/>
                <a:ea typeface="Calibri"/>
                <a:cs typeface="Calibri"/>
                <a:sym typeface="Calibri"/>
              </a:defRPr>
            </a:lvl1pPr>
            <a:lvl2pPr marL="0" lvl="1" indent="0" algn="r">
              <a:lnSpc>
                <a:spcPct val="100000"/>
              </a:lnSpc>
              <a:spcBef>
                <a:spcPts val="0"/>
              </a:spcBef>
              <a:spcAft>
                <a:spcPts val="0"/>
              </a:spcAft>
              <a:buClr>
                <a:srgbClr val="898989"/>
              </a:buClr>
              <a:buSzPts val="1200"/>
              <a:buFont typeface="Calibri"/>
              <a:buNone/>
              <a:defRPr sz="900">
                <a:solidFill>
                  <a:srgbClr val="898989"/>
                </a:solidFill>
                <a:latin typeface="Calibri"/>
                <a:ea typeface="Calibri"/>
                <a:cs typeface="Calibri"/>
                <a:sym typeface="Calibri"/>
              </a:defRPr>
            </a:lvl2pPr>
            <a:lvl3pPr marL="0" lvl="2" indent="0" algn="r">
              <a:lnSpc>
                <a:spcPct val="100000"/>
              </a:lnSpc>
              <a:spcBef>
                <a:spcPts val="0"/>
              </a:spcBef>
              <a:spcAft>
                <a:spcPts val="0"/>
              </a:spcAft>
              <a:buClr>
                <a:srgbClr val="898989"/>
              </a:buClr>
              <a:buSzPts val="1200"/>
              <a:buFont typeface="Calibri"/>
              <a:buNone/>
              <a:defRPr sz="900">
                <a:solidFill>
                  <a:srgbClr val="898989"/>
                </a:solidFill>
                <a:latin typeface="Calibri"/>
                <a:ea typeface="Calibri"/>
                <a:cs typeface="Calibri"/>
                <a:sym typeface="Calibri"/>
              </a:defRPr>
            </a:lvl3pPr>
            <a:lvl4pPr marL="0" lvl="3" indent="0" algn="r">
              <a:lnSpc>
                <a:spcPct val="100000"/>
              </a:lnSpc>
              <a:spcBef>
                <a:spcPts val="0"/>
              </a:spcBef>
              <a:spcAft>
                <a:spcPts val="0"/>
              </a:spcAft>
              <a:buClr>
                <a:srgbClr val="898989"/>
              </a:buClr>
              <a:buSzPts val="1200"/>
              <a:buFont typeface="Calibri"/>
              <a:buNone/>
              <a:defRPr sz="900">
                <a:solidFill>
                  <a:srgbClr val="898989"/>
                </a:solidFill>
                <a:latin typeface="Calibri"/>
                <a:ea typeface="Calibri"/>
                <a:cs typeface="Calibri"/>
                <a:sym typeface="Calibri"/>
              </a:defRPr>
            </a:lvl4pPr>
            <a:lvl5pPr marL="0" lvl="4" indent="0" algn="r">
              <a:lnSpc>
                <a:spcPct val="100000"/>
              </a:lnSpc>
              <a:spcBef>
                <a:spcPts val="0"/>
              </a:spcBef>
              <a:spcAft>
                <a:spcPts val="0"/>
              </a:spcAft>
              <a:buClr>
                <a:srgbClr val="898989"/>
              </a:buClr>
              <a:buSzPts val="1200"/>
              <a:buFont typeface="Calibri"/>
              <a:buNone/>
              <a:defRPr sz="900">
                <a:solidFill>
                  <a:srgbClr val="898989"/>
                </a:solidFill>
                <a:latin typeface="Calibri"/>
                <a:ea typeface="Calibri"/>
                <a:cs typeface="Calibri"/>
                <a:sym typeface="Calibri"/>
              </a:defRPr>
            </a:lvl5pPr>
            <a:lvl6pPr marL="0" lvl="5" indent="0" algn="r">
              <a:lnSpc>
                <a:spcPct val="100000"/>
              </a:lnSpc>
              <a:spcBef>
                <a:spcPts val="0"/>
              </a:spcBef>
              <a:spcAft>
                <a:spcPts val="0"/>
              </a:spcAft>
              <a:buClr>
                <a:srgbClr val="898989"/>
              </a:buClr>
              <a:buSzPts val="1200"/>
              <a:buFont typeface="Calibri"/>
              <a:buNone/>
              <a:defRPr sz="900">
                <a:solidFill>
                  <a:srgbClr val="898989"/>
                </a:solidFill>
                <a:latin typeface="Calibri"/>
                <a:ea typeface="Calibri"/>
                <a:cs typeface="Calibri"/>
                <a:sym typeface="Calibri"/>
              </a:defRPr>
            </a:lvl6pPr>
            <a:lvl7pPr marL="0" lvl="6" indent="0" algn="r">
              <a:lnSpc>
                <a:spcPct val="100000"/>
              </a:lnSpc>
              <a:spcBef>
                <a:spcPts val="0"/>
              </a:spcBef>
              <a:spcAft>
                <a:spcPts val="0"/>
              </a:spcAft>
              <a:buClr>
                <a:srgbClr val="898989"/>
              </a:buClr>
              <a:buSzPts val="1200"/>
              <a:buFont typeface="Calibri"/>
              <a:buNone/>
              <a:defRPr sz="900">
                <a:solidFill>
                  <a:srgbClr val="898989"/>
                </a:solidFill>
                <a:latin typeface="Calibri"/>
                <a:ea typeface="Calibri"/>
                <a:cs typeface="Calibri"/>
                <a:sym typeface="Calibri"/>
              </a:defRPr>
            </a:lvl7pPr>
            <a:lvl8pPr marL="0" lvl="7" indent="0" algn="r">
              <a:lnSpc>
                <a:spcPct val="100000"/>
              </a:lnSpc>
              <a:spcBef>
                <a:spcPts val="0"/>
              </a:spcBef>
              <a:spcAft>
                <a:spcPts val="0"/>
              </a:spcAft>
              <a:buClr>
                <a:srgbClr val="898989"/>
              </a:buClr>
              <a:buSzPts val="1200"/>
              <a:buFont typeface="Calibri"/>
              <a:buNone/>
              <a:defRPr sz="900">
                <a:solidFill>
                  <a:srgbClr val="898989"/>
                </a:solidFill>
                <a:latin typeface="Calibri"/>
                <a:ea typeface="Calibri"/>
                <a:cs typeface="Calibri"/>
                <a:sym typeface="Calibri"/>
              </a:defRPr>
            </a:lvl8pPr>
            <a:lvl9pPr marL="0" lvl="8" indent="0" algn="r">
              <a:lnSpc>
                <a:spcPct val="100000"/>
              </a:lnSpc>
              <a:spcBef>
                <a:spcPts val="0"/>
              </a:spcBef>
              <a:spcAft>
                <a:spcPts val="0"/>
              </a:spcAft>
              <a:buClr>
                <a:srgbClr val="898989"/>
              </a:buClr>
              <a:buSzPts val="1200"/>
              <a:buFont typeface="Calibri"/>
              <a:buNone/>
              <a:defRPr sz="900">
                <a:solidFill>
                  <a:srgbClr val="898989"/>
                </a:solidFill>
                <a:latin typeface="Calibri"/>
                <a:ea typeface="Calibri"/>
                <a:cs typeface="Calibri"/>
                <a:sym typeface="Calibri"/>
              </a:defRPr>
            </a:lvl9pPr>
          </a:lstStyle>
          <a:p>
            <a:fld id="{00000000-1234-1234-1234-123412341234}" type="slidenum">
              <a:rPr lang="en-GB" smtClean="0"/>
              <a:pPr/>
              <a:t>‹#›</a:t>
            </a:fld>
            <a:endParaRPr lang="en-GB" dirty="0"/>
          </a:p>
        </p:txBody>
      </p:sp>
    </p:spTree>
    <p:extLst>
      <p:ext uri="{BB962C8B-B14F-4D97-AF65-F5344CB8AC3E}">
        <p14:creationId xmlns:p14="http://schemas.microsoft.com/office/powerpoint/2010/main" val="630547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graphicFrame>
        <p:nvGraphicFramePr>
          <p:cNvPr id="7" name="Objeto 6" hidden="1"/>
          <p:cNvGraphicFramePr>
            <a:graphicFrameLocks noChangeAspect="1"/>
          </p:cNvGraphicFramePr>
          <p:nvPr userDrawn="1">
            <p:custDataLst>
              <p:tags r:id="rId2"/>
            </p:custDataLst>
            <p:extLst>
              <p:ext uri="{D42A27DB-BD31-4B8C-83A1-F6EECF244321}">
                <p14:modId xmlns:p14="http://schemas.microsoft.com/office/powerpoint/2010/main" val="2454179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7710" name="think-cell Slide" r:id="rId5" imgW="216" imgH="216" progId="TCLayout.ActiveDocument.1">
                  <p:embed/>
                </p:oleObj>
              </mc:Choice>
              <mc:Fallback>
                <p:oleObj name="think-cell Slide" r:id="rId5" imgW="216" imgH="21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ángulo 1"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marL="0" lvl="0" indent="0" algn="ctr" eaLnBrk="1"/>
            <a:endParaRPr lang="en-GB" sz="3200" b="0" i="0" baseline="0" dirty="0">
              <a:solidFill>
                <a:srgbClr val="FFFFFF"/>
              </a:solidFill>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15" name="Rectángulo 14"/>
          <p:cNvSpPr/>
          <p:nvPr userDrawn="1"/>
        </p:nvSpPr>
        <p:spPr>
          <a:xfrm>
            <a:off x="6827520" y="156754"/>
            <a:ext cx="1907177" cy="86214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solidFill>
                <a:srgbClr val="FFFFFF"/>
              </a:solidFill>
            </a:endParaRPr>
          </a:p>
        </p:txBody>
      </p:sp>
      <p:sp>
        <p:nvSpPr>
          <p:cNvPr id="22" name="object 9"/>
          <p:cNvSpPr>
            <a:spLocks noChangeAspect="1"/>
          </p:cNvSpPr>
          <p:nvPr userDrawn="1"/>
        </p:nvSpPr>
        <p:spPr>
          <a:xfrm>
            <a:off x="0" y="359999"/>
            <a:ext cx="9144000" cy="613365"/>
          </a:xfrm>
          <a:custGeom>
            <a:avLst/>
            <a:gdLst/>
            <a:ahLst/>
            <a:cxnLst/>
            <a:rect l="l" t="t" r="r" b="b"/>
            <a:pathLst>
              <a:path w="18315940" h="916940">
                <a:moveTo>
                  <a:pt x="0" y="0"/>
                </a:moveTo>
                <a:lnTo>
                  <a:pt x="18315432" y="0"/>
                </a:lnTo>
                <a:lnTo>
                  <a:pt x="18315432" y="916937"/>
                </a:lnTo>
                <a:lnTo>
                  <a:pt x="0" y="916937"/>
                </a:lnTo>
                <a:lnTo>
                  <a:pt x="0" y="0"/>
                </a:lnTo>
                <a:close/>
              </a:path>
            </a:pathLst>
          </a:custGeom>
          <a:solidFill>
            <a:srgbClr val="083B5C"/>
          </a:solidFill>
        </p:spPr>
        <p:txBody>
          <a:bodyPr wrap="square" lIns="0" tIns="0" rIns="0" bIns="0" rtlCol="0"/>
          <a:lstStyle/>
          <a:p>
            <a:pPr eaLnBrk="1"/>
            <a:endParaRPr lang="en-GB" dirty="0">
              <a:solidFill>
                <a:srgbClr val="FFFFFF"/>
              </a:solidFill>
            </a:endParaRPr>
          </a:p>
        </p:txBody>
      </p:sp>
      <p:sp>
        <p:nvSpPr>
          <p:cNvPr id="23" name="object 9"/>
          <p:cNvSpPr>
            <a:spLocks noChangeAspect="1"/>
          </p:cNvSpPr>
          <p:nvPr userDrawn="1"/>
        </p:nvSpPr>
        <p:spPr>
          <a:xfrm>
            <a:off x="3047" y="5874477"/>
            <a:ext cx="9157970" cy="642439"/>
          </a:xfrm>
          <a:custGeom>
            <a:avLst/>
            <a:gdLst/>
            <a:ahLst/>
            <a:cxnLst/>
            <a:rect l="l" t="t" r="r" b="b"/>
            <a:pathLst>
              <a:path w="18315940" h="916940">
                <a:moveTo>
                  <a:pt x="0" y="0"/>
                </a:moveTo>
                <a:lnTo>
                  <a:pt x="18315432" y="0"/>
                </a:lnTo>
                <a:lnTo>
                  <a:pt x="18315432" y="916937"/>
                </a:lnTo>
                <a:lnTo>
                  <a:pt x="0" y="916937"/>
                </a:lnTo>
                <a:lnTo>
                  <a:pt x="0" y="0"/>
                </a:lnTo>
                <a:close/>
              </a:path>
            </a:pathLst>
          </a:custGeom>
          <a:solidFill>
            <a:srgbClr val="083B5C"/>
          </a:solidFill>
        </p:spPr>
        <p:txBody>
          <a:bodyPr wrap="square" lIns="0" tIns="0" rIns="0" bIns="0" rtlCol="0"/>
          <a:lstStyle/>
          <a:p>
            <a:pPr eaLnBrk="1"/>
            <a:endParaRPr lang="en-GB" dirty="0">
              <a:solidFill>
                <a:srgbClr val="FFFFFF"/>
              </a:solidFill>
            </a:endParaRPr>
          </a:p>
        </p:txBody>
      </p:sp>
      <p:grpSp>
        <p:nvGrpSpPr>
          <p:cNvPr id="34" name="Grupo 33"/>
          <p:cNvGrpSpPr/>
          <p:nvPr userDrawn="1"/>
        </p:nvGrpSpPr>
        <p:grpSpPr>
          <a:xfrm>
            <a:off x="3047" y="973364"/>
            <a:ext cx="9140953" cy="4901113"/>
            <a:chOff x="3047" y="973365"/>
            <a:chExt cx="9140953" cy="4880792"/>
          </a:xfrm>
        </p:grpSpPr>
        <p:sp>
          <p:nvSpPr>
            <p:cNvPr id="8" name="object 2"/>
            <p:cNvSpPr>
              <a:spLocks noChangeAspect="1"/>
            </p:cNvSpPr>
            <p:nvPr userDrawn="1"/>
          </p:nvSpPr>
          <p:spPr>
            <a:xfrm>
              <a:off x="3047" y="973365"/>
              <a:ext cx="9140953" cy="4880792"/>
            </a:xfrm>
            <a:prstGeom prst="rect">
              <a:avLst/>
            </a:prstGeom>
            <a:blipFill>
              <a:blip r:embed="rId7" cstate="print"/>
              <a:srcRect/>
              <a:stretch>
                <a:fillRect t="-22198" b="-23015"/>
              </a:stretch>
            </a:blipFill>
          </p:spPr>
          <p:txBody>
            <a:bodyPr wrap="square" lIns="0" tIns="0" rIns="0" bIns="0" rtlCol="0"/>
            <a:lstStyle/>
            <a:p>
              <a:pPr eaLnBrk="1"/>
              <a:endParaRPr lang="en-GB" dirty="0">
                <a:solidFill>
                  <a:srgbClr val="FFFFFF"/>
                </a:solidFill>
              </a:endParaRPr>
            </a:p>
          </p:txBody>
        </p:sp>
        <p:sp>
          <p:nvSpPr>
            <p:cNvPr id="29" name="object 7"/>
            <p:cNvSpPr/>
            <p:nvPr userDrawn="1"/>
          </p:nvSpPr>
          <p:spPr>
            <a:xfrm>
              <a:off x="845820" y="1881098"/>
              <a:ext cx="7452360" cy="3422422"/>
            </a:xfrm>
            <a:custGeom>
              <a:avLst/>
              <a:gdLst/>
              <a:ahLst/>
              <a:cxnLst/>
              <a:rect l="l" t="t" r="r" b="b"/>
              <a:pathLst>
                <a:path w="14911705" h="5660390">
                  <a:moveTo>
                    <a:pt x="8084019" y="0"/>
                  </a:moveTo>
                  <a:lnTo>
                    <a:pt x="14911603" y="0"/>
                  </a:lnTo>
                  <a:lnTo>
                    <a:pt x="14911603" y="5660085"/>
                  </a:lnTo>
                  <a:lnTo>
                    <a:pt x="0" y="5660085"/>
                  </a:lnTo>
                  <a:lnTo>
                    <a:pt x="0" y="0"/>
                  </a:lnTo>
                  <a:lnTo>
                    <a:pt x="6827545" y="0"/>
                  </a:lnTo>
                </a:path>
              </a:pathLst>
            </a:custGeom>
            <a:ln w="35999">
              <a:solidFill>
                <a:srgbClr val="FEFEFE"/>
              </a:solidFill>
            </a:ln>
          </p:spPr>
          <p:txBody>
            <a:bodyPr wrap="square" lIns="0" tIns="0" rIns="0" bIns="0" rtlCol="0"/>
            <a:lstStyle/>
            <a:p>
              <a:pPr eaLnBrk="1"/>
              <a:endParaRPr lang="en-GB" dirty="0">
                <a:solidFill>
                  <a:srgbClr val="FFFFFF"/>
                </a:solidFill>
              </a:endParaRPr>
            </a:p>
          </p:txBody>
        </p:sp>
        <p:grpSp>
          <p:nvGrpSpPr>
            <p:cNvPr id="33" name="Grupo 32"/>
            <p:cNvGrpSpPr/>
            <p:nvPr userDrawn="1"/>
          </p:nvGrpSpPr>
          <p:grpSpPr>
            <a:xfrm>
              <a:off x="4160337" y="1478407"/>
              <a:ext cx="823327" cy="823327"/>
              <a:chOff x="4160337" y="1478407"/>
              <a:chExt cx="823327" cy="823327"/>
            </a:xfrm>
          </p:grpSpPr>
          <p:sp>
            <p:nvSpPr>
              <p:cNvPr id="30" name="object 8"/>
              <p:cNvSpPr>
                <a:spLocks noChangeAspect="1"/>
              </p:cNvSpPr>
              <p:nvPr userDrawn="1"/>
            </p:nvSpPr>
            <p:spPr>
              <a:xfrm>
                <a:off x="4160337" y="1478407"/>
                <a:ext cx="823327" cy="823327"/>
              </a:xfrm>
              <a:custGeom>
                <a:avLst/>
                <a:gdLst/>
                <a:ahLst/>
                <a:cxnLst/>
                <a:rect l="l" t="t" r="r" b="b"/>
                <a:pathLst>
                  <a:path w="1256665" h="1256664">
                    <a:moveTo>
                      <a:pt x="628243" y="0"/>
                    </a:moveTo>
                    <a:lnTo>
                      <a:pt x="677339" y="1890"/>
                    </a:lnTo>
                    <a:lnTo>
                      <a:pt x="725402" y="7467"/>
                    </a:lnTo>
                    <a:lnTo>
                      <a:pt x="772292" y="16591"/>
                    </a:lnTo>
                    <a:lnTo>
                      <a:pt x="817869" y="29124"/>
                    </a:lnTo>
                    <a:lnTo>
                      <a:pt x="861994" y="44925"/>
                    </a:lnTo>
                    <a:lnTo>
                      <a:pt x="904526" y="63854"/>
                    </a:lnTo>
                    <a:lnTo>
                      <a:pt x="945327" y="85772"/>
                    </a:lnTo>
                    <a:lnTo>
                      <a:pt x="984257" y="110539"/>
                    </a:lnTo>
                    <a:lnTo>
                      <a:pt x="1021175" y="138015"/>
                    </a:lnTo>
                    <a:lnTo>
                      <a:pt x="1055943" y="168062"/>
                    </a:lnTo>
                    <a:lnTo>
                      <a:pt x="1088420" y="200538"/>
                    </a:lnTo>
                    <a:lnTo>
                      <a:pt x="1118467" y="235306"/>
                    </a:lnTo>
                    <a:lnTo>
                      <a:pt x="1145944" y="272224"/>
                    </a:lnTo>
                    <a:lnTo>
                      <a:pt x="1170712" y="311153"/>
                    </a:lnTo>
                    <a:lnTo>
                      <a:pt x="1192630" y="351954"/>
                    </a:lnTo>
                    <a:lnTo>
                      <a:pt x="1211560" y="394487"/>
                    </a:lnTo>
                    <a:lnTo>
                      <a:pt x="1227361" y="438612"/>
                    </a:lnTo>
                    <a:lnTo>
                      <a:pt x="1239894" y="484190"/>
                    </a:lnTo>
                    <a:lnTo>
                      <a:pt x="1249019" y="531081"/>
                    </a:lnTo>
                    <a:lnTo>
                      <a:pt x="1254597" y="579145"/>
                    </a:lnTo>
                    <a:lnTo>
                      <a:pt x="1256487" y="628243"/>
                    </a:lnTo>
                    <a:lnTo>
                      <a:pt x="1254597" y="677339"/>
                    </a:lnTo>
                    <a:lnTo>
                      <a:pt x="1249019" y="725402"/>
                    </a:lnTo>
                    <a:lnTo>
                      <a:pt x="1239894" y="772291"/>
                    </a:lnTo>
                    <a:lnTo>
                      <a:pt x="1227361" y="817868"/>
                    </a:lnTo>
                    <a:lnTo>
                      <a:pt x="1211560" y="861992"/>
                    </a:lnTo>
                    <a:lnTo>
                      <a:pt x="1192630" y="904524"/>
                    </a:lnTo>
                    <a:lnTo>
                      <a:pt x="1170712" y="945324"/>
                    </a:lnTo>
                    <a:lnTo>
                      <a:pt x="1145944" y="984253"/>
                    </a:lnTo>
                    <a:lnTo>
                      <a:pt x="1118467" y="1021170"/>
                    </a:lnTo>
                    <a:lnTo>
                      <a:pt x="1088420" y="1055937"/>
                    </a:lnTo>
                    <a:lnTo>
                      <a:pt x="1055943" y="1088413"/>
                    </a:lnTo>
                    <a:lnTo>
                      <a:pt x="1021175" y="1118459"/>
                    </a:lnTo>
                    <a:lnTo>
                      <a:pt x="984257" y="1145936"/>
                    </a:lnTo>
                    <a:lnTo>
                      <a:pt x="945327" y="1170702"/>
                    </a:lnTo>
                    <a:lnTo>
                      <a:pt x="904526" y="1192620"/>
                    </a:lnTo>
                    <a:lnTo>
                      <a:pt x="861994" y="1211549"/>
                    </a:lnTo>
                    <a:lnTo>
                      <a:pt x="817869" y="1227350"/>
                    </a:lnTo>
                    <a:lnTo>
                      <a:pt x="772292" y="1239882"/>
                    </a:lnTo>
                    <a:lnTo>
                      <a:pt x="725402" y="1249007"/>
                    </a:lnTo>
                    <a:lnTo>
                      <a:pt x="677339" y="1254584"/>
                    </a:lnTo>
                    <a:lnTo>
                      <a:pt x="628243" y="1256474"/>
                    </a:lnTo>
                    <a:lnTo>
                      <a:pt x="579147" y="1254584"/>
                    </a:lnTo>
                    <a:lnTo>
                      <a:pt x="531084" y="1249007"/>
                    </a:lnTo>
                    <a:lnTo>
                      <a:pt x="484194" y="1239882"/>
                    </a:lnTo>
                    <a:lnTo>
                      <a:pt x="438617" y="1227350"/>
                    </a:lnTo>
                    <a:lnTo>
                      <a:pt x="394492" y="1211549"/>
                    </a:lnTo>
                    <a:lnTo>
                      <a:pt x="351960" y="1192620"/>
                    </a:lnTo>
                    <a:lnTo>
                      <a:pt x="311159" y="1170702"/>
                    </a:lnTo>
                    <a:lnTo>
                      <a:pt x="272229" y="1145936"/>
                    </a:lnTo>
                    <a:lnTo>
                      <a:pt x="235311" y="1118459"/>
                    </a:lnTo>
                    <a:lnTo>
                      <a:pt x="200543" y="1088413"/>
                    </a:lnTo>
                    <a:lnTo>
                      <a:pt x="168066" y="1055937"/>
                    </a:lnTo>
                    <a:lnTo>
                      <a:pt x="138019" y="1021170"/>
                    </a:lnTo>
                    <a:lnTo>
                      <a:pt x="110542" y="984253"/>
                    </a:lnTo>
                    <a:lnTo>
                      <a:pt x="85774" y="945324"/>
                    </a:lnTo>
                    <a:lnTo>
                      <a:pt x="63856" y="904524"/>
                    </a:lnTo>
                    <a:lnTo>
                      <a:pt x="44926" y="861992"/>
                    </a:lnTo>
                    <a:lnTo>
                      <a:pt x="29125" y="817868"/>
                    </a:lnTo>
                    <a:lnTo>
                      <a:pt x="16592" y="772291"/>
                    </a:lnTo>
                    <a:lnTo>
                      <a:pt x="7467" y="725402"/>
                    </a:lnTo>
                    <a:lnTo>
                      <a:pt x="1890" y="677339"/>
                    </a:lnTo>
                    <a:lnTo>
                      <a:pt x="0" y="628243"/>
                    </a:lnTo>
                    <a:lnTo>
                      <a:pt x="1890" y="579145"/>
                    </a:lnTo>
                    <a:lnTo>
                      <a:pt x="7467" y="531081"/>
                    </a:lnTo>
                    <a:lnTo>
                      <a:pt x="16592" y="484190"/>
                    </a:lnTo>
                    <a:lnTo>
                      <a:pt x="29125" y="438612"/>
                    </a:lnTo>
                    <a:lnTo>
                      <a:pt x="44926" y="394487"/>
                    </a:lnTo>
                    <a:lnTo>
                      <a:pt x="63856" y="351954"/>
                    </a:lnTo>
                    <a:lnTo>
                      <a:pt x="85774" y="311153"/>
                    </a:lnTo>
                    <a:lnTo>
                      <a:pt x="110542" y="272224"/>
                    </a:lnTo>
                    <a:lnTo>
                      <a:pt x="138019" y="235306"/>
                    </a:lnTo>
                    <a:lnTo>
                      <a:pt x="168066" y="200538"/>
                    </a:lnTo>
                    <a:lnTo>
                      <a:pt x="200543" y="168062"/>
                    </a:lnTo>
                    <a:lnTo>
                      <a:pt x="235311" y="138015"/>
                    </a:lnTo>
                    <a:lnTo>
                      <a:pt x="272229" y="110539"/>
                    </a:lnTo>
                    <a:lnTo>
                      <a:pt x="311159" y="85772"/>
                    </a:lnTo>
                    <a:lnTo>
                      <a:pt x="351960" y="63854"/>
                    </a:lnTo>
                    <a:lnTo>
                      <a:pt x="394492" y="44925"/>
                    </a:lnTo>
                    <a:lnTo>
                      <a:pt x="438617" y="29124"/>
                    </a:lnTo>
                    <a:lnTo>
                      <a:pt x="484194" y="16591"/>
                    </a:lnTo>
                    <a:lnTo>
                      <a:pt x="531084" y="7467"/>
                    </a:lnTo>
                    <a:lnTo>
                      <a:pt x="579147" y="1890"/>
                    </a:lnTo>
                    <a:lnTo>
                      <a:pt x="628243" y="0"/>
                    </a:lnTo>
                    <a:close/>
                  </a:path>
                </a:pathLst>
              </a:custGeom>
              <a:ln w="35999">
                <a:solidFill>
                  <a:srgbClr val="FEFEFE"/>
                </a:solidFill>
              </a:ln>
            </p:spPr>
            <p:txBody>
              <a:bodyPr wrap="square" lIns="0" tIns="0" rIns="0" bIns="0" rtlCol="0"/>
              <a:lstStyle/>
              <a:p>
                <a:pPr eaLnBrk="1"/>
                <a:endParaRPr lang="en-GB" dirty="0">
                  <a:solidFill>
                    <a:srgbClr val="FFFFFF"/>
                  </a:solidFill>
                </a:endParaRPr>
              </a:p>
            </p:txBody>
          </p:sp>
          <p:sp>
            <p:nvSpPr>
              <p:cNvPr id="31" name="object 10"/>
              <p:cNvSpPr>
                <a:spLocks noChangeAspect="1"/>
              </p:cNvSpPr>
              <p:nvPr userDrawn="1"/>
            </p:nvSpPr>
            <p:spPr>
              <a:xfrm>
                <a:off x="4261641" y="1630259"/>
                <a:ext cx="620718" cy="519623"/>
              </a:xfrm>
              <a:custGeom>
                <a:avLst/>
                <a:gdLst/>
                <a:ahLst/>
                <a:cxnLst/>
                <a:rect l="l" t="t" r="r" b="b"/>
                <a:pathLst>
                  <a:path w="947420" h="793114">
                    <a:moveTo>
                      <a:pt x="226700" y="735439"/>
                    </a:moveTo>
                    <a:lnTo>
                      <a:pt x="234130" y="737389"/>
                    </a:lnTo>
                    <a:lnTo>
                      <a:pt x="246015" y="742125"/>
                    </a:lnTo>
                    <a:lnTo>
                      <a:pt x="260128" y="747976"/>
                    </a:lnTo>
                    <a:lnTo>
                      <a:pt x="274236" y="753269"/>
                    </a:lnTo>
                    <a:lnTo>
                      <a:pt x="318002" y="769126"/>
                    </a:lnTo>
                    <a:lnTo>
                      <a:pt x="363407" y="781026"/>
                    </a:lnTo>
                    <a:lnTo>
                      <a:pt x="409954" y="788933"/>
                    </a:lnTo>
                    <a:lnTo>
                      <a:pt x="457143" y="792812"/>
                    </a:lnTo>
                    <a:lnTo>
                      <a:pt x="504475" y="792627"/>
                    </a:lnTo>
                    <a:lnTo>
                      <a:pt x="551450" y="788342"/>
                    </a:lnTo>
                    <a:lnTo>
                      <a:pt x="597569" y="779922"/>
                    </a:lnTo>
                    <a:lnTo>
                      <a:pt x="642332" y="767332"/>
                    </a:lnTo>
                    <a:lnTo>
                      <a:pt x="685242" y="750534"/>
                    </a:lnTo>
                    <a:lnTo>
                      <a:pt x="689604" y="748271"/>
                    </a:lnTo>
                    <a:lnTo>
                      <a:pt x="355042" y="748271"/>
                    </a:lnTo>
                    <a:lnTo>
                      <a:pt x="315590" y="744945"/>
                    </a:lnTo>
                    <a:lnTo>
                      <a:pt x="274711" y="738766"/>
                    </a:lnTo>
                    <a:lnTo>
                      <a:pt x="226700" y="735439"/>
                    </a:lnTo>
                    <a:close/>
                  </a:path>
                  <a:path w="947420" h="793114">
                    <a:moveTo>
                      <a:pt x="865667" y="200692"/>
                    </a:moveTo>
                    <a:lnTo>
                      <a:pt x="577258" y="200692"/>
                    </a:lnTo>
                    <a:lnTo>
                      <a:pt x="598408" y="215321"/>
                    </a:lnTo>
                    <a:lnTo>
                      <a:pt x="617504" y="242030"/>
                    </a:lnTo>
                    <a:lnTo>
                      <a:pt x="633373" y="278812"/>
                    </a:lnTo>
                    <a:lnTo>
                      <a:pt x="644841" y="323665"/>
                    </a:lnTo>
                    <a:lnTo>
                      <a:pt x="650734" y="374581"/>
                    </a:lnTo>
                    <a:lnTo>
                      <a:pt x="649880" y="429557"/>
                    </a:lnTo>
                    <a:lnTo>
                      <a:pt x="641103" y="486586"/>
                    </a:lnTo>
                    <a:lnTo>
                      <a:pt x="623231" y="543665"/>
                    </a:lnTo>
                    <a:lnTo>
                      <a:pt x="595089" y="598787"/>
                    </a:lnTo>
                    <a:lnTo>
                      <a:pt x="568626" y="637496"/>
                    </a:lnTo>
                    <a:lnTo>
                      <a:pt x="534925" y="672309"/>
                    </a:lnTo>
                    <a:lnTo>
                      <a:pt x="495654" y="701551"/>
                    </a:lnTo>
                    <a:lnTo>
                      <a:pt x="452481" y="723551"/>
                    </a:lnTo>
                    <a:lnTo>
                      <a:pt x="398771" y="743042"/>
                    </a:lnTo>
                    <a:lnTo>
                      <a:pt x="355042" y="748271"/>
                    </a:lnTo>
                    <a:lnTo>
                      <a:pt x="689604" y="748271"/>
                    </a:lnTo>
                    <a:lnTo>
                      <a:pt x="700020" y="742868"/>
                    </a:lnTo>
                    <a:lnTo>
                      <a:pt x="627760" y="742868"/>
                    </a:lnTo>
                    <a:lnTo>
                      <a:pt x="582083" y="741196"/>
                    </a:lnTo>
                    <a:lnTo>
                      <a:pt x="529722" y="729495"/>
                    </a:lnTo>
                    <a:lnTo>
                      <a:pt x="612907" y="646310"/>
                    </a:lnTo>
                    <a:lnTo>
                      <a:pt x="780426" y="646310"/>
                    </a:lnTo>
                    <a:lnTo>
                      <a:pt x="808983" y="634436"/>
                    </a:lnTo>
                    <a:lnTo>
                      <a:pt x="851863" y="606245"/>
                    </a:lnTo>
                    <a:lnTo>
                      <a:pt x="886874" y="571579"/>
                    </a:lnTo>
                    <a:lnTo>
                      <a:pt x="913947" y="531763"/>
                    </a:lnTo>
                    <a:lnTo>
                      <a:pt x="933012" y="488117"/>
                    </a:lnTo>
                    <a:lnTo>
                      <a:pt x="944001" y="441966"/>
                    </a:lnTo>
                    <a:lnTo>
                      <a:pt x="946844" y="394632"/>
                    </a:lnTo>
                    <a:lnTo>
                      <a:pt x="941473" y="347439"/>
                    </a:lnTo>
                    <a:lnTo>
                      <a:pt x="927816" y="301708"/>
                    </a:lnTo>
                    <a:lnTo>
                      <a:pt x="906923" y="260207"/>
                    </a:lnTo>
                    <a:lnTo>
                      <a:pt x="881020" y="219265"/>
                    </a:lnTo>
                    <a:lnTo>
                      <a:pt x="865667" y="200692"/>
                    </a:lnTo>
                    <a:close/>
                  </a:path>
                  <a:path w="947420" h="793114">
                    <a:moveTo>
                      <a:pt x="725798" y="729495"/>
                    </a:moveTo>
                    <a:lnTo>
                      <a:pt x="673437" y="737853"/>
                    </a:lnTo>
                    <a:lnTo>
                      <a:pt x="627760" y="742868"/>
                    </a:lnTo>
                    <a:lnTo>
                      <a:pt x="700020" y="742868"/>
                    </a:lnTo>
                    <a:lnTo>
                      <a:pt x="725798" y="729495"/>
                    </a:lnTo>
                    <a:close/>
                  </a:path>
                  <a:path w="947420" h="793114">
                    <a:moveTo>
                      <a:pt x="223551" y="130047"/>
                    </a:moveTo>
                    <a:lnTo>
                      <a:pt x="177525" y="136882"/>
                    </a:lnTo>
                    <a:lnTo>
                      <a:pt x="136095" y="152420"/>
                    </a:lnTo>
                    <a:lnTo>
                      <a:pt x="99679" y="175478"/>
                    </a:lnTo>
                    <a:lnTo>
                      <a:pt x="68694" y="204872"/>
                    </a:lnTo>
                    <a:lnTo>
                      <a:pt x="43560" y="239419"/>
                    </a:lnTo>
                    <a:lnTo>
                      <a:pt x="24694" y="277934"/>
                    </a:lnTo>
                    <a:lnTo>
                      <a:pt x="10742" y="316666"/>
                    </a:lnTo>
                    <a:lnTo>
                      <a:pt x="2645" y="354882"/>
                    </a:lnTo>
                    <a:lnTo>
                      <a:pt x="0" y="392288"/>
                    </a:lnTo>
                    <a:lnTo>
                      <a:pt x="2399" y="428589"/>
                    </a:lnTo>
                    <a:lnTo>
                      <a:pt x="20714" y="496697"/>
                    </a:lnTo>
                    <a:lnTo>
                      <a:pt x="54350" y="556851"/>
                    </a:lnTo>
                    <a:lnTo>
                      <a:pt x="100065" y="606692"/>
                    </a:lnTo>
                    <a:lnTo>
                      <a:pt x="154619" y="643864"/>
                    </a:lnTo>
                    <a:lnTo>
                      <a:pt x="214771" y="666011"/>
                    </a:lnTo>
                    <a:lnTo>
                      <a:pt x="277280" y="670774"/>
                    </a:lnTo>
                    <a:lnTo>
                      <a:pt x="308405" y="665900"/>
                    </a:lnTo>
                    <a:lnTo>
                      <a:pt x="338904" y="655796"/>
                    </a:lnTo>
                    <a:lnTo>
                      <a:pt x="368372" y="640169"/>
                    </a:lnTo>
                    <a:lnTo>
                      <a:pt x="396404" y="618722"/>
                    </a:lnTo>
                    <a:lnTo>
                      <a:pt x="420997" y="592843"/>
                    </a:lnTo>
                    <a:lnTo>
                      <a:pt x="357421" y="592843"/>
                    </a:lnTo>
                    <a:lnTo>
                      <a:pt x="332758" y="556091"/>
                    </a:lnTo>
                    <a:lnTo>
                      <a:pt x="314158" y="514059"/>
                    </a:lnTo>
                    <a:lnTo>
                      <a:pt x="301524" y="468066"/>
                    </a:lnTo>
                    <a:lnTo>
                      <a:pt x="294759" y="419434"/>
                    </a:lnTo>
                    <a:lnTo>
                      <a:pt x="293765" y="369482"/>
                    </a:lnTo>
                    <a:lnTo>
                      <a:pt x="298443" y="319530"/>
                    </a:lnTo>
                    <a:lnTo>
                      <a:pt x="308695" y="270898"/>
                    </a:lnTo>
                    <a:lnTo>
                      <a:pt x="324425" y="224906"/>
                    </a:lnTo>
                    <a:lnTo>
                      <a:pt x="345534" y="182874"/>
                    </a:lnTo>
                    <a:lnTo>
                      <a:pt x="374500" y="147594"/>
                    </a:lnTo>
                    <a:lnTo>
                      <a:pt x="374872" y="147225"/>
                    </a:lnTo>
                    <a:lnTo>
                      <a:pt x="327716" y="147225"/>
                    </a:lnTo>
                    <a:lnTo>
                      <a:pt x="273754" y="133101"/>
                    </a:lnTo>
                    <a:lnTo>
                      <a:pt x="223551" y="130047"/>
                    </a:lnTo>
                    <a:close/>
                  </a:path>
                  <a:path w="947420" h="793114">
                    <a:moveTo>
                      <a:pt x="780426" y="646310"/>
                    </a:moveTo>
                    <a:lnTo>
                      <a:pt x="612907" y="646310"/>
                    </a:lnTo>
                    <a:lnTo>
                      <a:pt x="653572" y="654481"/>
                    </a:lnTo>
                    <a:lnTo>
                      <a:pt x="697577" y="662652"/>
                    </a:lnTo>
                    <a:lnTo>
                      <a:pt x="748265" y="659683"/>
                    </a:lnTo>
                    <a:lnTo>
                      <a:pt x="780426" y="646310"/>
                    </a:lnTo>
                    <a:close/>
                  </a:path>
                  <a:path w="947420" h="793114">
                    <a:moveTo>
                      <a:pt x="673080" y="117746"/>
                    </a:moveTo>
                    <a:lnTo>
                      <a:pt x="628506" y="126426"/>
                    </a:lnTo>
                    <a:lnTo>
                      <a:pt x="587553" y="144018"/>
                    </a:lnTo>
                    <a:lnTo>
                      <a:pt x="550986" y="169130"/>
                    </a:lnTo>
                    <a:lnTo>
                      <a:pt x="519571" y="200368"/>
                    </a:lnTo>
                    <a:lnTo>
                      <a:pt x="494073" y="236341"/>
                    </a:lnTo>
                    <a:lnTo>
                      <a:pt x="469935" y="282021"/>
                    </a:lnTo>
                    <a:lnTo>
                      <a:pt x="456937" y="325468"/>
                    </a:lnTo>
                    <a:lnTo>
                      <a:pt x="450623" y="373371"/>
                    </a:lnTo>
                    <a:lnTo>
                      <a:pt x="446537" y="432417"/>
                    </a:lnTo>
                    <a:lnTo>
                      <a:pt x="439298" y="474194"/>
                    </a:lnTo>
                    <a:lnTo>
                      <a:pt x="419805" y="525998"/>
                    </a:lnTo>
                    <a:lnTo>
                      <a:pt x="391400" y="571118"/>
                    </a:lnTo>
                    <a:lnTo>
                      <a:pt x="357421" y="592843"/>
                    </a:lnTo>
                    <a:lnTo>
                      <a:pt x="420997" y="592843"/>
                    </a:lnTo>
                    <a:lnTo>
                      <a:pt x="446537" y="557194"/>
                    </a:lnTo>
                    <a:lnTo>
                      <a:pt x="472347" y="507339"/>
                    </a:lnTo>
                    <a:lnTo>
                      <a:pt x="483674" y="465838"/>
                    </a:lnTo>
                    <a:lnTo>
                      <a:pt x="488316" y="420997"/>
                    </a:lnTo>
                    <a:lnTo>
                      <a:pt x="494073" y="361119"/>
                    </a:lnTo>
                    <a:lnTo>
                      <a:pt x="503730" y="313496"/>
                    </a:lnTo>
                    <a:lnTo>
                      <a:pt x="522298" y="265313"/>
                    </a:lnTo>
                    <a:lnTo>
                      <a:pt x="547575" y="224906"/>
                    </a:lnTo>
                    <a:lnTo>
                      <a:pt x="577258" y="200692"/>
                    </a:lnTo>
                    <a:lnTo>
                      <a:pt x="865667" y="200692"/>
                    </a:lnTo>
                    <a:lnTo>
                      <a:pt x="851778" y="183892"/>
                    </a:lnTo>
                    <a:lnTo>
                      <a:pt x="820870" y="159100"/>
                    </a:lnTo>
                    <a:lnTo>
                      <a:pt x="770027" y="132690"/>
                    </a:lnTo>
                    <a:lnTo>
                      <a:pt x="720509" y="119370"/>
                    </a:lnTo>
                    <a:lnTo>
                      <a:pt x="673080" y="117746"/>
                    </a:lnTo>
                    <a:close/>
                  </a:path>
                  <a:path w="947420" h="793114">
                    <a:moveTo>
                      <a:pt x="549273" y="46957"/>
                    </a:moveTo>
                    <a:lnTo>
                      <a:pt x="313598" y="46957"/>
                    </a:lnTo>
                    <a:lnTo>
                      <a:pt x="355282" y="47237"/>
                    </a:lnTo>
                    <a:lnTo>
                      <a:pt x="410888" y="58097"/>
                    </a:lnTo>
                    <a:lnTo>
                      <a:pt x="401887" y="72954"/>
                    </a:lnTo>
                    <a:lnTo>
                      <a:pt x="392326" y="83351"/>
                    </a:lnTo>
                    <a:lnTo>
                      <a:pt x="381647" y="91519"/>
                    </a:lnTo>
                    <a:lnTo>
                      <a:pt x="369296" y="99689"/>
                    </a:lnTo>
                    <a:lnTo>
                      <a:pt x="355280" y="112126"/>
                    </a:lnTo>
                    <a:lnTo>
                      <a:pt x="346277" y="123453"/>
                    </a:lnTo>
                    <a:lnTo>
                      <a:pt x="338388" y="134781"/>
                    </a:lnTo>
                    <a:lnTo>
                      <a:pt x="327716" y="147225"/>
                    </a:lnTo>
                    <a:lnTo>
                      <a:pt x="374872" y="147225"/>
                    </a:lnTo>
                    <a:lnTo>
                      <a:pt x="407921" y="114542"/>
                    </a:lnTo>
                    <a:lnTo>
                      <a:pt x="445799" y="85948"/>
                    </a:lnTo>
                    <a:lnTo>
                      <a:pt x="488130" y="64040"/>
                    </a:lnTo>
                    <a:lnTo>
                      <a:pt x="536711" y="48592"/>
                    </a:lnTo>
                    <a:lnTo>
                      <a:pt x="549273" y="46957"/>
                    </a:lnTo>
                    <a:close/>
                  </a:path>
                  <a:path w="947420" h="793114">
                    <a:moveTo>
                      <a:pt x="501114" y="0"/>
                    </a:moveTo>
                    <a:lnTo>
                      <a:pt x="448561" y="634"/>
                    </a:lnTo>
                    <a:lnTo>
                      <a:pt x="395666" y="5084"/>
                    </a:lnTo>
                    <a:lnTo>
                      <a:pt x="344433" y="13201"/>
                    </a:lnTo>
                    <a:lnTo>
                      <a:pt x="296867" y="24840"/>
                    </a:lnTo>
                    <a:lnTo>
                      <a:pt x="254973" y="39854"/>
                    </a:lnTo>
                    <a:lnTo>
                      <a:pt x="220757" y="58097"/>
                    </a:lnTo>
                    <a:lnTo>
                      <a:pt x="273027" y="52248"/>
                    </a:lnTo>
                    <a:lnTo>
                      <a:pt x="313598" y="46957"/>
                    </a:lnTo>
                    <a:lnTo>
                      <a:pt x="549273" y="46957"/>
                    </a:lnTo>
                    <a:lnTo>
                      <a:pt x="578731" y="43124"/>
                    </a:lnTo>
                    <a:lnTo>
                      <a:pt x="692205" y="43124"/>
                    </a:lnTo>
                    <a:lnTo>
                      <a:pt x="679752" y="35815"/>
                    </a:lnTo>
                    <a:lnTo>
                      <a:pt x="660441" y="28018"/>
                    </a:lnTo>
                    <a:lnTo>
                      <a:pt x="636669" y="22448"/>
                    </a:lnTo>
                    <a:lnTo>
                      <a:pt x="597173" y="10760"/>
                    </a:lnTo>
                    <a:lnTo>
                      <a:pt x="551320" y="3326"/>
                    </a:lnTo>
                    <a:lnTo>
                      <a:pt x="501114" y="0"/>
                    </a:lnTo>
                    <a:close/>
                  </a:path>
                  <a:path w="947420" h="793114">
                    <a:moveTo>
                      <a:pt x="692205" y="43124"/>
                    </a:moveTo>
                    <a:lnTo>
                      <a:pt x="578731" y="43124"/>
                    </a:lnTo>
                    <a:lnTo>
                      <a:pt x="619039" y="44787"/>
                    </a:lnTo>
                    <a:lnTo>
                      <a:pt x="713910" y="58097"/>
                    </a:lnTo>
                    <a:lnTo>
                      <a:pt x="696832" y="45840"/>
                    </a:lnTo>
                    <a:lnTo>
                      <a:pt x="692205" y="43124"/>
                    </a:lnTo>
                    <a:close/>
                  </a:path>
                </a:pathLst>
              </a:custGeom>
              <a:solidFill>
                <a:srgbClr val="FEFEFE"/>
              </a:solidFill>
            </p:spPr>
            <p:txBody>
              <a:bodyPr wrap="square" lIns="0" tIns="0" rIns="0" bIns="0" rtlCol="0"/>
              <a:lstStyle/>
              <a:p>
                <a:pPr eaLnBrk="1"/>
                <a:endParaRPr lang="en-GB" dirty="0">
                  <a:solidFill>
                    <a:srgbClr val="FFFFFF"/>
                  </a:solidFill>
                </a:endParaRPr>
              </a:p>
            </p:txBody>
          </p:sp>
        </p:grpSp>
      </p:grpSp>
      <p:sp>
        <p:nvSpPr>
          <p:cNvPr id="13" name="object 2"/>
          <p:cNvSpPr/>
          <p:nvPr userDrawn="1"/>
        </p:nvSpPr>
        <p:spPr>
          <a:xfrm>
            <a:off x="-36000" y="6498000"/>
            <a:ext cx="9216000" cy="360000"/>
          </a:xfrm>
          <a:prstGeom prst="rect">
            <a:avLst/>
          </a:prstGeom>
          <a:blipFill>
            <a:blip r:embed="rId8" cstate="print"/>
            <a:stretch>
              <a:fillRect/>
            </a:stretch>
          </a:blipFill>
        </p:spPr>
        <p:txBody>
          <a:bodyPr wrap="square" lIns="0" tIns="0" rIns="0" bIns="0" rtlCol="0"/>
          <a:lstStyle/>
          <a:p>
            <a:pPr eaLnBrk="1"/>
            <a:endParaRPr lang="en-GB" dirty="0">
              <a:solidFill>
                <a:srgbClr val="FFFFFF"/>
              </a:solidFill>
            </a:endParaRPr>
          </a:p>
        </p:txBody>
      </p:sp>
      <p:sp>
        <p:nvSpPr>
          <p:cNvPr id="14" name="object 3"/>
          <p:cNvSpPr/>
          <p:nvPr userDrawn="1"/>
        </p:nvSpPr>
        <p:spPr>
          <a:xfrm>
            <a:off x="-36000" y="0"/>
            <a:ext cx="9216000" cy="360000"/>
          </a:xfrm>
          <a:prstGeom prst="rect">
            <a:avLst/>
          </a:prstGeom>
          <a:blipFill>
            <a:blip r:embed="rId9" cstate="print"/>
            <a:stretch>
              <a:fillRect/>
            </a:stretch>
          </a:blipFill>
        </p:spPr>
        <p:txBody>
          <a:bodyPr wrap="square" lIns="0" tIns="0" rIns="0" bIns="0" rtlCol="0"/>
          <a:lstStyle/>
          <a:p>
            <a:pPr eaLnBrk="1"/>
            <a:endParaRPr lang="en-GB" dirty="0">
              <a:solidFill>
                <a:srgbClr val="FFFFFF"/>
              </a:solidFill>
            </a:endParaRPr>
          </a:p>
        </p:txBody>
      </p:sp>
      <p:sp>
        <p:nvSpPr>
          <p:cNvPr id="16" name="Title 1"/>
          <p:cNvSpPr>
            <a:spLocks noGrp="1"/>
          </p:cNvSpPr>
          <p:nvPr>
            <p:ph type="title" hasCustomPrompt="1"/>
          </p:nvPr>
        </p:nvSpPr>
        <p:spPr>
          <a:xfrm>
            <a:off x="1426367" y="2498006"/>
            <a:ext cx="6291266" cy="1787763"/>
          </a:xfrm>
        </p:spPr>
        <p:txBody>
          <a:bodyPr anchor="ctr">
            <a:normAutofit/>
          </a:bodyPr>
          <a:lstStyle>
            <a:lvl1pPr algn="ctr">
              <a:defRPr sz="3200" baseline="0">
                <a:solidFill>
                  <a:schemeClr val="bg1"/>
                </a:solidFill>
              </a:defRPr>
            </a:lvl1pPr>
          </a:lstStyle>
          <a:p>
            <a:r>
              <a:rPr lang="en-GB" dirty="0"/>
              <a:t>Presentation title</a:t>
            </a:r>
          </a:p>
        </p:txBody>
      </p:sp>
      <p:sp>
        <p:nvSpPr>
          <p:cNvPr id="18" name="Text Placeholder 4"/>
          <p:cNvSpPr>
            <a:spLocks noGrp="1"/>
          </p:cNvSpPr>
          <p:nvPr>
            <p:ph type="body" sz="quarter" idx="10" hasCustomPrompt="1"/>
          </p:nvPr>
        </p:nvSpPr>
        <p:spPr>
          <a:xfrm>
            <a:off x="4983664" y="4838699"/>
            <a:ext cx="3314516" cy="313043"/>
          </a:xfrm>
        </p:spPr>
        <p:txBody>
          <a:bodyPr/>
          <a:lstStyle>
            <a:lvl1pPr>
              <a:spcAft>
                <a:spcPts val="0"/>
              </a:spcAft>
              <a:defRPr baseline="0">
                <a:solidFill>
                  <a:schemeClr val="bg1"/>
                </a:solidFill>
                <a:latin typeface="Bodoni MT" panose="02070603080606020203" pitchFamily="18" charset="0"/>
              </a:defRPr>
            </a:lvl1pPr>
          </a:lstStyle>
          <a:p>
            <a:pPr lvl="0"/>
            <a:r>
              <a:rPr lang="en-GB" dirty="0"/>
              <a:t>Event place and date</a:t>
            </a:r>
          </a:p>
        </p:txBody>
      </p:sp>
    </p:spTree>
    <p:extLst>
      <p:ext uri="{BB962C8B-B14F-4D97-AF65-F5344CB8AC3E}">
        <p14:creationId xmlns:p14="http://schemas.microsoft.com/office/powerpoint/2010/main" val="25675924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graphicFrame>
        <p:nvGraphicFramePr>
          <p:cNvPr id="7" name="Objeto 6" hidden="1"/>
          <p:cNvGraphicFramePr>
            <a:graphicFrameLocks noChangeAspect="1"/>
          </p:cNvGraphicFramePr>
          <p:nvPr userDrawn="1">
            <p:custDataLst>
              <p:tags r:id="rId2"/>
            </p:custDataLst>
            <p:extLst>
              <p:ext uri="{D42A27DB-BD31-4B8C-83A1-F6EECF244321}">
                <p14:modId xmlns:p14="http://schemas.microsoft.com/office/powerpoint/2010/main" val="20281245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8734" name="think-cell Slide" r:id="rId4" imgW="216" imgH="216" progId="TCLayout.ActiveDocument.1">
                  <p:embed/>
                </p:oleObj>
              </mc:Choice>
              <mc:Fallback>
                <p:oleObj name="think-cell Slide" r:id="rId4" imgW="216" imgH="21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Rectángulo 12"/>
          <p:cNvSpPr/>
          <p:nvPr userDrawn="1"/>
        </p:nvSpPr>
        <p:spPr>
          <a:xfrm>
            <a:off x="1588" y="1077952"/>
            <a:ext cx="9140824" cy="1845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solidFill>
                <a:srgbClr val="FFFFFF"/>
              </a:solidFill>
            </a:endParaRPr>
          </a:p>
        </p:txBody>
      </p:sp>
      <p:sp>
        <p:nvSpPr>
          <p:cNvPr id="11" name="Rectángulo 10"/>
          <p:cNvSpPr/>
          <p:nvPr userDrawn="1"/>
        </p:nvSpPr>
        <p:spPr>
          <a:xfrm>
            <a:off x="3176" y="6430424"/>
            <a:ext cx="9140824" cy="1845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solidFill>
                <a:srgbClr val="FFFFFF"/>
              </a:solidFill>
            </a:endParaRPr>
          </a:p>
        </p:txBody>
      </p:sp>
      <p:sp>
        <p:nvSpPr>
          <p:cNvPr id="9" name="Rectángulo 8"/>
          <p:cNvSpPr/>
          <p:nvPr userDrawn="1"/>
        </p:nvSpPr>
        <p:spPr>
          <a:xfrm>
            <a:off x="7233920" y="75474"/>
            <a:ext cx="1907177" cy="86214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solidFill>
                <a:srgbClr val="FFFFFF"/>
              </a:solidFill>
            </a:endParaRPr>
          </a:p>
        </p:txBody>
      </p:sp>
      <p:sp>
        <p:nvSpPr>
          <p:cNvPr id="2" name="Rectángulo 1"/>
          <p:cNvSpPr/>
          <p:nvPr userDrawn="1"/>
        </p:nvSpPr>
        <p:spPr>
          <a:xfrm>
            <a:off x="1" y="359664"/>
            <a:ext cx="2880000" cy="615600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solidFill>
                <a:srgbClr val="FFFFFF"/>
              </a:solidFill>
            </a:endParaRPr>
          </a:p>
        </p:txBody>
      </p:sp>
      <p:sp>
        <p:nvSpPr>
          <p:cNvPr id="15" name="Marcador de contenido 14"/>
          <p:cNvSpPr>
            <a:spLocks noGrp="1"/>
          </p:cNvSpPr>
          <p:nvPr>
            <p:ph sz="quarter" idx="11" hasCustomPrompt="1"/>
          </p:nvPr>
        </p:nvSpPr>
        <p:spPr>
          <a:xfrm>
            <a:off x="3992880" y="1434812"/>
            <a:ext cx="4572000" cy="4699000"/>
          </a:xfrm>
          <a:prstGeom prst="rect">
            <a:avLst/>
          </a:prstGeom>
        </p:spPr>
        <p:txBody>
          <a:bodyPr/>
          <a:lstStyle>
            <a:lvl1pPr marL="514350" indent="-514350">
              <a:buClr>
                <a:schemeClr val="tx2"/>
              </a:buClr>
              <a:buFont typeface="+mj-lt"/>
              <a:buAutoNum type="arabicPeriod"/>
              <a:defRPr sz="2400" baseline="0">
                <a:latin typeface="Century Gothic" panose="020B0502020202020204" pitchFamily="34" charset="0"/>
              </a:defRPr>
            </a:lvl1pPr>
          </a:lstStyle>
          <a:p>
            <a:pPr lvl="0"/>
            <a:r>
              <a:rPr lang="en-GB" dirty="0"/>
              <a:t>Bullet 1</a:t>
            </a:r>
          </a:p>
          <a:p>
            <a:pPr lvl="0"/>
            <a:r>
              <a:rPr lang="en-GB" dirty="0"/>
              <a:t>Bullet 2</a:t>
            </a:r>
          </a:p>
        </p:txBody>
      </p:sp>
      <p:sp>
        <p:nvSpPr>
          <p:cNvPr id="12" name="Marcador de contenido 11"/>
          <p:cNvSpPr>
            <a:spLocks noGrp="1"/>
          </p:cNvSpPr>
          <p:nvPr>
            <p:ph sz="quarter" idx="10" hasCustomPrompt="1"/>
          </p:nvPr>
        </p:nvSpPr>
        <p:spPr>
          <a:xfrm>
            <a:off x="357051" y="3073687"/>
            <a:ext cx="2360023" cy="1733443"/>
          </a:xfrm>
          <a:prstGeom prst="rect">
            <a:avLst/>
          </a:prstGeom>
        </p:spPr>
        <p:txBody>
          <a:bodyPr/>
          <a:lstStyle>
            <a:lvl1pPr marL="0" indent="0">
              <a:buNone/>
              <a:defRPr lang="es-ES" sz="3600" kern="1200" spc="-225" dirty="0" smtClean="0">
                <a:solidFill>
                  <a:schemeClr val="bg1"/>
                </a:solidFill>
                <a:latin typeface="Century Gothic" panose="020B0502020202020204" pitchFamily="34" charset="0"/>
                <a:ea typeface="+mj-ea"/>
                <a:cs typeface="+mj-cs"/>
              </a:defRPr>
            </a:lvl1pPr>
          </a:lstStyle>
          <a:p>
            <a:pPr lvl="0"/>
            <a:r>
              <a:rPr lang="en-GB" dirty="0"/>
              <a:t>INDEX</a:t>
            </a:r>
          </a:p>
        </p:txBody>
      </p:sp>
      <p:sp>
        <p:nvSpPr>
          <p:cNvPr id="6" name="object 2"/>
          <p:cNvSpPr/>
          <p:nvPr userDrawn="1"/>
        </p:nvSpPr>
        <p:spPr>
          <a:xfrm>
            <a:off x="-36000" y="6498000"/>
            <a:ext cx="9216000" cy="360000"/>
          </a:xfrm>
          <a:prstGeom prst="rect">
            <a:avLst/>
          </a:prstGeom>
          <a:blipFill>
            <a:blip r:embed="rId6" cstate="print"/>
            <a:stretch>
              <a:fillRect/>
            </a:stretch>
          </a:blipFill>
        </p:spPr>
        <p:txBody>
          <a:bodyPr wrap="square" lIns="0" tIns="0" rIns="0" bIns="0" rtlCol="0"/>
          <a:lstStyle/>
          <a:p>
            <a:pPr eaLnBrk="1"/>
            <a:endParaRPr lang="en-GB" dirty="0">
              <a:solidFill>
                <a:srgbClr val="FFFFFF"/>
              </a:solidFill>
            </a:endParaRPr>
          </a:p>
        </p:txBody>
      </p:sp>
      <p:sp>
        <p:nvSpPr>
          <p:cNvPr id="8" name="object 3"/>
          <p:cNvSpPr/>
          <p:nvPr userDrawn="1"/>
        </p:nvSpPr>
        <p:spPr>
          <a:xfrm>
            <a:off x="-36000" y="0"/>
            <a:ext cx="9216000" cy="360000"/>
          </a:xfrm>
          <a:prstGeom prst="rect">
            <a:avLst/>
          </a:prstGeom>
          <a:blipFill>
            <a:blip r:embed="rId7" cstate="print"/>
            <a:stretch>
              <a:fillRect/>
            </a:stretch>
          </a:blipFill>
        </p:spPr>
        <p:txBody>
          <a:bodyPr wrap="square" lIns="0" tIns="0" rIns="0" bIns="0" rtlCol="0"/>
          <a:lstStyle/>
          <a:p>
            <a:pPr eaLnBrk="1"/>
            <a:endParaRPr lang="en-GB" dirty="0">
              <a:solidFill>
                <a:srgbClr val="FFFFFF"/>
              </a:solidFill>
            </a:endParaRPr>
          </a:p>
        </p:txBody>
      </p:sp>
      <p:sp>
        <p:nvSpPr>
          <p:cNvPr id="14" name="Slide Number Placeholder 5"/>
          <p:cNvSpPr>
            <a:spLocks noGrp="1"/>
          </p:cNvSpPr>
          <p:nvPr>
            <p:ph type="sldNum" sz="quarter" idx="4"/>
          </p:nvPr>
        </p:nvSpPr>
        <p:spPr>
          <a:xfrm>
            <a:off x="8279567" y="6480000"/>
            <a:ext cx="360002" cy="378000"/>
          </a:xfrm>
          <a:prstGeom prst="rect">
            <a:avLst/>
          </a:prstGeom>
        </p:spPr>
        <p:txBody>
          <a:bodyPr lIns="0" tIns="0" rIns="0" bIns="0" anchor="ctr"/>
          <a:lstStyle>
            <a:lvl1pPr algn="r">
              <a:defRPr sz="800">
                <a:solidFill>
                  <a:schemeClr val="bg1"/>
                </a:solidFill>
                <a:latin typeface="Franklin Gothic Book"/>
                <a:cs typeface="Franklin Gothic Book"/>
              </a:defRPr>
            </a:lvl1pPr>
          </a:lstStyle>
          <a:p>
            <a:fld id="{71F9F866-B438-9445-8D9F-1F8FF6608833}" type="slidenum">
              <a:rPr lang="en-GB" smtClean="0">
                <a:solidFill>
                  <a:srgbClr val="FFFFFF"/>
                </a:solidFill>
              </a:rPr>
              <a:pPr/>
              <a:t>‹#›</a:t>
            </a:fld>
            <a:endParaRPr lang="en-GB" dirty="0">
              <a:solidFill>
                <a:srgbClr val="FFFFFF"/>
              </a:solidFill>
            </a:endParaRPr>
          </a:p>
        </p:txBody>
      </p:sp>
      <p:pic>
        <p:nvPicPr>
          <p:cNvPr id="10" name="Picture 9"/>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7705389" y="405516"/>
            <a:ext cx="1369714" cy="720000"/>
          </a:xfrm>
          <a:prstGeom prst="rect">
            <a:avLst/>
          </a:prstGeom>
        </p:spPr>
      </p:pic>
    </p:spTree>
    <p:extLst>
      <p:ext uri="{BB962C8B-B14F-4D97-AF65-F5344CB8AC3E}">
        <p14:creationId xmlns:p14="http://schemas.microsoft.com/office/powerpoint/2010/main" val="4095464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graphicFrame>
        <p:nvGraphicFramePr>
          <p:cNvPr id="7" name="Objeto 6" hidden="1"/>
          <p:cNvGraphicFramePr>
            <a:graphicFrameLocks noChangeAspect="1"/>
          </p:cNvGraphicFramePr>
          <p:nvPr userDrawn="1">
            <p:custDataLst>
              <p:tags r:id="rId2"/>
            </p:custDataLst>
            <p:extLst>
              <p:ext uri="{D42A27DB-BD31-4B8C-83A1-F6EECF244321}">
                <p14:modId xmlns:p14="http://schemas.microsoft.com/office/powerpoint/2010/main" val="38572180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25" name="think-cell Slide" r:id="rId5" imgW="216" imgH="216" progId="TCLayout.ActiveDocument.1">
                  <p:embed/>
                </p:oleObj>
              </mc:Choice>
              <mc:Fallback>
                <p:oleObj name="think-cell Slide" r:id="rId5" imgW="216" imgH="21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11" name="Rectángulo 10"/>
          <p:cNvSpPr/>
          <p:nvPr userDrawn="1"/>
        </p:nvSpPr>
        <p:spPr>
          <a:xfrm>
            <a:off x="1588" y="1077952"/>
            <a:ext cx="9140824" cy="1845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p>
        </p:txBody>
      </p:sp>
      <p:sp>
        <p:nvSpPr>
          <p:cNvPr id="8" name="Rectángulo 7"/>
          <p:cNvSpPr/>
          <p:nvPr userDrawn="1"/>
        </p:nvSpPr>
        <p:spPr>
          <a:xfrm>
            <a:off x="3176" y="6430424"/>
            <a:ext cx="9140824" cy="1845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p>
        </p:txBody>
      </p:sp>
      <p:sp>
        <p:nvSpPr>
          <p:cNvPr id="2" name="Rectángulo 1"/>
          <p:cNvSpPr/>
          <p:nvPr userDrawn="1"/>
        </p:nvSpPr>
        <p:spPr>
          <a:xfrm>
            <a:off x="6827520" y="156754"/>
            <a:ext cx="1907177" cy="86214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p>
        </p:txBody>
      </p:sp>
      <p:sp>
        <p:nvSpPr>
          <p:cNvPr id="15" name="Marcador de contenido 14"/>
          <p:cNvSpPr>
            <a:spLocks noGrp="1"/>
          </p:cNvSpPr>
          <p:nvPr>
            <p:ph sz="quarter" idx="11" hasCustomPrompt="1"/>
          </p:nvPr>
        </p:nvSpPr>
        <p:spPr>
          <a:xfrm>
            <a:off x="341313" y="1539875"/>
            <a:ext cx="8461375" cy="4699000"/>
          </a:xfrm>
          <a:prstGeom prst="rect">
            <a:avLst/>
          </a:prstGeom>
        </p:spPr>
        <p:txBody>
          <a:bodyPr/>
          <a:lstStyle>
            <a:lvl1pPr marL="0" indent="0">
              <a:buNone/>
              <a:defRPr sz="1400">
                <a:latin typeface="Franklin Gothic Book" panose="020B0503020102020204" pitchFamily="34" charset="0"/>
              </a:defRPr>
            </a:lvl1pPr>
          </a:lstStyle>
          <a:p>
            <a:pPr lvl="0"/>
            <a:r>
              <a:rPr lang="en-GB" dirty="0"/>
              <a:t>Click to edit Master text styles</a:t>
            </a:r>
          </a:p>
        </p:txBody>
      </p:sp>
      <p:sp>
        <p:nvSpPr>
          <p:cNvPr id="5" name="object 2"/>
          <p:cNvSpPr/>
          <p:nvPr userDrawn="1"/>
        </p:nvSpPr>
        <p:spPr>
          <a:xfrm>
            <a:off x="-36000" y="6498000"/>
            <a:ext cx="9216000" cy="360000"/>
          </a:xfrm>
          <a:prstGeom prst="rect">
            <a:avLst/>
          </a:prstGeom>
          <a:blipFill>
            <a:blip r:embed="rId7" cstate="print"/>
            <a:stretch>
              <a:fillRect/>
            </a:stretch>
          </a:blipFill>
        </p:spPr>
        <p:txBody>
          <a:bodyPr wrap="square" lIns="0" tIns="0" rIns="0" bIns="0" rtlCol="0"/>
          <a:lstStyle/>
          <a:p>
            <a:pPr eaLnBrk="1"/>
            <a:endParaRPr lang="en-GB" dirty="0"/>
          </a:p>
        </p:txBody>
      </p:sp>
      <p:sp>
        <p:nvSpPr>
          <p:cNvPr id="6" name="object 3"/>
          <p:cNvSpPr/>
          <p:nvPr userDrawn="1"/>
        </p:nvSpPr>
        <p:spPr>
          <a:xfrm>
            <a:off x="-36000" y="0"/>
            <a:ext cx="9216000" cy="360000"/>
          </a:xfrm>
          <a:prstGeom prst="rect">
            <a:avLst/>
          </a:prstGeom>
          <a:blipFill>
            <a:blip r:embed="rId8" cstate="print"/>
            <a:stretch>
              <a:fillRect/>
            </a:stretch>
          </a:blipFill>
        </p:spPr>
        <p:txBody>
          <a:bodyPr wrap="square" lIns="0" tIns="0" rIns="0" bIns="0" rtlCol="0"/>
          <a:lstStyle/>
          <a:p>
            <a:pPr eaLnBrk="1"/>
            <a:endParaRPr lang="en-GB" dirty="0"/>
          </a:p>
        </p:txBody>
      </p:sp>
      <p:sp>
        <p:nvSpPr>
          <p:cNvPr id="13" name="Title 1" descr="Ideally your title should fit on one line." title="Slide title"/>
          <p:cNvSpPr>
            <a:spLocks noGrp="1"/>
          </p:cNvSpPr>
          <p:nvPr>
            <p:ph type="title"/>
          </p:nvPr>
        </p:nvSpPr>
        <p:spPr>
          <a:xfrm>
            <a:off x="341313" y="427575"/>
            <a:ext cx="6486207" cy="834921"/>
          </a:xfrm>
        </p:spPr>
        <p:txBody>
          <a:bodyPr/>
          <a:lstStyle/>
          <a:p>
            <a:r>
              <a:rPr lang="en-GB" dirty="0"/>
              <a:t>Click to edit Master title style</a:t>
            </a:r>
          </a:p>
        </p:txBody>
      </p:sp>
      <p:pic>
        <p:nvPicPr>
          <p:cNvPr id="14" name="Picture 9"/>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7055149" y="405516"/>
            <a:ext cx="1369714" cy="720000"/>
          </a:xfrm>
          <a:prstGeom prst="rect">
            <a:avLst/>
          </a:prstGeom>
        </p:spPr>
      </p:pic>
    </p:spTree>
    <p:extLst>
      <p:ext uri="{BB962C8B-B14F-4D97-AF65-F5344CB8AC3E}">
        <p14:creationId xmlns:p14="http://schemas.microsoft.com/office/powerpoint/2010/main" val="40298212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graphicFrame>
        <p:nvGraphicFramePr>
          <p:cNvPr id="7" name="Objeto 6" hidden="1"/>
          <p:cNvGraphicFramePr>
            <a:graphicFrameLocks noChangeAspect="1"/>
          </p:cNvGraphicFramePr>
          <p:nvPr userDrawn="1">
            <p:custDataLst>
              <p:tags r:id="rId2"/>
            </p:custDataLst>
            <p:extLst>
              <p:ext uri="{D42A27DB-BD31-4B8C-83A1-F6EECF244321}">
                <p14:modId xmlns:p14="http://schemas.microsoft.com/office/powerpoint/2010/main" val="37479726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9758" name="think-cell Slide" r:id="rId5" imgW="216" imgH="216" progId="TCLayout.ActiveDocument.1">
                  <p:embed/>
                </p:oleObj>
              </mc:Choice>
              <mc:Fallback>
                <p:oleObj name="think-cell Slide" r:id="rId5" imgW="216" imgH="21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11" name="Rectángulo 10"/>
          <p:cNvSpPr/>
          <p:nvPr userDrawn="1"/>
        </p:nvSpPr>
        <p:spPr>
          <a:xfrm>
            <a:off x="1588" y="1077952"/>
            <a:ext cx="9140824" cy="1845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solidFill>
                <a:srgbClr val="FFFFFF"/>
              </a:solidFill>
            </a:endParaRPr>
          </a:p>
        </p:txBody>
      </p:sp>
      <p:sp>
        <p:nvSpPr>
          <p:cNvPr id="8" name="Rectángulo 7"/>
          <p:cNvSpPr/>
          <p:nvPr userDrawn="1"/>
        </p:nvSpPr>
        <p:spPr>
          <a:xfrm>
            <a:off x="3176" y="6430424"/>
            <a:ext cx="9140824" cy="1845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solidFill>
                <a:srgbClr val="FFFFFF"/>
              </a:solidFill>
            </a:endParaRPr>
          </a:p>
        </p:txBody>
      </p:sp>
      <p:sp>
        <p:nvSpPr>
          <p:cNvPr id="2" name="Rectángulo 1"/>
          <p:cNvSpPr/>
          <p:nvPr userDrawn="1"/>
        </p:nvSpPr>
        <p:spPr>
          <a:xfrm>
            <a:off x="6827520" y="156754"/>
            <a:ext cx="1907177" cy="86214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solidFill>
                <a:srgbClr val="FFFFFF"/>
              </a:solidFill>
            </a:endParaRPr>
          </a:p>
        </p:txBody>
      </p:sp>
      <p:sp>
        <p:nvSpPr>
          <p:cNvPr id="15" name="Marcador de contenido 14"/>
          <p:cNvSpPr>
            <a:spLocks noGrp="1"/>
          </p:cNvSpPr>
          <p:nvPr>
            <p:ph sz="quarter" idx="11" hasCustomPrompt="1"/>
          </p:nvPr>
        </p:nvSpPr>
        <p:spPr>
          <a:xfrm>
            <a:off x="341313" y="1539875"/>
            <a:ext cx="8461375" cy="4699000"/>
          </a:xfrm>
          <a:prstGeom prst="rect">
            <a:avLst/>
          </a:prstGeom>
        </p:spPr>
        <p:txBody>
          <a:bodyPr/>
          <a:lstStyle>
            <a:lvl1pPr marL="0" indent="0">
              <a:buNone/>
              <a:defRPr sz="1400">
                <a:latin typeface="Franklin Gothic Book" panose="020B0503020102020204" pitchFamily="34" charset="0"/>
              </a:defRPr>
            </a:lvl1pPr>
          </a:lstStyle>
          <a:p>
            <a:pPr lvl="0"/>
            <a:r>
              <a:rPr lang="en-GB" dirty="0"/>
              <a:t>Click to edit Master text styles</a:t>
            </a:r>
          </a:p>
        </p:txBody>
      </p:sp>
      <p:sp>
        <p:nvSpPr>
          <p:cNvPr id="5" name="object 2"/>
          <p:cNvSpPr/>
          <p:nvPr userDrawn="1"/>
        </p:nvSpPr>
        <p:spPr>
          <a:xfrm>
            <a:off x="-36000" y="6498000"/>
            <a:ext cx="9216000" cy="360000"/>
          </a:xfrm>
          <a:prstGeom prst="rect">
            <a:avLst/>
          </a:prstGeom>
          <a:blipFill>
            <a:blip r:embed="rId7" cstate="print"/>
            <a:stretch>
              <a:fillRect/>
            </a:stretch>
          </a:blipFill>
        </p:spPr>
        <p:txBody>
          <a:bodyPr wrap="square" lIns="0" tIns="0" rIns="0" bIns="0" rtlCol="0"/>
          <a:lstStyle/>
          <a:p>
            <a:pPr eaLnBrk="1"/>
            <a:endParaRPr lang="en-GB" dirty="0">
              <a:solidFill>
                <a:srgbClr val="FFFFFF"/>
              </a:solidFill>
            </a:endParaRPr>
          </a:p>
        </p:txBody>
      </p:sp>
      <p:sp>
        <p:nvSpPr>
          <p:cNvPr id="6" name="object 3"/>
          <p:cNvSpPr/>
          <p:nvPr userDrawn="1"/>
        </p:nvSpPr>
        <p:spPr>
          <a:xfrm>
            <a:off x="-36000" y="0"/>
            <a:ext cx="9216000" cy="360000"/>
          </a:xfrm>
          <a:prstGeom prst="rect">
            <a:avLst/>
          </a:prstGeom>
          <a:blipFill>
            <a:blip r:embed="rId8" cstate="print"/>
            <a:stretch>
              <a:fillRect/>
            </a:stretch>
          </a:blipFill>
        </p:spPr>
        <p:txBody>
          <a:bodyPr wrap="square" lIns="0" tIns="0" rIns="0" bIns="0" rtlCol="0"/>
          <a:lstStyle/>
          <a:p>
            <a:pPr eaLnBrk="1"/>
            <a:endParaRPr lang="en-GB" dirty="0">
              <a:solidFill>
                <a:srgbClr val="FFFFFF"/>
              </a:solidFill>
            </a:endParaRPr>
          </a:p>
        </p:txBody>
      </p:sp>
      <p:sp>
        <p:nvSpPr>
          <p:cNvPr id="13" name="Title 1" descr="Ideally your title should fit on one line." title="Slide title"/>
          <p:cNvSpPr>
            <a:spLocks noGrp="1"/>
          </p:cNvSpPr>
          <p:nvPr>
            <p:ph type="title"/>
          </p:nvPr>
        </p:nvSpPr>
        <p:spPr>
          <a:xfrm>
            <a:off x="341313" y="427575"/>
            <a:ext cx="6486207" cy="834921"/>
          </a:xfrm>
        </p:spPr>
        <p:txBody>
          <a:bodyPr/>
          <a:lstStyle/>
          <a:p>
            <a:r>
              <a:rPr lang="en-GB" dirty="0"/>
              <a:t>Click to edit Master title style</a:t>
            </a:r>
          </a:p>
        </p:txBody>
      </p:sp>
      <p:pic>
        <p:nvPicPr>
          <p:cNvPr id="14" name="Picture 9"/>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7055149" y="405516"/>
            <a:ext cx="1369714" cy="720000"/>
          </a:xfrm>
          <a:prstGeom prst="rect">
            <a:avLst/>
          </a:prstGeom>
        </p:spPr>
      </p:pic>
    </p:spTree>
    <p:extLst>
      <p:ext uri="{BB962C8B-B14F-4D97-AF65-F5344CB8AC3E}">
        <p14:creationId xmlns:p14="http://schemas.microsoft.com/office/powerpoint/2010/main" val="27850715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Single column layout">
    <p:spTree>
      <p:nvGrpSpPr>
        <p:cNvPr id="1" name=""/>
        <p:cNvGrpSpPr/>
        <p:nvPr/>
      </p:nvGrpSpPr>
      <p:grpSpPr>
        <a:xfrm>
          <a:off x="0" y="0"/>
          <a:ext cx="0" cy="0"/>
          <a:chOff x="0" y="0"/>
          <a:chExt cx="0" cy="0"/>
        </a:xfrm>
      </p:grpSpPr>
      <p:graphicFrame>
        <p:nvGraphicFramePr>
          <p:cNvPr id="5" name="Objeto 4" hidden="1"/>
          <p:cNvGraphicFramePr>
            <a:graphicFrameLocks noChangeAspect="1"/>
          </p:cNvGraphicFramePr>
          <p:nvPr userDrawn="1">
            <p:custDataLst>
              <p:tags r:id="rId2"/>
            </p:custDataLst>
            <p:extLst>
              <p:ext uri="{D42A27DB-BD31-4B8C-83A1-F6EECF244321}">
                <p14:modId xmlns:p14="http://schemas.microsoft.com/office/powerpoint/2010/main" val="17594663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0783"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ángulo 2"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marL="0" lvl="0" indent="0" algn="ctr" eaLnBrk="1"/>
            <a:endParaRPr lang="en-GB" sz="2800" b="0" i="0" baseline="0" dirty="0">
              <a:solidFill>
                <a:srgbClr val="FFFFFF"/>
              </a:solidFill>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1" descr="Ideally your title should fit on one line." title="Slide title"/>
          <p:cNvSpPr>
            <a:spLocks noGrp="1"/>
          </p:cNvSpPr>
          <p:nvPr>
            <p:ph type="title"/>
          </p:nvPr>
        </p:nvSpPr>
        <p:spPr/>
        <p:txBody>
          <a:bodyPr/>
          <a:lstStyle/>
          <a:p>
            <a:r>
              <a:rPr lang="en-GB" dirty="0"/>
              <a:t>Click to edit Master title style</a:t>
            </a:r>
          </a:p>
        </p:txBody>
      </p:sp>
      <p:cxnSp>
        <p:nvCxnSpPr>
          <p:cNvPr id="166" name="Straight Connector 165"/>
          <p:cNvCxnSpPr/>
          <p:nvPr userDrawn="1"/>
        </p:nvCxnSpPr>
        <p:spPr>
          <a:xfrm>
            <a:off x="-3084" y="1709193"/>
            <a:ext cx="9147084" cy="0"/>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6" name="Date Placeholder 3"/>
          <p:cNvSpPr>
            <a:spLocks noGrp="1"/>
          </p:cNvSpPr>
          <p:nvPr>
            <p:ph type="dt" sz="half" idx="2"/>
          </p:nvPr>
        </p:nvSpPr>
        <p:spPr>
          <a:xfrm>
            <a:off x="719136" y="6480000"/>
            <a:ext cx="1871664" cy="378000"/>
          </a:xfrm>
          <a:prstGeom prst="rect">
            <a:avLst/>
          </a:prstGeom>
        </p:spPr>
        <p:txBody>
          <a:bodyPr lIns="0" tIns="0" rIns="0" bIns="0" anchor="ctr"/>
          <a:lstStyle>
            <a:lvl1pPr>
              <a:defRPr sz="800">
                <a:solidFill>
                  <a:schemeClr val="accent1"/>
                </a:solidFill>
              </a:defRPr>
            </a:lvl1pPr>
          </a:lstStyle>
          <a:p>
            <a:fld id="{F67937F8-8D04-4896-A304-FE87E8D62A2C}" type="datetime3">
              <a:rPr lang="en-GB" smtClean="0">
                <a:solidFill>
                  <a:srgbClr val="00539B"/>
                </a:solidFill>
              </a:rPr>
              <a:t>7 July, 2020</a:t>
            </a:fld>
            <a:endParaRPr lang="en-GB" dirty="0">
              <a:solidFill>
                <a:srgbClr val="00539B"/>
              </a:solidFill>
            </a:endParaRPr>
          </a:p>
        </p:txBody>
      </p:sp>
      <p:sp>
        <p:nvSpPr>
          <p:cNvPr id="57" name="Footer Placeholder 4"/>
          <p:cNvSpPr>
            <a:spLocks noGrp="1"/>
          </p:cNvSpPr>
          <p:nvPr>
            <p:ph type="ftr" sz="quarter" idx="3"/>
            <p:custDataLst>
              <p:tags r:id="rId4"/>
            </p:custDataLst>
          </p:nvPr>
        </p:nvSpPr>
        <p:spPr>
          <a:xfrm>
            <a:off x="0" y="6480000"/>
            <a:ext cx="9144000" cy="378000"/>
          </a:xfrm>
          <a:prstGeom prst="rect">
            <a:avLst/>
          </a:prstGeom>
        </p:spPr>
        <p:txBody>
          <a:bodyPr lIns="0" tIns="0" rIns="0" bIns="0" anchor="ctr"/>
          <a:lstStyle>
            <a:lvl1pPr algn="ctr" eaLnBrk="1">
              <a:defRPr lang="en-GB" sz="1000" b="0" i="0" u="none">
                <a:solidFill>
                  <a:srgbClr val="FFFFFF"/>
                </a:solidFill>
                <a:latin typeface="Arial"/>
              </a:defRPr>
            </a:lvl1pPr>
          </a:lstStyle>
          <a:p>
            <a:endParaRPr lang="es-ES" b="1" dirty="0"/>
          </a:p>
        </p:txBody>
      </p:sp>
      <p:sp>
        <p:nvSpPr>
          <p:cNvPr id="59" name="Slide Number Placeholder 5"/>
          <p:cNvSpPr>
            <a:spLocks noGrp="1"/>
          </p:cNvSpPr>
          <p:nvPr>
            <p:ph type="sldNum" sz="quarter" idx="4"/>
          </p:nvPr>
        </p:nvSpPr>
        <p:spPr>
          <a:xfrm>
            <a:off x="8726607" y="6480000"/>
            <a:ext cx="360002" cy="378000"/>
          </a:xfrm>
          <a:prstGeom prst="rect">
            <a:avLst/>
          </a:prstGeom>
        </p:spPr>
        <p:txBody>
          <a:bodyPr lIns="0" tIns="0" rIns="0" bIns="0" anchor="ctr"/>
          <a:lstStyle>
            <a:lvl1pPr algn="r">
              <a:defRPr sz="800">
                <a:solidFill>
                  <a:schemeClr val="accent1"/>
                </a:solidFill>
              </a:defRPr>
            </a:lvl1pPr>
          </a:lstStyle>
          <a:p>
            <a:fld id="{71F9F866-B438-9445-8D9F-1F8FF6608833}" type="slidenum">
              <a:rPr lang="en-GB" smtClean="0">
                <a:solidFill>
                  <a:srgbClr val="00539B"/>
                </a:solidFill>
              </a:rPr>
              <a:pPr/>
              <a:t>‹#›</a:t>
            </a:fld>
            <a:endParaRPr lang="en-GB" dirty="0">
              <a:solidFill>
                <a:srgbClr val="00539B"/>
              </a:solidFill>
            </a:endParaRPr>
          </a:p>
        </p:txBody>
      </p:sp>
      <p:sp>
        <p:nvSpPr>
          <p:cNvPr id="4" name="Text Placeholder 3"/>
          <p:cNvSpPr>
            <a:spLocks noGrp="1"/>
          </p:cNvSpPr>
          <p:nvPr>
            <p:ph type="body" sz="quarter" idx="10"/>
          </p:nvPr>
        </p:nvSpPr>
        <p:spPr>
          <a:xfrm>
            <a:off x="719138" y="1803400"/>
            <a:ext cx="7705725" cy="4321175"/>
          </a:xfrm>
        </p:spPr>
        <p:txBody>
          <a:bodyPr/>
          <a:lstStyle>
            <a:lvl1pPr>
              <a:defRPr sz="1600"/>
            </a:lvl1pPr>
            <a:lvl2pPr>
              <a:defRPr sz="1600"/>
            </a:lvl2pPr>
            <a:lvl3pPr>
              <a:defRPr sz="1600"/>
            </a:lvl3pPr>
            <a:lvl4pPr>
              <a:defRPr sz="1600"/>
            </a:lvl4pPr>
          </a:lstStyle>
          <a:p>
            <a:pPr lvl="0"/>
            <a:r>
              <a:rPr lang="en-GB" dirty="0"/>
              <a:t>Click to edit Master text styles</a:t>
            </a:r>
          </a:p>
          <a:p>
            <a:pPr lvl="1"/>
            <a:r>
              <a:rPr lang="en-GB" dirty="0"/>
              <a:t>Second level</a:t>
            </a:r>
          </a:p>
          <a:p>
            <a:pPr lvl="2"/>
            <a:r>
              <a:rPr lang="en-GB" dirty="0"/>
              <a:t>Third level</a:t>
            </a:r>
          </a:p>
          <a:p>
            <a:pPr lvl="3"/>
            <a:r>
              <a:rPr lang="en-GB" dirty="0"/>
              <a:t>Fourth level</a:t>
            </a:r>
          </a:p>
        </p:txBody>
      </p:sp>
    </p:spTree>
    <p:extLst>
      <p:ext uri="{BB962C8B-B14F-4D97-AF65-F5344CB8AC3E}">
        <p14:creationId xmlns:p14="http://schemas.microsoft.com/office/powerpoint/2010/main" val="165045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_Single column layou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27874933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1322"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1" descr="Ideally your title should fit on one line." title="Slide title"/>
          <p:cNvSpPr>
            <a:spLocks noGrp="1"/>
          </p:cNvSpPr>
          <p:nvPr>
            <p:ph type="title"/>
          </p:nvPr>
        </p:nvSpPr>
        <p:spPr/>
        <p:txBody>
          <a:bodyPr/>
          <a:lstStyle/>
          <a:p>
            <a:r>
              <a:rPr lang="en-GB" dirty="0"/>
              <a:t>Click to edit Master title style</a:t>
            </a:r>
          </a:p>
        </p:txBody>
      </p:sp>
      <p:sp>
        <p:nvSpPr>
          <p:cNvPr id="56" name="Date Placeholder 3"/>
          <p:cNvSpPr>
            <a:spLocks noGrp="1"/>
          </p:cNvSpPr>
          <p:nvPr>
            <p:ph type="dt" sz="half" idx="2"/>
          </p:nvPr>
        </p:nvSpPr>
        <p:spPr>
          <a:xfrm>
            <a:off x="719136" y="6480000"/>
            <a:ext cx="1871664" cy="378000"/>
          </a:xfrm>
          <a:prstGeom prst="rect">
            <a:avLst/>
          </a:prstGeom>
        </p:spPr>
        <p:txBody>
          <a:bodyPr lIns="0" tIns="0" rIns="0" bIns="0" anchor="ctr"/>
          <a:lstStyle>
            <a:lvl1pPr>
              <a:defRPr sz="800">
                <a:solidFill>
                  <a:schemeClr val="accent1"/>
                </a:solidFill>
              </a:defRPr>
            </a:lvl1pPr>
          </a:lstStyle>
          <a:p>
            <a:fld id="{36EF7A74-7FED-4C00-872E-4596854DA4F0}" type="datetime3">
              <a:rPr lang="en-GB" smtClean="0">
                <a:solidFill>
                  <a:srgbClr val="00539B"/>
                </a:solidFill>
              </a:rPr>
              <a:t>7 July, 2020</a:t>
            </a:fld>
            <a:endParaRPr lang="en-GB" dirty="0">
              <a:solidFill>
                <a:srgbClr val="00539B"/>
              </a:solidFill>
            </a:endParaRPr>
          </a:p>
        </p:txBody>
      </p:sp>
      <p:sp>
        <p:nvSpPr>
          <p:cNvPr id="57" name="Footer Placeholder 4"/>
          <p:cNvSpPr>
            <a:spLocks noGrp="1"/>
          </p:cNvSpPr>
          <p:nvPr>
            <p:ph type="ftr" sz="quarter" idx="3"/>
            <p:custDataLst>
              <p:tags r:id="rId4"/>
            </p:custDataLst>
          </p:nvPr>
        </p:nvSpPr>
        <p:spPr>
          <a:xfrm>
            <a:off x="0" y="6480000"/>
            <a:ext cx="9144000" cy="378000"/>
          </a:xfrm>
          <a:prstGeom prst="rect">
            <a:avLst/>
          </a:prstGeom>
        </p:spPr>
        <p:txBody>
          <a:bodyPr lIns="0" tIns="0" rIns="0" bIns="0" anchor="ctr"/>
          <a:lstStyle>
            <a:lvl1pPr algn="ctr" eaLnBrk="1">
              <a:defRPr lang="en-GB" sz="1000" b="0" i="0" u="none">
                <a:solidFill>
                  <a:srgbClr val="FFFFFF"/>
                </a:solidFill>
                <a:latin typeface="Arial"/>
              </a:defRPr>
            </a:lvl1pPr>
          </a:lstStyle>
          <a:p>
            <a:endParaRPr lang="es-ES" b="1" dirty="0"/>
          </a:p>
        </p:txBody>
      </p:sp>
      <p:sp>
        <p:nvSpPr>
          <p:cNvPr id="59" name="Slide Number Placeholder 5"/>
          <p:cNvSpPr>
            <a:spLocks noGrp="1"/>
          </p:cNvSpPr>
          <p:nvPr>
            <p:ph type="sldNum" sz="quarter" idx="4"/>
          </p:nvPr>
        </p:nvSpPr>
        <p:spPr>
          <a:xfrm>
            <a:off x="8279567" y="6480000"/>
            <a:ext cx="360002" cy="378000"/>
          </a:xfrm>
          <a:prstGeom prst="rect">
            <a:avLst/>
          </a:prstGeom>
        </p:spPr>
        <p:txBody>
          <a:bodyPr lIns="0" tIns="0" rIns="0" bIns="0" anchor="ctr"/>
          <a:lstStyle>
            <a:lvl1pPr algn="r">
              <a:defRPr sz="800">
                <a:solidFill>
                  <a:schemeClr val="accent1"/>
                </a:solidFill>
              </a:defRPr>
            </a:lvl1pPr>
          </a:lstStyle>
          <a:p>
            <a:fld id="{71F9F866-B438-9445-8D9F-1F8FF6608833}" type="slidenum">
              <a:rPr lang="en-GB" smtClean="0">
                <a:solidFill>
                  <a:srgbClr val="00539B"/>
                </a:solidFill>
              </a:rPr>
              <a:pPr/>
              <a:t>‹#›</a:t>
            </a:fld>
            <a:endParaRPr lang="en-GB" dirty="0">
              <a:solidFill>
                <a:srgbClr val="00539B"/>
              </a:solidFill>
            </a:endParaRPr>
          </a:p>
        </p:txBody>
      </p:sp>
      <p:sp>
        <p:nvSpPr>
          <p:cNvPr id="4" name="Text Placeholder 3"/>
          <p:cNvSpPr>
            <a:spLocks noGrp="1"/>
          </p:cNvSpPr>
          <p:nvPr>
            <p:ph type="body" sz="quarter" idx="10"/>
          </p:nvPr>
        </p:nvSpPr>
        <p:spPr>
          <a:xfrm>
            <a:off x="720725" y="1446213"/>
            <a:ext cx="7704138" cy="357187"/>
          </a:xfrm>
        </p:spPr>
        <p:txBody>
          <a:bodyPr/>
          <a:lstStyle>
            <a:lvl1pPr>
              <a:defRPr>
                <a:latin typeface="Franklin Gothic Medium" panose="020B0603020102020204" pitchFamily="34" charset="0"/>
              </a:defRPr>
            </a:lvl1pPr>
          </a:lstStyle>
          <a:p>
            <a:pPr lvl="0"/>
            <a:r>
              <a:rPr lang="en-GB" dirty="0"/>
              <a:t>Click to edit Master text styles</a:t>
            </a:r>
          </a:p>
        </p:txBody>
      </p:sp>
      <p:sp>
        <p:nvSpPr>
          <p:cNvPr id="6" name="Text Placeholder 5"/>
          <p:cNvSpPr>
            <a:spLocks noGrp="1"/>
          </p:cNvSpPr>
          <p:nvPr>
            <p:ph type="body" sz="quarter" idx="11"/>
          </p:nvPr>
        </p:nvSpPr>
        <p:spPr>
          <a:xfrm>
            <a:off x="720725" y="2168525"/>
            <a:ext cx="7704138" cy="3956050"/>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p:txBody>
      </p:sp>
    </p:spTree>
    <p:extLst>
      <p:ext uri="{BB962C8B-B14F-4D97-AF65-F5344CB8AC3E}">
        <p14:creationId xmlns:p14="http://schemas.microsoft.com/office/powerpoint/2010/main" val="17770673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 chart - standar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7513387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346"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5" name="Round Same Side Corner Rectangle 4"/>
          <p:cNvSpPr/>
          <p:nvPr userDrawn="1"/>
        </p:nvSpPr>
        <p:spPr>
          <a:xfrm>
            <a:off x="4819650" y="1457326"/>
            <a:ext cx="3579813" cy="5003800"/>
          </a:xfrm>
          <a:prstGeom prst="round2SameRect">
            <a:avLst>
              <a:gd name="adj1" fmla="val 3390"/>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a:spcAft>
                <a:spcPct val="50000"/>
              </a:spcAft>
              <a:defRPr/>
            </a:pPr>
            <a:endParaRPr lang="en-GB" dirty="0">
              <a:solidFill>
                <a:srgbClr val="FFFFFF"/>
              </a:solidFill>
              <a:latin typeface="Franklin Gothic Book"/>
            </a:endParaRPr>
          </a:p>
        </p:txBody>
      </p:sp>
      <p:sp>
        <p:nvSpPr>
          <p:cNvPr id="9" name="Content Placeholder 8"/>
          <p:cNvSpPr>
            <a:spLocks noGrp="1"/>
          </p:cNvSpPr>
          <p:nvPr>
            <p:ph sz="quarter" idx="17" hasCustomPrompt="1"/>
          </p:nvPr>
        </p:nvSpPr>
        <p:spPr>
          <a:xfrm>
            <a:off x="4819650" y="1457326"/>
            <a:ext cx="3579813" cy="5003799"/>
          </a:xfrm>
        </p:spPr>
        <p:txBody>
          <a:bodyPr/>
          <a:lstStyle>
            <a:lvl5pPr marL="0" indent="0">
              <a:defRPr baseline="0">
                <a:latin typeface="Franklin Gothic Book" panose="020B0503020102020204" pitchFamily="34" charset="0"/>
              </a:defRPr>
            </a:lvl5pPr>
          </a:lstStyle>
          <a:p>
            <a:pPr lvl="4"/>
            <a:r>
              <a:rPr lang="en-GB" dirty="0"/>
              <a:t>Click icon to insert object</a:t>
            </a:r>
          </a:p>
        </p:txBody>
      </p:sp>
      <p:sp>
        <p:nvSpPr>
          <p:cNvPr id="2" name="Title 1" descr="Ideally your title should fit on one line." title="Slide title"/>
          <p:cNvSpPr>
            <a:spLocks noGrp="1"/>
          </p:cNvSpPr>
          <p:nvPr>
            <p:ph type="title"/>
          </p:nvPr>
        </p:nvSpPr>
        <p:spPr/>
        <p:txBody>
          <a:bodyPr/>
          <a:lstStyle/>
          <a:p>
            <a:r>
              <a:rPr lang="en-GB" dirty="0"/>
              <a:t>Click to edit Master title style</a:t>
            </a:r>
          </a:p>
        </p:txBody>
      </p:sp>
      <p:sp>
        <p:nvSpPr>
          <p:cNvPr id="100" name="Date Placeholder 3"/>
          <p:cNvSpPr>
            <a:spLocks noGrp="1"/>
          </p:cNvSpPr>
          <p:nvPr>
            <p:ph type="dt" sz="half" idx="2"/>
          </p:nvPr>
        </p:nvSpPr>
        <p:spPr>
          <a:xfrm>
            <a:off x="719136" y="6480000"/>
            <a:ext cx="1871664" cy="378000"/>
          </a:xfrm>
          <a:prstGeom prst="rect">
            <a:avLst/>
          </a:prstGeom>
        </p:spPr>
        <p:txBody>
          <a:bodyPr lIns="0" tIns="0" rIns="0" bIns="0" anchor="ctr"/>
          <a:lstStyle>
            <a:lvl1pPr>
              <a:defRPr sz="800">
                <a:solidFill>
                  <a:schemeClr val="accent1"/>
                </a:solidFill>
              </a:defRPr>
            </a:lvl1pPr>
          </a:lstStyle>
          <a:p>
            <a:fld id="{6A28DE77-B91A-4CCC-8A04-EB9C728349B0}" type="datetime3">
              <a:rPr lang="en-GB" smtClean="0">
                <a:solidFill>
                  <a:srgbClr val="00539B"/>
                </a:solidFill>
              </a:rPr>
              <a:t>7 July, 2020</a:t>
            </a:fld>
            <a:endParaRPr lang="en-GB" dirty="0">
              <a:solidFill>
                <a:srgbClr val="00539B"/>
              </a:solidFill>
            </a:endParaRPr>
          </a:p>
        </p:txBody>
      </p:sp>
      <p:sp>
        <p:nvSpPr>
          <p:cNvPr id="101" name="Footer Placeholder 4"/>
          <p:cNvSpPr>
            <a:spLocks noGrp="1"/>
          </p:cNvSpPr>
          <p:nvPr>
            <p:ph type="ftr" sz="quarter" idx="3"/>
            <p:custDataLst>
              <p:tags r:id="rId4"/>
            </p:custDataLst>
          </p:nvPr>
        </p:nvSpPr>
        <p:spPr>
          <a:xfrm>
            <a:off x="0" y="6480000"/>
            <a:ext cx="9144000" cy="378000"/>
          </a:xfrm>
          <a:prstGeom prst="rect">
            <a:avLst/>
          </a:prstGeom>
        </p:spPr>
        <p:txBody>
          <a:bodyPr lIns="0" tIns="0" rIns="0" bIns="0" anchor="ctr"/>
          <a:lstStyle>
            <a:lvl1pPr algn="ctr" eaLnBrk="1">
              <a:defRPr lang="en-GB" sz="1000" b="0" i="0" u="none">
                <a:solidFill>
                  <a:srgbClr val="FFFFFF"/>
                </a:solidFill>
                <a:latin typeface="Arial"/>
              </a:defRPr>
            </a:lvl1pPr>
          </a:lstStyle>
          <a:p>
            <a:endParaRPr lang="es-ES" b="1" dirty="0"/>
          </a:p>
        </p:txBody>
      </p:sp>
      <p:sp>
        <p:nvSpPr>
          <p:cNvPr id="103" name="Slide Number Placeholder 5"/>
          <p:cNvSpPr>
            <a:spLocks noGrp="1"/>
          </p:cNvSpPr>
          <p:nvPr>
            <p:ph type="sldNum" sz="quarter" idx="4"/>
          </p:nvPr>
        </p:nvSpPr>
        <p:spPr>
          <a:xfrm>
            <a:off x="8279567" y="6480000"/>
            <a:ext cx="360002" cy="378000"/>
          </a:xfrm>
          <a:prstGeom prst="rect">
            <a:avLst/>
          </a:prstGeom>
        </p:spPr>
        <p:txBody>
          <a:bodyPr lIns="0" tIns="0" rIns="0" bIns="0" anchor="ctr"/>
          <a:lstStyle>
            <a:lvl1pPr algn="r">
              <a:defRPr sz="800">
                <a:solidFill>
                  <a:schemeClr val="accent1"/>
                </a:solidFill>
              </a:defRPr>
            </a:lvl1pPr>
          </a:lstStyle>
          <a:p>
            <a:fld id="{71F9F866-B438-9445-8D9F-1F8FF6608833}" type="slidenum">
              <a:rPr lang="en-GB" smtClean="0">
                <a:solidFill>
                  <a:srgbClr val="00539B"/>
                </a:solidFill>
              </a:rPr>
              <a:pPr/>
              <a:t>‹#›</a:t>
            </a:fld>
            <a:endParaRPr lang="en-GB" dirty="0">
              <a:solidFill>
                <a:srgbClr val="00539B"/>
              </a:solidFill>
            </a:endParaRPr>
          </a:p>
        </p:txBody>
      </p:sp>
      <p:sp>
        <p:nvSpPr>
          <p:cNvPr id="4" name="Text Placeholder 3"/>
          <p:cNvSpPr>
            <a:spLocks noGrp="1"/>
          </p:cNvSpPr>
          <p:nvPr>
            <p:ph type="body" sz="quarter" idx="16"/>
          </p:nvPr>
        </p:nvSpPr>
        <p:spPr>
          <a:xfrm>
            <a:off x="719138" y="1457326"/>
            <a:ext cx="3605212" cy="5029199"/>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p:txBody>
      </p:sp>
    </p:spTree>
    <p:extLst>
      <p:ext uri="{BB962C8B-B14F-4D97-AF65-F5344CB8AC3E}">
        <p14:creationId xmlns:p14="http://schemas.microsoft.com/office/powerpoint/2010/main" val="14974209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rt + tex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4023270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3370"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15" name="Round Same Side Corner Rectangle 14"/>
          <p:cNvSpPr/>
          <p:nvPr userDrawn="1"/>
        </p:nvSpPr>
        <p:spPr>
          <a:xfrm>
            <a:off x="719135" y="1803400"/>
            <a:ext cx="3605215" cy="4642643"/>
          </a:xfrm>
          <a:prstGeom prst="round2SameRect">
            <a:avLst>
              <a:gd name="adj1" fmla="val 3390"/>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a:spcAft>
                <a:spcPct val="50000"/>
              </a:spcAft>
              <a:defRPr/>
            </a:pPr>
            <a:endParaRPr lang="en-GB" dirty="0">
              <a:solidFill>
                <a:srgbClr val="FFFFFF"/>
              </a:solidFill>
              <a:latin typeface="Franklin Gothic Book"/>
            </a:endParaRPr>
          </a:p>
        </p:txBody>
      </p:sp>
      <p:sp>
        <p:nvSpPr>
          <p:cNvPr id="19" name="Content Placeholder 8"/>
          <p:cNvSpPr>
            <a:spLocks noGrp="1"/>
          </p:cNvSpPr>
          <p:nvPr>
            <p:ph sz="quarter" idx="19" hasCustomPrompt="1"/>
          </p:nvPr>
        </p:nvSpPr>
        <p:spPr>
          <a:xfrm>
            <a:off x="719136" y="1803400"/>
            <a:ext cx="3579813" cy="4642643"/>
          </a:xfrm>
        </p:spPr>
        <p:txBody>
          <a:bodyPr/>
          <a:lstStyle>
            <a:lvl5pPr marL="0" indent="0">
              <a:defRPr baseline="0">
                <a:latin typeface="Franklin Gothic Book" panose="020B0503020102020204" pitchFamily="34" charset="0"/>
              </a:defRPr>
            </a:lvl5pPr>
          </a:lstStyle>
          <a:p>
            <a:pPr lvl="4"/>
            <a:r>
              <a:rPr lang="en-GB" dirty="0"/>
              <a:t>Click icon to insert object</a:t>
            </a:r>
          </a:p>
        </p:txBody>
      </p:sp>
      <p:sp>
        <p:nvSpPr>
          <p:cNvPr id="2" name="Title 1" descr="Ideally your title should fit on one line." title="Slide title"/>
          <p:cNvSpPr>
            <a:spLocks noGrp="1"/>
          </p:cNvSpPr>
          <p:nvPr>
            <p:ph type="title"/>
          </p:nvPr>
        </p:nvSpPr>
        <p:spPr/>
        <p:txBody>
          <a:bodyPr/>
          <a:lstStyle/>
          <a:p>
            <a:r>
              <a:rPr lang="en-GB" dirty="0"/>
              <a:t>Click to edit Master title style</a:t>
            </a:r>
          </a:p>
        </p:txBody>
      </p:sp>
      <p:sp>
        <p:nvSpPr>
          <p:cNvPr id="102" name="Date Placeholder 3"/>
          <p:cNvSpPr>
            <a:spLocks noGrp="1"/>
          </p:cNvSpPr>
          <p:nvPr>
            <p:ph type="dt" sz="half" idx="2"/>
          </p:nvPr>
        </p:nvSpPr>
        <p:spPr>
          <a:xfrm>
            <a:off x="719136" y="6480000"/>
            <a:ext cx="1871664" cy="378000"/>
          </a:xfrm>
          <a:prstGeom prst="rect">
            <a:avLst/>
          </a:prstGeom>
        </p:spPr>
        <p:txBody>
          <a:bodyPr lIns="0" tIns="0" rIns="0" bIns="0" anchor="ctr"/>
          <a:lstStyle>
            <a:lvl1pPr>
              <a:defRPr sz="800">
                <a:solidFill>
                  <a:schemeClr val="accent1"/>
                </a:solidFill>
              </a:defRPr>
            </a:lvl1pPr>
          </a:lstStyle>
          <a:p>
            <a:fld id="{49B939DA-D268-4B02-811F-10E43C60E6AA}" type="datetime3">
              <a:rPr lang="en-GB" smtClean="0">
                <a:solidFill>
                  <a:srgbClr val="00539B"/>
                </a:solidFill>
              </a:rPr>
              <a:t>7 July, 2020</a:t>
            </a:fld>
            <a:endParaRPr lang="en-GB" dirty="0">
              <a:solidFill>
                <a:srgbClr val="00539B"/>
              </a:solidFill>
            </a:endParaRPr>
          </a:p>
        </p:txBody>
      </p:sp>
      <p:sp>
        <p:nvSpPr>
          <p:cNvPr id="103" name="Footer Placeholder 4"/>
          <p:cNvSpPr>
            <a:spLocks noGrp="1"/>
          </p:cNvSpPr>
          <p:nvPr>
            <p:ph type="ftr" sz="quarter" idx="3"/>
            <p:custDataLst>
              <p:tags r:id="rId4"/>
            </p:custDataLst>
          </p:nvPr>
        </p:nvSpPr>
        <p:spPr>
          <a:xfrm>
            <a:off x="0" y="6480000"/>
            <a:ext cx="9144000" cy="378000"/>
          </a:xfrm>
          <a:prstGeom prst="rect">
            <a:avLst/>
          </a:prstGeom>
        </p:spPr>
        <p:txBody>
          <a:bodyPr lIns="0" tIns="0" rIns="0" bIns="0" anchor="ctr"/>
          <a:lstStyle>
            <a:lvl1pPr algn="ctr" eaLnBrk="1">
              <a:defRPr lang="en-GB" sz="1000" b="0" i="0" u="none">
                <a:solidFill>
                  <a:srgbClr val="FFFFFF"/>
                </a:solidFill>
                <a:latin typeface="Arial"/>
              </a:defRPr>
            </a:lvl1pPr>
          </a:lstStyle>
          <a:p>
            <a:endParaRPr lang="es-ES" b="1" dirty="0"/>
          </a:p>
        </p:txBody>
      </p:sp>
      <p:sp>
        <p:nvSpPr>
          <p:cNvPr id="105" name="Slide Number Placeholder 5"/>
          <p:cNvSpPr>
            <a:spLocks noGrp="1"/>
          </p:cNvSpPr>
          <p:nvPr>
            <p:ph type="sldNum" sz="quarter" idx="4"/>
          </p:nvPr>
        </p:nvSpPr>
        <p:spPr>
          <a:xfrm>
            <a:off x="8279567" y="6480000"/>
            <a:ext cx="360002" cy="378000"/>
          </a:xfrm>
          <a:prstGeom prst="rect">
            <a:avLst/>
          </a:prstGeom>
        </p:spPr>
        <p:txBody>
          <a:bodyPr lIns="0" tIns="0" rIns="0" bIns="0" anchor="ctr"/>
          <a:lstStyle>
            <a:lvl1pPr algn="r">
              <a:defRPr sz="800">
                <a:solidFill>
                  <a:schemeClr val="accent1"/>
                </a:solidFill>
              </a:defRPr>
            </a:lvl1pPr>
          </a:lstStyle>
          <a:p>
            <a:fld id="{71F9F866-B438-9445-8D9F-1F8FF6608833}" type="slidenum">
              <a:rPr lang="en-GB" smtClean="0">
                <a:solidFill>
                  <a:srgbClr val="00539B"/>
                </a:solidFill>
              </a:rPr>
              <a:pPr/>
              <a:t>‹#›</a:t>
            </a:fld>
            <a:endParaRPr lang="en-GB" dirty="0">
              <a:solidFill>
                <a:srgbClr val="00539B"/>
              </a:solidFill>
            </a:endParaRPr>
          </a:p>
        </p:txBody>
      </p:sp>
      <p:sp>
        <p:nvSpPr>
          <p:cNvPr id="17" name="Text Placeholder 5"/>
          <p:cNvSpPr>
            <a:spLocks noGrp="1"/>
          </p:cNvSpPr>
          <p:nvPr>
            <p:ph type="body" sz="quarter" idx="17"/>
          </p:nvPr>
        </p:nvSpPr>
        <p:spPr>
          <a:xfrm>
            <a:off x="4803774" y="1803400"/>
            <a:ext cx="3603625" cy="4695031"/>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p:txBody>
      </p:sp>
    </p:spTree>
    <p:extLst>
      <p:ext uri="{BB962C8B-B14F-4D97-AF65-F5344CB8AC3E}">
        <p14:creationId xmlns:p14="http://schemas.microsoft.com/office/powerpoint/2010/main" val="18292454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hart + chart">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24470347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394"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5" name="Round Same Side Corner Rectangle 4"/>
          <p:cNvSpPr/>
          <p:nvPr userDrawn="1"/>
        </p:nvSpPr>
        <p:spPr>
          <a:xfrm>
            <a:off x="720724" y="1447800"/>
            <a:ext cx="3598861" cy="5013325"/>
          </a:xfrm>
          <a:prstGeom prst="round2SameRect">
            <a:avLst>
              <a:gd name="adj1" fmla="val 2774"/>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a:spcAft>
                <a:spcPct val="50000"/>
              </a:spcAft>
              <a:defRPr/>
            </a:pPr>
            <a:endParaRPr lang="en-GB" dirty="0">
              <a:solidFill>
                <a:srgbClr val="FFFFFF"/>
              </a:solidFill>
              <a:latin typeface="Franklin Gothic Book"/>
            </a:endParaRPr>
          </a:p>
        </p:txBody>
      </p:sp>
      <p:sp>
        <p:nvSpPr>
          <p:cNvPr id="104" name="Round Same Side Corner Rectangle 103"/>
          <p:cNvSpPr/>
          <p:nvPr userDrawn="1"/>
        </p:nvSpPr>
        <p:spPr>
          <a:xfrm>
            <a:off x="4819650" y="1447800"/>
            <a:ext cx="3605213" cy="5012437"/>
          </a:xfrm>
          <a:prstGeom prst="round2SameRect">
            <a:avLst>
              <a:gd name="adj1" fmla="val 2774"/>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a:spcAft>
                <a:spcPct val="50000"/>
              </a:spcAft>
              <a:defRPr/>
            </a:pPr>
            <a:endParaRPr lang="en-GB" dirty="0">
              <a:solidFill>
                <a:srgbClr val="FFFFFF"/>
              </a:solidFill>
              <a:latin typeface="Franklin Gothic Book"/>
            </a:endParaRPr>
          </a:p>
        </p:txBody>
      </p:sp>
      <p:sp>
        <p:nvSpPr>
          <p:cNvPr id="4" name="Content Placeholder 3"/>
          <p:cNvSpPr>
            <a:spLocks noGrp="1"/>
          </p:cNvSpPr>
          <p:nvPr>
            <p:ph sz="quarter" idx="10" hasCustomPrompt="1"/>
          </p:nvPr>
        </p:nvSpPr>
        <p:spPr>
          <a:xfrm>
            <a:off x="719138" y="1447801"/>
            <a:ext cx="3600450" cy="5038726"/>
          </a:xfrm>
        </p:spPr>
        <p:txBody>
          <a:bodyPr/>
          <a:lstStyle>
            <a:lvl1pPr>
              <a:defRPr baseline="0"/>
            </a:lvl1pPr>
          </a:lstStyle>
          <a:p>
            <a:pPr lvl="0"/>
            <a:r>
              <a:rPr lang="en-GB" dirty="0"/>
              <a:t>Click icon to insert object</a:t>
            </a:r>
          </a:p>
        </p:txBody>
      </p:sp>
      <p:sp>
        <p:nvSpPr>
          <p:cNvPr id="13" name="Content Placeholder 3"/>
          <p:cNvSpPr>
            <a:spLocks noGrp="1"/>
          </p:cNvSpPr>
          <p:nvPr>
            <p:ph sz="quarter" idx="11" hasCustomPrompt="1"/>
          </p:nvPr>
        </p:nvSpPr>
        <p:spPr>
          <a:xfrm>
            <a:off x="4819650" y="1447801"/>
            <a:ext cx="3600450" cy="5038725"/>
          </a:xfrm>
        </p:spPr>
        <p:txBody>
          <a:bodyPr/>
          <a:lstStyle>
            <a:lvl1pPr>
              <a:defRPr baseline="0"/>
            </a:lvl1pPr>
          </a:lstStyle>
          <a:p>
            <a:pPr lvl="0"/>
            <a:r>
              <a:rPr lang="en-GB" dirty="0"/>
              <a:t>Click icon to insert object</a:t>
            </a:r>
          </a:p>
        </p:txBody>
      </p:sp>
      <p:sp>
        <p:nvSpPr>
          <p:cNvPr id="2" name="Title 1" descr="Ideally your title should fit on one line." title="Slide title"/>
          <p:cNvSpPr>
            <a:spLocks noGrp="1"/>
          </p:cNvSpPr>
          <p:nvPr>
            <p:ph type="title"/>
          </p:nvPr>
        </p:nvSpPr>
        <p:spPr/>
        <p:txBody>
          <a:bodyPr/>
          <a:lstStyle/>
          <a:p>
            <a:r>
              <a:rPr lang="en-GB" dirty="0"/>
              <a:t>Click to edit Master title style</a:t>
            </a:r>
          </a:p>
        </p:txBody>
      </p:sp>
      <p:sp>
        <p:nvSpPr>
          <p:cNvPr id="102" name="Date Placeholder 3"/>
          <p:cNvSpPr>
            <a:spLocks noGrp="1"/>
          </p:cNvSpPr>
          <p:nvPr>
            <p:ph type="dt" sz="half" idx="2"/>
          </p:nvPr>
        </p:nvSpPr>
        <p:spPr>
          <a:xfrm>
            <a:off x="719136" y="6480000"/>
            <a:ext cx="1871664" cy="378000"/>
          </a:xfrm>
          <a:prstGeom prst="rect">
            <a:avLst/>
          </a:prstGeom>
        </p:spPr>
        <p:txBody>
          <a:bodyPr lIns="0" tIns="0" rIns="0" bIns="0" anchor="ctr"/>
          <a:lstStyle>
            <a:lvl1pPr>
              <a:defRPr sz="800">
                <a:solidFill>
                  <a:schemeClr val="accent1"/>
                </a:solidFill>
              </a:defRPr>
            </a:lvl1pPr>
          </a:lstStyle>
          <a:p>
            <a:fld id="{3BABC68B-BA91-4D2C-8DE0-565C08B634A5}" type="datetime3">
              <a:rPr lang="en-GB" smtClean="0">
                <a:solidFill>
                  <a:srgbClr val="00539B"/>
                </a:solidFill>
              </a:rPr>
              <a:t>7 July, 2020</a:t>
            </a:fld>
            <a:endParaRPr lang="en-GB" dirty="0">
              <a:solidFill>
                <a:srgbClr val="00539B"/>
              </a:solidFill>
            </a:endParaRPr>
          </a:p>
        </p:txBody>
      </p:sp>
      <p:sp>
        <p:nvSpPr>
          <p:cNvPr id="103" name="Footer Placeholder 4"/>
          <p:cNvSpPr>
            <a:spLocks noGrp="1"/>
          </p:cNvSpPr>
          <p:nvPr>
            <p:ph type="ftr" sz="quarter" idx="3"/>
            <p:custDataLst>
              <p:tags r:id="rId4"/>
            </p:custDataLst>
          </p:nvPr>
        </p:nvSpPr>
        <p:spPr>
          <a:xfrm>
            <a:off x="0" y="6480000"/>
            <a:ext cx="9144000" cy="378000"/>
          </a:xfrm>
          <a:prstGeom prst="rect">
            <a:avLst/>
          </a:prstGeom>
        </p:spPr>
        <p:txBody>
          <a:bodyPr lIns="0" tIns="0" rIns="0" bIns="0" anchor="ctr"/>
          <a:lstStyle>
            <a:lvl1pPr algn="ctr" eaLnBrk="1">
              <a:defRPr lang="en-GB" sz="1000" b="0" i="0" u="none">
                <a:solidFill>
                  <a:srgbClr val="FFFFFF"/>
                </a:solidFill>
                <a:latin typeface="Arial"/>
              </a:defRPr>
            </a:lvl1pPr>
          </a:lstStyle>
          <a:p>
            <a:endParaRPr lang="es-ES" b="1" dirty="0"/>
          </a:p>
        </p:txBody>
      </p:sp>
      <p:sp>
        <p:nvSpPr>
          <p:cNvPr id="105" name="Slide Number Placeholder 5"/>
          <p:cNvSpPr>
            <a:spLocks noGrp="1"/>
          </p:cNvSpPr>
          <p:nvPr>
            <p:ph type="sldNum" sz="quarter" idx="4"/>
          </p:nvPr>
        </p:nvSpPr>
        <p:spPr>
          <a:xfrm>
            <a:off x="8279567" y="6480000"/>
            <a:ext cx="360002" cy="378000"/>
          </a:xfrm>
          <a:prstGeom prst="rect">
            <a:avLst/>
          </a:prstGeom>
        </p:spPr>
        <p:txBody>
          <a:bodyPr lIns="0" tIns="0" rIns="0" bIns="0" anchor="ctr"/>
          <a:lstStyle>
            <a:lvl1pPr algn="r">
              <a:defRPr sz="800">
                <a:solidFill>
                  <a:schemeClr val="accent1"/>
                </a:solidFill>
              </a:defRPr>
            </a:lvl1pPr>
          </a:lstStyle>
          <a:p>
            <a:fld id="{71F9F866-B438-9445-8D9F-1F8FF6608833}" type="slidenum">
              <a:rPr lang="en-GB" smtClean="0">
                <a:solidFill>
                  <a:srgbClr val="00539B"/>
                </a:solidFill>
              </a:rPr>
              <a:pPr/>
              <a:t>‹#›</a:t>
            </a:fld>
            <a:endParaRPr lang="en-GB" dirty="0">
              <a:solidFill>
                <a:srgbClr val="00539B"/>
              </a:solidFill>
            </a:endParaRPr>
          </a:p>
        </p:txBody>
      </p:sp>
    </p:spTree>
    <p:extLst>
      <p:ext uri="{BB962C8B-B14F-4D97-AF65-F5344CB8AC3E}">
        <p14:creationId xmlns:p14="http://schemas.microsoft.com/office/powerpoint/2010/main" val="31316456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Single chart">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13788918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5418"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4" name="Round Same Side Corner Rectangle 3"/>
          <p:cNvSpPr/>
          <p:nvPr userDrawn="1"/>
        </p:nvSpPr>
        <p:spPr>
          <a:xfrm>
            <a:off x="376238" y="1419225"/>
            <a:ext cx="8407400" cy="5041900"/>
          </a:xfrm>
          <a:prstGeom prst="round2SameRect">
            <a:avLst>
              <a:gd name="adj1" fmla="val 2789"/>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a:spcAft>
                <a:spcPct val="50000"/>
              </a:spcAft>
              <a:defRPr/>
            </a:pPr>
            <a:endParaRPr lang="en-GB" dirty="0">
              <a:solidFill>
                <a:srgbClr val="FFFFFF"/>
              </a:solidFill>
              <a:latin typeface="Franklin Gothic Book"/>
            </a:endParaRPr>
          </a:p>
        </p:txBody>
      </p:sp>
      <p:sp>
        <p:nvSpPr>
          <p:cNvPr id="5" name="Content Placeholder 4"/>
          <p:cNvSpPr>
            <a:spLocks noGrp="1"/>
          </p:cNvSpPr>
          <p:nvPr>
            <p:ph sz="quarter" idx="10" hasCustomPrompt="1"/>
          </p:nvPr>
        </p:nvSpPr>
        <p:spPr>
          <a:xfrm>
            <a:off x="376238" y="1419225"/>
            <a:ext cx="8407400" cy="5041899"/>
          </a:xfrm>
        </p:spPr>
        <p:txBody>
          <a:bodyPr/>
          <a:lstStyle>
            <a:lvl1pPr>
              <a:defRPr/>
            </a:lvl1pPr>
          </a:lstStyle>
          <a:p>
            <a:pPr lvl="0"/>
            <a:r>
              <a:rPr lang="en-GB" dirty="0"/>
              <a:t>Click icon to add object</a:t>
            </a:r>
          </a:p>
        </p:txBody>
      </p:sp>
      <p:sp>
        <p:nvSpPr>
          <p:cNvPr id="2" name="Title 1" descr="Ideally your title should fit on one line." title="Slide title"/>
          <p:cNvSpPr>
            <a:spLocks noGrp="1"/>
          </p:cNvSpPr>
          <p:nvPr>
            <p:ph type="title"/>
          </p:nvPr>
        </p:nvSpPr>
        <p:spPr/>
        <p:txBody>
          <a:bodyPr/>
          <a:lstStyle/>
          <a:p>
            <a:r>
              <a:rPr lang="en-GB" dirty="0"/>
              <a:t>Click to edit Master title style</a:t>
            </a:r>
          </a:p>
        </p:txBody>
      </p:sp>
      <p:sp>
        <p:nvSpPr>
          <p:cNvPr id="99" name="Date Placeholder 3"/>
          <p:cNvSpPr>
            <a:spLocks noGrp="1"/>
          </p:cNvSpPr>
          <p:nvPr>
            <p:ph type="dt" sz="half" idx="2"/>
          </p:nvPr>
        </p:nvSpPr>
        <p:spPr>
          <a:xfrm>
            <a:off x="719136" y="6480000"/>
            <a:ext cx="1871664" cy="378000"/>
          </a:xfrm>
          <a:prstGeom prst="rect">
            <a:avLst/>
          </a:prstGeom>
        </p:spPr>
        <p:txBody>
          <a:bodyPr lIns="0" tIns="0" rIns="0" bIns="0" anchor="ctr"/>
          <a:lstStyle>
            <a:lvl1pPr>
              <a:defRPr sz="800">
                <a:solidFill>
                  <a:schemeClr val="accent1"/>
                </a:solidFill>
              </a:defRPr>
            </a:lvl1pPr>
          </a:lstStyle>
          <a:p>
            <a:fld id="{EBACB26F-0FAE-47E6-9712-5BE0324173CF}" type="datetime3">
              <a:rPr lang="en-GB" smtClean="0">
                <a:solidFill>
                  <a:srgbClr val="00539B"/>
                </a:solidFill>
              </a:rPr>
              <a:t>7 July, 2020</a:t>
            </a:fld>
            <a:endParaRPr lang="en-GB" dirty="0">
              <a:solidFill>
                <a:srgbClr val="00539B"/>
              </a:solidFill>
            </a:endParaRPr>
          </a:p>
        </p:txBody>
      </p:sp>
      <p:sp>
        <p:nvSpPr>
          <p:cNvPr id="100" name="Footer Placeholder 4"/>
          <p:cNvSpPr>
            <a:spLocks noGrp="1"/>
          </p:cNvSpPr>
          <p:nvPr>
            <p:ph type="ftr" sz="quarter" idx="3"/>
            <p:custDataLst>
              <p:tags r:id="rId4"/>
            </p:custDataLst>
          </p:nvPr>
        </p:nvSpPr>
        <p:spPr>
          <a:xfrm>
            <a:off x="0" y="6480000"/>
            <a:ext cx="9144000" cy="378000"/>
          </a:xfrm>
          <a:prstGeom prst="rect">
            <a:avLst/>
          </a:prstGeom>
        </p:spPr>
        <p:txBody>
          <a:bodyPr lIns="0" tIns="0" rIns="0" bIns="0" anchor="ctr"/>
          <a:lstStyle>
            <a:lvl1pPr algn="ctr" eaLnBrk="1">
              <a:defRPr lang="en-GB" sz="1000" b="0" i="0" u="none">
                <a:solidFill>
                  <a:srgbClr val="FFFFFF"/>
                </a:solidFill>
                <a:latin typeface="Arial"/>
              </a:defRPr>
            </a:lvl1pPr>
          </a:lstStyle>
          <a:p>
            <a:endParaRPr lang="es-ES" b="1" dirty="0"/>
          </a:p>
        </p:txBody>
      </p:sp>
      <p:sp>
        <p:nvSpPr>
          <p:cNvPr id="102" name="Slide Number Placeholder 5"/>
          <p:cNvSpPr>
            <a:spLocks noGrp="1"/>
          </p:cNvSpPr>
          <p:nvPr>
            <p:ph type="sldNum" sz="quarter" idx="4"/>
          </p:nvPr>
        </p:nvSpPr>
        <p:spPr>
          <a:xfrm>
            <a:off x="8279567" y="6480000"/>
            <a:ext cx="360002" cy="378000"/>
          </a:xfrm>
          <a:prstGeom prst="rect">
            <a:avLst/>
          </a:prstGeom>
        </p:spPr>
        <p:txBody>
          <a:bodyPr lIns="0" tIns="0" rIns="0" bIns="0" anchor="ctr"/>
          <a:lstStyle>
            <a:lvl1pPr algn="r">
              <a:defRPr sz="800">
                <a:solidFill>
                  <a:schemeClr val="accent1"/>
                </a:solidFill>
              </a:defRPr>
            </a:lvl1pPr>
          </a:lstStyle>
          <a:p>
            <a:fld id="{71F9F866-B438-9445-8D9F-1F8FF6608833}" type="slidenum">
              <a:rPr lang="en-GB" smtClean="0">
                <a:solidFill>
                  <a:srgbClr val="00539B"/>
                </a:solidFill>
              </a:rPr>
              <a:pPr/>
              <a:t>‹#›</a:t>
            </a:fld>
            <a:endParaRPr lang="en-GB" dirty="0">
              <a:solidFill>
                <a:srgbClr val="00539B"/>
              </a:solidFill>
            </a:endParaRPr>
          </a:p>
        </p:txBody>
      </p:sp>
    </p:spTree>
    <p:extLst>
      <p:ext uri="{BB962C8B-B14F-4D97-AF65-F5344CB8AC3E}">
        <p14:creationId xmlns:p14="http://schemas.microsoft.com/office/powerpoint/2010/main" val="16556305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47_Custom Layout">
    <p:spTree>
      <p:nvGrpSpPr>
        <p:cNvPr id="1" name=""/>
        <p:cNvGrpSpPr/>
        <p:nvPr/>
      </p:nvGrpSpPr>
      <p:grpSpPr>
        <a:xfrm>
          <a:off x="0" y="0"/>
          <a:ext cx="0" cy="0"/>
          <a:chOff x="0" y="0"/>
          <a:chExt cx="0" cy="0"/>
        </a:xfrm>
      </p:grpSpPr>
      <p:graphicFrame>
        <p:nvGraphicFramePr>
          <p:cNvPr id="56" name="Object 55" hidden="1"/>
          <p:cNvGraphicFramePr>
            <a:graphicFrameLocks noChangeAspect="1"/>
          </p:cNvGraphicFramePr>
          <p:nvPr userDrawn="1">
            <p:custDataLst>
              <p:tags r:id="rId2"/>
            </p:custDataLst>
            <p:extLst>
              <p:ext uri="{D42A27DB-BD31-4B8C-83A1-F6EECF244321}">
                <p14:modId xmlns:p14="http://schemas.microsoft.com/office/powerpoint/2010/main" val="21318790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6442"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5" name="Rectangle 54"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1"/>
          <p:cNvSpPr>
            <a:spLocks noGrp="1"/>
          </p:cNvSpPr>
          <p:nvPr>
            <p:ph type="title"/>
          </p:nvPr>
        </p:nvSpPr>
        <p:spPr/>
        <p:txBody>
          <a:bodyPr/>
          <a:lstStyle/>
          <a:p>
            <a:r>
              <a:rPr lang="en-GB" dirty="0"/>
              <a:t>Click to edit Master title style</a:t>
            </a:r>
          </a:p>
        </p:txBody>
      </p:sp>
      <p:sp>
        <p:nvSpPr>
          <p:cNvPr id="3" name="Date Placeholder 2"/>
          <p:cNvSpPr>
            <a:spLocks noGrp="1"/>
          </p:cNvSpPr>
          <p:nvPr>
            <p:ph type="dt" sz="half" idx="10"/>
          </p:nvPr>
        </p:nvSpPr>
        <p:spPr>
          <a:xfrm>
            <a:off x="719136" y="6480000"/>
            <a:ext cx="1871664" cy="378000"/>
          </a:xfrm>
          <a:prstGeom prst="rect">
            <a:avLst/>
          </a:prstGeom>
        </p:spPr>
        <p:txBody>
          <a:bodyPr/>
          <a:lstStyle/>
          <a:p>
            <a:fld id="{9BA2C4E7-7BD3-460F-AF7A-506F3E776888}" type="datetime3">
              <a:rPr lang="en-GB" smtClean="0">
                <a:solidFill>
                  <a:srgbClr val="FFFFFF"/>
                </a:solidFill>
              </a:rPr>
              <a:t>7 July, 2020</a:t>
            </a:fld>
            <a:endParaRPr lang="en-GB" dirty="0">
              <a:solidFill>
                <a:srgbClr val="FFFFFF"/>
              </a:solidFill>
            </a:endParaRPr>
          </a:p>
        </p:txBody>
      </p:sp>
      <p:sp>
        <p:nvSpPr>
          <p:cNvPr id="4" name="Footer Placeholder 3"/>
          <p:cNvSpPr>
            <a:spLocks noGrp="1"/>
          </p:cNvSpPr>
          <p:nvPr>
            <p:ph type="ftr" sz="quarter" idx="11"/>
            <p:custDataLst>
              <p:tags r:id="rId4"/>
            </p:custDataLst>
          </p:nvPr>
        </p:nvSpPr>
        <p:spPr>
          <a:xfrm>
            <a:off x="0" y="6480000"/>
            <a:ext cx="9144000" cy="378000"/>
          </a:xfrm>
          <a:prstGeom prst="rect">
            <a:avLst/>
          </a:prstGeom>
        </p:spPr>
        <p:txBody>
          <a:bodyPr/>
          <a:lstStyle>
            <a:lvl1pPr algn="ctr" eaLnBrk="1">
              <a:defRPr lang="en-GB" sz="1000" b="0" i="0" u="none">
                <a:solidFill>
                  <a:srgbClr val="FFFFFF"/>
                </a:solidFill>
                <a:latin typeface="Arial"/>
              </a:defRPr>
            </a:lvl1pPr>
          </a:lstStyle>
          <a:p>
            <a:endParaRPr lang="es-ES" b="1" dirty="0"/>
          </a:p>
        </p:txBody>
      </p:sp>
      <p:sp>
        <p:nvSpPr>
          <p:cNvPr id="5" name="Slide Number Placeholder 4"/>
          <p:cNvSpPr>
            <a:spLocks noGrp="1"/>
          </p:cNvSpPr>
          <p:nvPr>
            <p:ph type="sldNum" sz="quarter" idx="12"/>
          </p:nvPr>
        </p:nvSpPr>
        <p:spPr>
          <a:xfrm>
            <a:off x="8279567" y="6480000"/>
            <a:ext cx="360002" cy="378000"/>
          </a:xfrm>
          <a:prstGeom prst="rect">
            <a:avLst/>
          </a:prstGeom>
        </p:spPr>
        <p:txBody>
          <a:bodyPr/>
          <a:lstStyle/>
          <a:p>
            <a:fld id="{71F9F866-B438-9445-8D9F-1F8FF6608833}" type="slidenum">
              <a:rPr lang="en-GB" smtClean="0">
                <a:solidFill>
                  <a:srgbClr val="FFFFFF"/>
                </a:solidFill>
              </a:rPr>
              <a:pPr/>
              <a:t>‹#›</a:t>
            </a:fld>
            <a:endParaRPr lang="en-GB" dirty="0">
              <a:solidFill>
                <a:srgbClr val="FFFFFF"/>
              </a:solidFill>
            </a:endParaRPr>
          </a:p>
        </p:txBody>
      </p:sp>
      <p:sp>
        <p:nvSpPr>
          <p:cNvPr id="6" name="Rectangle 5"/>
          <p:cNvSpPr/>
          <p:nvPr userDrawn="1"/>
        </p:nvSpPr>
        <p:spPr>
          <a:xfrm>
            <a:off x="0" y="0"/>
            <a:ext cx="9144000" cy="68580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7000" dirty="0">
                <a:solidFill>
                  <a:srgbClr val="FFFFFF"/>
                </a:solidFill>
                <a:latin typeface="Franklin Gothic Book"/>
              </a:rPr>
              <a:t>Layouts for</a:t>
            </a:r>
            <a:br>
              <a:rPr lang="en-GB" sz="7000" dirty="0">
                <a:solidFill>
                  <a:srgbClr val="FFFFFF"/>
                </a:solidFill>
                <a:latin typeface="Franklin Gothic Book"/>
              </a:rPr>
            </a:br>
            <a:r>
              <a:rPr lang="en-GB" sz="7000" dirty="0">
                <a:solidFill>
                  <a:srgbClr val="FFFFFF"/>
                </a:solidFill>
                <a:latin typeface="Franklin Gothic Book"/>
              </a:rPr>
              <a:t>complex text</a:t>
            </a:r>
          </a:p>
        </p:txBody>
      </p:sp>
      <p:grpSp>
        <p:nvGrpSpPr>
          <p:cNvPr id="7" name="Group 6"/>
          <p:cNvGrpSpPr/>
          <p:nvPr userDrawn="1"/>
        </p:nvGrpSpPr>
        <p:grpSpPr>
          <a:xfrm>
            <a:off x="-903288" y="0"/>
            <a:ext cx="9902857" cy="7638450"/>
            <a:chOff x="-903288" y="0"/>
            <a:chExt cx="9902857" cy="7638450"/>
          </a:xfrm>
        </p:grpSpPr>
        <p:cxnSp>
          <p:nvCxnSpPr>
            <p:cNvPr id="8" name="Straight Connector 7"/>
            <p:cNvCxnSpPr/>
            <p:nvPr userDrawn="1"/>
          </p:nvCxnSpPr>
          <p:spPr bwMode="auto">
            <a:xfrm>
              <a:off x="-903288" y="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auto">
            <a:xfrm>
              <a:off x="-903288" y="360363"/>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auto">
            <a:xfrm>
              <a:off x="-903288" y="719138"/>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bwMode="auto">
            <a:xfrm>
              <a:off x="-903288" y="10795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auto">
            <a:xfrm>
              <a:off x="-903288" y="1439863"/>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auto">
            <a:xfrm>
              <a:off x="-903288" y="1800225"/>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auto">
            <a:xfrm>
              <a:off x="-903288" y="2160588"/>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auto">
            <a:xfrm>
              <a:off x="-903288" y="252095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auto">
            <a:xfrm>
              <a:off x="-903288" y="2879725"/>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auto">
            <a:xfrm>
              <a:off x="-903288" y="3240088"/>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auto">
            <a:xfrm>
              <a:off x="-903288" y="360045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bwMode="auto">
            <a:xfrm>
              <a:off x="-903288" y="3960813"/>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auto">
            <a:xfrm>
              <a:off x="-903288" y="4319588"/>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auto">
            <a:xfrm>
              <a:off x="-903288" y="467995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auto">
            <a:xfrm>
              <a:off x="-903288" y="5040313"/>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auto">
            <a:xfrm rot="5400000">
              <a:off x="467915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auto">
            <a:xfrm rot="5400000">
              <a:off x="4318792"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auto">
            <a:xfrm rot="5400000">
              <a:off x="396001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auto">
            <a:xfrm rot="5400000">
              <a:off x="359806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auto">
            <a:xfrm rot="5400000">
              <a:off x="3239292"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auto">
            <a:xfrm rot="5400000">
              <a:off x="287893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auto">
            <a:xfrm rot="5400000">
              <a:off x="251856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auto">
            <a:xfrm rot="5400000">
              <a:off x="215820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auto">
            <a:xfrm rot="5400000">
              <a:off x="179943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auto">
            <a:xfrm rot="5400000">
              <a:off x="143906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auto">
            <a:xfrm rot="5400000">
              <a:off x="107870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auto">
            <a:xfrm rot="5400000">
              <a:off x="718342"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auto">
            <a:xfrm rot="5400000">
              <a:off x="35956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auto">
            <a:xfrm rot="5400000">
              <a:off x="-79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bwMode="auto">
            <a:xfrm rot="5400000">
              <a:off x="-361158"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bwMode="auto">
            <a:xfrm rot="5400000">
              <a:off x="6839742"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auto">
            <a:xfrm rot="5400000">
              <a:off x="647938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auto">
            <a:xfrm rot="5400000">
              <a:off x="611901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auto">
            <a:xfrm rot="5400000">
              <a:off x="575865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auto">
            <a:xfrm rot="5400000">
              <a:off x="5398292"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auto">
            <a:xfrm rot="5400000">
              <a:off x="503951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auto">
            <a:xfrm rot="5400000">
              <a:off x="467915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auto">
            <a:xfrm rot="5400000">
              <a:off x="720010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auto">
            <a:xfrm rot="5400000">
              <a:off x="756046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auto">
            <a:xfrm rot="5400000">
              <a:off x="792000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auto">
            <a:xfrm rot="5400000">
              <a:off x="828000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bwMode="auto">
            <a:xfrm rot="5400000">
              <a:off x="864000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bwMode="auto">
            <a:xfrm>
              <a:off x="-903288" y="54000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auto">
            <a:xfrm>
              <a:off x="-903288" y="57600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auto">
            <a:xfrm>
              <a:off x="-903288" y="61200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auto">
            <a:xfrm>
              <a:off x="-903288" y="64800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auto">
            <a:xfrm>
              <a:off x="-903288" y="68400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4889982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2"/>
            </p:custDataLst>
            <p:extLst>
              <p:ext uri="{D42A27DB-BD31-4B8C-83A1-F6EECF244321}">
                <p14:modId xmlns:p14="http://schemas.microsoft.com/office/powerpoint/2010/main" val="10964918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7466"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6" name="Round Same Side Corner Rectangle 5"/>
          <p:cNvSpPr/>
          <p:nvPr userDrawn="1"/>
        </p:nvSpPr>
        <p:spPr>
          <a:xfrm>
            <a:off x="4319585" y="1803400"/>
            <a:ext cx="4319983" cy="4676599"/>
          </a:xfrm>
          <a:prstGeom prst="round2SameRect">
            <a:avLst>
              <a:gd name="adj1" fmla="val 3390"/>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a:spcAft>
                <a:spcPct val="50000"/>
              </a:spcAft>
              <a:defRPr/>
            </a:pPr>
            <a:endParaRPr lang="en-GB" dirty="0">
              <a:solidFill>
                <a:srgbClr val="FFFFFF"/>
              </a:solidFill>
              <a:latin typeface="Franklin Gothic Book"/>
            </a:endParaRPr>
          </a:p>
        </p:txBody>
      </p:sp>
      <p:sp>
        <p:nvSpPr>
          <p:cNvPr id="65" name="Picture Placeholder 8" descr="Images should be chosen for their relevance and impact. Only one image should be used on a page unless you are trying to show a process or 'before and after'.&#10;If you expect the slides to be printed then check the colour settings by selecting the image and then 'black and white' settings. From this menu you will be able to determine how best the image will be converted to black and white and how much printer ink it will use." title="Photo slot"/>
          <p:cNvSpPr>
            <a:spLocks noGrp="1"/>
          </p:cNvSpPr>
          <p:nvPr>
            <p:ph type="pic" sz="quarter" idx="16"/>
          </p:nvPr>
        </p:nvSpPr>
        <p:spPr>
          <a:xfrm>
            <a:off x="6478586" y="4833942"/>
            <a:ext cx="1800982" cy="1286058"/>
          </a:xfrm>
          <a:prstGeom prst="roundRect">
            <a:avLst>
              <a:gd name="adj" fmla="val 10702"/>
            </a:avLst>
          </a:prstGeom>
        </p:spPr>
        <p:txBody>
          <a:bodyPr/>
          <a:lstStyle/>
          <a:p>
            <a:pPr lvl="0"/>
            <a:r>
              <a:rPr lang="en-GB" noProof="0" dirty="0"/>
              <a:t>Click icon to add picture</a:t>
            </a:r>
          </a:p>
        </p:txBody>
      </p:sp>
      <p:pic>
        <p:nvPicPr>
          <p:cNvPr id="7" name="Picture 6" descr="inverted commas closed.png"/>
          <p:cNvPicPr>
            <a:picLocks noChangeAspect="1"/>
          </p:cNvPicPr>
          <p:nvPr userDrawn="1"/>
        </p:nvPicPr>
        <p:blipFill rotWithShape="1">
          <a:blip r:embed="rId8" cstate="screen">
            <a:lum bright="70000" contrast="-70000"/>
            <a:extLst>
              <a:ext uri="{28A0092B-C50C-407E-A947-70E740481C1C}">
                <a14:useLocalDpi xmlns:a14="http://schemas.microsoft.com/office/drawing/2010/main"/>
              </a:ext>
            </a:extLst>
          </a:blip>
          <a:srcRect/>
          <a:stretch/>
        </p:blipFill>
        <p:spPr>
          <a:xfrm>
            <a:off x="7517819" y="3312408"/>
            <a:ext cx="762020" cy="542668"/>
          </a:xfrm>
          <a:prstGeom prst="rect">
            <a:avLst/>
          </a:prstGeom>
        </p:spPr>
      </p:pic>
      <p:pic>
        <p:nvPicPr>
          <p:cNvPr id="8" name="Picture 7" descr="inverted commas open.png"/>
          <p:cNvPicPr>
            <a:picLocks noChangeAspect="1"/>
          </p:cNvPicPr>
          <p:nvPr userDrawn="1"/>
        </p:nvPicPr>
        <p:blipFill rotWithShape="1">
          <a:blip r:embed="rId9" cstate="screen">
            <a:lum bright="70000" contrast="-70000"/>
            <a:extLst>
              <a:ext uri="{28A0092B-C50C-407E-A947-70E740481C1C}">
                <a14:useLocalDpi xmlns:a14="http://schemas.microsoft.com/office/drawing/2010/main"/>
              </a:ext>
            </a:extLst>
          </a:blip>
          <a:srcRect/>
          <a:stretch/>
        </p:blipFill>
        <p:spPr>
          <a:xfrm>
            <a:off x="4678162" y="2141311"/>
            <a:ext cx="692748" cy="531132"/>
          </a:xfrm>
          <a:prstGeom prst="rect">
            <a:avLst/>
          </a:prstGeom>
        </p:spPr>
      </p:pic>
      <p:sp>
        <p:nvSpPr>
          <p:cNvPr id="13" name="Text Placeholder 6"/>
          <p:cNvSpPr>
            <a:spLocks noGrp="1"/>
          </p:cNvSpPr>
          <p:nvPr>
            <p:ph type="body" sz="quarter" idx="15"/>
          </p:nvPr>
        </p:nvSpPr>
        <p:spPr>
          <a:xfrm>
            <a:off x="5038723" y="2313668"/>
            <a:ext cx="2881313" cy="1449578"/>
          </a:xfrm>
          <a:prstGeom prst="rect">
            <a:avLst/>
          </a:prstGeom>
        </p:spPr>
        <p:txBody>
          <a:bodyPr>
            <a:normAutofit/>
          </a:bodyPr>
          <a:lstStyle>
            <a:lvl1pPr marL="0" marR="0" indent="0" algn="l" defTabSz="914400" rtl="0" eaLnBrk="0" fontAlgn="base" latinLnBrk="0" hangingPunct="0">
              <a:lnSpc>
                <a:spcPct val="100000"/>
              </a:lnSpc>
              <a:spcBef>
                <a:spcPts val="0"/>
              </a:spcBef>
              <a:spcAft>
                <a:spcPts val="1200"/>
              </a:spcAft>
              <a:buClrTx/>
              <a:buSzTx/>
              <a:buFontTx/>
              <a:buNone/>
              <a:tabLst/>
              <a:defRPr sz="2000">
                <a:solidFill>
                  <a:schemeClr val="tx1"/>
                </a:solidFill>
                <a:latin typeface="Franklin Gothic Book"/>
                <a:cs typeface="Franklin Gothic Book"/>
              </a:defRPr>
            </a:lvl1pPr>
            <a:lvl2pPr marL="179388" marR="0" indent="-179388" algn="l" defTabSz="914400" rtl="0" eaLnBrk="0" fontAlgn="base" latinLnBrk="0" hangingPunct="0">
              <a:lnSpc>
                <a:spcPct val="100000"/>
              </a:lnSpc>
              <a:spcBef>
                <a:spcPts val="0"/>
              </a:spcBef>
              <a:spcAft>
                <a:spcPts val="1200"/>
              </a:spcAft>
              <a:buClrTx/>
              <a:buSzTx/>
              <a:buFont typeface="Arial" charset="0"/>
              <a:buChar char="•"/>
              <a:tabLst/>
              <a:defRPr>
                <a:solidFill>
                  <a:schemeClr val="tx1"/>
                </a:solidFill>
                <a:latin typeface="Franklin Gothic Book"/>
                <a:ea typeface="Franklin Gothic Book"/>
                <a:cs typeface="Franklin Gothic Book"/>
              </a:defRPr>
            </a:lvl2pPr>
            <a:lvl3pPr marL="360000" marR="0" indent="-180000" algn="l" defTabSz="914400" rtl="0" eaLnBrk="0" fontAlgn="base" latinLnBrk="0" hangingPunct="0">
              <a:lnSpc>
                <a:spcPct val="100000"/>
              </a:lnSpc>
              <a:spcBef>
                <a:spcPts val="0"/>
              </a:spcBef>
              <a:spcAft>
                <a:spcPts val="1200"/>
              </a:spcAft>
              <a:buClrTx/>
              <a:buSzTx/>
              <a:buFont typeface="Arial"/>
              <a:buChar char="•"/>
              <a:tabLst/>
              <a:defRPr>
                <a:solidFill>
                  <a:schemeClr val="tx1"/>
                </a:solidFill>
                <a:latin typeface="Franklin Gothic Book"/>
                <a:ea typeface="Franklin Gothic Book"/>
                <a:cs typeface="Franklin Gothic Book"/>
              </a:defRPr>
            </a:lvl3pPr>
            <a:lvl4pPr marL="540000" marR="0" indent="-180000" algn="l" defTabSz="914400" rtl="0" eaLnBrk="0" fontAlgn="base" latinLnBrk="0" hangingPunct="0">
              <a:lnSpc>
                <a:spcPct val="100000"/>
              </a:lnSpc>
              <a:spcBef>
                <a:spcPts val="0"/>
              </a:spcBef>
              <a:spcAft>
                <a:spcPts val="1200"/>
              </a:spcAft>
              <a:buClrTx/>
              <a:buSzTx/>
              <a:buFont typeface="Arial"/>
              <a:buChar char="•"/>
              <a:tabLst/>
              <a:defRPr>
                <a:latin typeface="Franklin Gothic Book"/>
                <a:ea typeface="Franklin Gothic Book"/>
                <a:cs typeface="Franklin Gothic Book"/>
              </a:defRPr>
            </a:lvl4pPr>
          </a:lstStyle>
          <a:p>
            <a:pPr marL="0" marR="0" lvl="0"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Click to edit Master text styles</a:t>
            </a:r>
          </a:p>
        </p:txBody>
      </p:sp>
      <p:sp>
        <p:nvSpPr>
          <p:cNvPr id="12" name="Text Placeholder 6"/>
          <p:cNvSpPr>
            <a:spLocks noGrp="1"/>
          </p:cNvSpPr>
          <p:nvPr>
            <p:ph type="body" sz="quarter" idx="14"/>
          </p:nvPr>
        </p:nvSpPr>
        <p:spPr>
          <a:xfrm>
            <a:off x="717550" y="1803400"/>
            <a:ext cx="3240085" cy="4316599"/>
          </a:xfrm>
          <a:prstGeom prst="rect">
            <a:avLst/>
          </a:prstGeom>
        </p:spPr>
        <p:txBody>
          <a:bodyPr>
            <a:normAutofit/>
          </a:bodyPr>
          <a:lstStyle>
            <a:lvl1pPr marL="0" marR="0" indent="0" algn="l" defTabSz="914400" rtl="0" eaLnBrk="0" fontAlgn="base" latinLnBrk="0" hangingPunct="0">
              <a:lnSpc>
                <a:spcPct val="100000"/>
              </a:lnSpc>
              <a:spcBef>
                <a:spcPts val="0"/>
              </a:spcBef>
              <a:spcAft>
                <a:spcPts val="1200"/>
              </a:spcAft>
              <a:buClrTx/>
              <a:buSzTx/>
              <a:buFontTx/>
              <a:buNone/>
              <a:tabLst/>
              <a:defRPr sz="2000">
                <a:solidFill>
                  <a:schemeClr val="tx1"/>
                </a:solidFill>
                <a:latin typeface="Franklin Gothic Book"/>
                <a:cs typeface="Franklin Gothic Book"/>
              </a:defRPr>
            </a:lvl1pPr>
            <a:lvl2pPr marL="179388" marR="0" indent="-179388" algn="l" defTabSz="914400" rtl="0" eaLnBrk="0" fontAlgn="base" latinLnBrk="0" hangingPunct="0">
              <a:lnSpc>
                <a:spcPct val="100000"/>
              </a:lnSpc>
              <a:spcBef>
                <a:spcPts val="0"/>
              </a:spcBef>
              <a:spcAft>
                <a:spcPts val="1200"/>
              </a:spcAft>
              <a:buClrTx/>
              <a:buSzTx/>
              <a:buFont typeface="Arial" charset="0"/>
              <a:buChar char="•"/>
              <a:tabLst/>
              <a:defRPr>
                <a:solidFill>
                  <a:schemeClr val="tx1"/>
                </a:solidFill>
                <a:latin typeface="Franklin Gothic Book"/>
                <a:ea typeface="Franklin Gothic Book"/>
                <a:cs typeface="Franklin Gothic Book"/>
              </a:defRPr>
            </a:lvl2pPr>
            <a:lvl3pPr marL="360000" marR="0" indent="-180000" algn="l" defTabSz="914400" rtl="0" eaLnBrk="0" fontAlgn="base" latinLnBrk="0" hangingPunct="0">
              <a:lnSpc>
                <a:spcPct val="100000"/>
              </a:lnSpc>
              <a:spcBef>
                <a:spcPts val="0"/>
              </a:spcBef>
              <a:spcAft>
                <a:spcPts val="1200"/>
              </a:spcAft>
              <a:buClrTx/>
              <a:buSzTx/>
              <a:buFont typeface="Arial"/>
              <a:buChar char="•"/>
              <a:tabLst/>
              <a:defRPr>
                <a:solidFill>
                  <a:schemeClr val="tx1"/>
                </a:solidFill>
                <a:latin typeface="Franklin Gothic Book"/>
                <a:ea typeface="Franklin Gothic Book"/>
                <a:cs typeface="Franklin Gothic Book"/>
              </a:defRPr>
            </a:lvl3pPr>
            <a:lvl4pPr marL="540000" marR="0" indent="-180000" algn="l" defTabSz="914400" rtl="0" eaLnBrk="0" fontAlgn="base" latinLnBrk="0" hangingPunct="0">
              <a:lnSpc>
                <a:spcPct val="100000"/>
              </a:lnSpc>
              <a:spcBef>
                <a:spcPts val="0"/>
              </a:spcBef>
              <a:spcAft>
                <a:spcPts val="1200"/>
              </a:spcAft>
              <a:buClrTx/>
              <a:buSzTx/>
              <a:buFont typeface="Arial"/>
              <a:buChar char="•"/>
              <a:tabLst/>
              <a:defRPr>
                <a:latin typeface="Franklin Gothic Book"/>
                <a:ea typeface="Franklin Gothic Book"/>
                <a:cs typeface="Franklin Gothic Book"/>
              </a:defRPr>
            </a:lvl4pPr>
          </a:lstStyle>
          <a:p>
            <a:pPr marL="0" marR="0" lvl="0"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Click to edit Master text styles</a:t>
            </a:r>
          </a:p>
          <a:p>
            <a:pPr marL="0" marR="0" lvl="1"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Second level</a:t>
            </a:r>
          </a:p>
          <a:p>
            <a:pPr marL="0" marR="0" lvl="2"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Third level</a:t>
            </a:r>
          </a:p>
          <a:p>
            <a:pPr marL="0" marR="0" lvl="3"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Fourth level</a:t>
            </a:r>
          </a:p>
        </p:txBody>
      </p:sp>
      <p:sp>
        <p:nvSpPr>
          <p:cNvPr id="2" name="Title 1"/>
          <p:cNvSpPr>
            <a:spLocks noGrp="1"/>
          </p:cNvSpPr>
          <p:nvPr>
            <p:ph type="title"/>
          </p:nvPr>
        </p:nvSpPr>
        <p:spPr/>
        <p:txBody>
          <a:bodyPr/>
          <a:lstStyle/>
          <a:p>
            <a:r>
              <a:rPr lang="en-GB" dirty="0"/>
              <a:t>Click to edit Master title style</a:t>
            </a:r>
          </a:p>
        </p:txBody>
      </p:sp>
      <p:sp>
        <p:nvSpPr>
          <p:cNvPr id="3" name="Date Placeholder 2"/>
          <p:cNvSpPr>
            <a:spLocks noGrp="1"/>
          </p:cNvSpPr>
          <p:nvPr>
            <p:ph type="dt" sz="half" idx="10"/>
          </p:nvPr>
        </p:nvSpPr>
        <p:spPr>
          <a:xfrm>
            <a:off x="719136" y="6480000"/>
            <a:ext cx="1871664" cy="378000"/>
          </a:xfrm>
          <a:prstGeom prst="rect">
            <a:avLst/>
          </a:prstGeom>
        </p:spPr>
        <p:txBody>
          <a:bodyPr/>
          <a:lstStyle/>
          <a:p>
            <a:fld id="{0EBE617A-BEEF-4F2E-B909-4EEF2D1A929A}" type="datetime3">
              <a:rPr lang="en-GB" smtClean="0">
                <a:solidFill>
                  <a:srgbClr val="FFFFFF"/>
                </a:solidFill>
              </a:rPr>
              <a:t>7 July, 2020</a:t>
            </a:fld>
            <a:endParaRPr lang="en-GB" dirty="0">
              <a:solidFill>
                <a:srgbClr val="FFFFFF"/>
              </a:solidFill>
            </a:endParaRPr>
          </a:p>
        </p:txBody>
      </p:sp>
      <p:sp>
        <p:nvSpPr>
          <p:cNvPr id="4" name="Footer Placeholder 3"/>
          <p:cNvSpPr>
            <a:spLocks noGrp="1"/>
          </p:cNvSpPr>
          <p:nvPr>
            <p:ph type="ftr" sz="quarter" idx="11"/>
            <p:custDataLst>
              <p:tags r:id="rId4"/>
            </p:custDataLst>
          </p:nvPr>
        </p:nvSpPr>
        <p:spPr>
          <a:xfrm>
            <a:off x="0" y="6480000"/>
            <a:ext cx="9144000" cy="378000"/>
          </a:xfrm>
          <a:prstGeom prst="rect">
            <a:avLst/>
          </a:prstGeom>
        </p:spPr>
        <p:txBody>
          <a:bodyPr/>
          <a:lstStyle>
            <a:lvl1pPr algn="ctr" eaLnBrk="1">
              <a:defRPr lang="en-GB" sz="1000" b="0" i="0" u="none">
                <a:solidFill>
                  <a:srgbClr val="FFFFFF"/>
                </a:solidFill>
                <a:latin typeface="Arial"/>
              </a:defRPr>
            </a:lvl1pPr>
          </a:lstStyle>
          <a:p>
            <a:endParaRPr lang="es-ES" b="1" dirty="0"/>
          </a:p>
        </p:txBody>
      </p:sp>
      <p:sp>
        <p:nvSpPr>
          <p:cNvPr id="5" name="Slide Number Placeholder 4"/>
          <p:cNvSpPr>
            <a:spLocks noGrp="1"/>
          </p:cNvSpPr>
          <p:nvPr>
            <p:ph type="sldNum" sz="quarter" idx="12"/>
          </p:nvPr>
        </p:nvSpPr>
        <p:spPr>
          <a:xfrm>
            <a:off x="8279567" y="6480000"/>
            <a:ext cx="360002" cy="378000"/>
          </a:xfrm>
          <a:prstGeom prst="rect">
            <a:avLst/>
          </a:prstGeom>
        </p:spPr>
        <p:txBody>
          <a:bodyPr/>
          <a:lstStyle/>
          <a:p>
            <a:fld id="{71F9F866-B438-9445-8D9F-1F8FF6608833}" type="slidenum">
              <a:rPr lang="en-GB" smtClean="0">
                <a:solidFill>
                  <a:srgbClr val="FFFFFF"/>
                </a:solidFill>
              </a:rPr>
              <a:pPr/>
              <a:t>‹#›</a:t>
            </a:fld>
            <a:endParaRPr lang="en-GB" dirty="0">
              <a:solidFill>
                <a:srgbClr val="FFFFFF"/>
              </a:solidFill>
            </a:endParaRPr>
          </a:p>
        </p:txBody>
      </p:sp>
    </p:spTree>
    <p:extLst>
      <p:ext uri="{BB962C8B-B14F-4D97-AF65-F5344CB8AC3E}">
        <p14:creationId xmlns:p14="http://schemas.microsoft.com/office/powerpoint/2010/main" val="11503647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ext + char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9372967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8490"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1" descr="Ideally your title should fit on one line." title="Slide title"/>
          <p:cNvSpPr>
            <a:spLocks noGrp="1"/>
          </p:cNvSpPr>
          <p:nvPr>
            <p:ph type="title"/>
          </p:nvPr>
        </p:nvSpPr>
        <p:spPr/>
        <p:txBody>
          <a:bodyPr/>
          <a:lstStyle/>
          <a:p>
            <a:r>
              <a:rPr lang="en-GB" dirty="0"/>
              <a:t>Click to edit Master title style</a:t>
            </a:r>
          </a:p>
        </p:txBody>
      </p:sp>
      <p:sp>
        <p:nvSpPr>
          <p:cNvPr id="7" name="Text Placeholder 6"/>
          <p:cNvSpPr>
            <a:spLocks noGrp="1"/>
          </p:cNvSpPr>
          <p:nvPr>
            <p:ph type="body" sz="quarter" idx="13"/>
          </p:nvPr>
        </p:nvSpPr>
        <p:spPr>
          <a:xfrm>
            <a:off x="717550" y="1409700"/>
            <a:ext cx="3606800" cy="4710300"/>
          </a:xfrm>
          <a:prstGeom prst="rect">
            <a:avLst/>
          </a:prstGeom>
        </p:spPr>
        <p:txBody>
          <a:bodyPr>
            <a:noAutofit/>
          </a:bodyPr>
          <a:lstStyle>
            <a:lvl1pPr marL="0" marR="0" indent="0" algn="l" defTabSz="914400" rtl="0" eaLnBrk="0" fontAlgn="base" latinLnBrk="0" hangingPunct="0">
              <a:lnSpc>
                <a:spcPct val="100000"/>
              </a:lnSpc>
              <a:spcBef>
                <a:spcPts val="0"/>
              </a:spcBef>
              <a:spcAft>
                <a:spcPts val="1200"/>
              </a:spcAft>
              <a:buClrTx/>
              <a:buSzTx/>
              <a:buFontTx/>
              <a:buNone/>
              <a:tabLst/>
              <a:defRPr sz="2000">
                <a:solidFill>
                  <a:schemeClr val="accent6"/>
                </a:solidFill>
                <a:latin typeface="Franklin Gothic Book" panose="020B0503020102020204" pitchFamily="34" charset="0"/>
                <a:cs typeface="Franklin Gothic Book" panose="020B0503020102020204" pitchFamily="34" charset="0"/>
              </a:defRPr>
            </a:lvl1pPr>
            <a:lvl2pPr marL="179388" marR="0" indent="-179388" algn="l" defTabSz="914400" rtl="0" eaLnBrk="0" fontAlgn="base" latinLnBrk="0" hangingPunct="0">
              <a:lnSpc>
                <a:spcPct val="100000"/>
              </a:lnSpc>
              <a:spcBef>
                <a:spcPts val="0"/>
              </a:spcBef>
              <a:spcAft>
                <a:spcPts val="1200"/>
              </a:spcAft>
              <a:buClr>
                <a:schemeClr val="accent1"/>
              </a:buClr>
              <a:buSzTx/>
              <a:buFont typeface="Arial" charset="0"/>
              <a:buChar char="•"/>
              <a:tabLst/>
              <a:defRPr>
                <a:solidFill>
                  <a:schemeClr val="accent6"/>
                </a:solidFill>
                <a:latin typeface="Franklin Gothic Book" panose="020B0503020102020204" pitchFamily="34" charset="0"/>
                <a:ea typeface="Franklin Gothic Book"/>
                <a:cs typeface="Franklin Gothic Book" panose="020B0503020102020204" pitchFamily="34" charset="0"/>
              </a:defRPr>
            </a:lvl2pPr>
            <a:lvl3pPr marL="360000" marR="0" indent="-180000" algn="l" defTabSz="914400" rtl="0" eaLnBrk="0" fontAlgn="base" latinLnBrk="0" hangingPunct="0">
              <a:lnSpc>
                <a:spcPct val="100000"/>
              </a:lnSpc>
              <a:spcBef>
                <a:spcPts val="0"/>
              </a:spcBef>
              <a:spcAft>
                <a:spcPts val="1200"/>
              </a:spcAft>
              <a:buClrTx/>
              <a:buSzTx/>
              <a:buFont typeface="Arial"/>
              <a:buChar char="•"/>
              <a:tabLst/>
              <a:defRPr>
                <a:solidFill>
                  <a:schemeClr val="accent6"/>
                </a:solidFill>
                <a:latin typeface="Franklin Gothic Book" panose="020B0503020102020204" pitchFamily="34" charset="0"/>
                <a:ea typeface="Franklin Gothic Book"/>
                <a:cs typeface="Franklin Gothic Book" panose="020B0503020102020204" pitchFamily="34" charset="0"/>
              </a:defRPr>
            </a:lvl3pPr>
            <a:lvl4pPr marL="540000" marR="0" indent="-180000" algn="l" defTabSz="914400" rtl="0" eaLnBrk="0" fontAlgn="base" latinLnBrk="0" hangingPunct="0">
              <a:lnSpc>
                <a:spcPct val="100000"/>
              </a:lnSpc>
              <a:spcBef>
                <a:spcPts val="0"/>
              </a:spcBef>
              <a:spcAft>
                <a:spcPts val="1200"/>
              </a:spcAft>
              <a:buClrTx/>
              <a:buSzTx/>
              <a:buFont typeface="Franklin Gothic Book" panose="020B0503020102020204" pitchFamily="34" charset="0"/>
              <a:buChar char="―"/>
              <a:tabLst/>
              <a:defRPr>
                <a:solidFill>
                  <a:schemeClr val="accent6"/>
                </a:solidFill>
                <a:latin typeface="Franklin Gothic Book" panose="020B0503020102020204" pitchFamily="34" charset="0"/>
                <a:ea typeface="Franklin Gothic Book"/>
                <a:cs typeface="Franklin Gothic Book" panose="020B0503020102020204" pitchFamily="34" charset="0"/>
              </a:defRPr>
            </a:lvl4pPr>
          </a:lstStyle>
          <a:p>
            <a:pPr lvl="0"/>
            <a:r>
              <a:rPr lang="en-GB" dirty="0"/>
              <a:t>Click to edit Master text styles</a:t>
            </a:r>
          </a:p>
          <a:p>
            <a:pPr lvl="1"/>
            <a:r>
              <a:rPr lang="en-GB" dirty="0"/>
              <a:t>Second level</a:t>
            </a:r>
          </a:p>
          <a:p>
            <a:pPr lvl="2"/>
            <a:r>
              <a:rPr lang="en-GB" dirty="0"/>
              <a:t>Third level</a:t>
            </a:r>
          </a:p>
          <a:p>
            <a:pPr lvl="3"/>
            <a:r>
              <a:rPr lang="en-GB" dirty="0"/>
              <a:t>Fourth level</a:t>
            </a:r>
          </a:p>
        </p:txBody>
      </p:sp>
      <p:sp>
        <p:nvSpPr>
          <p:cNvPr id="100" name="Date Placeholder 3"/>
          <p:cNvSpPr>
            <a:spLocks noGrp="1"/>
          </p:cNvSpPr>
          <p:nvPr>
            <p:ph type="dt" sz="half" idx="2"/>
          </p:nvPr>
        </p:nvSpPr>
        <p:spPr>
          <a:xfrm>
            <a:off x="719136" y="6480000"/>
            <a:ext cx="1871664" cy="378000"/>
          </a:xfrm>
          <a:prstGeom prst="rect">
            <a:avLst/>
          </a:prstGeom>
        </p:spPr>
        <p:txBody>
          <a:bodyPr lIns="0" tIns="0" rIns="0" bIns="0" anchor="ctr"/>
          <a:lstStyle>
            <a:lvl1pPr>
              <a:defRPr sz="800">
                <a:solidFill>
                  <a:schemeClr val="accent1"/>
                </a:solidFill>
              </a:defRPr>
            </a:lvl1pPr>
          </a:lstStyle>
          <a:p>
            <a:fld id="{DC620EF9-E03C-4EF6-A1EC-2F49D86179D2}" type="datetime3">
              <a:rPr lang="en-GB" smtClean="0">
                <a:solidFill>
                  <a:srgbClr val="00539B"/>
                </a:solidFill>
              </a:rPr>
              <a:t>7 July, 2020</a:t>
            </a:fld>
            <a:endParaRPr lang="en-GB" dirty="0">
              <a:solidFill>
                <a:srgbClr val="00539B"/>
              </a:solidFill>
            </a:endParaRPr>
          </a:p>
        </p:txBody>
      </p:sp>
      <p:sp>
        <p:nvSpPr>
          <p:cNvPr id="101" name="Footer Placeholder 4"/>
          <p:cNvSpPr>
            <a:spLocks noGrp="1"/>
          </p:cNvSpPr>
          <p:nvPr>
            <p:ph type="ftr" sz="quarter" idx="3"/>
            <p:custDataLst>
              <p:tags r:id="rId4"/>
            </p:custDataLst>
          </p:nvPr>
        </p:nvSpPr>
        <p:spPr>
          <a:xfrm>
            <a:off x="0" y="6480000"/>
            <a:ext cx="9144000" cy="378000"/>
          </a:xfrm>
          <a:prstGeom prst="rect">
            <a:avLst/>
          </a:prstGeom>
        </p:spPr>
        <p:txBody>
          <a:bodyPr lIns="0" tIns="0" rIns="0" bIns="0" anchor="ctr"/>
          <a:lstStyle>
            <a:lvl1pPr algn="ctr" eaLnBrk="1">
              <a:defRPr lang="en-GB" sz="1000" b="0" i="0" u="none">
                <a:solidFill>
                  <a:srgbClr val="FFFFFF"/>
                </a:solidFill>
                <a:latin typeface="Arial"/>
              </a:defRPr>
            </a:lvl1pPr>
          </a:lstStyle>
          <a:p>
            <a:endParaRPr lang="es-ES" b="1" dirty="0"/>
          </a:p>
        </p:txBody>
      </p:sp>
      <p:sp>
        <p:nvSpPr>
          <p:cNvPr id="103" name="Slide Number Placeholder 5"/>
          <p:cNvSpPr>
            <a:spLocks noGrp="1"/>
          </p:cNvSpPr>
          <p:nvPr>
            <p:ph type="sldNum" sz="quarter" idx="4"/>
          </p:nvPr>
        </p:nvSpPr>
        <p:spPr>
          <a:xfrm>
            <a:off x="8279567" y="6480000"/>
            <a:ext cx="360002" cy="378000"/>
          </a:xfrm>
          <a:prstGeom prst="rect">
            <a:avLst/>
          </a:prstGeom>
        </p:spPr>
        <p:txBody>
          <a:bodyPr lIns="0" tIns="0" rIns="0" bIns="0" anchor="ctr"/>
          <a:lstStyle>
            <a:lvl1pPr algn="r">
              <a:defRPr sz="800">
                <a:solidFill>
                  <a:schemeClr val="accent1"/>
                </a:solidFill>
              </a:defRPr>
            </a:lvl1pPr>
          </a:lstStyle>
          <a:p>
            <a:fld id="{71F9F866-B438-9445-8D9F-1F8FF6608833}" type="slidenum">
              <a:rPr lang="en-GB" smtClean="0">
                <a:solidFill>
                  <a:srgbClr val="00539B"/>
                </a:solidFill>
              </a:rPr>
              <a:pPr/>
              <a:t>‹#›</a:t>
            </a:fld>
            <a:endParaRPr lang="en-GB" dirty="0">
              <a:solidFill>
                <a:srgbClr val="00539B"/>
              </a:solidFill>
            </a:endParaRPr>
          </a:p>
        </p:txBody>
      </p:sp>
      <p:sp>
        <p:nvSpPr>
          <p:cNvPr id="105" name="Text Placeholder 6"/>
          <p:cNvSpPr>
            <a:spLocks noGrp="1"/>
          </p:cNvSpPr>
          <p:nvPr>
            <p:ph type="body" sz="quarter" idx="17"/>
          </p:nvPr>
        </p:nvSpPr>
        <p:spPr>
          <a:xfrm>
            <a:off x="4819650" y="1409700"/>
            <a:ext cx="3602036" cy="4710300"/>
          </a:xfrm>
          <a:prstGeom prst="rect">
            <a:avLst/>
          </a:prstGeom>
        </p:spPr>
        <p:txBody>
          <a:bodyPr>
            <a:noAutofit/>
          </a:bodyPr>
          <a:lstStyle>
            <a:lvl1pPr marL="0" marR="0" indent="0" algn="l" defTabSz="914400" rtl="0" eaLnBrk="0" fontAlgn="base" latinLnBrk="0" hangingPunct="0">
              <a:lnSpc>
                <a:spcPct val="100000"/>
              </a:lnSpc>
              <a:spcBef>
                <a:spcPts val="0"/>
              </a:spcBef>
              <a:spcAft>
                <a:spcPts val="1200"/>
              </a:spcAft>
              <a:buClrTx/>
              <a:buSzTx/>
              <a:buFontTx/>
              <a:buNone/>
              <a:tabLst/>
              <a:defRPr sz="2000">
                <a:solidFill>
                  <a:schemeClr val="accent6"/>
                </a:solidFill>
                <a:latin typeface="Franklin Gothic Book" panose="020B0503020102020204" pitchFamily="34" charset="0"/>
                <a:cs typeface="Franklin Gothic Book" panose="020B0503020102020204" pitchFamily="34" charset="0"/>
              </a:defRPr>
            </a:lvl1pPr>
            <a:lvl2pPr marL="179388" marR="0" indent="-179388" algn="l" defTabSz="914400" rtl="0" eaLnBrk="0" fontAlgn="base" latinLnBrk="0" hangingPunct="0">
              <a:lnSpc>
                <a:spcPct val="100000"/>
              </a:lnSpc>
              <a:spcBef>
                <a:spcPts val="0"/>
              </a:spcBef>
              <a:spcAft>
                <a:spcPts val="1200"/>
              </a:spcAft>
              <a:buClr>
                <a:schemeClr val="accent1"/>
              </a:buClr>
              <a:buSzTx/>
              <a:buFont typeface="Arial" charset="0"/>
              <a:buChar char="•"/>
              <a:tabLst/>
              <a:defRPr>
                <a:solidFill>
                  <a:schemeClr val="accent6"/>
                </a:solidFill>
                <a:latin typeface="Franklin Gothic Book" panose="020B0503020102020204" pitchFamily="34" charset="0"/>
                <a:ea typeface="Franklin Gothic Book"/>
                <a:cs typeface="Franklin Gothic Book" panose="020B0503020102020204" pitchFamily="34" charset="0"/>
              </a:defRPr>
            </a:lvl2pPr>
            <a:lvl3pPr marL="360000" marR="0" indent="-180000" algn="l" defTabSz="914400" rtl="0" eaLnBrk="0" fontAlgn="base" latinLnBrk="0" hangingPunct="0">
              <a:lnSpc>
                <a:spcPct val="100000"/>
              </a:lnSpc>
              <a:spcBef>
                <a:spcPts val="0"/>
              </a:spcBef>
              <a:spcAft>
                <a:spcPts val="1200"/>
              </a:spcAft>
              <a:buClrTx/>
              <a:buSzTx/>
              <a:buFont typeface="Arial"/>
              <a:buChar char="•"/>
              <a:tabLst/>
              <a:defRPr>
                <a:solidFill>
                  <a:schemeClr val="accent6"/>
                </a:solidFill>
                <a:latin typeface="Franklin Gothic Book" panose="020B0503020102020204" pitchFamily="34" charset="0"/>
                <a:ea typeface="Franklin Gothic Book"/>
                <a:cs typeface="Franklin Gothic Book" panose="020B0503020102020204" pitchFamily="34" charset="0"/>
              </a:defRPr>
            </a:lvl3pPr>
            <a:lvl4pPr marL="540000" marR="0" indent="-180000" algn="l" defTabSz="914400" rtl="0" eaLnBrk="0" fontAlgn="base" latinLnBrk="0" hangingPunct="0">
              <a:lnSpc>
                <a:spcPct val="100000"/>
              </a:lnSpc>
              <a:spcBef>
                <a:spcPts val="0"/>
              </a:spcBef>
              <a:spcAft>
                <a:spcPts val="1200"/>
              </a:spcAft>
              <a:buClrTx/>
              <a:buSzTx/>
              <a:buFont typeface="Franklin Gothic Book" panose="020B0503020102020204" pitchFamily="34" charset="0"/>
              <a:buChar char="―"/>
              <a:tabLst/>
              <a:defRPr>
                <a:solidFill>
                  <a:schemeClr val="accent6"/>
                </a:solidFill>
                <a:latin typeface="Franklin Gothic Book" panose="020B0503020102020204" pitchFamily="34" charset="0"/>
                <a:ea typeface="Franklin Gothic Book"/>
                <a:cs typeface="Franklin Gothic Book" panose="020B0503020102020204" pitchFamily="34" charset="0"/>
              </a:defRPr>
            </a:lvl4pPr>
          </a:lstStyle>
          <a:p>
            <a:pPr lvl="0"/>
            <a:r>
              <a:rPr lang="en-GB" dirty="0"/>
              <a:t>Click to edit Master text styles</a:t>
            </a:r>
          </a:p>
          <a:p>
            <a:pPr lvl="1"/>
            <a:r>
              <a:rPr lang="en-GB" dirty="0"/>
              <a:t>Second level</a:t>
            </a:r>
          </a:p>
          <a:p>
            <a:pPr lvl="2"/>
            <a:r>
              <a:rPr lang="en-GB" dirty="0"/>
              <a:t>Third level</a:t>
            </a:r>
          </a:p>
          <a:p>
            <a:pPr lvl="3"/>
            <a:r>
              <a:rPr lang="en-GB" dirty="0"/>
              <a:t>Fourth level</a:t>
            </a:r>
          </a:p>
        </p:txBody>
      </p:sp>
      <p:cxnSp>
        <p:nvCxnSpPr>
          <p:cNvPr id="104" name="Straight Connector 103"/>
          <p:cNvCxnSpPr/>
          <p:nvPr userDrawn="1"/>
        </p:nvCxnSpPr>
        <p:spPr>
          <a:xfrm>
            <a:off x="4551813" y="1761671"/>
            <a:ext cx="0" cy="4316600"/>
          </a:xfrm>
          <a:prstGeom prst="line">
            <a:avLst/>
          </a:prstGeom>
          <a:ln w="635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1933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Single column layout">
    <p:spTree>
      <p:nvGrpSpPr>
        <p:cNvPr id="1" name=""/>
        <p:cNvGrpSpPr/>
        <p:nvPr/>
      </p:nvGrpSpPr>
      <p:grpSpPr>
        <a:xfrm>
          <a:off x="0" y="0"/>
          <a:ext cx="0" cy="0"/>
          <a:chOff x="0" y="0"/>
          <a:chExt cx="0" cy="0"/>
        </a:xfrm>
      </p:grpSpPr>
      <p:graphicFrame>
        <p:nvGraphicFramePr>
          <p:cNvPr id="5" name="Objeto 4" hidden="1"/>
          <p:cNvGraphicFramePr>
            <a:graphicFrameLocks noChangeAspect="1"/>
          </p:cNvGraphicFramePr>
          <p:nvPr userDrawn="1">
            <p:custDataLst>
              <p:tags r:id="rId2"/>
            </p:custDataLst>
            <p:extLst>
              <p:ext uri="{D42A27DB-BD31-4B8C-83A1-F6EECF244321}">
                <p14:modId xmlns:p14="http://schemas.microsoft.com/office/powerpoint/2010/main" val="26041829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8102" name="think-cell Slide" r:id="rId5" imgW="216" imgH="216" progId="TCLayout.ActiveDocument.1">
                  <p:embed/>
                </p:oleObj>
              </mc:Choice>
              <mc:Fallback>
                <p:oleObj name="think-cell Slide" r:id="rId5" imgW="216" imgH="21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ángulo 2"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marL="0" lvl="0" indent="0" algn="ctr" eaLnBrk="1">
              <a:lnSpc>
                <a:spcPct val="100000"/>
              </a:lnSpc>
              <a:spcBef>
                <a:spcPct val="0"/>
              </a:spcBef>
              <a:spcAft>
                <a:spcPct val="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1" descr="Ideally your title should fit on one line." title="Slide title"/>
          <p:cNvSpPr>
            <a:spLocks noGrp="1"/>
          </p:cNvSpPr>
          <p:nvPr>
            <p:ph type="title"/>
          </p:nvPr>
        </p:nvSpPr>
        <p:spPr/>
        <p:txBody>
          <a:bodyPr/>
          <a:lstStyle/>
          <a:p>
            <a:r>
              <a:rPr lang="en-GB" dirty="0"/>
              <a:t>Click to edit Master title style</a:t>
            </a:r>
          </a:p>
        </p:txBody>
      </p:sp>
      <p:cxnSp>
        <p:nvCxnSpPr>
          <p:cNvPr id="166" name="Straight Connector 165"/>
          <p:cNvCxnSpPr/>
          <p:nvPr userDrawn="1"/>
        </p:nvCxnSpPr>
        <p:spPr>
          <a:xfrm>
            <a:off x="-3084" y="1709193"/>
            <a:ext cx="9147084" cy="0"/>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6" name="Date Placeholder 3"/>
          <p:cNvSpPr>
            <a:spLocks noGrp="1"/>
          </p:cNvSpPr>
          <p:nvPr>
            <p:ph type="dt" sz="half" idx="2"/>
          </p:nvPr>
        </p:nvSpPr>
        <p:spPr>
          <a:xfrm>
            <a:off x="719136" y="6480000"/>
            <a:ext cx="1871664" cy="378000"/>
          </a:xfrm>
          <a:prstGeom prst="rect">
            <a:avLst/>
          </a:prstGeom>
        </p:spPr>
        <p:txBody>
          <a:bodyPr lIns="0" tIns="0" rIns="0" bIns="0" anchor="ctr"/>
          <a:lstStyle>
            <a:lvl1pPr>
              <a:defRPr sz="800">
                <a:solidFill>
                  <a:schemeClr val="accent1"/>
                </a:solidFill>
              </a:defRPr>
            </a:lvl1pPr>
          </a:lstStyle>
          <a:p>
            <a:fld id="{9FEEB293-7CC3-418A-B020-E902125A7624}" type="datetime3">
              <a:rPr lang="en-GB" smtClean="0"/>
              <a:t>7 July, 2020</a:t>
            </a:fld>
            <a:endParaRPr lang="en-GB" dirty="0"/>
          </a:p>
        </p:txBody>
      </p:sp>
      <p:sp>
        <p:nvSpPr>
          <p:cNvPr id="59" name="Slide Number Placeholder 5"/>
          <p:cNvSpPr>
            <a:spLocks noGrp="1"/>
          </p:cNvSpPr>
          <p:nvPr>
            <p:ph type="sldNum" sz="quarter" idx="4"/>
          </p:nvPr>
        </p:nvSpPr>
        <p:spPr>
          <a:xfrm>
            <a:off x="8726607" y="6480000"/>
            <a:ext cx="360002" cy="378000"/>
          </a:xfrm>
          <a:prstGeom prst="rect">
            <a:avLst/>
          </a:prstGeom>
        </p:spPr>
        <p:txBody>
          <a:bodyPr lIns="0" tIns="0" rIns="0" bIns="0" anchor="ctr"/>
          <a:lstStyle>
            <a:lvl1pPr algn="r">
              <a:defRPr sz="800">
                <a:solidFill>
                  <a:schemeClr val="accent1"/>
                </a:solidFill>
              </a:defRPr>
            </a:lvl1pPr>
          </a:lstStyle>
          <a:p>
            <a:fld id="{71F9F866-B438-9445-8D9F-1F8FF6608833}" type="slidenum">
              <a:rPr lang="en-GB" smtClean="0"/>
              <a:pPr/>
              <a:t>‹#›</a:t>
            </a:fld>
            <a:endParaRPr lang="en-GB" dirty="0"/>
          </a:p>
        </p:txBody>
      </p:sp>
      <p:sp>
        <p:nvSpPr>
          <p:cNvPr id="4" name="Text Placeholder 3"/>
          <p:cNvSpPr>
            <a:spLocks noGrp="1"/>
          </p:cNvSpPr>
          <p:nvPr>
            <p:ph type="body" sz="quarter" idx="10"/>
          </p:nvPr>
        </p:nvSpPr>
        <p:spPr>
          <a:xfrm>
            <a:off x="719138" y="1803400"/>
            <a:ext cx="7705725" cy="4321175"/>
          </a:xfrm>
        </p:spPr>
        <p:txBody>
          <a:bodyPr/>
          <a:lstStyle>
            <a:lvl1pPr>
              <a:defRPr sz="1600"/>
            </a:lvl1pPr>
            <a:lvl2pPr>
              <a:defRPr sz="1600"/>
            </a:lvl2pPr>
            <a:lvl3pPr>
              <a:defRPr sz="1600"/>
            </a:lvl3pPr>
            <a:lvl4pPr>
              <a:defRPr sz="1600"/>
            </a:lvl4pPr>
          </a:lstStyle>
          <a:p>
            <a:pPr lvl="0"/>
            <a:r>
              <a:rPr lang="en-GB" dirty="0"/>
              <a:t>Click to edit Master text styles</a:t>
            </a:r>
          </a:p>
          <a:p>
            <a:pPr lvl="1"/>
            <a:r>
              <a:rPr lang="en-GB" dirty="0"/>
              <a:t>Second level</a:t>
            </a:r>
          </a:p>
          <a:p>
            <a:pPr lvl="2"/>
            <a:r>
              <a:rPr lang="en-GB" dirty="0"/>
              <a:t>Third level</a:t>
            </a:r>
          </a:p>
          <a:p>
            <a:pPr lvl="3"/>
            <a:r>
              <a:rPr lang="en-GB" dirty="0"/>
              <a:t>Fourth level</a:t>
            </a:r>
          </a:p>
        </p:txBody>
      </p:sp>
    </p:spTree>
    <p:extLst>
      <p:ext uri="{BB962C8B-B14F-4D97-AF65-F5344CB8AC3E}">
        <p14:creationId xmlns:p14="http://schemas.microsoft.com/office/powerpoint/2010/main" val="3429779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text + char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058382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9514"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1" descr="Ideally your title should fit on one line." title="Slide title"/>
          <p:cNvSpPr>
            <a:spLocks noGrp="1"/>
          </p:cNvSpPr>
          <p:nvPr>
            <p:ph type="title"/>
          </p:nvPr>
        </p:nvSpPr>
        <p:spPr/>
        <p:txBody>
          <a:bodyPr/>
          <a:lstStyle/>
          <a:p>
            <a:r>
              <a:rPr lang="en-GB" dirty="0"/>
              <a:t>Click to edit Master title style</a:t>
            </a:r>
          </a:p>
        </p:txBody>
      </p:sp>
      <p:sp>
        <p:nvSpPr>
          <p:cNvPr id="7" name="Text Placeholder 6"/>
          <p:cNvSpPr>
            <a:spLocks noGrp="1"/>
          </p:cNvSpPr>
          <p:nvPr>
            <p:ph type="body" sz="quarter" idx="13"/>
          </p:nvPr>
        </p:nvSpPr>
        <p:spPr>
          <a:xfrm>
            <a:off x="717551" y="2879725"/>
            <a:ext cx="3240086" cy="3060273"/>
          </a:xfrm>
          <a:prstGeom prst="rect">
            <a:avLst/>
          </a:prstGeom>
        </p:spPr>
        <p:txBody>
          <a:bodyPr>
            <a:noAutofit/>
          </a:bodyPr>
          <a:lstStyle>
            <a:lvl1pPr marL="0" marR="0" indent="0" algn="l" defTabSz="914400" rtl="0" eaLnBrk="0" fontAlgn="base" latinLnBrk="0" hangingPunct="0">
              <a:lnSpc>
                <a:spcPct val="100000"/>
              </a:lnSpc>
              <a:spcBef>
                <a:spcPts val="0"/>
              </a:spcBef>
              <a:spcAft>
                <a:spcPts val="1200"/>
              </a:spcAft>
              <a:buClrTx/>
              <a:buSzTx/>
              <a:buFontTx/>
              <a:buNone/>
              <a:tabLst/>
              <a:defRPr sz="2000">
                <a:solidFill>
                  <a:schemeClr val="tx1"/>
                </a:solidFill>
                <a:latin typeface="Franklin Gothic Book"/>
                <a:cs typeface="Franklin Gothic Book"/>
              </a:defRPr>
            </a:lvl1pPr>
            <a:lvl2pPr marL="179388" marR="0" indent="-179388" algn="l" defTabSz="914400" rtl="0" eaLnBrk="0" fontAlgn="base" latinLnBrk="0" hangingPunct="0">
              <a:lnSpc>
                <a:spcPct val="100000"/>
              </a:lnSpc>
              <a:spcBef>
                <a:spcPts val="0"/>
              </a:spcBef>
              <a:spcAft>
                <a:spcPts val="1200"/>
              </a:spcAft>
              <a:buClrTx/>
              <a:buSzTx/>
              <a:buFont typeface="Arial" charset="0"/>
              <a:buChar char="•"/>
              <a:tabLst/>
              <a:defRPr>
                <a:solidFill>
                  <a:schemeClr val="tx1"/>
                </a:solidFill>
                <a:latin typeface="Franklin Gothic Book"/>
                <a:ea typeface="Franklin Gothic Book"/>
                <a:cs typeface="Franklin Gothic Book"/>
              </a:defRPr>
            </a:lvl2pPr>
            <a:lvl3pPr marL="360000" marR="0" indent="-180000" algn="l" defTabSz="914400" rtl="0" eaLnBrk="0" fontAlgn="base" latinLnBrk="0" hangingPunct="0">
              <a:lnSpc>
                <a:spcPct val="100000"/>
              </a:lnSpc>
              <a:spcBef>
                <a:spcPts val="0"/>
              </a:spcBef>
              <a:spcAft>
                <a:spcPts val="1200"/>
              </a:spcAft>
              <a:buClrTx/>
              <a:buSzTx/>
              <a:buFont typeface="Arial"/>
              <a:buChar char="•"/>
              <a:tabLst/>
              <a:defRPr>
                <a:solidFill>
                  <a:schemeClr val="tx1"/>
                </a:solidFill>
                <a:latin typeface="Franklin Gothic Book"/>
                <a:ea typeface="Franklin Gothic Book"/>
                <a:cs typeface="Franklin Gothic Book"/>
              </a:defRPr>
            </a:lvl3pPr>
            <a:lvl4pPr marL="540000" marR="0" indent="-180000" algn="l" defTabSz="914400" rtl="0" eaLnBrk="0" fontAlgn="base" latinLnBrk="0" hangingPunct="0">
              <a:lnSpc>
                <a:spcPct val="100000"/>
              </a:lnSpc>
              <a:spcBef>
                <a:spcPts val="0"/>
              </a:spcBef>
              <a:spcAft>
                <a:spcPts val="1200"/>
              </a:spcAft>
              <a:buClrTx/>
              <a:buSzTx/>
              <a:buFont typeface="Arial"/>
              <a:buChar char="•"/>
              <a:tabLst/>
              <a:defRPr>
                <a:latin typeface="Franklin Gothic Book"/>
                <a:ea typeface="Franklin Gothic Book"/>
                <a:cs typeface="Franklin Gothic Book"/>
              </a:defRPr>
            </a:lvl4pPr>
          </a:lstStyle>
          <a:p>
            <a:pPr marL="0" marR="0" lvl="0"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Click to edit Master text styles</a:t>
            </a:r>
          </a:p>
          <a:p>
            <a:pPr marL="0" marR="0" lvl="1"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Second level</a:t>
            </a:r>
          </a:p>
          <a:p>
            <a:pPr marL="0" marR="0" lvl="2"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Third level</a:t>
            </a:r>
          </a:p>
          <a:p>
            <a:pPr marL="0" marR="0" lvl="3"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Fourth level</a:t>
            </a:r>
          </a:p>
        </p:txBody>
      </p:sp>
      <p:sp>
        <p:nvSpPr>
          <p:cNvPr id="100" name="Date Placeholder 3"/>
          <p:cNvSpPr>
            <a:spLocks noGrp="1"/>
          </p:cNvSpPr>
          <p:nvPr>
            <p:ph type="dt" sz="half" idx="2"/>
          </p:nvPr>
        </p:nvSpPr>
        <p:spPr>
          <a:xfrm>
            <a:off x="719136" y="6480000"/>
            <a:ext cx="1871664" cy="378000"/>
          </a:xfrm>
          <a:prstGeom prst="rect">
            <a:avLst/>
          </a:prstGeom>
        </p:spPr>
        <p:txBody>
          <a:bodyPr lIns="0" tIns="0" rIns="0" bIns="0" anchor="ctr"/>
          <a:lstStyle>
            <a:lvl1pPr>
              <a:defRPr sz="800">
                <a:solidFill>
                  <a:schemeClr val="accent1"/>
                </a:solidFill>
              </a:defRPr>
            </a:lvl1pPr>
          </a:lstStyle>
          <a:p>
            <a:fld id="{C541A013-904C-4AA3-A736-3E4EE7D319C5}" type="datetime3">
              <a:rPr lang="en-GB" smtClean="0">
                <a:solidFill>
                  <a:srgbClr val="00539B"/>
                </a:solidFill>
              </a:rPr>
              <a:t>7 July, 2020</a:t>
            </a:fld>
            <a:endParaRPr lang="en-GB" dirty="0">
              <a:solidFill>
                <a:srgbClr val="00539B"/>
              </a:solidFill>
            </a:endParaRPr>
          </a:p>
        </p:txBody>
      </p:sp>
      <p:sp>
        <p:nvSpPr>
          <p:cNvPr id="101" name="Footer Placeholder 4"/>
          <p:cNvSpPr>
            <a:spLocks noGrp="1"/>
          </p:cNvSpPr>
          <p:nvPr>
            <p:ph type="ftr" sz="quarter" idx="3"/>
            <p:custDataLst>
              <p:tags r:id="rId4"/>
            </p:custDataLst>
          </p:nvPr>
        </p:nvSpPr>
        <p:spPr>
          <a:xfrm>
            <a:off x="0" y="6480000"/>
            <a:ext cx="9144000" cy="378000"/>
          </a:xfrm>
          <a:prstGeom prst="rect">
            <a:avLst/>
          </a:prstGeom>
        </p:spPr>
        <p:txBody>
          <a:bodyPr lIns="0" tIns="0" rIns="0" bIns="0" anchor="ctr"/>
          <a:lstStyle>
            <a:lvl1pPr algn="ctr" eaLnBrk="1">
              <a:defRPr lang="en-GB" sz="1000" b="0" i="0" u="none">
                <a:solidFill>
                  <a:srgbClr val="FFFFFF"/>
                </a:solidFill>
                <a:latin typeface="Arial"/>
              </a:defRPr>
            </a:lvl1pPr>
          </a:lstStyle>
          <a:p>
            <a:endParaRPr lang="es-ES" b="1" dirty="0"/>
          </a:p>
        </p:txBody>
      </p:sp>
      <p:sp>
        <p:nvSpPr>
          <p:cNvPr id="103" name="Slide Number Placeholder 5"/>
          <p:cNvSpPr>
            <a:spLocks noGrp="1"/>
          </p:cNvSpPr>
          <p:nvPr>
            <p:ph type="sldNum" sz="quarter" idx="4"/>
          </p:nvPr>
        </p:nvSpPr>
        <p:spPr>
          <a:xfrm>
            <a:off x="8279567" y="6480000"/>
            <a:ext cx="360002" cy="378000"/>
          </a:xfrm>
          <a:prstGeom prst="rect">
            <a:avLst/>
          </a:prstGeom>
        </p:spPr>
        <p:txBody>
          <a:bodyPr lIns="0" tIns="0" rIns="0" bIns="0" anchor="ctr"/>
          <a:lstStyle>
            <a:lvl1pPr algn="r">
              <a:defRPr sz="800">
                <a:solidFill>
                  <a:schemeClr val="accent1"/>
                </a:solidFill>
              </a:defRPr>
            </a:lvl1pPr>
          </a:lstStyle>
          <a:p>
            <a:fld id="{71F9F866-B438-9445-8D9F-1F8FF6608833}" type="slidenum">
              <a:rPr lang="en-GB" smtClean="0">
                <a:solidFill>
                  <a:srgbClr val="00539B"/>
                </a:solidFill>
              </a:rPr>
              <a:pPr/>
              <a:t>‹#›</a:t>
            </a:fld>
            <a:endParaRPr lang="en-GB" dirty="0">
              <a:solidFill>
                <a:srgbClr val="00539B"/>
              </a:solidFill>
            </a:endParaRPr>
          </a:p>
        </p:txBody>
      </p:sp>
      <p:sp>
        <p:nvSpPr>
          <p:cNvPr id="102" name="Text Placeholder 6"/>
          <p:cNvSpPr>
            <a:spLocks noGrp="1"/>
          </p:cNvSpPr>
          <p:nvPr>
            <p:ph type="body" sz="quarter" idx="16"/>
          </p:nvPr>
        </p:nvSpPr>
        <p:spPr>
          <a:xfrm>
            <a:off x="720725" y="2340519"/>
            <a:ext cx="3236517" cy="360862"/>
          </a:xfrm>
          <a:prstGeom prst="rect">
            <a:avLst/>
          </a:prstGeom>
        </p:spPr>
        <p:txBody>
          <a:bodyPr>
            <a:noAutofit/>
          </a:bodyPr>
          <a:lstStyle>
            <a:lvl1pPr marL="0" marR="0" indent="0" algn="l" defTabSz="914400" rtl="0" eaLnBrk="0" fontAlgn="base" latinLnBrk="0" hangingPunct="0">
              <a:lnSpc>
                <a:spcPct val="100000"/>
              </a:lnSpc>
              <a:spcBef>
                <a:spcPts val="0"/>
              </a:spcBef>
              <a:spcAft>
                <a:spcPts val="1200"/>
              </a:spcAft>
              <a:buClrTx/>
              <a:buSzTx/>
              <a:buFontTx/>
              <a:buNone/>
              <a:tabLst/>
              <a:defRPr sz="2000">
                <a:solidFill>
                  <a:srgbClr val="00539B"/>
                </a:solidFill>
                <a:latin typeface="Franklin Gothic Book"/>
                <a:cs typeface="Franklin Gothic Book"/>
              </a:defRPr>
            </a:lvl1pPr>
            <a:lvl2pPr marL="179388" marR="0" indent="-179388" algn="l" defTabSz="914400" rtl="0" eaLnBrk="0" fontAlgn="base" latinLnBrk="0" hangingPunct="0">
              <a:lnSpc>
                <a:spcPct val="100000"/>
              </a:lnSpc>
              <a:spcBef>
                <a:spcPts val="0"/>
              </a:spcBef>
              <a:spcAft>
                <a:spcPts val="1200"/>
              </a:spcAft>
              <a:buClrTx/>
              <a:buSzTx/>
              <a:buFont typeface="Arial" charset="0"/>
              <a:buChar char="•"/>
              <a:tabLst/>
              <a:defRPr>
                <a:solidFill>
                  <a:schemeClr val="tx1"/>
                </a:solidFill>
              </a:defRPr>
            </a:lvl2pPr>
            <a:lvl3pPr marL="360000" marR="0" indent="-180000" algn="l" defTabSz="914400" rtl="0" eaLnBrk="0" fontAlgn="base" latinLnBrk="0" hangingPunct="0">
              <a:lnSpc>
                <a:spcPct val="100000"/>
              </a:lnSpc>
              <a:spcBef>
                <a:spcPts val="0"/>
              </a:spcBef>
              <a:spcAft>
                <a:spcPts val="1200"/>
              </a:spcAft>
              <a:buClrTx/>
              <a:buSzTx/>
              <a:buFont typeface="Arial"/>
              <a:buChar char="•"/>
              <a:tabLst/>
              <a:defRPr>
                <a:solidFill>
                  <a:schemeClr val="tx1"/>
                </a:solidFill>
              </a:defRPr>
            </a:lvl3pPr>
            <a:lvl4pPr marL="540000" marR="0" indent="-180000" algn="l" defTabSz="914400" rtl="0" eaLnBrk="0" fontAlgn="base" latinLnBrk="0" hangingPunct="0">
              <a:lnSpc>
                <a:spcPct val="100000"/>
              </a:lnSpc>
              <a:spcBef>
                <a:spcPts val="0"/>
              </a:spcBef>
              <a:spcAft>
                <a:spcPts val="1200"/>
              </a:spcAft>
              <a:buClrTx/>
              <a:buSzTx/>
              <a:buFont typeface="Arial"/>
              <a:buChar char="•"/>
              <a:tabLst/>
              <a:defRPr/>
            </a:lvl4pPr>
          </a:lstStyle>
          <a:p>
            <a:pPr marL="0" marR="0" lvl="0"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Click to edit Master text styles</a:t>
            </a:r>
          </a:p>
        </p:txBody>
      </p:sp>
      <p:sp>
        <p:nvSpPr>
          <p:cNvPr id="105" name="Text Placeholder 6"/>
          <p:cNvSpPr>
            <a:spLocks noGrp="1"/>
          </p:cNvSpPr>
          <p:nvPr>
            <p:ph type="body" sz="quarter" idx="17"/>
          </p:nvPr>
        </p:nvSpPr>
        <p:spPr>
          <a:xfrm>
            <a:off x="4678361" y="2879725"/>
            <a:ext cx="3241675" cy="3060273"/>
          </a:xfrm>
          <a:prstGeom prst="rect">
            <a:avLst/>
          </a:prstGeom>
        </p:spPr>
        <p:txBody>
          <a:bodyPr>
            <a:noAutofit/>
          </a:bodyPr>
          <a:lstStyle>
            <a:lvl1pPr marL="0" marR="0" indent="0" algn="l" defTabSz="914400" rtl="0" eaLnBrk="0" fontAlgn="base" latinLnBrk="0" hangingPunct="0">
              <a:lnSpc>
                <a:spcPct val="100000"/>
              </a:lnSpc>
              <a:spcBef>
                <a:spcPts val="0"/>
              </a:spcBef>
              <a:spcAft>
                <a:spcPts val="1200"/>
              </a:spcAft>
              <a:buClrTx/>
              <a:buSzTx/>
              <a:buFontTx/>
              <a:buNone/>
              <a:tabLst/>
              <a:defRPr sz="2000">
                <a:solidFill>
                  <a:schemeClr val="tx1"/>
                </a:solidFill>
                <a:latin typeface="Franklin Gothic Book"/>
                <a:cs typeface="Franklin Gothic Book"/>
              </a:defRPr>
            </a:lvl1pPr>
            <a:lvl2pPr marL="179388" marR="0" indent="-179388" algn="l" defTabSz="914400" rtl="0" eaLnBrk="0" fontAlgn="base" latinLnBrk="0" hangingPunct="0">
              <a:lnSpc>
                <a:spcPct val="100000"/>
              </a:lnSpc>
              <a:spcBef>
                <a:spcPts val="0"/>
              </a:spcBef>
              <a:spcAft>
                <a:spcPts val="1200"/>
              </a:spcAft>
              <a:buClrTx/>
              <a:buSzTx/>
              <a:buFont typeface="Arial" charset="0"/>
              <a:buChar char="•"/>
              <a:tabLst/>
              <a:defRPr>
                <a:solidFill>
                  <a:schemeClr val="tx1"/>
                </a:solidFill>
                <a:latin typeface="Franklin Gothic Book"/>
                <a:ea typeface="Franklin Gothic Book"/>
                <a:cs typeface="Franklin Gothic Book"/>
              </a:defRPr>
            </a:lvl2pPr>
            <a:lvl3pPr marL="360000" marR="0" indent="-180000" algn="l" defTabSz="914400" rtl="0" eaLnBrk="0" fontAlgn="base" latinLnBrk="0" hangingPunct="0">
              <a:lnSpc>
                <a:spcPct val="100000"/>
              </a:lnSpc>
              <a:spcBef>
                <a:spcPts val="0"/>
              </a:spcBef>
              <a:spcAft>
                <a:spcPts val="1200"/>
              </a:spcAft>
              <a:buClrTx/>
              <a:buSzTx/>
              <a:buFont typeface="Arial"/>
              <a:buChar char="•"/>
              <a:tabLst/>
              <a:defRPr>
                <a:solidFill>
                  <a:schemeClr val="tx1"/>
                </a:solidFill>
                <a:latin typeface="Franklin Gothic Book"/>
                <a:ea typeface="Franklin Gothic Book"/>
                <a:cs typeface="Franklin Gothic Book"/>
              </a:defRPr>
            </a:lvl3pPr>
            <a:lvl4pPr marL="540000" marR="0" indent="-180000" algn="l" defTabSz="914400" rtl="0" eaLnBrk="0" fontAlgn="base" latinLnBrk="0" hangingPunct="0">
              <a:lnSpc>
                <a:spcPct val="100000"/>
              </a:lnSpc>
              <a:spcBef>
                <a:spcPts val="0"/>
              </a:spcBef>
              <a:spcAft>
                <a:spcPts val="1200"/>
              </a:spcAft>
              <a:buClrTx/>
              <a:buSzTx/>
              <a:buFont typeface="Arial"/>
              <a:buChar char="•"/>
              <a:tabLst/>
              <a:defRPr>
                <a:latin typeface="Franklin Gothic Book"/>
                <a:ea typeface="Franklin Gothic Book"/>
                <a:cs typeface="Franklin Gothic Book"/>
              </a:defRPr>
            </a:lvl4pPr>
          </a:lstStyle>
          <a:p>
            <a:pPr marL="0" marR="0" lvl="0"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Click to edit Master text styles</a:t>
            </a:r>
          </a:p>
          <a:p>
            <a:pPr marL="0" marR="0" lvl="1"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Second level</a:t>
            </a:r>
          </a:p>
          <a:p>
            <a:pPr marL="0" marR="0" lvl="2"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Third level</a:t>
            </a:r>
          </a:p>
          <a:p>
            <a:pPr marL="0" marR="0" lvl="3"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Fourth level</a:t>
            </a:r>
          </a:p>
        </p:txBody>
      </p:sp>
      <p:sp>
        <p:nvSpPr>
          <p:cNvPr id="106" name="Text Placeholder 6"/>
          <p:cNvSpPr>
            <a:spLocks noGrp="1"/>
          </p:cNvSpPr>
          <p:nvPr>
            <p:ph type="body" sz="quarter" idx="18"/>
          </p:nvPr>
        </p:nvSpPr>
        <p:spPr>
          <a:xfrm>
            <a:off x="4681536" y="2340519"/>
            <a:ext cx="3238103" cy="360862"/>
          </a:xfrm>
          <a:prstGeom prst="rect">
            <a:avLst/>
          </a:prstGeom>
        </p:spPr>
        <p:txBody>
          <a:bodyPr>
            <a:noAutofit/>
          </a:bodyPr>
          <a:lstStyle>
            <a:lvl1pPr marL="0" marR="0" indent="0" algn="l" defTabSz="914400" rtl="0" eaLnBrk="0" fontAlgn="base" latinLnBrk="0" hangingPunct="0">
              <a:lnSpc>
                <a:spcPct val="100000"/>
              </a:lnSpc>
              <a:spcBef>
                <a:spcPts val="0"/>
              </a:spcBef>
              <a:spcAft>
                <a:spcPts val="1200"/>
              </a:spcAft>
              <a:buClrTx/>
              <a:buSzTx/>
              <a:buFontTx/>
              <a:buNone/>
              <a:tabLst/>
              <a:defRPr sz="2000">
                <a:solidFill>
                  <a:srgbClr val="00539B"/>
                </a:solidFill>
                <a:latin typeface="Franklin Gothic Book"/>
                <a:cs typeface="Franklin Gothic Book"/>
              </a:defRPr>
            </a:lvl1pPr>
            <a:lvl2pPr marL="179388" marR="0" indent="-179388" algn="l" defTabSz="914400" rtl="0" eaLnBrk="0" fontAlgn="base" latinLnBrk="0" hangingPunct="0">
              <a:lnSpc>
                <a:spcPct val="100000"/>
              </a:lnSpc>
              <a:spcBef>
                <a:spcPts val="0"/>
              </a:spcBef>
              <a:spcAft>
                <a:spcPts val="1200"/>
              </a:spcAft>
              <a:buClrTx/>
              <a:buSzTx/>
              <a:buFont typeface="Arial" charset="0"/>
              <a:buChar char="•"/>
              <a:tabLst/>
              <a:defRPr>
                <a:solidFill>
                  <a:schemeClr val="tx1"/>
                </a:solidFill>
              </a:defRPr>
            </a:lvl2pPr>
            <a:lvl3pPr marL="360000" marR="0" indent="-180000" algn="l" defTabSz="914400" rtl="0" eaLnBrk="0" fontAlgn="base" latinLnBrk="0" hangingPunct="0">
              <a:lnSpc>
                <a:spcPct val="100000"/>
              </a:lnSpc>
              <a:spcBef>
                <a:spcPts val="0"/>
              </a:spcBef>
              <a:spcAft>
                <a:spcPts val="1200"/>
              </a:spcAft>
              <a:buClrTx/>
              <a:buSzTx/>
              <a:buFont typeface="Arial"/>
              <a:buChar char="•"/>
              <a:tabLst/>
              <a:defRPr>
                <a:solidFill>
                  <a:schemeClr val="tx1"/>
                </a:solidFill>
              </a:defRPr>
            </a:lvl3pPr>
            <a:lvl4pPr marL="540000" marR="0" indent="-180000" algn="l" defTabSz="914400" rtl="0" eaLnBrk="0" fontAlgn="base" latinLnBrk="0" hangingPunct="0">
              <a:lnSpc>
                <a:spcPct val="100000"/>
              </a:lnSpc>
              <a:spcBef>
                <a:spcPts val="0"/>
              </a:spcBef>
              <a:spcAft>
                <a:spcPts val="1200"/>
              </a:spcAft>
              <a:buClrTx/>
              <a:buSzTx/>
              <a:buFont typeface="Arial"/>
              <a:buChar char="•"/>
              <a:tabLst/>
              <a:defRPr/>
            </a:lvl4pPr>
          </a:lstStyle>
          <a:p>
            <a:pPr marL="0" marR="0" lvl="0"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Click to edit Master text styles</a:t>
            </a:r>
          </a:p>
        </p:txBody>
      </p:sp>
      <p:cxnSp>
        <p:nvCxnSpPr>
          <p:cNvPr id="104" name="Straight Connector 103"/>
          <p:cNvCxnSpPr/>
          <p:nvPr userDrawn="1"/>
        </p:nvCxnSpPr>
        <p:spPr>
          <a:xfrm>
            <a:off x="4319585" y="2160588"/>
            <a:ext cx="0" cy="3959412"/>
          </a:xfrm>
          <a:prstGeom prst="line">
            <a:avLst/>
          </a:prstGeom>
          <a:ln w="635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94290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50_Custom Layout">
    <p:spTree>
      <p:nvGrpSpPr>
        <p:cNvPr id="1" name=""/>
        <p:cNvGrpSpPr/>
        <p:nvPr/>
      </p:nvGrpSpPr>
      <p:grpSpPr>
        <a:xfrm>
          <a:off x="0" y="0"/>
          <a:ext cx="0" cy="0"/>
          <a:chOff x="0" y="0"/>
          <a:chExt cx="0" cy="0"/>
        </a:xfrm>
      </p:grpSpPr>
      <p:graphicFrame>
        <p:nvGraphicFramePr>
          <p:cNvPr id="56" name="Object 55" hidden="1"/>
          <p:cNvGraphicFramePr>
            <a:graphicFrameLocks noChangeAspect="1"/>
          </p:cNvGraphicFramePr>
          <p:nvPr userDrawn="1">
            <p:custDataLst>
              <p:tags r:id="rId2"/>
            </p:custDataLst>
            <p:extLst>
              <p:ext uri="{D42A27DB-BD31-4B8C-83A1-F6EECF244321}">
                <p14:modId xmlns:p14="http://schemas.microsoft.com/office/powerpoint/2010/main" val="41677909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0538"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5" name="Rectangle 54"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1"/>
          <p:cNvSpPr>
            <a:spLocks noGrp="1"/>
          </p:cNvSpPr>
          <p:nvPr>
            <p:ph type="title"/>
          </p:nvPr>
        </p:nvSpPr>
        <p:spPr/>
        <p:txBody>
          <a:bodyPr/>
          <a:lstStyle/>
          <a:p>
            <a:r>
              <a:rPr lang="en-GB" dirty="0"/>
              <a:t>Click to edit Master title style</a:t>
            </a:r>
          </a:p>
        </p:txBody>
      </p:sp>
      <p:sp>
        <p:nvSpPr>
          <p:cNvPr id="3" name="Date Placeholder 2"/>
          <p:cNvSpPr>
            <a:spLocks noGrp="1"/>
          </p:cNvSpPr>
          <p:nvPr>
            <p:ph type="dt" sz="half" idx="10"/>
          </p:nvPr>
        </p:nvSpPr>
        <p:spPr>
          <a:xfrm>
            <a:off x="719136" y="6480000"/>
            <a:ext cx="1871664" cy="378000"/>
          </a:xfrm>
          <a:prstGeom prst="rect">
            <a:avLst/>
          </a:prstGeom>
        </p:spPr>
        <p:txBody>
          <a:bodyPr/>
          <a:lstStyle/>
          <a:p>
            <a:fld id="{28605AAA-AC93-43C8-85BF-E999A16FBEDF}" type="datetime3">
              <a:rPr lang="en-GB" smtClean="0">
                <a:solidFill>
                  <a:srgbClr val="FFFFFF"/>
                </a:solidFill>
              </a:rPr>
              <a:t>7 July, 2020</a:t>
            </a:fld>
            <a:endParaRPr lang="en-GB" dirty="0">
              <a:solidFill>
                <a:srgbClr val="FFFFFF"/>
              </a:solidFill>
            </a:endParaRPr>
          </a:p>
        </p:txBody>
      </p:sp>
      <p:sp>
        <p:nvSpPr>
          <p:cNvPr id="4" name="Footer Placeholder 3"/>
          <p:cNvSpPr>
            <a:spLocks noGrp="1"/>
          </p:cNvSpPr>
          <p:nvPr>
            <p:ph type="ftr" sz="quarter" idx="11"/>
            <p:custDataLst>
              <p:tags r:id="rId4"/>
            </p:custDataLst>
          </p:nvPr>
        </p:nvSpPr>
        <p:spPr>
          <a:xfrm>
            <a:off x="0" y="6480000"/>
            <a:ext cx="9144000" cy="378000"/>
          </a:xfrm>
          <a:prstGeom prst="rect">
            <a:avLst/>
          </a:prstGeom>
        </p:spPr>
        <p:txBody>
          <a:bodyPr/>
          <a:lstStyle>
            <a:lvl1pPr algn="ctr" eaLnBrk="1">
              <a:defRPr lang="en-GB" sz="1000" b="0" i="0" u="none">
                <a:solidFill>
                  <a:srgbClr val="FFFFFF"/>
                </a:solidFill>
                <a:latin typeface="Arial"/>
              </a:defRPr>
            </a:lvl1pPr>
          </a:lstStyle>
          <a:p>
            <a:endParaRPr lang="es-ES" b="1" dirty="0"/>
          </a:p>
        </p:txBody>
      </p:sp>
      <p:sp>
        <p:nvSpPr>
          <p:cNvPr id="5" name="Slide Number Placeholder 4"/>
          <p:cNvSpPr>
            <a:spLocks noGrp="1"/>
          </p:cNvSpPr>
          <p:nvPr>
            <p:ph type="sldNum" sz="quarter" idx="12"/>
          </p:nvPr>
        </p:nvSpPr>
        <p:spPr>
          <a:xfrm>
            <a:off x="8279567" y="6480000"/>
            <a:ext cx="360002" cy="378000"/>
          </a:xfrm>
          <a:prstGeom prst="rect">
            <a:avLst/>
          </a:prstGeom>
        </p:spPr>
        <p:txBody>
          <a:bodyPr/>
          <a:lstStyle/>
          <a:p>
            <a:fld id="{71F9F866-B438-9445-8D9F-1F8FF6608833}" type="slidenum">
              <a:rPr lang="en-GB" smtClean="0">
                <a:solidFill>
                  <a:srgbClr val="FFFFFF"/>
                </a:solidFill>
              </a:rPr>
              <a:pPr/>
              <a:t>‹#›</a:t>
            </a:fld>
            <a:endParaRPr lang="en-GB" dirty="0">
              <a:solidFill>
                <a:srgbClr val="FFFFFF"/>
              </a:solidFill>
            </a:endParaRPr>
          </a:p>
        </p:txBody>
      </p:sp>
      <p:sp>
        <p:nvSpPr>
          <p:cNvPr id="6" name="Rectangle 5"/>
          <p:cNvSpPr/>
          <p:nvPr userDrawn="1"/>
        </p:nvSpPr>
        <p:spPr>
          <a:xfrm>
            <a:off x="0" y="0"/>
            <a:ext cx="9144000" cy="68580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7000" dirty="0">
                <a:solidFill>
                  <a:srgbClr val="FFFFFF"/>
                </a:solidFill>
                <a:latin typeface="Franklin Gothic Book"/>
              </a:rPr>
              <a:t>Layouts for </a:t>
            </a:r>
            <a:br>
              <a:rPr lang="en-GB" sz="7000" dirty="0">
                <a:solidFill>
                  <a:srgbClr val="FFFFFF"/>
                </a:solidFill>
                <a:latin typeface="Franklin Gothic Book"/>
              </a:rPr>
            </a:br>
            <a:r>
              <a:rPr lang="en-GB" sz="7000" dirty="0">
                <a:solidFill>
                  <a:srgbClr val="FFFFFF"/>
                </a:solidFill>
                <a:latin typeface="Franklin Gothic Book"/>
              </a:rPr>
              <a:t>case studies</a:t>
            </a:r>
          </a:p>
        </p:txBody>
      </p:sp>
      <p:grpSp>
        <p:nvGrpSpPr>
          <p:cNvPr id="7" name="Group 6"/>
          <p:cNvGrpSpPr/>
          <p:nvPr userDrawn="1"/>
        </p:nvGrpSpPr>
        <p:grpSpPr>
          <a:xfrm>
            <a:off x="-903288" y="0"/>
            <a:ext cx="9902857" cy="7638450"/>
            <a:chOff x="-903288" y="0"/>
            <a:chExt cx="9902857" cy="7638450"/>
          </a:xfrm>
        </p:grpSpPr>
        <p:cxnSp>
          <p:nvCxnSpPr>
            <p:cNvPr id="8" name="Straight Connector 7"/>
            <p:cNvCxnSpPr/>
            <p:nvPr userDrawn="1"/>
          </p:nvCxnSpPr>
          <p:spPr bwMode="auto">
            <a:xfrm>
              <a:off x="-903288" y="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auto">
            <a:xfrm>
              <a:off x="-903288" y="360363"/>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auto">
            <a:xfrm>
              <a:off x="-903288" y="719138"/>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bwMode="auto">
            <a:xfrm>
              <a:off x="-903288" y="10795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auto">
            <a:xfrm>
              <a:off x="-903288" y="1439863"/>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auto">
            <a:xfrm>
              <a:off x="-903288" y="1800225"/>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auto">
            <a:xfrm>
              <a:off x="-903288" y="2160588"/>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auto">
            <a:xfrm>
              <a:off x="-903288" y="252095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auto">
            <a:xfrm>
              <a:off x="-903288" y="2879725"/>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auto">
            <a:xfrm>
              <a:off x="-903288" y="3240088"/>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auto">
            <a:xfrm>
              <a:off x="-903288" y="360045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bwMode="auto">
            <a:xfrm>
              <a:off x="-903288" y="3960813"/>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auto">
            <a:xfrm>
              <a:off x="-903288" y="4319588"/>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auto">
            <a:xfrm>
              <a:off x="-903288" y="467995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auto">
            <a:xfrm>
              <a:off x="-903288" y="5040313"/>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auto">
            <a:xfrm rot="5400000">
              <a:off x="467915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auto">
            <a:xfrm rot="5400000">
              <a:off x="4318792"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auto">
            <a:xfrm rot="5400000">
              <a:off x="396001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auto">
            <a:xfrm rot="5400000">
              <a:off x="359806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auto">
            <a:xfrm rot="5400000">
              <a:off x="3239292"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auto">
            <a:xfrm rot="5400000">
              <a:off x="287893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auto">
            <a:xfrm rot="5400000">
              <a:off x="251856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auto">
            <a:xfrm rot="5400000">
              <a:off x="215820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auto">
            <a:xfrm rot="5400000">
              <a:off x="179943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auto">
            <a:xfrm rot="5400000">
              <a:off x="143906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auto">
            <a:xfrm rot="5400000">
              <a:off x="107870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auto">
            <a:xfrm rot="5400000">
              <a:off x="718342"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auto">
            <a:xfrm rot="5400000">
              <a:off x="35956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auto">
            <a:xfrm rot="5400000">
              <a:off x="-79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bwMode="auto">
            <a:xfrm rot="5400000">
              <a:off x="-361158"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bwMode="auto">
            <a:xfrm rot="5400000">
              <a:off x="6839742"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auto">
            <a:xfrm rot="5400000">
              <a:off x="647938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auto">
            <a:xfrm rot="5400000">
              <a:off x="611901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auto">
            <a:xfrm rot="5400000">
              <a:off x="575865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auto">
            <a:xfrm rot="5400000">
              <a:off x="5398292"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auto">
            <a:xfrm rot="5400000">
              <a:off x="503951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auto">
            <a:xfrm rot="5400000">
              <a:off x="467915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auto">
            <a:xfrm rot="5400000">
              <a:off x="720010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auto">
            <a:xfrm rot="5400000">
              <a:off x="756046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auto">
            <a:xfrm rot="5400000">
              <a:off x="792000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auto">
            <a:xfrm rot="5400000">
              <a:off x="828000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bwMode="auto">
            <a:xfrm rot="5400000">
              <a:off x="864000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bwMode="auto">
            <a:xfrm>
              <a:off x="-903288" y="54000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auto">
            <a:xfrm>
              <a:off x="-903288" y="57600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auto">
            <a:xfrm>
              <a:off x="-903288" y="61200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auto">
            <a:xfrm>
              <a:off x="-903288" y="64800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auto">
            <a:xfrm>
              <a:off x="-903288" y="68400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277673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userDrawn="1">
            <p:custDataLst>
              <p:tags r:id="rId2"/>
            </p:custDataLst>
            <p:extLst>
              <p:ext uri="{D42A27DB-BD31-4B8C-83A1-F6EECF244321}">
                <p14:modId xmlns:p14="http://schemas.microsoft.com/office/powerpoint/2010/main" val="530072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1562"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8" name="Rectangle 7"/>
          <p:cNvSpPr/>
          <p:nvPr userDrawn="1"/>
        </p:nvSpPr>
        <p:spPr>
          <a:xfrm>
            <a:off x="0" y="1079999"/>
            <a:ext cx="9144001" cy="540000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solidFill>
                <a:srgbClr val="FFFFFF"/>
              </a:solidFill>
            </a:endParaRPr>
          </a:p>
        </p:txBody>
      </p:sp>
      <p:sp>
        <p:nvSpPr>
          <p:cNvPr id="2" name="Title 1"/>
          <p:cNvSpPr>
            <a:spLocks noGrp="1"/>
          </p:cNvSpPr>
          <p:nvPr>
            <p:ph type="title"/>
          </p:nvPr>
        </p:nvSpPr>
        <p:spPr/>
        <p:txBody>
          <a:bodyPr/>
          <a:lstStyle/>
          <a:p>
            <a:r>
              <a:rPr lang="en-GB" dirty="0"/>
              <a:t>Click to edit Master title style</a:t>
            </a:r>
          </a:p>
        </p:txBody>
      </p:sp>
      <p:sp>
        <p:nvSpPr>
          <p:cNvPr id="3" name="Date Placeholder 2"/>
          <p:cNvSpPr>
            <a:spLocks noGrp="1"/>
          </p:cNvSpPr>
          <p:nvPr>
            <p:ph type="dt" sz="half" idx="10"/>
          </p:nvPr>
        </p:nvSpPr>
        <p:spPr>
          <a:xfrm>
            <a:off x="719136" y="6480000"/>
            <a:ext cx="1871664" cy="378000"/>
          </a:xfrm>
          <a:prstGeom prst="rect">
            <a:avLst/>
          </a:prstGeom>
        </p:spPr>
        <p:txBody>
          <a:bodyPr/>
          <a:lstStyle/>
          <a:p>
            <a:fld id="{1F7C51C1-5502-4E27-A167-45219942B77B}" type="datetime3">
              <a:rPr lang="en-GB" smtClean="0">
                <a:solidFill>
                  <a:srgbClr val="FFFFFF"/>
                </a:solidFill>
              </a:rPr>
              <a:t>7 July, 2020</a:t>
            </a:fld>
            <a:endParaRPr lang="en-GB" dirty="0">
              <a:solidFill>
                <a:srgbClr val="FFFFFF"/>
              </a:solidFill>
            </a:endParaRPr>
          </a:p>
        </p:txBody>
      </p:sp>
      <p:sp>
        <p:nvSpPr>
          <p:cNvPr id="4" name="Footer Placeholder 3"/>
          <p:cNvSpPr>
            <a:spLocks noGrp="1"/>
          </p:cNvSpPr>
          <p:nvPr>
            <p:ph type="ftr" sz="quarter" idx="11"/>
            <p:custDataLst>
              <p:tags r:id="rId4"/>
            </p:custDataLst>
          </p:nvPr>
        </p:nvSpPr>
        <p:spPr>
          <a:xfrm>
            <a:off x="0" y="6480000"/>
            <a:ext cx="9144000" cy="378000"/>
          </a:xfrm>
          <a:prstGeom prst="rect">
            <a:avLst/>
          </a:prstGeom>
        </p:spPr>
        <p:txBody>
          <a:bodyPr/>
          <a:lstStyle>
            <a:lvl1pPr algn="ctr" eaLnBrk="1">
              <a:defRPr lang="en-GB" sz="1000" b="0" i="0" u="none">
                <a:solidFill>
                  <a:srgbClr val="FFFFFF"/>
                </a:solidFill>
                <a:latin typeface="Arial"/>
              </a:defRPr>
            </a:lvl1pPr>
          </a:lstStyle>
          <a:p>
            <a:endParaRPr lang="es-ES" b="1" dirty="0"/>
          </a:p>
        </p:txBody>
      </p:sp>
      <p:sp>
        <p:nvSpPr>
          <p:cNvPr id="5" name="Slide Number Placeholder 4"/>
          <p:cNvSpPr>
            <a:spLocks noGrp="1"/>
          </p:cNvSpPr>
          <p:nvPr>
            <p:ph type="sldNum" sz="quarter" idx="12"/>
          </p:nvPr>
        </p:nvSpPr>
        <p:spPr>
          <a:xfrm>
            <a:off x="8279567" y="6480000"/>
            <a:ext cx="360002" cy="378000"/>
          </a:xfrm>
          <a:prstGeom prst="rect">
            <a:avLst/>
          </a:prstGeom>
        </p:spPr>
        <p:txBody>
          <a:bodyPr/>
          <a:lstStyle/>
          <a:p>
            <a:fld id="{71F9F866-B438-9445-8D9F-1F8FF6608833}" type="slidenum">
              <a:rPr lang="en-GB" smtClean="0">
                <a:solidFill>
                  <a:srgbClr val="FFFFFF"/>
                </a:solidFill>
              </a:rPr>
              <a:pPr/>
              <a:t>‹#›</a:t>
            </a:fld>
            <a:endParaRPr lang="en-GB" dirty="0">
              <a:solidFill>
                <a:srgbClr val="FFFFFF"/>
              </a:solidFill>
            </a:endParaRPr>
          </a:p>
        </p:txBody>
      </p:sp>
      <p:sp>
        <p:nvSpPr>
          <p:cNvPr id="6" name="Round Same Side Corner Rectangle 5"/>
          <p:cNvSpPr/>
          <p:nvPr userDrawn="1"/>
        </p:nvSpPr>
        <p:spPr>
          <a:xfrm>
            <a:off x="358774" y="1411899"/>
            <a:ext cx="2879724" cy="5068102"/>
          </a:xfrm>
          <a:prstGeom prst="round2SameRect">
            <a:avLst>
              <a:gd name="adj1" fmla="val 5071"/>
              <a:gd name="adj2"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solidFill>
                <a:srgbClr val="FFFFFF"/>
              </a:solidFill>
            </a:endParaRPr>
          </a:p>
        </p:txBody>
      </p:sp>
      <p:sp>
        <p:nvSpPr>
          <p:cNvPr id="10" name="Picture Placeholder 8" descr="Images should be chosen for their relevance and impact. Only one image should be used on a page unless you are trying to show a process or 'before and after'.&#10;If you expect the slides to be printed then check the colour settings by selecting the image and then 'black and white' settings. From this menu you will be able to determine how best the image will be converted to black and white and how much printer ink it will use." title="Photo slot"/>
          <p:cNvSpPr>
            <a:spLocks noGrp="1"/>
          </p:cNvSpPr>
          <p:nvPr>
            <p:ph type="pic" sz="quarter" idx="14"/>
          </p:nvPr>
        </p:nvSpPr>
        <p:spPr>
          <a:xfrm>
            <a:off x="3598861" y="1411899"/>
            <a:ext cx="4680706" cy="5058751"/>
          </a:xfrm>
          <a:prstGeom prst="round2SameRect">
            <a:avLst>
              <a:gd name="adj1" fmla="val 4426"/>
              <a:gd name="adj2" fmla="val 0"/>
            </a:avLst>
          </a:prstGeom>
        </p:spPr>
        <p:txBody>
          <a:bodyPr/>
          <a:lstStyle/>
          <a:p>
            <a:pPr lvl="0"/>
            <a:r>
              <a:rPr lang="en-GB" noProof="0" dirty="0"/>
              <a:t>Click icon to add picture</a:t>
            </a:r>
          </a:p>
        </p:txBody>
      </p:sp>
    </p:spTree>
    <p:extLst>
      <p:ext uri="{BB962C8B-B14F-4D97-AF65-F5344CB8AC3E}">
        <p14:creationId xmlns:p14="http://schemas.microsoft.com/office/powerpoint/2010/main" val="310070567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2"/>
            </p:custDataLst>
            <p:extLst>
              <p:ext uri="{D42A27DB-BD31-4B8C-83A1-F6EECF244321}">
                <p14:modId xmlns:p14="http://schemas.microsoft.com/office/powerpoint/2010/main" val="7212138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2586"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8" name="Rectangle 7"/>
          <p:cNvSpPr/>
          <p:nvPr userDrawn="1"/>
        </p:nvSpPr>
        <p:spPr>
          <a:xfrm>
            <a:off x="0" y="1079999"/>
            <a:ext cx="9144001" cy="540000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solidFill>
                <a:srgbClr val="FFFFFF"/>
              </a:solidFill>
            </a:endParaRPr>
          </a:p>
        </p:txBody>
      </p:sp>
      <p:sp>
        <p:nvSpPr>
          <p:cNvPr id="2" name="Title 1"/>
          <p:cNvSpPr>
            <a:spLocks noGrp="1"/>
          </p:cNvSpPr>
          <p:nvPr>
            <p:ph type="title"/>
          </p:nvPr>
        </p:nvSpPr>
        <p:spPr/>
        <p:txBody>
          <a:bodyPr/>
          <a:lstStyle/>
          <a:p>
            <a:r>
              <a:rPr lang="en-GB" dirty="0"/>
              <a:t>Click to edit Master title style</a:t>
            </a:r>
          </a:p>
        </p:txBody>
      </p:sp>
      <p:sp>
        <p:nvSpPr>
          <p:cNvPr id="3" name="Date Placeholder 2"/>
          <p:cNvSpPr>
            <a:spLocks noGrp="1"/>
          </p:cNvSpPr>
          <p:nvPr>
            <p:ph type="dt" sz="half" idx="10"/>
          </p:nvPr>
        </p:nvSpPr>
        <p:spPr>
          <a:xfrm>
            <a:off x="719136" y="6480000"/>
            <a:ext cx="1871664" cy="378000"/>
          </a:xfrm>
          <a:prstGeom prst="rect">
            <a:avLst/>
          </a:prstGeom>
        </p:spPr>
        <p:txBody>
          <a:bodyPr/>
          <a:lstStyle/>
          <a:p>
            <a:fld id="{828D9F10-F46D-42CF-B2E8-749584198AFF}" type="datetime3">
              <a:rPr lang="en-GB" smtClean="0">
                <a:solidFill>
                  <a:srgbClr val="FFFFFF"/>
                </a:solidFill>
              </a:rPr>
              <a:t>7 July, 2020</a:t>
            </a:fld>
            <a:endParaRPr lang="en-GB" dirty="0">
              <a:solidFill>
                <a:srgbClr val="FFFFFF"/>
              </a:solidFill>
            </a:endParaRPr>
          </a:p>
        </p:txBody>
      </p:sp>
      <p:sp>
        <p:nvSpPr>
          <p:cNvPr id="4" name="Footer Placeholder 3"/>
          <p:cNvSpPr>
            <a:spLocks noGrp="1"/>
          </p:cNvSpPr>
          <p:nvPr>
            <p:ph type="ftr" sz="quarter" idx="11"/>
            <p:custDataLst>
              <p:tags r:id="rId4"/>
            </p:custDataLst>
          </p:nvPr>
        </p:nvSpPr>
        <p:spPr>
          <a:xfrm>
            <a:off x="0" y="6480000"/>
            <a:ext cx="9144000" cy="378000"/>
          </a:xfrm>
          <a:prstGeom prst="rect">
            <a:avLst/>
          </a:prstGeom>
        </p:spPr>
        <p:txBody>
          <a:bodyPr/>
          <a:lstStyle>
            <a:lvl1pPr algn="ctr" eaLnBrk="1">
              <a:defRPr lang="en-GB" sz="1000" b="0" i="0" u="none">
                <a:solidFill>
                  <a:srgbClr val="FFFFFF"/>
                </a:solidFill>
                <a:latin typeface="Arial"/>
              </a:defRPr>
            </a:lvl1pPr>
          </a:lstStyle>
          <a:p>
            <a:endParaRPr lang="es-ES" b="1" dirty="0"/>
          </a:p>
        </p:txBody>
      </p:sp>
      <p:sp>
        <p:nvSpPr>
          <p:cNvPr id="5" name="Slide Number Placeholder 4"/>
          <p:cNvSpPr>
            <a:spLocks noGrp="1"/>
          </p:cNvSpPr>
          <p:nvPr>
            <p:ph type="sldNum" sz="quarter" idx="12"/>
          </p:nvPr>
        </p:nvSpPr>
        <p:spPr>
          <a:xfrm>
            <a:off x="8279567" y="6480000"/>
            <a:ext cx="360002" cy="378000"/>
          </a:xfrm>
          <a:prstGeom prst="rect">
            <a:avLst/>
          </a:prstGeom>
        </p:spPr>
        <p:txBody>
          <a:bodyPr/>
          <a:lstStyle/>
          <a:p>
            <a:fld id="{71F9F866-B438-9445-8D9F-1F8FF6608833}" type="slidenum">
              <a:rPr lang="en-GB" smtClean="0">
                <a:solidFill>
                  <a:srgbClr val="FFFFFF"/>
                </a:solidFill>
              </a:rPr>
              <a:pPr/>
              <a:t>‹#›</a:t>
            </a:fld>
            <a:endParaRPr lang="en-GB" dirty="0">
              <a:solidFill>
                <a:srgbClr val="FFFFFF"/>
              </a:solidFill>
            </a:endParaRPr>
          </a:p>
        </p:txBody>
      </p:sp>
      <p:sp>
        <p:nvSpPr>
          <p:cNvPr id="13" name="Text Placeholder 6"/>
          <p:cNvSpPr>
            <a:spLocks noGrp="1"/>
          </p:cNvSpPr>
          <p:nvPr>
            <p:ph type="body" sz="quarter" idx="13"/>
          </p:nvPr>
        </p:nvSpPr>
        <p:spPr>
          <a:xfrm>
            <a:off x="720726" y="2161445"/>
            <a:ext cx="3600000" cy="3238555"/>
          </a:xfrm>
          <a:prstGeom prst="roundRect">
            <a:avLst>
              <a:gd name="adj" fmla="val 5995"/>
            </a:avLst>
          </a:prstGeom>
          <a:solidFill>
            <a:schemeClr val="bg1"/>
          </a:solidFill>
          <a:ln>
            <a:noFill/>
          </a:ln>
        </p:spPr>
        <p:txBody>
          <a:bodyPr lIns="36000" tIns="36000" rIns="36000" bIns="36000">
            <a:noAutofit/>
          </a:bodyPr>
          <a:lstStyle>
            <a:lvl1pPr marL="0" marR="0" indent="0" algn="l" defTabSz="914400" rtl="0" eaLnBrk="0" fontAlgn="base" latinLnBrk="0" hangingPunct="0">
              <a:lnSpc>
                <a:spcPct val="100000"/>
              </a:lnSpc>
              <a:spcBef>
                <a:spcPts val="0"/>
              </a:spcBef>
              <a:spcAft>
                <a:spcPts val="1200"/>
              </a:spcAft>
              <a:buClrTx/>
              <a:buSzTx/>
              <a:buFontTx/>
              <a:buNone/>
              <a:tabLst/>
              <a:defRPr sz="2000">
                <a:solidFill>
                  <a:schemeClr val="tx1"/>
                </a:solidFill>
                <a:latin typeface="Franklin Gothic Book"/>
                <a:cs typeface="Franklin Gothic Book"/>
              </a:defRPr>
            </a:lvl1pPr>
            <a:lvl2pPr marL="179388" marR="0" indent="-179388" algn="l" defTabSz="914400" rtl="0" eaLnBrk="0" fontAlgn="base" latinLnBrk="0" hangingPunct="0">
              <a:lnSpc>
                <a:spcPct val="100000"/>
              </a:lnSpc>
              <a:spcBef>
                <a:spcPts val="0"/>
              </a:spcBef>
              <a:spcAft>
                <a:spcPts val="1200"/>
              </a:spcAft>
              <a:buClrTx/>
              <a:buSzTx/>
              <a:buFont typeface="Arial" charset="0"/>
              <a:buChar char="•"/>
              <a:tabLst/>
              <a:defRPr>
                <a:solidFill>
                  <a:schemeClr val="tx1"/>
                </a:solidFill>
                <a:latin typeface="Franklin Gothic Book"/>
                <a:ea typeface="Franklin Gothic Book"/>
                <a:cs typeface="Franklin Gothic Book"/>
              </a:defRPr>
            </a:lvl2pPr>
            <a:lvl3pPr marL="360000" marR="0" indent="-180000" algn="l" defTabSz="914400" rtl="0" eaLnBrk="0" fontAlgn="base" latinLnBrk="0" hangingPunct="0">
              <a:lnSpc>
                <a:spcPct val="100000"/>
              </a:lnSpc>
              <a:spcBef>
                <a:spcPts val="0"/>
              </a:spcBef>
              <a:spcAft>
                <a:spcPts val="1200"/>
              </a:spcAft>
              <a:buClrTx/>
              <a:buSzTx/>
              <a:buFont typeface="Arial"/>
              <a:buChar char="•"/>
              <a:tabLst/>
              <a:defRPr>
                <a:solidFill>
                  <a:schemeClr val="tx1"/>
                </a:solidFill>
                <a:latin typeface="Franklin Gothic Book"/>
                <a:ea typeface="Franklin Gothic Book"/>
                <a:cs typeface="Franklin Gothic Book"/>
              </a:defRPr>
            </a:lvl3pPr>
            <a:lvl4pPr marL="540000" marR="0" indent="-180000" algn="l" defTabSz="914400" rtl="0" eaLnBrk="0" fontAlgn="base" latinLnBrk="0" hangingPunct="0">
              <a:lnSpc>
                <a:spcPct val="100000"/>
              </a:lnSpc>
              <a:spcBef>
                <a:spcPts val="0"/>
              </a:spcBef>
              <a:spcAft>
                <a:spcPts val="1200"/>
              </a:spcAft>
              <a:buClrTx/>
              <a:buSzTx/>
              <a:buFont typeface="Arial"/>
              <a:buChar char="•"/>
              <a:tabLst/>
              <a:defRPr>
                <a:latin typeface="Franklin Gothic Book"/>
                <a:ea typeface="Franklin Gothic Book"/>
                <a:cs typeface="Franklin Gothic Book"/>
              </a:defRPr>
            </a:lvl4pPr>
          </a:lstStyle>
          <a:p>
            <a:pPr marL="0" marR="0" lvl="0"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Click to edit Master text styles</a:t>
            </a:r>
          </a:p>
          <a:p>
            <a:pPr marL="0" marR="0" lvl="1"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Second level</a:t>
            </a:r>
          </a:p>
          <a:p>
            <a:pPr marL="0" marR="0" lvl="2"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Third level</a:t>
            </a:r>
          </a:p>
          <a:p>
            <a:pPr marL="0" marR="0" lvl="3"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Fourth level</a:t>
            </a:r>
          </a:p>
        </p:txBody>
      </p:sp>
      <p:sp>
        <p:nvSpPr>
          <p:cNvPr id="14" name="Text Placeholder 6"/>
          <p:cNvSpPr>
            <a:spLocks noGrp="1"/>
          </p:cNvSpPr>
          <p:nvPr>
            <p:ph type="body" sz="quarter" idx="14"/>
          </p:nvPr>
        </p:nvSpPr>
        <p:spPr>
          <a:xfrm>
            <a:off x="4679567" y="2161445"/>
            <a:ext cx="3600002" cy="3238555"/>
          </a:xfrm>
          <a:prstGeom prst="roundRect">
            <a:avLst>
              <a:gd name="adj" fmla="val 5995"/>
            </a:avLst>
          </a:prstGeom>
          <a:solidFill>
            <a:schemeClr val="bg1"/>
          </a:solidFill>
          <a:ln>
            <a:noFill/>
          </a:ln>
        </p:spPr>
        <p:txBody>
          <a:bodyPr lIns="36000" tIns="36000" rIns="36000" bIns="36000">
            <a:noAutofit/>
          </a:bodyPr>
          <a:lstStyle>
            <a:lvl1pPr marL="0" marR="0" indent="0" algn="l" defTabSz="914400" rtl="0" eaLnBrk="0" fontAlgn="base" latinLnBrk="0" hangingPunct="0">
              <a:lnSpc>
                <a:spcPct val="100000"/>
              </a:lnSpc>
              <a:spcBef>
                <a:spcPts val="0"/>
              </a:spcBef>
              <a:spcAft>
                <a:spcPts val="1200"/>
              </a:spcAft>
              <a:buClrTx/>
              <a:buSzTx/>
              <a:buFontTx/>
              <a:buNone/>
              <a:tabLst/>
              <a:defRPr sz="2000">
                <a:solidFill>
                  <a:schemeClr val="tx1"/>
                </a:solidFill>
                <a:latin typeface="Franklin Gothic Book"/>
                <a:cs typeface="Franklin Gothic Book"/>
              </a:defRPr>
            </a:lvl1pPr>
            <a:lvl2pPr marL="179388" marR="0" indent="-179388" algn="l" defTabSz="914400" rtl="0" eaLnBrk="0" fontAlgn="base" latinLnBrk="0" hangingPunct="0">
              <a:lnSpc>
                <a:spcPct val="100000"/>
              </a:lnSpc>
              <a:spcBef>
                <a:spcPts val="0"/>
              </a:spcBef>
              <a:spcAft>
                <a:spcPts val="1200"/>
              </a:spcAft>
              <a:buClrTx/>
              <a:buSzTx/>
              <a:buFont typeface="Arial" charset="0"/>
              <a:buChar char="•"/>
              <a:tabLst/>
              <a:defRPr>
                <a:solidFill>
                  <a:schemeClr val="tx1"/>
                </a:solidFill>
                <a:latin typeface="Franklin Gothic Book"/>
                <a:ea typeface="Franklin Gothic Book"/>
                <a:cs typeface="Franklin Gothic Book"/>
              </a:defRPr>
            </a:lvl2pPr>
            <a:lvl3pPr marL="360000" marR="0" indent="-180000" algn="l" defTabSz="914400" rtl="0" eaLnBrk="0" fontAlgn="base" latinLnBrk="0" hangingPunct="0">
              <a:lnSpc>
                <a:spcPct val="100000"/>
              </a:lnSpc>
              <a:spcBef>
                <a:spcPts val="0"/>
              </a:spcBef>
              <a:spcAft>
                <a:spcPts val="1200"/>
              </a:spcAft>
              <a:buClrTx/>
              <a:buSzTx/>
              <a:buFont typeface="Arial"/>
              <a:buChar char="•"/>
              <a:tabLst/>
              <a:defRPr>
                <a:solidFill>
                  <a:schemeClr val="tx1"/>
                </a:solidFill>
                <a:latin typeface="Franklin Gothic Book"/>
                <a:ea typeface="Franklin Gothic Book"/>
                <a:cs typeface="Franklin Gothic Book"/>
              </a:defRPr>
            </a:lvl3pPr>
            <a:lvl4pPr marL="540000" marR="0" indent="-180000" algn="l" defTabSz="914400" rtl="0" eaLnBrk="0" fontAlgn="base" latinLnBrk="0" hangingPunct="0">
              <a:lnSpc>
                <a:spcPct val="100000"/>
              </a:lnSpc>
              <a:spcBef>
                <a:spcPts val="0"/>
              </a:spcBef>
              <a:spcAft>
                <a:spcPts val="1200"/>
              </a:spcAft>
              <a:buClrTx/>
              <a:buSzTx/>
              <a:buFont typeface="Arial"/>
              <a:buChar char="•"/>
              <a:tabLst/>
              <a:defRPr>
                <a:latin typeface="Franklin Gothic Book"/>
                <a:ea typeface="Franklin Gothic Book"/>
                <a:cs typeface="Franklin Gothic Book"/>
              </a:defRPr>
            </a:lvl4pPr>
          </a:lstStyle>
          <a:p>
            <a:pPr marL="0" marR="0" lvl="0"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Click to edit Master text styles</a:t>
            </a:r>
          </a:p>
          <a:p>
            <a:pPr marL="0" marR="0" lvl="1"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Second level</a:t>
            </a:r>
          </a:p>
          <a:p>
            <a:pPr marL="0" marR="0" lvl="2"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Third level</a:t>
            </a:r>
          </a:p>
          <a:p>
            <a:pPr marL="0" marR="0" lvl="3"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Fourth level</a:t>
            </a:r>
          </a:p>
        </p:txBody>
      </p:sp>
    </p:spTree>
    <p:extLst>
      <p:ext uri="{BB962C8B-B14F-4D97-AF65-F5344CB8AC3E}">
        <p14:creationId xmlns:p14="http://schemas.microsoft.com/office/powerpoint/2010/main" val="41444869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userDrawn="1">
            <p:custDataLst>
              <p:tags r:id="rId2"/>
            </p:custDataLst>
            <p:extLst>
              <p:ext uri="{D42A27DB-BD31-4B8C-83A1-F6EECF244321}">
                <p14:modId xmlns:p14="http://schemas.microsoft.com/office/powerpoint/2010/main" val="36281984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3610"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8" name="Rectangle 7"/>
          <p:cNvSpPr/>
          <p:nvPr userDrawn="1"/>
        </p:nvSpPr>
        <p:spPr>
          <a:xfrm>
            <a:off x="0" y="1079999"/>
            <a:ext cx="9144001" cy="540000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solidFill>
                <a:srgbClr val="FFFFFF"/>
              </a:solidFill>
            </a:endParaRPr>
          </a:p>
        </p:txBody>
      </p:sp>
      <p:sp>
        <p:nvSpPr>
          <p:cNvPr id="2" name="Title 1"/>
          <p:cNvSpPr>
            <a:spLocks noGrp="1"/>
          </p:cNvSpPr>
          <p:nvPr>
            <p:ph type="title"/>
          </p:nvPr>
        </p:nvSpPr>
        <p:spPr/>
        <p:txBody>
          <a:bodyPr/>
          <a:lstStyle/>
          <a:p>
            <a:r>
              <a:rPr lang="en-GB" dirty="0"/>
              <a:t>Click to edit Master title style</a:t>
            </a:r>
          </a:p>
        </p:txBody>
      </p:sp>
      <p:sp>
        <p:nvSpPr>
          <p:cNvPr id="3" name="Date Placeholder 2"/>
          <p:cNvSpPr>
            <a:spLocks noGrp="1"/>
          </p:cNvSpPr>
          <p:nvPr>
            <p:ph type="dt" sz="half" idx="10"/>
          </p:nvPr>
        </p:nvSpPr>
        <p:spPr>
          <a:xfrm>
            <a:off x="719136" y="6480000"/>
            <a:ext cx="1871664" cy="378000"/>
          </a:xfrm>
          <a:prstGeom prst="rect">
            <a:avLst/>
          </a:prstGeom>
        </p:spPr>
        <p:txBody>
          <a:bodyPr/>
          <a:lstStyle/>
          <a:p>
            <a:fld id="{00DCE45F-B7FB-4D7F-BA68-3EC484881981}" type="datetime3">
              <a:rPr lang="en-GB" smtClean="0">
                <a:solidFill>
                  <a:srgbClr val="FFFFFF"/>
                </a:solidFill>
              </a:rPr>
              <a:t>7 July, 2020</a:t>
            </a:fld>
            <a:endParaRPr lang="en-GB" dirty="0">
              <a:solidFill>
                <a:srgbClr val="FFFFFF"/>
              </a:solidFill>
            </a:endParaRPr>
          </a:p>
        </p:txBody>
      </p:sp>
      <p:sp>
        <p:nvSpPr>
          <p:cNvPr id="4" name="Footer Placeholder 3"/>
          <p:cNvSpPr>
            <a:spLocks noGrp="1"/>
          </p:cNvSpPr>
          <p:nvPr>
            <p:ph type="ftr" sz="quarter" idx="11"/>
            <p:custDataLst>
              <p:tags r:id="rId4"/>
            </p:custDataLst>
          </p:nvPr>
        </p:nvSpPr>
        <p:spPr>
          <a:xfrm>
            <a:off x="0" y="6480000"/>
            <a:ext cx="9144000" cy="378000"/>
          </a:xfrm>
          <a:prstGeom prst="rect">
            <a:avLst/>
          </a:prstGeom>
        </p:spPr>
        <p:txBody>
          <a:bodyPr/>
          <a:lstStyle>
            <a:lvl1pPr algn="ctr" eaLnBrk="1">
              <a:defRPr lang="en-GB" sz="1000" b="0" i="0" u="none">
                <a:solidFill>
                  <a:srgbClr val="FFFFFF"/>
                </a:solidFill>
                <a:latin typeface="Arial"/>
              </a:defRPr>
            </a:lvl1pPr>
          </a:lstStyle>
          <a:p>
            <a:endParaRPr lang="es-ES" b="1" dirty="0"/>
          </a:p>
        </p:txBody>
      </p:sp>
      <p:sp>
        <p:nvSpPr>
          <p:cNvPr id="5" name="Slide Number Placeholder 4"/>
          <p:cNvSpPr>
            <a:spLocks noGrp="1"/>
          </p:cNvSpPr>
          <p:nvPr>
            <p:ph type="sldNum" sz="quarter" idx="12"/>
          </p:nvPr>
        </p:nvSpPr>
        <p:spPr>
          <a:xfrm>
            <a:off x="8279567" y="6480000"/>
            <a:ext cx="360002" cy="378000"/>
          </a:xfrm>
          <a:prstGeom prst="rect">
            <a:avLst/>
          </a:prstGeom>
        </p:spPr>
        <p:txBody>
          <a:bodyPr/>
          <a:lstStyle/>
          <a:p>
            <a:fld id="{71F9F866-B438-9445-8D9F-1F8FF6608833}" type="slidenum">
              <a:rPr lang="en-GB" smtClean="0">
                <a:solidFill>
                  <a:srgbClr val="FFFFFF"/>
                </a:solidFill>
              </a:rPr>
              <a:pPr/>
              <a:t>‹#›</a:t>
            </a:fld>
            <a:endParaRPr lang="en-GB" dirty="0">
              <a:solidFill>
                <a:srgbClr val="FFFFFF"/>
              </a:solidFill>
            </a:endParaRPr>
          </a:p>
        </p:txBody>
      </p:sp>
      <p:sp>
        <p:nvSpPr>
          <p:cNvPr id="6" name="Round Same Side Corner Rectangle 5"/>
          <p:cNvSpPr/>
          <p:nvPr userDrawn="1"/>
        </p:nvSpPr>
        <p:spPr>
          <a:xfrm>
            <a:off x="358774" y="1411899"/>
            <a:ext cx="2879724" cy="5068102"/>
          </a:xfrm>
          <a:prstGeom prst="round2SameRect">
            <a:avLst>
              <a:gd name="adj1" fmla="val 5071"/>
              <a:gd name="adj2"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solidFill>
                <a:srgbClr val="FFFFFF"/>
              </a:solidFill>
            </a:endParaRPr>
          </a:p>
        </p:txBody>
      </p:sp>
      <p:sp>
        <p:nvSpPr>
          <p:cNvPr id="10" name="Picture Placeholder 8" descr="Images should be chosen for their relevance and impact. Only one image should be used on a page unless you are trying to show a process or 'before and after'.&#10;If you expect the slides to be printed then check the colour settings by selecting the image and then 'black and white' settings. From this menu you will be able to determine how best the image will be converted to black and white and how much printer ink it will use." title="Photo slot"/>
          <p:cNvSpPr>
            <a:spLocks noGrp="1"/>
          </p:cNvSpPr>
          <p:nvPr>
            <p:ph type="pic" sz="quarter" idx="14"/>
          </p:nvPr>
        </p:nvSpPr>
        <p:spPr>
          <a:xfrm>
            <a:off x="3598861" y="1411899"/>
            <a:ext cx="4680706" cy="1111877"/>
          </a:xfrm>
          <a:prstGeom prst="roundRect">
            <a:avLst/>
          </a:prstGeom>
        </p:spPr>
        <p:txBody>
          <a:bodyPr/>
          <a:lstStyle/>
          <a:p>
            <a:pPr lvl="0"/>
            <a:r>
              <a:rPr lang="en-GB" noProof="0" dirty="0"/>
              <a:t>Click icon to add picture</a:t>
            </a:r>
          </a:p>
        </p:txBody>
      </p:sp>
      <p:sp>
        <p:nvSpPr>
          <p:cNvPr id="58" name="Text Placeholder 6"/>
          <p:cNvSpPr>
            <a:spLocks noGrp="1"/>
          </p:cNvSpPr>
          <p:nvPr>
            <p:ph type="body" sz="quarter" idx="15"/>
          </p:nvPr>
        </p:nvSpPr>
        <p:spPr>
          <a:xfrm>
            <a:off x="3598860" y="2879725"/>
            <a:ext cx="4680709" cy="3240275"/>
          </a:xfrm>
          <a:prstGeom prst="roundRect">
            <a:avLst>
              <a:gd name="adj" fmla="val 5995"/>
            </a:avLst>
          </a:prstGeom>
          <a:solidFill>
            <a:schemeClr val="bg1"/>
          </a:solidFill>
          <a:ln>
            <a:noFill/>
          </a:ln>
        </p:spPr>
        <p:txBody>
          <a:bodyPr lIns="36000" tIns="36000" rIns="36000" bIns="36000">
            <a:noAutofit/>
          </a:bodyPr>
          <a:lstStyle>
            <a:lvl1pPr marL="0" marR="0" indent="0" algn="l" defTabSz="914400" rtl="0" eaLnBrk="0" fontAlgn="base" latinLnBrk="0" hangingPunct="0">
              <a:lnSpc>
                <a:spcPct val="100000"/>
              </a:lnSpc>
              <a:spcBef>
                <a:spcPts val="0"/>
              </a:spcBef>
              <a:spcAft>
                <a:spcPts val="1200"/>
              </a:spcAft>
              <a:buClrTx/>
              <a:buSzTx/>
              <a:buFontTx/>
              <a:buNone/>
              <a:tabLst/>
              <a:defRPr sz="2000">
                <a:solidFill>
                  <a:schemeClr val="tx1"/>
                </a:solidFill>
                <a:latin typeface="Franklin Gothic Book"/>
                <a:cs typeface="Franklin Gothic Book"/>
              </a:defRPr>
            </a:lvl1pPr>
            <a:lvl2pPr marL="179388" marR="0" indent="-179388" algn="l" defTabSz="914400" rtl="0" eaLnBrk="0" fontAlgn="base" latinLnBrk="0" hangingPunct="0">
              <a:lnSpc>
                <a:spcPct val="100000"/>
              </a:lnSpc>
              <a:spcBef>
                <a:spcPts val="0"/>
              </a:spcBef>
              <a:spcAft>
                <a:spcPts val="1200"/>
              </a:spcAft>
              <a:buClrTx/>
              <a:buSzTx/>
              <a:buFont typeface="Arial" charset="0"/>
              <a:buChar char="•"/>
              <a:tabLst/>
              <a:defRPr>
                <a:solidFill>
                  <a:schemeClr val="tx1"/>
                </a:solidFill>
                <a:latin typeface="Franklin Gothic Book"/>
                <a:ea typeface="Franklin Gothic Book"/>
                <a:cs typeface="Franklin Gothic Book"/>
              </a:defRPr>
            </a:lvl2pPr>
            <a:lvl3pPr marL="360000" marR="0" indent="-180000" algn="l" defTabSz="914400" rtl="0" eaLnBrk="0" fontAlgn="base" latinLnBrk="0" hangingPunct="0">
              <a:lnSpc>
                <a:spcPct val="100000"/>
              </a:lnSpc>
              <a:spcBef>
                <a:spcPts val="0"/>
              </a:spcBef>
              <a:spcAft>
                <a:spcPts val="1200"/>
              </a:spcAft>
              <a:buClrTx/>
              <a:buSzTx/>
              <a:buFont typeface="Arial"/>
              <a:buChar char="•"/>
              <a:tabLst/>
              <a:defRPr>
                <a:solidFill>
                  <a:schemeClr val="tx1"/>
                </a:solidFill>
                <a:latin typeface="Franklin Gothic Book"/>
                <a:ea typeface="Franklin Gothic Book"/>
                <a:cs typeface="Franklin Gothic Book"/>
              </a:defRPr>
            </a:lvl3pPr>
            <a:lvl4pPr marL="540000" marR="0" indent="-180000" algn="l" defTabSz="914400" rtl="0" eaLnBrk="0" fontAlgn="base" latinLnBrk="0" hangingPunct="0">
              <a:lnSpc>
                <a:spcPct val="100000"/>
              </a:lnSpc>
              <a:spcBef>
                <a:spcPts val="0"/>
              </a:spcBef>
              <a:spcAft>
                <a:spcPts val="1200"/>
              </a:spcAft>
              <a:buClrTx/>
              <a:buSzTx/>
              <a:buFont typeface="Arial"/>
              <a:buChar char="•"/>
              <a:tabLst/>
              <a:defRPr>
                <a:latin typeface="Franklin Gothic Book"/>
                <a:ea typeface="Franklin Gothic Book"/>
                <a:cs typeface="Franklin Gothic Book"/>
              </a:defRPr>
            </a:lvl4pPr>
          </a:lstStyle>
          <a:p>
            <a:pPr marL="0" marR="0" lvl="0"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Click to edit Master text styles</a:t>
            </a:r>
          </a:p>
          <a:p>
            <a:pPr marL="0" marR="0" lvl="1"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Second level</a:t>
            </a:r>
          </a:p>
          <a:p>
            <a:pPr marL="0" marR="0" lvl="2"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Third level</a:t>
            </a:r>
          </a:p>
          <a:p>
            <a:pPr marL="0" marR="0" lvl="3"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Fourth level</a:t>
            </a:r>
          </a:p>
        </p:txBody>
      </p:sp>
    </p:spTree>
    <p:extLst>
      <p:ext uri="{BB962C8B-B14F-4D97-AF65-F5344CB8AC3E}">
        <p14:creationId xmlns:p14="http://schemas.microsoft.com/office/powerpoint/2010/main" val="41518803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userDrawn="1">
            <p:custDataLst>
              <p:tags r:id="rId2"/>
            </p:custDataLst>
            <p:extLst>
              <p:ext uri="{D42A27DB-BD31-4B8C-83A1-F6EECF244321}">
                <p14:modId xmlns:p14="http://schemas.microsoft.com/office/powerpoint/2010/main" val="299378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634"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8" name="Rectangle 7"/>
          <p:cNvSpPr/>
          <p:nvPr userDrawn="1"/>
        </p:nvSpPr>
        <p:spPr>
          <a:xfrm>
            <a:off x="0" y="1079999"/>
            <a:ext cx="9144001" cy="540000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solidFill>
                <a:srgbClr val="FFFFFF"/>
              </a:solidFill>
            </a:endParaRPr>
          </a:p>
        </p:txBody>
      </p:sp>
      <p:sp>
        <p:nvSpPr>
          <p:cNvPr id="2" name="Title 1"/>
          <p:cNvSpPr>
            <a:spLocks noGrp="1"/>
          </p:cNvSpPr>
          <p:nvPr>
            <p:ph type="title"/>
          </p:nvPr>
        </p:nvSpPr>
        <p:spPr/>
        <p:txBody>
          <a:bodyPr/>
          <a:lstStyle/>
          <a:p>
            <a:r>
              <a:rPr lang="en-GB" dirty="0"/>
              <a:t>Click to edit Master title style</a:t>
            </a:r>
          </a:p>
        </p:txBody>
      </p:sp>
      <p:sp>
        <p:nvSpPr>
          <p:cNvPr id="3" name="Date Placeholder 2"/>
          <p:cNvSpPr>
            <a:spLocks noGrp="1"/>
          </p:cNvSpPr>
          <p:nvPr>
            <p:ph type="dt" sz="half" idx="10"/>
          </p:nvPr>
        </p:nvSpPr>
        <p:spPr>
          <a:xfrm>
            <a:off x="719136" y="6480000"/>
            <a:ext cx="1871664" cy="378000"/>
          </a:xfrm>
          <a:prstGeom prst="rect">
            <a:avLst/>
          </a:prstGeom>
        </p:spPr>
        <p:txBody>
          <a:bodyPr/>
          <a:lstStyle/>
          <a:p>
            <a:fld id="{49BC686F-FFCA-4461-AE83-572E2380F8AC}" type="datetime3">
              <a:rPr lang="en-GB" smtClean="0">
                <a:solidFill>
                  <a:srgbClr val="FFFFFF"/>
                </a:solidFill>
              </a:rPr>
              <a:t>7 July, 2020</a:t>
            </a:fld>
            <a:endParaRPr lang="en-GB" dirty="0">
              <a:solidFill>
                <a:srgbClr val="FFFFFF"/>
              </a:solidFill>
            </a:endParaRPr>
          </a:p>
        </p:txBody>
      </p:sp>
      <p:sp>
        <p:nvSpPr>
          <p:cNvPr id="4" name="Footer Placeholder 3"/>
          <p:cNvSpPr>
            <a:spLocks noGrp="1"/>
          </p:cNvSpPr>
          <p:nvPr>
            <p:ph type="ftr" sz="quarter" idx="11"/>
            <p:custDataLst>
              <p:tags r:id="rId4"/>
            </p:custDataLst>
          </p:nvPr>
        </p:nvSpPr>
        <p:spPr>
          <a:xfrm>
            <a:off x="0" y="6480000"/>
            <a:ext cx="9144000" cy="378000"/>
          </a:xfrm>
          <a:prstGeom prst="rect">
            <a:avLst/>
          </a:prstGeom>
        </p:spPr>
        <p:txBody>
          <a:bodyPr/>
          <a:lstStyle>
            <a:lvl1pPr algn="ctr" eaLnBrk="1">
              <a:defRPr lang="en-GB" sz="1000" b="0" i="0" u="none">
                <a:solidFill>
                  <a:srgbClr val="FFFFFF"/>
                </a:solidFill>
                <a:latin typeface="Arial"/>
              </a:defRPr>
            </a:lvl1pPr>
          </a:lstStyle>
          <a:p>
            <a:endParaRPr lang="es-ES" b="1" dirty="0"/>
          </a:p>
        </p:txBody>
      </p:sp>
      <p:sp>
        <p:nvSpPr>
          <p:cNvPr id="5" name="Slide Number Placeholder 4"/>
          <p:cNvSpPr>
            <a:spLocks noGrp="1"/>
          </p:cNvSpPr>
          <p:nvPr>
            <p:ph type="sldNum" sz="quarter" idx="12"/>
          </p:nvPr>
        </p:nvSpPr>
        <p:spPr>
          <a:xfrm>
            <a:off x="8279567" y="6480000"/>
            <a:ext cx="360002" cy="378000"/>
          </a:xfrm>
          <a:prstGeom prst="rect">
            <a:avLst/>
          </a:prstGeom>
        </p:spPr>
        <p:txBody>
          <a:bodyPr/>
          <a:lstStyle/>
          <a:p>
            <a:fld id="{71F9F866-B438-9445-8D9F-1F8FF6608833}" type="slidenum">
              <a:rPr lang="en-GB" smtClean="0">
                <a:solidFill>
                  <a:srgbClr val="FFFFFF"/>
                </a:solidFill>
              </a:rPr>
              <a:pPr/>
              <a:t>‹#›</a:t>
            </a:fld>
            <a:endParaRPr lang="en-GB" dirty="0">
              <a:solidFill>
                <a:srgbClr val="FFFFFF"/>
              </a:solidFill>
            </a:endParaRPr>
          </a:p>
        </p:txBody>
      </p:sp>
      <p:sp>
        <p:nvSpPr>
          <p:cNvPr id="6" name="Round Same Side Corner Rectangle 5"/>
          <p:cNvSpPr/>
          <p:nvPr userDrawn="1"/>
        </p:nvSpPr>
        <p:spPr>
          <a:xfrm>
            <a:off x="358774" y="1439863"/>
            <a:ext cx="2879724" cy="5040138"/>
          </a:xfrm>
          <a:prstGeom prst="round2SameRect">
            <a:avLst>
              <a:gd name="adj1" fmla="val 5071"/>
              <a:gd name="adj2"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solidFill>
                <a:srgbClr val="FFFFFF"/>
              </a:solidFill>
            </a:endParaRPr>
          </a:p>
        </p:txBody>
      </p:sp>
      <p:sp>
        <p:nvSpPr>
          <p:cNvPr id="10" name="Picture Placeholder 8" descr="Images should be chosen for their relevance and impact. Only one image should be used on a page unless you are trying to show a process or 'before and after'.&#10;If you expect the slides to be printed then check the colour settings by selecting the image and then 'black and white' settings. From this menu you will be able to determine how best the image will be converted to black and white and how much printer ink it will use." title="Photo slot"/>
          <p:cNvSpPr>
            <a:spLocks noGrp="1"/>
          </p:cNvSpPr>
          <p:nvPr>
            <p:ph type="pic" sz="quarter" idx="14"/>
          </p:nvPr>
        </p:nvSpPr>
        <p:spPr>
          <a:xfrm>
            <a:off x="3598860" y="5400000"/>
            <a:ext cx="4717259" cy="1080000"/>
          </a:xfrm>
          <a:prstGeom prst="round2SameRect">
            <a:avLst/>
          </a:prstGeom>
        </p:spPr>
        <p:txBody>
          <a:bodyPr/>
          <a:lstStyle/>
          <a:p>
            <a:pPr lvl="0"/>
            <a:r>
              <a:rPr lang="en-GB" noProof="0" dirty="0"/>
              <a:t>Click icon to add picture</a:t>
            </a:r>
          </a:p>
        </p:txBody>
      </p:sp>
      <p:sp>
        <p:nvSpPr>
          <p:cNvPr id="58" name="Text Placeholder 6"/>
          <p:cNvSpPr>
            <a:spLocks noGrp="1"/>
          </p:cNvSpPr>
          <p:nvPr>
            <p:ph type="body" sz="quarter" idx="15"/>
          </p:nvPr>
        </p:nvSpPr>
        <p:spPr>
          <a:xfrm>
            <a:off x="3598861" y="1439863"/>
            <a:ext cx="2159000" cy="3600450"/>
          </a:xfrm>
          <a:prstGeom prst="roundRect">
            <a:avLst>
              <a:gd name="adj" fmla="val 5995"/>
            </a:avLst>
          </a:prstGeom>
          <a:solidFill>
            <a:schemeClr val="bg1"/>
          </a:solidFill>
          <a:ln>
            <a:noFill/>
          </a:ln>
        </p:spPr>
        <p:txBody>
          <a:bodyPr lIns="36000" tIns="36000" rIns="36000" bIns="36000">
            <a:noAutofit/>
          </a:bodyPr>
          <a:lstStyle>
            <a:lvl1pPr marL="0" marR="0" indent="0" algn="l" defTabSz="914400" rtl="0" eaLnBrk="0" fontAlgn="base" latinLnBrk="0" hangingPunct="0">
              <a:lnSpc>
                <a:spcPct val="100000"/>
              </a:lnSpc>
              <a:spcBef>
                <a:spcPts val="0"/>
              </a:spcBef>
              <a:spcAft>
                <a:spcPts val="1200"/>
              </a:spcAft>
              <a:buClrTx/>
              <a:buSzTx/>
              <a:buFontTx/>
              <a:buNone/>
              <a:tabLst/>
              <a:defRPr sz="2000">
                <a:solidFill>
                  <a:schemeClr val="tx1"/>
                </a:solidFill>
                <a:latin typeface="Franklin Gothic Book"/>
                <a:cs typeface="Franklin Gothic Book"/>
              </a:defRPr>
            </a:lvl1pPr>
            <a:lvl2pPr marL="179388" marR="0" indent="-179388" algn="l" defTabSz="914400" rtl="0" eaLnBrk="0" fontAlgn="base" latinLnBrk="0" hangingPunct="0">
              <a:lnSpc>
                <a:spcPct val="100000"/>
              </a:lnSpc>
              <a:spcBef>
                <a:spcPts val="0"/>
              </a:spcBef>
              <a:spcAft>
                <a:spcPts val="1200"/>
              </a:spcAft>
              <a:buClrTx/>
              <a:buSzTx/>
              <a:buFont typeface="Arial" charset="0"/>
              <a:buChar char="•"/>
              <a:tabLst/>
              <a:defRPr>
                <a:solidFill>
                  <a:schemeClr val="tx1"/>
                </a:solidFill>
                <a:latin typeface="Franklin Gothic Book"/>
                <a:ea typeface="Franklin Gothic Book"/>
                <a:cs typeface="Franklin Gothic Book"/>
              </a:defRPr>
            </a:lvl2pPr>
            <a:lvl3pPr marL="360000" marR="0" indent="-180000" algn="l" defTabSz="914400" rtl="0" eaLnBrk="0" fontAlgn="base" latinLnBrk="0" hangingPunct="0">
              <a:lnSpc>
                <a:spcPct val="100000"/>
              </a:lnSpc>
              <a:spcBef>
                <a:spcPts val="0"/>
              </a:spcBef>
              <a:spcAft>
                <a:spcPts val="1200"/>
              </a:spcAft>
              <a:buClrTx/>
              <a:buSzTx/>
              <a:buFont typeface="Arial"/>
              <a:buChar char="•"/>
              <a:tabLst/>
              <a:defRPr>
                <a:solidFill>
                  <a:schemeClr val="tx1"/>
                </a:solidFill>
                <a:latin typeface="Franklin Gothic Book"/>
                <a:ea typeface="Franklin Gothic Book"/>
                <a:cs typeface="Franklin Gothic Book"/>
              </a:defRPr>
            </a:lvl3pPr>
            <a:lvl4pPr marL="540000" marR="0" indent="-180000" algn="l" defTabSz="914400" rtl="0" eaLnBrk="0" fontAlgn="base" latinLnBrk="0" hangingPunct="0">
              <a:lnSpc>
                <a:spcPct val="100000"/>
              </a:lnSpc>
              <a:spcBef>
                <a:spcPts val="0"/>
              </a:spcBef>
              <a:spcAft>
                <a:spcPts val="1200"/>
              </a:spcAft>
              <a:buClrTx/>
              <a:buSzTx/>
              <a:buFont typeface="Arial"/>
              <a:buChar char="•"/>
              <a:tabLst/>
              <a:defRPr>
                <a:latin typeface="Franklin Gothic Book"/>
                <a:ea typeface="Franklin Gothic Book"/>
                <a:cs typeface="Franklin Gothic Book"/>
              </a:defRPr>
            </a:lvl4pPr>
          </a:lstStyle>
          <a:p>
            <a:pPr marL="0" marR="0" lvl="0"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Click to edit Master text styles</a:t>
            </a:r>
          </a:p>
          <a:p>
            <a:pPr marL="0" marR="0" lvl="1"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Second level</a:t>
            </a:r>
          </a:p>
          <a:p>
            <a:pPr marL="0" marR="0" lvl="2"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Third level</a:t>
            </a:r>
          </a:p>
          <a:p>
            <a:pPr marL="0" marR="0" lvl="3"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Fourth level</a:t>
            </a:r>
          </a:p>
        </p:txBody>
      </p:sp>
      <p:sp>
        <p:nvSpPr>
          <p:cNvPr id="59" name="Text Placeholder 6"/>
          <p:cNvSpPr>
            <a:spLocks noGrp="1"/>
          </p:cNvSpPr>
          <p:nvPr>
            <p:ph type="body" sz="quarter" idx="16"/>
          </p:nvPr>
        </p:nvSpPr>
        <p:spPr>
          <a:xfrm>
            <a:off x="6118224" y="1439863"/>
            <a:ext cx="2197896" cy="3600450"/>
          </a:xfrm>
          <a:prstGeom prst="roundRect">
            <a:avLst>
              <a:gd name="adj" fmla="val 5995"/>
            </a:avLst>
          </a:prstGeom>
          <a:solidFill>
            <a:schemeClr val="bg1"/>
          </a:solidFill>
          <a:ln>
            <a:noFill/>
          </a:ln>
        </p:spPr>
        <p:txBody>
          <a:bodyPr lIns="36000" tIns="36000" rIns="36000" bIns="36000">
            <a:noAutofit/>
          </a:bodyPr>
          <a:lstStyle>
            <a:lvl1pPr marL="0" marR="0" indent="0" algn="l" defTabSz="914400" rtl="0" eaLnBrk="0" fontAlgn="base" latinLnBrk="0" hangingPunct="0">
              <a:lnSpc>
                <a:spcPct val="100000"/>
              </a:lnSpc>
              <a:spcBef>
                <a:spcPts val="0"/>
              </a:spcBef>
              <a:spcAft>
                <a:spcPts val="1200"/>
              </a:spcAft>
              <a:buClrTx/>
              <a:buSzTx/>
              <a:buFontTx/>
              <a:buNone/>
              <a:tabLst/>
              <a:defRPr sz="2000">
                <a:solidFill>
                  <a:schemeClr val="tx1"/>
                </a:solidFill>
                <a:latin typeface="Franklin Gothic Book"/>
                <a:cs typeface="Franklin Gothic Book"/>
              </a:defRPr>
            </a:lvl1pPr>
            <a:lvl2pPr marL="179388" marR="0" indent="-179388" algn="l" defTabSz="914400" rtl="0" eaLnBrk="0" fontAlgn="base" latinLnBrk="0" hangingPunct="0">
              <a:lnSpc>
                <a:spcPct val="100000"/>
              </a:lnSpc>
              <a:spcBef>
                <a:spcPts val="0"/>
              </a:spcBef>
              <a:spcAft>
                <a:spcPts val="1200"/>
              </a:spcAft>
              <a:buClrTx/>
              <a:buSzTx/>
              <a:buFont typeface="Arial" charset="0"/>
              <a:buChar char="•"/>
              <a:tabLst/>
              <a:defRPr>
                <a:solidFill>
                  <a:schemeClr val="tx1"/>
                </a:solidFill>
                <a:latin typeface="Franklin Gothic Book"/>
                <a:ea typeface="Franklin Gothic Book"/>
                <a:cs typeface="Franklin Gothic Book"/>
              </a:defRPr>
            </a:lvl2pPr>
            <a:lvl3pPr marL="360000" marR="0" indent="-180000" algn="l" defTabSz="914400" rtl="0" eaLnBrk="0" fontAlgn="base" latinLnBrk="0" hangingPunct="0">
              <a:lnSpc>
                <a:spcPct val="100000"/>
              </a:lnSpc>
              <a:spcBef>
                <a:spcPts val="0"/>
              </a:spcBef>
              <a:spcAft>
                <a:spcPts val="1200"/>
              </a:spcAft>
              <a:buClrTx/>
              <a:buSzTx/>
              <a:buFont typeface="Arial"/>
              <a:buChar char="•"/>
              <a:tabLst/>
              <a:defRPr>
                <a:solidFill>
                  <a:schemeClr val="tx1"/>
                </a:solidFill>
                <a:latin typeface="Franklin Gothic Book"/>
                <a:ea typeface="Franklin Gothic Book"/>
                <a:cs typeface="Franklin Gothic Book"/>
              </a:defRPr>
            </a:lvl3pPr>
            <a:lvl4pPr marL="540000" marR="0" indent="-180000" algn="l" defTabSz="914400" rtl="0" eaLnBrk="0" fontAlgn="base" latinLnBrk="0" hangingPunct="0">
              <a:lnSpc>
                <a:spcPct val="100000"/>
              </a:lnSpc>
              <a:spcBef>
                <a:spcPts val="0"/>
              </a:spcBef>
              <a:spcAft>
                <a:spcPts val="1200"/>
              </a:spcAft>
              <a:buClrTx/>
              <a:buSzTx/>
              <a:buFont typeface="Arial"/>
              <a:buChar char="•"/>
              <a:tabLst/>
              <a:defRPr>
                <a:latin typeface="Franklin Gothic Book"/>
                <a:ea typeface="Franklin Gothic Book"/>
                <a:cs typeface="Franklin Gothic Book"/>
              </a:defRPr>
            </a:lvl4pPr>
          </a:lstStyle>
          <a:p>
            <a:pPr marL="0" marR="0" lvl="0"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Click to edit Master text styles</a:t>
            </a:r>
          </a:p>
          <a:p>
            <a:pPr marL="0" marR="0" lvl="1"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Second level</a:t>
            </a:r>
          </a:p>
          <a:p>
            <a:pPr marL="0" marR="0" lvl="2"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Third level</a:t>
            </a:r>
          </a:p>
          <a:p>
            <a:pPr marL="0" marR="0" lvl="3"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a:ln>
                  <a:noFill/>
                </a:ln>
                <a:solidFill>
                  <a:srgbClr val="58595B"/>
                </a:solidFill>
                <a:effectLst/>
                <a:uLnTx/>
                <a:uFillTx/>
                <a:latin typeface="Arial" pitchFamily="34" charset="0"/>
                <a:ea typeface="ＭＳ Ｐゴシック" charset="0"/>
                <a:cs typeface="Arial" pitchFamily="34" charset="0"/>
              </a:rPr>
              <a:t>Fourth level</a:t>
            </a:r>
          </a:p>
        </p:txBody>
      </p:sp>
    </p:spTree>
    <p:extLst>
      <p:ext uri="{BB962C8B-B14F-4D97-AF65-F5344CB8AC3E}">
        <p14:creationId xmlns:p14="http://schemas.microsoft.com/office/powerpoint/2010/main" val="26591635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userDrawn="1">
            <p:custDataLst>
              <p:tags r:id="rId2"/>
            </p:custDataLst>
            <p:extLst>
              <p:ext uri="{D42A27DB-BD31-4B8C-83A1-F6EECF244321}">
                <p14:modId xmlns:p14="http://schemas.microsoft.com/office/powerpoint/2010/main" val="13970079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658"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10" name="Rectangle 9"/>
          <p:cNvSpPr/>
          <p:nvPr userDrawn="1"/>
        </p:nvSpPr>
        <p:spPr>
          <a:xfrm>
            <a:off x="0" y="1800224"/>
            <a:ext cx="9144001" cy="467977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solidFill>
                <a:srgbClr val="FFFFFF"/>
              </a:solidFill>
            </a:endParaRPr>
          </a:p>
        </p:txBody>
      </p:sp>
      <p:sp>
        <p:nvSpPr>
          <p:cNvPr id="2" name="Title 1"/>
          <p:cNvSpPr>
            <a:spLocks noGrp="1"/>
          </p:cNvSpPr>
          <p:nvPr>
            <p:ph type="title"/>
          </p:nvPr>
        </p:nvSpPr>
        <p:spPr/>
        <p:txBody>
          <a:bodyPr/>
          <a:lstStyle/>
          <a:p>
            <a:r>
              <a:rPr lang="en-GB" dirty="0"/>
              <a:t>Click to edit Master title style</a:t>
            </a:r>
          </a:p>
        </p:txBody>
      </p:sp>
      <p:sp>
        <p:nvSpPr>
          <p:cNvPr id="3" name="Date Placeholder 2"/>
          <p:cNvSpPr>
            <a:spLocks noGrp="1"/>
          </p:cNvSpPr>
          <p:nvPr>
            <p:ph type="dt" sz="half" idx="10"/>
          </p:nvPr>
        </p:nvSpPr>
        <p:spPr>
          <a:xfrm>
            <a:off x="719136" y="6480000"/>
            <a:ext cx="1871664" cy="378000"/>
          </a:xfrm>
          <a:prstGeom prst="rect">
            <a:avLst/>
          </a:prstGeom>
        </p:spPr>
        <p:txBody>
          <a:bodyPr/>
          <a:lstStyle/>
          <a:p>
            <a:fld id="{90C6F071-C4C7-4BDC-A043-7D3EB7A48204}" type="datetime3">
              <a:rPr lang="en-GB" smtClean="0">
                <a:solidFill>
                  <a:srgbClr val="FFFFFF"/>
                </a:solidFill>
              </a:rPr>
              <a:t>7 July, 2020</a:t>
            </a:fld>
            <a:endParaRPr lang="en-GB" dirty="0">
              <a:solidFill>
                <a:srgbClr val="FFFFFF"/>
              </a:solidFill>
            </a:endParaRPr>
          </a:p>
        </p:txBody>
      </p:sp>
      <p:sp>
        <p:nvSpPr>
          <p:cNvPr id="4" name="Footer Placeholder 3"/>
          <p:cNvSpPr>
            <a:spLocks noGrp="1"/>
          </p:cNvSpPr>
          <p:nvPr>
            <p:ph type="ftr" sz="quarter" idx="11"/>
            <p:custDataLst>
              <p:tags r:id="rId4"/>
            </p:custDataLst>
          </p:nvPr>
        </p:nvSpPr>
        <p:spPr>
          <a:xfrm>
            <a:off x="0" y="6480000"/>
            <a:ext cx="9144000" cy="378000"/>
          </a:xfrm>
          <a:prstGeom prst="rect">
            <a:avLst/>
          </a:prstGeom>
        </p:spPr>
        <p:txBody>
          <a:bodyPr/>
          <a:lstStyle>
            <a:lvl1pPr algn="ctr" eaLnBrk="1">
              <a:defRPr lang="en-GB" sz="1000" b="0" i="0" u="none">
                <a:solidFill>
                  <a:srgbClr val="FFFFFF"/>
                </a:solidFill>
                <a:latin typeface="Arial"/>
              </a:defRPr>
            </a:lvl1pPr>
          </a:lstStyle>
          <a:p>
            <a:endParaRPr lang="es-ES" b="1" dirty="0"/>
          </a:p>
        </p:txBody>
      </p:sp>
      <p:sp>
        <p:nvSpPr>
          <p:cNvPr id="5" name="Slide Number Placeholder 4"/>
          <p:cNvSpPr>
            <a:spLocks noGrp="1"/>
          </p:cNvSpPr>
          <p:nvPr>
            <p:ph type="sldNum" sz="quarter" idx="12"/>
          </p:nvPr>
        </p:nvSpPr>
        <p:spPr>
          <a:xfrm>
            <a:off x="8279567" y="6480000"/>
            <a:ext cx="360002" cy="378000"/>
          </a:xfrm>
          <a:prstGeom prst="rect">
            <a:avLst/>
          </a:prstGeom>
        </p:spPr>
        <p:txBody>
          <a:bodyPr/>
          <a:lstStyle/>
          <a:p>
            <a:fld id="{71F9F866-B438-9445-8D9F-1F8FF6608833}" type="slidenum">
              <a:rPr lang="en-GB" smtClean="0">
                <a:solidFill>
                  <a:srgbClr val="FFFFFF"/>
                </a:solidFill>
              </a:rPr>
              <a:pPr/>
              <a:t>‹#›</a:t>
            </a:fld>
            <a:endParaRPr lang="en-GB" dirty="0">
              <a:solidFill>
                <a:srgbClr val="FFFFFF"/>
              </a:solidFill>
            </a:endParaRPr>
          </a:p>
        </p:txBody>
      </p:sp>
      <p:sp>
        <p:nvSpPr>
          <p:cNvPr id="7" name="Oval 6"/>
          <p:cNvSpPr/>
          <p:nvPr userDrawn="1"/>
        </p:nvSpPr>
        <p:spPr>
          <a:xfrm>
            <a:off x="720725" y="2158844"/>
            <a:ext cx="1800225" cy="1800225"/>
          </a:xfrm>
          <a:prstGeom prst="ellipse">
            <a:avLst/>
          </a:prstGeom>
          <a:solidFill>
            <a:schemeClr val="bg1"/>
          </a:solidFill>
          <a:ln w="3175" cmpd="sng">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t"/>
          <a:lstStyle/>
          <a:p>
            <a:pPr>
              <a:spcAft>
                <a:spcPts val="600"/>
              </a:spcAft>
            </a:pPr>
            <a:r>
              <a:rPr lang="en-GB" sz="1300" dirty="0">
                <a:solidFill>
                  <a:srgbClr val="FFFFFF"/>
                </a:solidFill>
                <a:latin typeface="Franklin Gothic Book"/>
                <a:cs typeface="Franklin Gothic Book"/>
              </a:rPr>
              <a:t>Project Summary</a:t>
            </a:r>
          </a:p>
        </p:txBody>
      </p:sp>
      <p:sp>
        <p:nvSpPr>
          <p:cNvPr id="8" name="Rounded Rectangle 7"/>
          <p:cNvSpPr/>
          <p:nvPr userDrawn="1"/>
        </p:nvSpPr>
        <p:spPr>
          <a:xfrm>
            <a:off x="720725" y="4319775"/>
            <a:ext cx="1800225" cy="1800225"/>
          </a:xfrm>
          <a:prstGeom prst="roundRect">
            <a:avLst>
              <a:gd name="adj" fmla="val 7738"/>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solidFill>
                <a:srgbClr val="FFFFFF"/>
              </a:solidFill>
            </a:endParaRPr>
          </a:p>
        </p:txBody>
      </p:sp>
      <p:sp>
        <p:nvSpPr>
          <p:cNvPr id="9" name="Round Same Side Corner Rectangle 8"/>
          <p:cNvSpPr/>
          <p:nvPr userDrawn="1"/>
        </p:nvSpPr>
        <p:spPr>
          <a:xfrm>
            <a:off x="5038724" y="2158844"/>
            <a:ext cx="3600845" cy="4311806"/>
          </a:xfrm>
          <a:prstGeom prst="round2SameRect">
            <a:avLst>
              <a:gd name="adj1" fmla="val 3720"/>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solidFill>
                <a:srgbClr val="FFFFFF"/>
              </a:solidFill>
            </a:endParaRPr>
          </a:p>
        </p:txBody>
      </p:sp>
      <p:sp>
        <p:nvSpPr>
          <p:cNvPr id="12" name="Picture Placeholder 8" descr="Images should be chosen for their relevance and impact. Only one image should be used on a page unless you are trying to show a process or 'before and after'.&#10;If you expect the slides to be printed then check the colour settings by selecting the image and then 'black and white' settings. From this menu you will be able to determine how best the image will be converted to black and white and how much printer ink it will use." title="Photo slot"/>
          <p:cNvSpPr>
            <a:spLocks noGrp="1"/>
          </p:cNvSpPr>
          <p:nvPr>
            <p:ph type="pic" sz="quarter" idx="14"/>
          </p:nvPr>
        </p:nvSpPr>
        <p:spPr>
          <a:xfrm>
            <a:off x="2878135" y="2160588"/>
            <a:ext cx="1800226" cy="4310062"/>
          </a:xfrm>
          <a:prstGeom prst="round2SameRect">
            <a:avLst>
              <a:gd name="adj1" fmla="val 10230"/>
              <a:gd name="adj2" fmla="val 0"/>
            </a:avLst>
          </a:prstGeom>
        </p:spPr>
        <p:txBody>
          <a:bodyPr/>
          <a:lstStyle/>
          <a:p>
            <a:pPr lvl="0"/>
            <a:r>
              <a:rPr lang="en-GB" noProof="0" dirty="0"/>
              <a:t>Click icon to add picture</a:t>
            </a:r>
          </a:p>
        </p:txBody>
      </p:sp>
    </p:spTree>
    <p:extLst>
      <p:ext uri="{BB962C8B-B14F-4D97-AF65-F5344CB8AC3E}">
        <p14:creationId xmlns:p14="http://schemas.microsoft.com/office/powerpoint/2010/main" val="18920656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userDrawn="1">
            <p:custDataLst>
              <p:tags r:id="rId2"/>
            </p:custDataLst>
            <p:extLst>
              <p:ext uri="{D42A27DB-BD31-4B8C-83A1-F6EECF244321}">
                <p14:modId xmlns:p14="http://schemas.microsoft.com/office/powerpoint/2010/main" val="2090941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6682"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10" name="Rectangle 9"/>
          <p:cNvSpPr/>
          <p:nvPr userDrawn="1"/>
        </p:nvSpPr>
        <p:spPr>
          <a:xfrm>
            <a:off x="0" y="1800225"/>
            <a:ext cx="9144001" cy="467977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solidFill>
                <a:srgbClr val="FFFFFF"/>
              </a:solidFill>
            </a:endParaRPr>
          </a:p>
        </p:txBody>
      </p:sp>
      <p:sp>
        <p:nvSpPr>
          <p:cNvPr id="11" name="Picture Placeholder 8" descr="Images should be chosen for their relevance and impact. Only one image should be used on a page unless you are trying to show a process or 'before and after'.&#10;If you expect the slides to be printed then check the colour settings by selecting the image and then 'black and white' settings. From this menu you will be able to determine how best the image will be converted to black and white and how much printer ink it will use." title="Photo slot"/>
          <p:cNvSpPr>
            <a:spLocks noGrp="1"/>
          </p:cNvSpPr>
          <p:nvPr>
            <p:ph type="pic" sz="quarter" idx="14"/>
          </p:nvPr>
        </p:nvSpPr>
        <p:spPr>
          <a:xfrm>
            <a:off x="720725" y="4319588"/>
            <a:ext cx="3957636" cy="2151062"/>
          </a:xfrm>
          <a:prstGeom prst="round2SameRect">
            <a:avLst>
              <a:gd name="adj1" fmla="val 10230"/>
              <a:gd name="adj2" fmla="val 0"/>
            </a:avLst>
          </a:prstGeom>
        </p:spPr>
        <p:txBody>
          <a:bodyPr/>
          <a:lstStyle/>
          <a:p>
            <a:pPr lvl="0"/>
            <a:r>
              <a:rPr lang="en-GB" noProof="0" dirty="0"/>
              <a:t>Click icon to add picture</a:t>
            </a:r>
          </a:p>
        </p:txBody>
      </p:sp>
      <p:sp>
        <p:nvSpPr>
          <p:cNvPr id="2" name="Title 1"/>
          <p:cNvSpPr>
            <a:spLocks noGrp="1"/>
          </p:cNvSpPr>
          <p:nvPr>
            <p:ph type="title"/>
          </p:nvPr>
        </p:nvSpPr>
        <p:spPr/>
        <p:txBody>
          <a:bodyPr/>
          <a:lstStyle>
            <a:lvl1pPr>
              <a:defRPr>
                <a:latin typeface="Bodoni MT" panose="02070603080606020203" pitchFamily="18" charset="0"/>
              </a:defRPr>
            </a:lvl1pPr>
          </a:lstStyle>
          <a:p>
            <a:r>
              <a:rPr lang="en-GB" dirty="0"/>
              <a:t>Click to edit Master title style</a:t>
            </a:r>
          </a:p>
        </p:txBody>
      </p:sp>
      <p:sp>
        <p:nvSpPr>
          <p:cNvPr id="3" name="Date Placeholder 2"/>
          <p:cNvSpPr>
            <a:spLocks noGrp="1"/>
          </p:cNvSpPr>
          <p:nvPr>
            <p:ph type="dt" sz="half" idx="10"/>
          </p:nvPr>
        </p:nvSpPr>
        <p:spPr>
          <a:xfrm>
            <a:off x="719136" y="6480000"/>
            <a:ext cx="1871664" cy="378000"/>
          </a:xfrm>
          <a:prstGeom prst="rect">
            <a:avLst/>
          </a:prstGeom>
        </p:spPr>
        <p:txBody>
          <a:bodyPr/>
          <a:lstStyle/>
          <a:p>
            <a:fld id="{7FE019ED-5D54-49E9-A435-909EB06D4D60}" type="datetime3">
              <a:rPr lang="en-GB" smtClean="0">
                <a:solidFill>
                  <a:srgbClr val="FFFFFF"/>
                </a:solidFill>
              </a:rPr>
              <a:t>7 July, 2020</a:t>
            </a:fld>
            <a:endParaRPr lang="en-GB" dirty="0">
              <a:solidFill>
                <a:srgbClr val="FFFFFF"/>
              </a:solidFill>
            </a:endParaRPr>
          </a:p>
        </p:txBody>
      </p:sp>
      <p:sp>
        <p:nvSpPr>
          <p:cNvPr id="4" name="Footer Placeholder 3"/>
          <p:cNvSpPr>
            <a:spLocks noGrp="1"/>
          </p:cNvSpPr>
          <p:nvPr>
            <p:ph type="ftr" sz="quarter" idx="11"/>
            <p:custDataLst>
              <p:tags r:id="rId4"/>
            </p:custDataLst>
          </p:nvPr>
        </p:nvSpPr>
        <p:spPr>
          <a:xfrm>
            <a:off x="0" y="6480000"/>
            <a:ext cx="9144000" cy="378000"/>
          </a:xfrm>
          <a:prstGeom prst="rect">
            <a:avLst/>
          </a:prstGeom>
        </p:spPr>
        <p:txBody>
          <a:bodyPr/>
          <a:lstStyle>
            <a:lvl1pPr algn="ctr" eaLnBrk="1">
              <a:defRPr lang="en-GB" sz="1000" b="0" i="0" u="none">
                <a:solidFill>
                  <a:srgbClr val="FFFFFF"/>
                </a:solidFill>
                <a:latin typeface="Arial"/>
              </a:defRPr>
            </a:lvl1pPr>
          </a:lstStyle>
          <a:p>
            <a:endParaRPr lang="es-ES" b="1" dirty="0"/>
          </a:p>
        </p:txBody>
      </p:sp>
      <p:sp>
        <p:nvSpPr>
          <p:cNvPr id="5" name="Slide Number Placeholder 4"/>
          <p:cNvSpPr>
            <a:spLocks noGrp="1"/>
          </p:cNvSpPr>
          <p:nvPr>
            <p:ph type="sldNum" sz="quarter" idx="12"/>
          </p:nvPr>
        </p:nvSpPr>
        <p:spPr>
          <a:xfrm>
            <a:off x="8279567" y="6480000"/>
            <a:ext cx="360002" cy="378000"/>
          </a:xfrm>
          <a:prstGeom prst="rect">
            <a:avLst/>
          </a:prstGeom>
        </p:spPr>
        <p:txBody>
          <a:bodyPr/>
          <a:lstStyle/>
          <a:p>
            <a:fld id="{71F9F866-B438-9445-8D9F-1F8FF6608833}" type="slidenum">
              <a:rPr lang="en-GB" smtClean="0">
                <a:solidFill>
                  <a:srgbClr val="FFFFFF"/>
                </a:solidFill>
              </a:rPr>
              <a:pPr/>
              <a:t>‹#›</a:t>
            </a:fld>
            <a:endParaRPr lang="en-GB" dirty="0">
              <a:solidFill>
                <a:srgbClr val="FFFFFF"/>
              </a:solidFill>
            </a:endParaRPr>
          </a:p>
        </p:txBody>
      </p:sp>
      <p:sp>
        <p:nvSpPr>
          <p:cNvPr id="7" name="Oval 6"/>
          <p:cNvSpPr/>
          <p:nvPr userDrawn="1"/>
        </p:nvSpPr>
        <p:spPr>
          <a:xfrm>
            <a:off x="720725" y="2158844"/>
            <a:ext cx="1800225" cy="1800225"/>
          </a:xfrm>
          <a:prstGeom prst="ellipse">
            <a:avLst/>
          </a:prstGeom>
          <a:solidFill>
            <a:schemeClr val="bg1"/>
          </a:solidFill>
          <a:ln w="3175" cmpd="sng">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t"/>
          <a:lstStyle/>
          <a:p>
            <a:pPr>
              <a:spcAft>
                <a:spcPts val="600"/>
              </a:spcAft>
            </a:pPr>
            <a:r>
              <a:rPr lang="en-GB" sz="1300" dirty="0">
                <a:solidFill>
                  <a:srgbClr val="FFFFFF"/>
                </a:solidFill>
                <a:latin typeface="Franklin Gothic Book"/>
                <a:cs typeface="Franklin Gothic Book"/>
              </a:rPr>
              <a:t>Project Summary</a:t>
            </a:r>
          </a:p>
        </p:txBody>
      </p:sp>
      <p:sp>
        <p:nvSpPr>
          <p:cNvPr id="8" name="Rounded Rectangle 7"/>
          <p:cNvSpPr/>
          <p:nvPr userDrawn="1"/>
        </p:nvSpPr>
        <p:spPr>
          <a:xfrm>
            <a:off x="2878136" y="2158844"/>
            <a:ext cx="1800225" cy="1800225"/>
          </a:xfrm>
          <a:prstGeom prst="roundRect">
            <a:avLst>
              <a:gd name="adj" fmla="val 7738"/>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solidFill>
                <a:srgbClr val="FFFFFF"/>
              </a:solidFill>
            </a:endParaRPr>
          </a:p>
        </p:txBody>
      </p:sp>
      <p:sp>
        <p:nvSpPr>
          <p:cNvPr id="9" name="Round Same Side Corner Rectangle 8"/>
          <p:cNvSpPr/>
          <p:nvPr userDrawn="1"/>
        </p:nvSpPr>
        <p:spPr>
          <a:xfrm>
            <a:off x="5038724" y="2158844"/>
            <a:ext cx="3600845" cy="4311806"/>
          </a:xfrm>
          <a:prstGeom prst="round2SameRect">
            <a:avLst>
              <a:gd name="adj1" fmla="val 3720"/>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eaLnBrk="1">
              <a:spcAft>
                <a:spcPts val="600"/>
              </a:spcAft>
            </a:pPr>
            <a:endParaRPr lang="en-GB" dirty="0">
              <a:solidFill>
                <a:srgbClr val="FFFFFF"/>
              </a:solidFill>
            </a:endParaRPr>
          </a:p>
        </p:txBody>
      </p:sp>
    </p:spTree>
    <p:extLst>
      <p:ext uri="{BB962C8B-B14F-4D97-AF65-F5344CB8AC3E}">
        <p14:creationId xmlns:p14="http://schemas.microsoft.com/office/powerpoint/2010/main" val="239932989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itle - standard non-animate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157429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7705" name="think-cell Slide" r:id="rId5" imgW="421" imgH="423" progId="TCLayout.ActiveDocument.1">
                  <p:embed/>
                </p:oleObj>
              </mc:Choice>
              <mc:Fallback>
                <p:oleObj name="think-cell Slide" r:id="rId5" imgW="421" imgH="42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marL="0" lvl="0" indent="0" algn="ctr" eaLnBrk="1">
              <a:spcAft>
                <a:spcPts val="600"/>
              </a:spcAft>
            </a:pPr>
            <a:endParaRPr lang="en-GB" sz="32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pic>
        <p:nvPicPr>
          <p:cNvPr id="1026" name="Picture 2" descr="Z:\852_General presentation_update_2017\02_ARTWORK\IMAGES\HI RES\background1280x960.jpg"/>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113771" y="0"/>
            <a:ext cx="9257771" cy="694332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userDrawn="1"/>
        </p:nvPicPr>
        <p:blipFill>
          <a:blip r:embed="rId8">
            <a:extLst>
              <a:ext uri="{28A0092B-C50C-407E-A947-70E740481C1C}">
                <a14:useLocalDpi xmlns:a14="http://schemas.microsoft.com/office/drawing/2010/main"/>
              </a:ext>
            </a:extLst>
          </a:blip>
          <a:stretch>
            <a:fillRect/>
          </a:stretch>
        </p:blipFill>
        <p:spPr>
          <a:xfrm>
            <a:off x="-1587" y="4407789"/>
            <a:ext cx="9144000" cy="2176272"/>
          </a:xfrm>
          <a:prstGeom prst="rect">
            <a:avLst/>
          </a:prstGeom>
        </p:spPr>
      </p:pic>
      <p:sp>
        <p:nvSpPr>
          <p:cNvPr id="70" name="Title 1"/>
          <p:cNvSpPr>
            <a:spLocks noGrp="1"/>
          </p:cNvSpPr>
          <p:nvPr>
            <p:ph type="title" hasCustomPrompt="1"/>
          </p:nvPr>
        </p:nvSpPr>
        <p:spPr>
          <a:xfrm>
            <a:off x="719134" y="4893126"/>
            <a:ext cx="6291266" cy="727534"/>
          </a:xfrm>
        </p:spPr>
        <p:txBody>
          <a:bodyPr anchor="b">
            <a:normAutofit/>
          </a:bodyPr>
          <a:lstStyle>
            <a:lvl1pPr>
              <a:defRPr sz="3200" baseline="0"/>
            </a:lvl1pPr>
          </a:lstStyle>
          <a:p>
            <a:r>
              <a:rPr lang="en-GB" dirty="0"/>
              <a:t>Presentation title</a:t>
            </a:r>
          </a:p>
        </p:txBody>
      </p:sp>
      <p:sp>
        <p:nvSpPr>
          <p:cNvPr id="5" name="Text Placeholder 4"/>
          <p:cNvSpPr>
            <a:spLocks noGrp="1"/>
          </p:cNvSpPr>
          <p:nvPr>
            <p:ph type="body" sz="quarter" idx="10" hasCustomPrompt="1"/>
          </p:nvPr>
        </p:nvSpPr>
        <p:spPr>
          <a:xfrm>
            <a:off x="719138" y="5731785"/>
            <a:ext cx="6127750" cy="609600"/>
          </a:xfrm>
        </p:spPr>
        <p:txBody>
          <a:bodyPr/>
          <a:lstStyle>
            <a:lvl1pPr>
              <a:spcAft>
                <a:spcPts val="0"/>
              </a:spcAft>
              <a:defRPr>
                <a:solidFill>
                  <a:srgbClr val="00AE9E"/>
                </a:solidFill>
                <a:latin typeface="Bodoni MT" panose="02070603080606020203" pitchFamily="18" charset="0"/>
              </a:defRPr>
            </a:lvl1pPr>
          </a:lstStyle>
          <a:p>
            <a:pPr lvl="0"/>
            <a:r>
              <a:rPr lang="en-GB" dirty="0"/>
              <a:t>Presenter name</a:t>
            </a:r>
          </a:p>
          <a:p>
            <a:pPr lvl="0"/>
            <a:r>
              <a:rPr lang="en-GB" dirty="0"/>
              <a:t>Event name</a:t>
            </a:r>
          </a:p>
        </p:txBody>
      </p:sp>
    </p:spTree>
    <p:extLst>
      <p:ext uri="{BB962C8B-B14F-4D97-AF65-F5344CB8AC3E}">
        <p14:creationId xmlns:p14="http://schemas.microsoft.com/office/powerpoint/2010/main" val="214192586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chartAndTx">
  <p:cSld name="Título, gráfico y texto">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2"/>
            </p:custDataLst>
            <p:extLst>
              <p:ext uri="{D42A27DB-BD31-4B8C-83A1-F6EECF244321}">
                <p14:modId xmlns:p14="http://schemas.microsoft.com/office/powerpoint/2010/main" val="39705340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8730" name="think-cell Slide" r:id="rId5" imgW="421" imgH="423" progId="TCLayout.ActiveDocument.1">
                  <p:embed/>
                </p:oleObj>
              </mc:Choice>
              <mc:Fallback>
                <p:oleObj name="think-cell Slide" r:id="rId5" imgW="421" imgH="42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1"/>
          <p:cNvSpPr>
            <a:spLocks noGrp="1"/>
          </p:cNvSpPr>
          <p:nvPr>
            <p:ph type="title"/>
          </p:nvPr>
        </p:nvSpPr>
        <p:spPr>
          <a:xfrm>
            <a:off x="619125" y="290513"/>
            <a:ext cx="6391275" cy="635000"/>
          </a:xfrm>
        </p:spPr>
        <p:txBody>
          <a:bodyPr/>
          <a:lstStyle/>
          <a:p>
            <a:r>
              <a:rPr lang="en-GB" dirty="0" err="1"/>
              <a:t>Haga</a:t>
            </a:r>
            <a:r>
              <a:rPr lang="en-GB" dirty="0"/>
              <a:t> </a:t>
            </a:r>
            <a:r>
              <a:rPr lang="en-GB" dirty="0" err="1"/>
              <a:t>clic</a:t>
            </a:r>
            <a:r>
              <a:rPr lang="en-GB" dirty="0"/>
              <a:t> para </a:t>
            </a:r>
            <a:r>
              <a:rPr lang="en-GB" dirty="0" err="1"/>
              <a:t>modificar</a:t>
            </a:r>
            <a:r>
              <a:rPr lang="en-GB" dirty="0"/>
              <a:t> el </a:t>
            </a:r>
            <a:r>
              <a:rPr lang="en-GB" dirty="0" err="1"/>
              <a:t>estilo</a:t>
            </a:r>
            <a:r>
              <a:rPr lang="en-GB" dirty="0"/>
              <a:t> de </a:t>
            </a:r>
            <a:r>
              <a:rPr lang="en-GB" dirty="0" err="1"/>
              <a:t>título</a:t>
            </a:r>
            <a:r>
              <a:rPr lang="en-GB" dirty="0"/>
              <a:t> del </a:t>
            </a:r>
            <a:r>
              <a:rPr lang="en-GB" dirty="0" err="1"/>
              <a:t>patrón</a:t>
            </a:r>
            <a:endParaRPr lang="en-GB" dirty="0"/>
          </a:p>
        </p:txBody>
      </p:sp>
      <p:sp>
        <p:nvSpPr>
          <p:cNvPr id="3" name="Chart Placeholder 2"/>
          <p:cNvSpPr>
            <a:spLocks noGrp="1"/>
          </p:cNvSpPr>
          <p:nvPr>
            <p:ph type="chart" sz="half" idx="1"/>
          </p:nvPr>
        </p:nvSpPr>
        <p:spPr>
          <a:xfrm>
            <a:off x="966788" y="1546225"/>
            <a:ext cx="3656012" cy="5092700"/>
          </a:xfrm>
        </p:spPr>
        <p:txBody>
          <a:bodyPr/>
          <a:lstStyle/>
          <a:p>
            <a:pPr lvl="0"/>
            <a:r>
              <a:rPr lang="en-GB" noProof="0" dirty="0" err="1"/>
              <a:t>Haga</a:t>
            </a:r>
            <a:r>
              <a:rPr lang="en-GB" noProof="0" dirty="0"/>
              <a:t> </a:t>
            </a:r>
            <a:r>
              <a:rPr lang="en-GB" noProof="0" dirty="0" err="1"/>
              <a:t>clic</a:t>
            </a:r>
            <a:r>
              <a:rPr lang="en-GB" noProof="0" dirty="0"/>
              <a:t> en el </a:t>
            </a:r>
            <a:r>
              <a:rPr lang="en-GB" noProof="0" dirty="0" err="1"/>
              <a:t>icono</a:t>
            </a:r>
            <a:r>
              <a:rPr lang="en-GB" noProof="0" dirty="0"/>
              <a:t> para </a:t>
            </a:r>
            <a:r>
              <a:rPr lang="en-GB" noProof="0" dirty="0" err="1"/>
              <a:t>agregar</a:t>
            </a:r>
            <a:r>
              <a:rPr lang="en-GB" noProof="0" dirty="0"/>
              <a:t> un </a:t>
            </a:r>
            <a:r>
              <a:rPr lang="en-GB" noProof="0" dirty="0" err="1"/>
              <a:t>gráfico</a:t>
            </a:r>
            <a:endParaRPr lang="en-GB" noProof="0" dirty="0"/>
          </a:p>
        </p:txBody>
      </p:sp>
      <p:sp>
        <p:nvSpPr>
          <p:cNvPr id="4" name="Text Placeholder 3"/>
          <p:cNvSpPr>
            <a:spLocks noGrp="1"/>
          </p:cNvSpPr>
          <p:nvPr>
            <p:ph type="body" sz="half" idx="2"/>
          </p:nvPr>
        </p:nvSpPr>
        <p:spPr>
          <a:xfrm>
            <a:off x="4775200" y="1546225"/>
            <a:ext cx="3657600" cy="5092700"/>
          </a:xfrm>
        </p:spPr>
        <p:txBody>
          <a:bodyPr/>
          <a:lstStyle/>
          <a:p>
            <a:pPr lvl="0"/>
            <a:r>
              <a:rPr lang="en-GB" dirty="0" err="1"/>
              <a:t>Haga</a:t>
            </a:r>
            <a:r>
              <a:rPr lang="en-GB" dirty="0"/>
              <a:t> </a:t>
            </a:r>
            <a:r>
              <a:rPr lang="en-GB" dirty="0" err="1"/>
              <a:t>clic</a:t>
            </a:r>
            <a:r>
              <a:rPr lang="en-GB" dirty="0"/>
              <a:t> para </a:t>
            </a:r>
            <a:r>
              <a:rPr lang="en-GB" dirty="0" err="1"/>
              <a:t>modificar</a:t>
            </a:r>
            <a:r>
              <a:rPr lang="en-GB" dirty="0"/>
              <a:t> el </a:t>
            </a:r>
            <a:r>
              <a:rPr lang="en-GB" dirty="0" err="1"/>
              <a:t>estilo</a:t>
            </a:r>
            <a:r>
              <a:rPr lang="en-GB" dirty="0"/>
              <a:t> de </a:t>
            </a:r>
            <a:r>
              <a:rPr lang="en-GB" dirty="0" err="1"/>
              <a:t>texto</a:t>
            </a:r>
            <a:r>
              <a:rPr lang="en-GB" dirty="0"/>
              <a:t> del </a:t>
            </a:r>
            <a:r>
              <a:rPr lang="en-GB" dirty="0" err="1"/>
              <a:t>patrón</a:t>
            </a:r>
            <a:endParaRPr lang="en-GB" dirty="0"/>
          </a:p>
          <a:p>
            <a:pPr lvl="1"/>
            <a:r>
              <a:rPr lang="en-GB" dirty="0"/>
              <a:t>Segundo </a:t>
            </a:r>
            <a:r>
              <a:rPr lang="en-GB" dirty="0" err="1"/>
              <a:t>nivel</a:t>
            </a:r>
            <a:endParaRPr lang="en-GB" dirty="0"/>
          </a:p>
          <a:p>
            <a:pPr lvl="2"/>
            <a:r>
              <a:rPr lang="en-GB" dirty="0"/>
              <a:t>Tercer </a:t>
            </a:r>
            <a:r>
              <a:rPr lang="en-GB" dirty="0" err="1"/>
              <a:t>nivel</a:t>
            </a:r>
            <a:endParaRPr lang="en-GB" dirty="0"/>
          </a:p>
          <a:p>
            <a:pPr lvl="3"/>
            <a:r>
              <a:rPr lang="en-GB" dirty="0"/>
              <a:t>Cuarto </a:t>
            </a:r>
            <a:r>
              <a:rPr lang="en-GB" dirty="0" err="1"/>
              <a:t>nivel</a:t>
            </a:r>
            <a:endParaRPr lang="en-GB" dirty="0"/>
          </a:p>
          <a:p>
            <a:pPr lvl="4"/>
            <a:r>
              <a:rPr lang="en-GB" dirty="0" err="1"/>
              <a:t>Quinto</a:t>
            </a:r>
            <a:r>
              <a:rPr lang="en-GB" dirty="0"/>
              <a:t> </a:t>
            </a:r>
            <a:r>
              <a:rPr lang="en-GB" dirty="0" err="1"/>
              <a:t>nivel</a:t>
            </a:r>
            <a:endParaRPr lang="en-GB" dirty="0"/>
          </a:p>
        </p:txBody>
      </p:sp>
      <p:sp>
        <p:nvSpPr>
          <p:cNvPr id="5" name="Date Placeholder 4"/>
          <p:cNvSpPr>
            <a:spLocks noGrp="1" noChangeArrowheads="1"/>
          </p:cNvSpPr>
          <p:nvPr>
            <p:ph type="dt" sz="half" idx="10"/>
          </p:nvPr>
        </p:nvSpPr>
        <p:spPr>
          <a:xfrm>
            <a:off x="719136" y="6480000"/>
            <a:ext cx="1871664" cy="378000"/>
          </a:xfrm>
          <a:prstGeom prst="rect">
            <a:avLst/>
          </a:prstGeom>
          <a:ln/>
        </p:spPr>
        <p:txBody>
          <a:bodyPr/>
          <a:lstStyle>
            <a:lvl1pPr eaLnBrk="1">
              <a:defRPr/>
            </a:lvl1pPr>
          </a:lstStyle>
          <a:p>
            <a:fld id="{2CC8E916-53F7-474B-9FD8-730BF541EFE9}" type="datetime3">
              <a:rPr lang="en-GB" smtClean="0">
                <a:solidFill>
                  <a:srgbClr val="FFFFFF"/>
                </a:solidFill>
              </a:rPr>
              <a:t>7 July, 2020</a:t>
            </a:fld>
            <a:endParaRPr lang="en-GB" dirty="0">
              <a:solidFill>
                <a:srgbClr val="FFFFFF"/>
              </a:solidFill>
            </a:endParaRPr>
          </a:p>
        </p:txBody>
      </p:sp>
      <p:sp>
        <p:nvSpPr>
          <p:cNvPr id="6" name="Slide Number Placeholder 5"/>
          <p:cNvSpPr>
            <a:spLocks noGrp="1"/>
          </p:cNvSpPr>
          <p:nvPr>
            <p:ph type="sldNum" sz="quarter" idx="4"/>
          </p:nvPr>
        </p:nvSpPr>
        <p:spPr>
          <a:xfrm>
            <a:off x="8279567" y="6480000"/>
            <a:ext cx="360002" cy="378000"/>
          </a:xfrm>
          <a:prstGeom prst="rect">
            <a:avLst/>
          </a:prstGeom>
        </p:spPr>
        <p:txBody>
          <a:bodyPr lIns="0" tIns="0" rIns="0" bIns="0" anchor="ctr"/>
          <a:lstStyle>
            <a:lvl1pPr algn="r">
              <a:defRPr sz="800">
                <a:solidFill>
                  <a:schemeClr val="accent1"/>
                </a:solidFill>
              </a:defRPr>
            </a:lvl1pPr>
          </a:lstStyle>
          <a:p>
            <a:fld id="{EDB9696E-5DF7-4353-AF9F-8C50BA0EF038}" type="slidenum">
              <a:rPr lang="en-GB" smtClean="0">
                <a:solidFill>
                  <a:srgbClr val="00539B"/>
                </a:solidFill>
              </a:rPr>
              <a:pPr/>
              <a:t>‹#›</a:t>
            </a:fld>
            <a:endParaRPr lang="en-GB" dirty="0">
              <a:solidFill>
                <a:srgbClr val="00539B"/>
              </a:solidFill>
            </a:endParaRPr>
          </a:p>
        </p:txBody>
      </p:sp>
    </p:spTree>
    <p:extLst>
      <p:ext uri="{BB962C8B-B14F-4D97-AF65-F5344CB8AC3E}">
        <p14:creationId xmlns:p14="http://schemas.microsoft.com/office/powerpoint/2010/main" val="1047370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Single column layou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22352619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7770"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1" descr="Ideally your title should fit on one line." title="Slide title"/>
          <p:cNvSpPr>
            <a:spLocks noGrp="1"/>
          </p:cNvSpPr>
          <p:nvPr>
            <p:ph type="title"/>
          </p:nvPr>
        </p:nvSpPr>
        <p:spPr/>
        <p:txBody>
          <a:bodyPr/>
          <a:lstStyle/>
          <a:p>
            <a:r>
              <a:rPr lang="en-GB" dirty="0"/>
              <a:t>Click to edit Master title style</a:t>
            </a:r>
          </a:p>
        </p:txBody>
      </p:sp>
      <p:sp>
        <p:nvSpPr>
          <p:cNvPr id="56" name="Date Placeholder 3"/>
          <p:cNvSpPr>
            <a:spLocks noGrp="1"/>
          </p:cNvSpPr>
          <p:nvPr>
            <p:ph type="dt" sz="half" idx="2"/>
          </p:nvPr>
        </p:nvSpPr>
        <p:spPr>
          <a:xfrm>
            <a:off x="719136" y="6480000"/>
            <a:ext cx="1871664" cy="378000"/>
          </a:xfrm>
          <a:prstGeom prst="rect">
            <a:avLst/>
          </a:prstGeom>
        </p:spPr>
        <p:txBody>
          <a:bodyPr lIns="0" tIns="0" rIns="0" bIns="0" anchor="ctr"/>
          <a:lstStyle>
            <a:lvl1pPr>
              <a:defRPr sz="800">
                <a:solidFill>
                  <a:schemeClr val="accent1"/>
                </a:solidFill>
              </a:defRPr>
            </a:lvl1pPr>
          </a:lstStyle>
          <a:p>
            <a:fld id="{07DDC192-BD9C-4189-BD6B-09079EC881B6}" type="datetime3">
              <a:rPr lang="en-GB" smtClean="0"/>
              <a:t>7 July, 2020</a:t>
            </a:fld>
            <a:endParaRPr lang="en-GB" dirty="0"/>
          </a:p>
        </p:txBody>
      </p:sp>
      <p:sp>
        <p:nvSpPr>
          <p:cNvPr id="57" name="Footer Placeholder 4"/>
          <p:cNvSpPr>
            <a:spLocks noGrp="1"/>
          </p:cNvSpPr>
          <p:nvPr>
            <p:ph type="ftr" sz="quarter" idx="3"/>
            <p:custDataLst>
              <p:tags r:id="rId4"/>
            </p:custDataLst>
          </p:nvPr>
        </p:nvSpPr>
        <p:spPr>
          <a:xfrm>
            <a:off x="0" y="6480000"/>
            <a:ext cx="9144000" cy="378000"/>
          </a:xfrm>
          <a:prstGeom prst="rect">
            <a:avLst/>
          </a:prstGeom>
        </p:spPr>
        <p:txBody>
          <a:bodyPr lIns="0" tIns="0" rIns="0" bIns="0" anchor="ctr"/>
          <a:lstStyle>
            <a:lvl1pPr algn="ctr" eaLnBrk="1">
              <a:defRPr lang="en-GB" sz="1000" b="0" i="0" u="none">
                <a:solidFill>
                  <a:srgbClr val="FFFFFF"/>
                </a:solidFill>
                <a:latin typeface="Arial"/>
              </a:defRPr>
            </a:lvl1pPr>
          </a:lstStyle>
          <a:p>
            <a:endParaRPr lang="es-ES" b="1" dirty="0"/>
          </a:p>
        </p:txBody>
      </p:sp>
      <p:sp>
        <p:nvSpPr>
          <p:cNvPr id="59" name="Slide Number Placeholder 5"/>
          <p:cNvSpPr>
            <a:spLocks noGrp="1"/>
          </p:cNvSpPr>
          <p:nvPr>
            <p:ph type="sldNum" sz="quarter" idx="4"/>
          </p:nvPr>
        </p:nvSpPr>
        <p:spPr>
          <a:xfrm>
            <a:off x="8279567" y="6480000"/>
            <a:ext cx="360002" cy="378000"/>
          </a:xfrm>
          <a:prstGeom prst="rect">
            <a:avLst/>
          </a:prstGeom>
        </p:spPr>
        <p:txBody>
          <a:bodyPr lIns="0" tIns="0" rIns="0" bIns="0" anchor="ctr"/>
          <a:lstStyle>
            <a:lvl1pPr algn="r">
              <a:defRPr sz="800">
                <a:solidFill>
                  <a:schemeClr val="accent1"/>
                </a:solidFill>
              </a:defRPr>
            </a:lvl1pPr>
          </a:lstStyle>
          <a:p>
            <a:fld id="{71F9F866-B438-9445-8D9F-1F8FF6608833}" type="slidenum">
              <a:rPr lang="en-GB" smtClean="0"/>
              <a:pPr/>
              <a:t>‹#›</a:t>
            </a:fld>
            <a:endParaRPr lang="en-GB" dirty="0"/>
          </a:p>
        </p:txBody>
      </p:sp>
      <p:sp>
        <p:nvSpPr>
          <p:cNvPr id="4" name="Text Placeholder 3"/>
          <p:cNvSpPr>
            <a:spLocks noGrp="1"/>
          </p:cNvSpPr>
          <p:nvPr>
            <p:ph type="body" sz="quarter" idx="10"/>
          </p:nvPr>
        </p:nvSpPr>
        <p:spPr>
          <a:xfrm>
            <a:off x="720725" y="1446213"/>
            <a:ext cx="7704138" cy="357187"/>
          </a:xfrm>
        </p:spPr>
        <p:txBody>
          <a:bodyPr/>
          <a:lstStyle>
            <a:lvl1pPr>
              <a:defRPr>
                <a:latin typeface="Franklin Gothic Medium" panose="020B0603020102020204" pitchFamily="34" charset="0"/>
              </a:defRPr>
            </a:lvl1pPr>
          </a:lstStyle>
          <a:p>
            <a:pPr lvl="0"/>
            <a:r>
              <a:rPr lang="en-GB" dirty="0"/>
              <a:t>Click to edit Master text styles</a:t>
            </a:r>
          </a:p>
        </p:txBody>
      </p:sp>
      <p:sp>
        <p:nvSpPr>
          <p:cNvPr id="6" name="Text Placeholder 5"/>
          <p:cNvSpPr>
            <a:spLocks noGrp="1"/>
          </p:cNvSpPr>
          <p:nvPr>
            <p:ph type="body" sz="quarter" idx="11"/>
          </p:nvPr>
        </p:nvSpPr>
        <p:spPr>
          <a:xfrm>
            <a:off x="720725" y="2168525"/>
            <a:ext cx="7704138" cy="3956050"/>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p:txBody>
      </p:sp>
    </p:spTree>
    <p:extLst>
      <p:ext uri="{BB962C8B-B14F-4D97-AF65-F5344CB8AC3E}">
        <p14:creationId xmlns:p14="http://schemas.microsoft.com/office/powerpoint/2010/main" val="293355309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ítulo, objetos y texto">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9116003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9754"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1"/>
          <p:cNvSpPr>
            <a:spLocks noGrp="1"/>
          </p:cNvSpPr>
          <p:nvPr>
            <p:ph type="title"/>
          </p:nvPr>
        </p:nvSpPr>
        <p:spPr>
          <a:xfrm>
            <a:off x="719134" y="0"/>
            <a:ext cx="6291266" cy="1079499"/>
          </a:xfrm>
        </p:spPr>
        <p:txBody>
          <a:bodyPr/>
          <a:lstStyle/>
          <a:p>
            <a:r>
              <a:rPr lang="en-GB" dirty="0" err="1"/>
              <a:t>Haga</a:t>
            </a:r>
            <a:r>
              <a:rPr lang="en-GB" dirty="0"/>
              <a:t> </a:t>
            </a:r>
            <a:r>
              <a:rPr lang="en-GB" dirty="0" err="1"/>
              <a:t>clic</a:t>
            </a:r>
            <a:r>
              <a:rPr lang="en-GB" dirty="0"/>
              <a:t> para </a:t>
            </a:r>
            <a:r>
              <a:rPr lang="en-GB" dirty="0" err="1"/>
              <a:t>modificar</a:t>
            </a:r>
            <a:r>
              <a:rPr lang="en-GB" dirty="0"/>
              <a:t> el </a:t>
            </a:r>
            <a:r>
              <a:rPr lang="en-GB" dirty="0" err="1"/>
              <a:t>estilo</a:t>
            </a:r>
            <a:r>
              <a:rPr lang="en-GB" dirty="0"/>
              <a:t> de </a:t>
            </a:r>
            <a:r>
              <a:rPr lang="en-GB" dirty="0" err="1"/>
              <a:t>título</a:t>
            </a:r>
            <a:r>
              <a:rPr lang="en-GB" dirty="0"/>
              <a:t> del </a:t>
            </a:r>
            <a:r>
              <a:rPr lang="en-GB" dirty="0" err="1"/>
              <a:t>patrón</a:t>
            </a:r>
            <a:endParaRPr lang="en-GB" dirty="0"/>
          </a:p>
        </p:txBody>
      </p:sp>
      <p:sp>
        <p:nvSpPr>
          <p:cNvPr id="54" name="Date Placeholder 3"/>
          <p:cNvSpPr>
            <a:spLocks noGrp="1"/>
          </p:cNvSpPr>
          <p:nvPr>
            <p:ph type="dt" sz="half" idx="10"/>
          </p:nvPr>
        </p:nvSpPr>
        <p:spPr>
          <a:xfrm>
            <a:off x="719136" y="6480000"/>
            <a:ext cx="1871664" cy="378000"/>
          </a:xfrm>
          <a:prstGeom prst="rect">
            <a:avLst/>
          </a:prstGeom>
        </p:spPr>
        <p:txBody>
          <a:bodyPr lIns="0" tIns="0" rIns="0" bIns="0" anchor="ctr"/>
          <a:lstStyle>
            <a:lvl1pPr eaLnBrk="1">
              <a:defRPr sz="800">
                <a:solidFill>
                  <a:schemeClr val="accent1"/>
                </a:solidFill>
              </a:defRPr>
            </a:lvl1pPr>
          </a:lstStyle>
          <a:p>
            <a:fld id="{D0F91595-16CA-438C-B6DA-93E9E654D92E}" type="datetime3">
              <a:rPr lang="en-GB" smtClean="0">
                <a:solidFill>
                  <a:srgbClr val="00539B"/>
                </a:solidFill>
              </a:rPr>
              <a:t>7 July, 2020</a:t>
            </a:fld>
            <a:endParaRPr lang="en-GB" dirty="0">
              <a:solidFill>
                <a:srgbClr val="00539B"/>
              </a:solidFill>
            </a:endParaRPr>
          </a:p>
        </p:txBody>
      </p:sp>
      <p:sp>
        <p:nvSpPr>
          <p:cNvPr id="55" name="Footer Placeholder 4"/>
          <p:cNvSpPr>
            <a:spLocks noGrp="1"/>
          </p:cNvSpPr>
          <p:nvPr>
            <p:ph type="ftr" sz="quarter" idx="3"/>
            <p:custDataLst>
              <p:tags r:id="rId4"/>
            </p:custDataLst>
          </p:nvPr>
        </p:nvSpPr>
        <p:spPr>
          <a:xfrm>
            <a:off x="0" y="6480000"/>
            <a:ext cx="9144000" cy="378000"/>
          </a:xfrm>
          <a:prstGeom prst="rect">
            <a:avLst/>
          </a:prstGeom>
        </p:spPr>
        <p:txBody>
          <a:bodyPr lIns="0" tIns="0" rIns="0" bIns="0" anchor="ctr"/>
          <a:lstStyle>
            <a:lvl1pPr algn="ctr" eaLnBrk="1">
              <a:defRPr lang="en-GB" sz="1000" b="0" i="0" u="none">
                <a:solidFill>
                  <a:srgbClr val="FFFFFF"/>
                </a:solidFill>
                <a:latin typeface="Arial"/>
              </a:defRPr>
            </a:lvl1pPr>
          </a:lstStyle>
          <a:p>
            <a:endParaRPr lang="es-ES" b="1" dirty="0"/>
          </a:p>
        </p:txBody>
      </p:sp>
      <p:sp>
        <p:nvSpPr>
          <p:cNvPr id="57" name="Slide Number Placeholder 5"/>
          <p:cNvSpPr>
            <a:spLocks noGrp="1"/>
          </p:cNvSpPr>
          <p:nvPr>
            <p:ph type="sldNum" sz="quarter" idx="4"/>
          </p:nvPr>
        </p:nvSpPr>
        <p:spPr>
          <a:xfrm>
            <a:off x="8279567" y="6480000"/>
            <a:ext cx="360002" cy="378000"/>
          </a:xfrm>
          <a:prstGeom prst="rect">
            <a:avLst/>
          </a:prstGeom>
        </p:spPr>
        <p:txBody>
          <a:bodyPr lIns="0" tIns="0" rIns="0" bIns="0" anchor="ctr"/>
          <a:lstStyle>
            <a:lvl1pPr algn="r">
              <a:defRPr sz="800">
                <a:solidFill>
                  <a:schemeClr val="accent1"/>
                </a:solidFill>
              </a:defRPr>
            </a:lvl1pPr>
          </a:lstStyle>
          <a:p>
            <a:fld id="{71F9F866-B438-9445-8D9F-1F8FF6608833}" type="slidenum">
              <a:rPr lang="en-GB" smtClean="0">
                <a:solidFill>
                  <a:srgbClr val="00539B"/>
                </a:solidFill>
              </a:rPr>
              <a:pPr/>
              <a:t>‹#›</a:t>
            </a:fld>
            <a:endParaRPr lang="en-GB" dirty="0">
              <a:solidFill>
                <a:srgbClr val="00539B"/>
              </a:solidFill>
            </a:endParaRPr>
          </a:p>
        </p:txBody>
      </p:sp>
      <p:sp>
        <p:nvSpPr>
          <p:cNvPr id="5" name="Text Placeholder 4"/>
          <p:cNvSpPr>
            <a:spLocks noGrp="1"/>
          </p:cNvSpPr>
          <p:nvPr>
            <p:ph type="body" sz="quarter" idx="11"/>
          </p:nvPr>
        </p:nvSpPr>
        <p:spPr>
          <a:xfrm>
            <a:off x="719138" y="1446213"/>
            <a:ext cx="3605212" cy="5033962"/>
          </a:xfrm>
        </p:spPr>
        <p:txBody>
          <a:bodyPr/>
          <a:lstStyle/>
          <a:p>
            <a:pPr lvl="0"/>
            <a:r>
              <a:rPr lang="en-GB" dirty="0" err="1"/>
              <a:t>Haga</a:t>
            </a:r>
            <a:r>
              <a:rPr lang="en-GB" dirty="0"/>
              <a:t> </a:t>
            </a:r>
            <a:r>
              <a:rPr lang="en-GB" dirty="0" err="1"/>
              <a:t>clic</a:t>
            </a:r>
            <a:r>
              <a:rPr lang="en-GB" dirty="0"/>
              <a:t> para </a:t>
            </a:r>
            <a:r>
              <a:rPr lang="en-GB" dirty="0" err="1"/>
              <a:t>modificar</a:t>
            </a:r>
            <a:r>
              <a:rPr lang="en-GB" dirty="0"/>
              <a:t> el </a:t>
            </a:r>
            <a:r>
              <a:rPr lang="en-GB" dirty="0" err="1"/>
              <a:t>estilo</a:t>
            </a:r>
            <a:r>
              <a:rPr lang="en-GB" dirty="0"/>
              <a:t> de </a:t>
            </a:r>
            <a:r>
              <a:rPr lang="en-GB" dirty="0" err="1"/>
              <a:t>texto</a:t>
            </a:r>
            <a:r>
              <a:rPr lang="en-GB" dirty="0"/>
              <a:t> del </a:t>
            </a:r>
            <a:r>
              <a:rPr lang="en-GB" dirty="0" err="1"/>
              <a:t>patrón</a:t>
            </a:r>
            <a:endParaRPr lang="en-GB" dirty="0"/>
          </a:p>
          <a:p>
            <a:pPr lvl="1"/>
            <a:r>
              <a:rPr lang="en-GB" dirty="0"/>
              <a:t>Segundo </a:t>
            </a:r>
            <a:r>
              <a:rPr lang="en-GB" dirty="0" err="1"/>
              <a:t>nivel</a:t>
            </a:r>
            <a:endParaRPr lang="en-GB" dirty="0"/>
          </a:p>
          <a:p>
            <a:pPr lvl="2"/>
            <a:r>
              <a:rPr lang="en-GB" dirty="0"/>
              <a:t>Tercer </a:t>
            </a:r>
            <a:r>
              <a:rPr lang="en-GB" dirty="0" err="1"/>
              <a:t>nivel</a:t>
            </a:r>
            <a:endParaRPr lang="en-GB" dirty="0"/>
          </a:p>
          <a:p>
            <a:pPr lvl="3"/>
            <a:r>
              <a:rPr lang="en-GB" dirty="0"/>
              <a:t>Cuarto </a:t>
            </a:r>
            <a:r>
              <a:rPr lang="en-GB" dirty="0" err="1"/>
              <a:t>nivel</a:t>
            </a:r>
            <a:endParaRPr lang="en-GB" dirty="0"/>
          </a:p>
        </p:txBody>
      </p:sp>
      <p:sp>
        <p:nvSpPr>
          <p:cNvPr id="7" name="Text Placeholder 6"/>
          <p:cNvSpPr>
            <a:spLocks noGrp="1"/>
          </p:cNvSpPr>
          <p:nvPr>
            <p:ph type="body" sz="quarter" idx="12"/>
          </p:nvPr>
        </p:nvSpPr>
        <p:spPr>
          <a:xfrm>
            <a:off x="4819650" y="1446213"/>
            <a:ext cx="3605213" cy="5033962"/>
          </a:xfrm>
        </p:spPr>
        <p:txBody>
          <a:bodyPr/>
          <a:lstStyle/>
          <a:p>
            <a:pPr lvl="0"/>
            <a:r>
              <a:rPr lang="en-GB" dirty="0" err="1"/>
              <a:t>Haga</a:t>
            </a:r>
            <a:r>
              <a:rPr lang="en-GB" dirty="0"/>
              <a:t> </a:t>
            </a:r>
            <a:r>
              <a:rPr lang="en-GB" dirty="0" err="1"/>
              <a:t>clic</a:t>
            </a:r>
            <a:r>
              <a:rPr lang="en-GB" dirty="0"/>
              <a:t> para </a:t>
            </a:r>
            <a:r>
              <a:rPr lang="en-GB" dirty="0" err="1"/>
              <a:t>modificar</a:t>
            </a:r>
            <a:r>
              <a:rPr lang="en-GB" dirty="0"/>
              <a:t> el </a:t>
            </a:r>
            <a:r>
              <a:rPr lang="en-GB" dirty="0" err="1"/>
              <a:t>estilo</a:t>
            </a:r>
            <a:r>
              <a:rPr lang="en-GB" dirty="0"/>
              <a:t> de </a:t>
            </a:r>
            <a:r>
              <a:rPr lang="en-GB" dirty="0" err="1"/>
              <a:t>texto</a:t>
            </a:r>
            <a:r>
              <a:rPr lang="en-GB" dirty="0"/>
              <a:t> del </a:t>
            </a:r>
            <a:r>
              <a:rPr lang="en-GB" dirty="0" err="1"/>
              <a:t>patrón</a:t>
            </a:r>
            <a:endParaRPr lang="en-GB" dirty="0"/>
          </a:p>
          <a:p>
            <a:pPr lvl="1"/>
            <a:r>
              <a:rPr lang="en-GB" dirty="0"/>
              <a:t>Segundo </a:t>
            </a:r>
            <a:r>
              <a:rPr lang="en-GB" dirty="0" err="1"/>
              <a:t>nivel</a:t>
            </a:r>
            <a:endParaRPr lang="en-GB" dirty="0"/>
          </a:p>
          <a:p>
            <a:pPr lvl="2"/>
            <a:r>
              <a:rPr lang="en-GB" dirty="0"/>
              <a:t>Tercer </a:t>
            </a:r>
            <a:r>
              <a:rPr lang="en-GB" dirty="0" err="1"/>
              <a:t>nivel</a:t>
            </a:r>
            <a:endParaRPr lang="en-GB" dirty="0"/>
          </a:p>
          <a:p>
            <a:pPr lvl="3"/>
            <a:r>
              <a:rPr lang="en-GB" dirty="0"/>
              <a:t>Cuarto </a:t>
            </a:r>
            <a:r>
              <a:rPr lang="en-GB" dirty="0" err="1"/>
              <a:t>nivel</a:t>
            </a:r>
            <a:endParaRPr lang="en-GB" dirty="0"/>
          </a:p>
        </p:txBody>
      </p:sp>
    </p:spTree>
    <p:extLst>
      <p:ext uri="{BB962C8B-B14F-4D97-AF65-F5344CB8AC3E}">
        <p14:creationId xmlns:p14="http://schemas.microsoft.com/office/powerpoint/2010/main" val="355503458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Single chart">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10750765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0778"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4" name="Round Same Side Corner Rectangle 3"/>
          <p:cNvSpPr/>
          <p:nvPr userDrawn="1"/>
        </p:nvSpPr>
        <p:spPr>
          <a:xfrm>
            <a:off x="376238" y="1803401"/>
            <a:ext cx="8407400" cy="4657724"/>
          </a:xfrm>
          <a:prstGeom prst="round2SameRect">
            <a:avLst>
              <a:gd name="adj1" fmla="val 2789"/>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a:spcAft>
                <a:spcPct val="50000"/>
              </a:spcAft>
              <a:defRPr/>
            </a:pPr>
            <a:endParaRPr lang="en-GB" dirty="0">
              <a:solidFill>
                <a:srgbClr val="FFFFFF"/>
              </a:solidFill>
              <a:latin typeface="Franklin Gothic Book"/>
            </a:endParaRPr>
          </a:p>
        </p:txBody>
      </p:sp>
      <p:sp>
        <p:nvSpPr>
          <p:cNvPr id="5" name="Content Placeholder 4"/>
          <p:cNvSpPr>
            <a:spLocks noGrp="1"/>
          </p:cNvSpPr>
          <p:nvPr>
            <p:ph sz="quarter" idx="10" hasCustomPrompt="1"/>
          </p:nvPr>
        </p:nvSpPr>
        <p:spPr>
          <a:xfrm>
            <a:off x="376238" y="1803401"/>
            <a:ext cx="8407400" cy="4657723"/>
          </a:xfrm>
        </p:spPr>
        <p:txBody>
          <a:bodyPr/>
          <a:lstStyle>
            <a:lvl1pPr>
              <a:defRPr baseline="0"/>
            </a:lvl1pPr>
          </a:lstStyle>
          <a:p>
            <a:pPr lvl="0"/>
            <a:r>
              <a:rPr lang="en-GB" dirty="0"/>
              <a:t>Click icon to add object</a:t>
            </a:r>
          </a:p>
        </p:txBody>
      </p:sp>
      <p:sp>
        <p:nvSpPr>
          <p:cNvPr id="2" name="Title 1" descr="Ideally your title should fit on one line." title="Slide title"/>
          <p:cNvSpPr>
            <a:spLocks noGrp="1"/>
          </p:cNvSpPr>
          <p:nvPr>
            <p:ph type="title"/>
          </p:nvPr>
        </p:nvSpPr>
        <p:spPr/>
        <p:txBody>
          <a:bodyPr/>
          <a:lstStyle/>
          <a:p>
            <a:r>
              <a:rPr lang="en-GB" dirty="0" err="1"/>
              <a:t>Haga</a:t>
            </a:r>
            <a:r>
              <a:rPr lang="en-GB" dirty="0"/>
              <a:t> </a:t>
            </a:r>
            <a:r>
              <a:rPr lang="en-GB" dirty="0" err="1"/>
              <a:t>clic</a:t>
            </a:r>
            <a:r>
              <a:rPr lang="en-GB" dirty="0"/>
              <a:t> para </a:t>
            </a:r>
            <a:r>
              <a:rPr lang="en-GB" dirty="0" err="1"/>
              <a:t>modificar</a:t>
            </a:r>
            <a:r>
              <a:rPr lang="en-GB" dirty="0"/>
              <a:t> el </a:t>
            </a:r>
            <a:r>
              <a:rPr lang="en-GB" dirty="0" err="1"/>
              <a:t>estilo</a:t>
            </a:r>
            <a:r>
              <a:rPr lang="en-GB" dirty="0"/>
              <a:t> de </a:t>
            </a:r>
            <a:r>
              <a:rPr lang="en-GB" dirty="0" err="1"/>
              <a:t>título</a:t>
            </a:r>
            <a:r>
              <a:rPr lang="en-GB" dirty="0"/>
              <a:t> del </a:t>
            </a:r>
            <a:r>
              <a:rPr lang="en-GB" dirty="0" err="1"/>
              <a:t>patrón</a:t>
            </a:r>
            <a:endParaRPr lang="en-GB" dirty="0"/>
          </a:p>
        </p:txBody>
      </p:sp>
      <p:sp>
        <p:nvSpPr>
          <p:cNvPr id="99" name="Date Placeholder 3"/>
          <p:cNvSpPr>
            <a:spLocks noGrp="1"/>
          </p:cNvSpPr>
          <p:nvPr>
            <p:ph type="dt" sz="half" idx="2"/>
          </p:nvPr>
        </p:nvSpPr>
        <p:spPr>
          <a:xfrm>
            <a:off x="719136" y="6480000"/>
            <a:ext cx="1871664" cy="378000"/>
          </a:xfrm>
          <a:prstGeom prst="rect">
            <a:avLst/>
          </a:prstGeom>
        </p:spPr>
        <p:txBody>
          <a:bodyPr lIns="0" tIns="0" rIns="0" bIns="0" anchor="ctr"/>
          <a:lstStyle>
            <a:lvl1pPr eaLnBrk="1">
              <a:defRPr sz="800">
                <a:solidFill>
                  <a:schemeClr val="accent1"/>
                </a:solidFill>
              </a:defRPr>
            </a:lvl1pPr>
          </a:lstStyle>
          <a:p>
            <a:fld id="{E837DE9D-7633-4827-AA38-AAFC880DFCE2}" type="datetime3">
              <a:rPr lang="en-GB" smtClean="0">
                <a:solidFill>
                  <a:srgbClr val="00539B"/>
                </a:solidFill>
              </a:rPr>
              <a:t>7 July, 2020</a:t>
            </a:fld>
            <a:endParaRPr lang="en-GB" dirty="0">
              <a:solidFill>
                <a:srgbClr val="00539B"/>
              </a:solidFill>
            </a:endParaRPr>
          </a:p>
        </p:txBody>
      </p:sp>
      <p:sp>
        <p:nvSpPr>
          <p:cNvPr id="100" name="Footer Placeholder 4"/>
          <p:cNvSpPr>
            <a:spLocks noGrp="1"/>
          </p:cNvSpPr>
          <p:nvPr>
            <p:ph type="ftr" sz="quarter" idx="3"/>
            <p:custDataLst>
              <p:tags r:id="rId4"/>
            </p:custDataLst>
          </p:nvPr>
        </p:nvSpPr>
        <p:spPr>
          <a:xfrm>
            <a:off x="0" y="6480000"/>
            <a:ext cx="9144000" cy="378000"/>
          </a:xfrm>
          <a:prstGeom prst="rect">
            <a:avLst/>
          </a:prstGeom>
        </p:spPr>
        <p:txBody>
          <a:bodyPr lIns="0" tIns="0" rIns="0" bIns="0" anchor="ctr"/>
          <a:lstStyle>
            <a:lvl1pPr algn="ctr" eaLnBrk="1">
              <a:defRPr lang="en-GB" sz="1000" b="0" i="0" u="none">
                <a:solidFill>
                  <a:srgbClr val="FFFFFF"/>
                </a:solidFill>
                <a:latin typeface="Arial"/>
              </a:defRPr>
            </a:lvl1pPr>
          </a:lstStyle>
          <a:p>
            <a:endParaRPr lang="es-ES" b="1" dirty="0"/>
          </a:p>
        </p:txBody>
      </p:sp>
      <p:sp>
        <p:nvSpPr>
          <p:cNvPr id="102" name="Slide Number Placeholder 5"/>
          <p:cNvSpPr>
            <a:spLocks noGrp="1"/>
          </p:cNvSpPr>
          <p:nvPr>
            <p:ph type="sldNum" sz="quarter" idx="4"/>
          </p:nvPr>
        </p:nvSpPr>
        <p:spPr>
          <a:xfrm>
            <a:off x="8279567" y="6480000"/>
            <a:ext cx="360002" cy="378000"/>
          </a:xfrm>
          <a:prstGeom prst="rect">
            <a:avLst/>
          </a:prstGeom>
        </p:spPr>
        <p:txBody>
          <a:bodyPr lIns="0" tIns="0" rIns="0" bIns="0" anchor="ctr"/>
          <a:lstStyle>
            <a:lvl1pPr algn="r">
              <a:defRPr sz="800">
                <a:solidFill>
                  <a:schemeClr val="accent1"/>
                </a:solidFill>
              </a:defRPr>
            </a:lvl1pPr>
          </a:lstStyle>
          <a:p>
            <a:fld id="{71F9F866-B438-9445-8D9F-1F8FF6608833}" type="slidenum">
              <a:rPr lang="en-GB" smtClean="0">
                <a:solidFill>
                  <a:srgbClr val="00539B"/>
                </a:solidFill>
              </a:rPr>
              <a:pPr/>
              <a:t>‹#›</a:t>
            </a:fld>
            <a:endParaRPr lang="en-GB" dirty="0">
              <a:solidFill>
                <a:srgbClr val="00539B"/>
              </a:solidFill>
            </a:endParaRPr>
          </a:p>
        </p:txBody>
      </p:sp>
    </p:spTree>
    <p:extLst>
      <p:ext uri="{BB962C8B-B14F-4D97-AF65-F5344CB8AC3E}">
        <p14:creationId xmlns:p14="http://schemas.microsoft.com/office/powerpoint/2010/main" val="354800003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En blanco">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5048543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1801" name="think-cell Slide" r:id="rId4" imgW="421" imgH="423" progId="TCLayout.ActiveDocument.1">
                  <p:embed/>
                </p:oleObj>
              </mc:Choice>
              <mc:Fallback>
                <p:oleObj name="think-cell Slide" r:id="rId4" imgW="421" imgH="423"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1 Marcador de número de diapositiva"/>
          <p:cNvSpPr>
            <a:spLocks noGrp="1"/>
          </p:cNvSpPr>
          <p:nvPr>
            <p:ph type="sldNum" idx="10"/>
          </p:nvPr>
        </p:nvSpPr>
        <p:spPr>
          <a:xfrm>
            <a:off x="8279567" y="6480000"/>
            <a:ext cx="360002" cy="378000"/>
          </a:xfrm>
          <a:prstGeom prst="rect">
            <a:avLst/>
          </a:prstGeom>
        </p:spPr>
        <p:txBody>
          <a:bodyPr/>
          <a:lstStyle>
            <a:lvl1pPr>
              <a:defRPr/>
            </a:lvl1pPr>
          </a:lstStyle>
          <a:p>
            <a:fld id="{A5E0889D-CFDA-4C68-9571-FC7B44507ADB}" type="slidenum">
              <a:rPr lang="en-GB" altLang="es-ES" smtClean="0">
                <a:solidFill>
                  <a:srgbClr val="FFFFFF"/>
                </a:solidFill>
              </a:rPr>
              <a:pPr/>
              <a:t>‹#›</a:t>
            </a:fld>
            <a:endParaRPr lang="en-GB" altLang="es-ES" dirty="0">
              <a:solidFill>
                <a:srgbClr val="FFFFFF"/>
              </a:solidFill>
            </a:endParaRPr>
          </a:p>
        </p:txBody>
      </p:sp>
    </p:spTree>
    <p:extLst>
      <p:ext uri="{BB962C8B-B14F-4D97-AF65-F5344CB8AC3E}">
        <p14:creationId xmlns:p14="http://schemas.microsoft.com/office/powerpoint/2010/main" val="15307515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5_Single column layout">
  <p:cSld name="7_Single column layout">
    <p:spTree>
      <p:nvGrpSpPr>
        <p:cNvPr id="1" name="Shape 205"/>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0992702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2826" name="think-cell Slide" r:id="rId4" imgW="421" imgH="423" progId="TCLayout.ActiveDocument.1">
                  <p:embed/>
                </p:oleObj>
              </mc:Choice>
              <mc:Fallback>
                <p:oleObj name="think-cell Slide" r:id="rId4" imgW="421" imgH="423"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06" name="Google Shape;206;p9" descr="Ideally your title should fit on one line." title="Slide title"/>
          <p:cNvSpPr txBox="1">
            <a:spLocks noGrp="1"/>
          </p:cNvSpPr>
          <p:nvPr>
            <p:ph type="title"/>
          </p:nvPr>
        </p:nvSpPr>
        <p:spPr>
          <a:xfrm>
            <a:off x="720726" y="-1"/>
            <a:ext cx="5903913" cy="1080000"/>
          </a:xfrm>
          <a:prstGeom prst="rect">
            <a:avLst/>
          </a:prstGeom>
          <a:noFill/>
          <a:ln>
            <a:noFill/>
          </a:ln>
        </p:spPr>
        <p:txBody>
          <a:bodyPr spcFirstLastPara="1" wrap="square" lIns="0" tIns="0" rIns="0" bIns="0" anchor="ctr" anchorCtr="0"/>
          <a:lstStyle>
            <a:lvl1pPr lvl="0" algn="l" eaLnBrk="1">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GB" dirty="0"/>
          </a:p>
        </p:txBody>
      </p:sp>
      <p:cxnSp>
        <p:nvCxnSpPr>
          <p:cNvPr id="207" name="Google Shape;207;p9"/>
          <p:cNvCxnSpPr/>
          <p:nvPr/>
        </p:nvCxnSpPr>
        <p:spPr>
          <a:xfrm>
            <a:off x="-3084" y="1709193"/>
            <a:ext cx="9147084" cy="0"/>
          </a:xfrm>
          <a:prstGeom prst="straightConnector1">
            <a:avLst/>
          </a:prstGeom>
          <a:noFill/>
          <a:ln w="9525" cap="flat" cmpd="sng">
            <a:solidFill>
              <a:schemeClr val="lt1"/>
            </a:solidFill>
            <a:prstDash val="solid"/>
            <a:round/>
            <a:headEnd type="none" w="sm" len="sm"/>
            <a:tailEnd type="none" w="sm" len="sm"/>
          </a:ln>
        </p:spPr>
      </p:cxnSp>
      <p:sp>
        <p:nvSpPr>
          <p:cNvPr id="208" name="Google Shape;208;p9"/>
          <p:cNvSpPr txBox="1">
            <a:spLocks noGrp="1"/>
          </p:cNvSpPr>
          <p:nvPr>
            <p:ph type="dt" idx="10"/>
          </p:nvPr>
        </p:nvSpPr>
        <p:spPr>
          <a:xfrm>
            <a:off x="719136" y="6480000"/>
            <a:ext cx="1871664" cy="378000"/>
          </a:xfrm>
          <a:prstGeom prst="rect">
            <a:avLst/>
          </a:prstGeom>
          <a:noFill/>
          <a:ln>
            <a:noFill/>
          </a:ln>
        </p:spPr>
        <p:txBody>
          <a:bodyPr spcFirstLastPara="1" wrap="square" lIns="0" tIns="0" rIns="0" bIns="0" anchor="ctr" anchorCtr="0"/>
          <a:lstStyle>
            <a:lvl1pPr lvl="0" algn="l" eaLnBrk="1">
              <a:spcBef>
                <a:spcPts val="0"/>
              </a:spcBef>
              <a:spcAft>
                <a:spcPts val="0"/>
              </a:spcAft>
              <a:buSzPts val="1400"/>
              <a:buNone/>
              <a:defRPr sz="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2C2E4D9-89BD-41A4-B046-C22ABACD398E}" type="datetime3">
              <a:rPr lang="en-GB" smtClean="0">
                <a:solidFill>
                  <a:srgbClr val="00539B"/>
                </a:solidFill>
              </a:rPr>
              <a:t>7 July, 2020</a:t>
            </a:fld>
            <a:endParaRPr lang="en-GB" dirty="0">
              <a:solidFill>
                <a:srgbClr val="00539B"/>
              </a:solidFill>
            </a:endParaRPr>
          </a:p>
        </p:txBody>
      </p:sp>
      <p:sp>
        <p:nvSpPr>
          <p:cNvPr id="209" name="Google Shape;209;p9"/>
          <p:cNvSpPr txBox="1">
            <a:spLocks noGrp="1"/>
          </p:cNvSpPr>
          <p:nvPr>
            <p:ph type="ftr" idx="11"/>
          </p:nvPr>
        </p:nvSpPr>
        <p:spPr>
          <a:xfrm>
            <a:off x="0" y="6480000"/>
            <a:ext cx="9144000" cy="378000"/>
          </a:xfrm>
          <a:prstGeom prst="rect">
            <a:avLst/>
          </a:prstGeom>
          <a:noFill/>
          <a:ln>
            <a:noFill/>
          </a:ln>
        </p:spPr>
        <p:txBody>
          <a:bodyPr spcFirstLastPara="1" wrap="square" lIns="0" tIns="0" rIns="0" bIns="0" anchor="ctr" anchorCtr="0"/>
          <a:lstStyle>
            <a:lvl1pPr lvl="0" algn="ctr" eaLnBrk="1">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GB" dirty="0">
              <a:solidFill>
                <a:srgbClr val="FFFFFF"/>
              </a:solidFill>
            </a:endParaRPr>
          </a:p>
        </p:txBody>
      </p:sp>
      <p:sp>
        <p:nvSpPr>
          <p:cNvPr id="210" name="Google Shape;210;p9"/>
          <p:cNvSpPr txBox="1">
            <a:spLocks noGrp="1"/>
          </p:cNvSpPr>
          <p:nvPr>
            <p:ph type="sldNum" idx="12"/>
          </p:nvPr>
        </p:nvSpPr>
        <p:spPr>
          <a:xfrm>
            <a:off x="8279568" y="6480000"/>
            <a:ext cx="360002" cy="378000"/>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600">
                <a:solidFill>
                  <a:schemeClr val="accent1"/>
                </a:solidFill>
                <a:latin typeface="Libre Franklin"/>
                <a:ea typeface="Libre Franklin"/>
                <a:cs typeface="Libre Franklin"/>
                <a:sym typeface="Libre Franklin"/>
              </a:defRPr>
            </a:lvl1pPr>
            <a:lvl2pPr marL="0" lvl="1" indent="0" algn="r">
              <a:spcBef>
                <a:spcPts val="0"/>
              </a:spcBef>
              <a:spcAft>
                <a:spcPts val="0"/>
              </a:spcAft>
              <a:buNone/>
              <a:defRPr sz="600">
                <a:solidFill>
                  <a:schemeClr val="accent1"/>
                </a:solidFill>
                <a:latin typeface="Libre Franklin"/>
                <a:ea typeface="Libre Franklin"/>
                <a:cs typeface="Libre Franklin"/>
                <a:sym typeface="Libre Franklin"/>
              </a:defRPr>
            </a:lvl2pPr>
            <a:lvl3pPr marL="0" lvl="2" indent="0" algn="r">
              <a:spcBef>
                <a:spcPts val="0"/>
              </a:spcBef>
              <a:spcAft>
                <a:spcPts val="0"/>
              </a:spcAft>
              <a:buNone/>
              <a:defRPr sz="600">
                <a:solidFill>
                  <a:schemeClr val="accent1"/>
                </a:solidFill>
                <a:latin typeface="Libre Franklin"/>
                <a:ea typeface="Libre Franklin"/>
                <a:cs typeface="Libre Franklin"/>
                <a:sym typeface="Libre Franklin"/>
              </a:defRPr>
            </a:lvl3pPr>
            <a:lvl4pPr marL="0" lvl="3" indent="0" algn="r">
              <a:spcBef>
                <a:spcPts val="0"/>
              </a:spcBef>
              <a:spcAft>
                <a:spcPts val="0"/>
              </a:spcAft>
              <a:buNone/>
              <a:defRPr sz="600">
                <a:solidFill>
                  <a:schemeClr val="accent1"/>
                </a:solidFill>
                <a:latin typeface="Libre Franklin"/>
                <a:ea typeface="Libre Franklin"/>
                <a:cs typeface="Libre Franklin"/>
                <a:sym typeface="Libre Franklin"/>
              </a:defRPr>
            </a:lvl4pPr>
            <a:lvl5pPr marL="0" lvl="4" indent="0" algn="r">
              <a:spcBef>
                <a:spcPts val="0"/>
              </a:spcBef>
              <a:spcAft>
                <a:spcPts val="0"/>
              </a:spcAft>
              <a:buNone/>
              <a:defRPr sz="600">
                <a:solidFill>
                  <a:schemeClr val="accent1"/>
                </a:solidFill>
                <a:latin typeface="Libre Franklin"/>
                <a:ea typeface="Libre Franklin"/>
                <a:cs typeface="Libre Franklin"/>
                <a:sym typeface="Libre Franklin"/>
              </a:defRPr>
            </a:lvl5pPr>
            <a:lvl6pPr marL="0" lvl="5" indent="0" algn="r">
              <a:spcBef>
                <a:spcPts val="0"/>
              </a:spcBef>
              <a:spcAft>
                <a:spcPts val="0"/>
              </a:spcAft>
              <a:buNone/>
              <a:defRPr sz="600">
                <a:solidFill>
                  <a:schemeClr val="accent1"/>
                </a:solidFill>
                <a:latin typeface="Libre Franklin"/>
                <a:ea typeface="Libre Franklin"/>
                <a:cs typeface="Libre Franklin"/>
                <a:sym typeface="Libre Franklin"/>
              </a:defRPr>
            </a:lvl6pPr>
            <a:lvl7pPr marL="0" lvl="6" indent="0" algn="r">
              <a:spcBef>
                <a:spcPts val="0"/>
              </a:spcBef>
              <a:spcAft>
                <a:spcPts val="0"/>
              </a:spcAft>
              <a:buNone/>
              <a:defRPr sz="600">
                <a:solidFill>
                  <a:schemeClr val="accent1"/>
                </a:solidFill>
                <a:latin typeface="Libre Franklin"/>
                <a:ea typeface="Libre Franklin"/>
                <a:cs typeface="Libre Franklin"/>
                <a:sym typeface="Libre Franklin"/>
              </a:defRPr>
            </a:lvl7pPr>
            <a:lvl8pPr marL="0" lvl="7" indent="0" algn="r">
              <a:spcBef>
                <a:spcPts val="0"/>
              </a:spcBef>
              <a:spcAft>
                <a:spcPts val="0"/>
              </a:spcAft>
              <a:buNone/>
              <a:defRPr sz="600">
                <a:solidFill>
                  <a:schemeClr val="accent1"/>
                </a:solidFill>
                <a:latin typeface="Libre Franklin"/>
                <a:ea typeface="Libre Franklin"/>
                <a:cs typeface="Libre Franklin"/>
                <a:sym typeface="Libre Franklin"/>
              </a:defRPr>
            </a:lvl8pPr>
            <a:lvl9pPr marL="0" lvl="8" indent="0" algn="r">
              <a:spcBef>
                <a:spcPts val="0"/>
              </a:spcBef>
              <a:spcAft>
                <a:spcPts val="0"/>
              </a:spcAft>
              <a:buNone/>
              <a:defRPr sz="600">
                <a:solidFill>
                  <a:schemeClr val="accent1"/>
                </a:solidFill>
                <a:latin typeface="Libre Franklin"/>
                <a:ea typeface="Libre Franklin"/>
                <a:cs typeface="Libre Franklin"/>
                <a:sym typeface="Libre Franklin"/>
              </a:defRPr>
            </a:lvl9pPr>
          </a:lstStyle>
          <a:p>
            <a:fld id="{00000000-1234-1234-1234-123412341234}" type="slidenum">
              <a:rPr lang="en-GB" smtClean="0">
                <a:solidFill>
                  <a:srgbClr val="00539B"/>
                </a:solidFill>
              </a:rPr>
              <a:pPr/>
              <a:t>‹#›</a:t>
            </a:fld>
            <a:endParaRPr lang="en-GB" dirty="0">
              <a:solidFill>
                <a:srgbClr val="00539B"/>
              </a:solidFill>
            </a:endParaRPr>
          </a:p>
        </p:txBody>
      </p:sp>
      <p:sp>
        <p:nvSpPr>
          <p:cNvPr id="211" name="Google Shape;211;p9"/>
          <p:cNvSpPr txBox="1">
            <a:spLocks noGrp="1"/>
          </p:cNvSpPr>
          <p:nvPr>
            <p:ph type="body" idx="1"/>
          </p:nvPr>
        </p:nvSpPr>
        <p:spPr>
          <a:xfrm>
            <a:off x="719139" y="1426465"/>
            <a:ext cx="7705725" cy="4698112"/>
          </a:xfrm>
          <a:prstGeom prst="rect">
            <a:avLst/>
          </a:prstGeom>
          <a:noFill/>
          <a:ln>
            <a:noFill/>
          </a:ln>
        </p:spPr>
        <p:txBody>
          <a:bodyPr spcFirstLastPara="1" wrap="square" lIns="0" tIns="0" rIns="0" bIns="0" anchor="t" anchorCtr="0"/>
          <a:lstStyle>
            <a:lvl1pPr marL="457200" lvl="0" indent="-228600" algn="l" eaLnBrk="1">
              <a:lnSpc>
                <a:spcPct val="100000"/>
              </a:lnSpc>
              <a:spcBef>
                <a:spcPts val="0"/>
              </a:spcBef>
              <a:spcAft>
                <a:spcPts val="0"/>
              </a:spcAft>
              <a:buClr>
                <a:srgbClr val="2C2C2D"/>
              </a:buClr>
              <a:buSzPts val="1500"/>
              <a:buFont typeface="Libre Franklin"/>
              <a:buNone/>
              <a:defRPr sz="1500"/>
            </a:lvl1pPr>
            <a:lvl2pPr marL="914400" lvl="1" indent="-323850" algn="l">
              <a:lnSpc>
                <a:spcPct val="100000"/>
              </a:lnSpc>
              <a:spcBef>
                <a:spcPts val="900"/>
              </a:spcBef>
              <a:spcAft>
                <a:spcPts val="0"/>
              </a:spcAft>
              <a:buSzPts val="1500"/>
              <a:buChar char="•"/>
              <a:defRPr sz="1500"/>
            </a:lvl2pPr>
            <a:lvl3pPr marL="1371600" lvl="2" indent="-323850" algn="l">
              <a:lnSpc>
                <a:spcPct val="100000"/>
              </a:lnSpc>
              <a:spcBef>
                <a:spcPts val="900"/>
              </a:spcBef>
              <a:spcAft>
                <a:spcPts val="0"/>
              </a:spcAft>
              <a:buClr>
                <a:srgbClr val="2C2C2D"/>
              </a:buClr>
              <a:buSzPts val="1500"/>
              <a:buChar char="•"/>
              <a:defRPr sz="1500"/>
            </a:lvl3pPr>
            <a:lvl4pPr marL="1828800" lvl="3" indent="-323850" algn="l">
              <a:lnSpc>
                <a:spcPct val="100000"/>
              </a:lnSpc>
              <a:spcBef>
                <a:spcPts val="900"/>
              </a:spcBef>
              <a:spcAft>
                <a:spcPts val="0"/>
              </a:spcAft>
              <a:buClr>
                <a:srgbClr val="2C2C2D"/>
              </a:buClr>
              <a:buSzPts val="1500"/>
              <a:buChar char="‒"/>
              <a:defRPr sz="1500"/>
            </a:lvl4pPr>
            <a:lvl5pPr marL="2286000" lvl="4" indent="-228600" algn="l">
              <a:lnSpc>
                <a:spcPct val="100000"/>
              </a:lnSpc>
              <a:spcBef>
                <a:spcPts val="900"/>
              </a:spcBef>
              <a:spcAft>
                <a:spcPts val="0"/>
              </a:spcAft>
              <a:buClr>
                <a:srgbClr val="929395"/>
              </a:buClr>
              <a:buSzPts val="1800"/>
              <a:buNone/>
              <a:defRPr/>
            </a:lvl5pPr>
            <a:lvl6pPr marL="2743200" lvl="5" indent="-342900" algn="l">
              <a:spcBef>
                <a:spcPts val="9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lang="en-GB" dirty="0"/>
          </a:p>
        </p:txBody>
      </p:sp>
    </p:spTree>
    <p:extLst>
      <p:ext uri="{BB962C8B-B14F-4D97-AF65-F5344CB8AC3E}">
        <p14:creationId xmlns:p14="http://schemas.microsoft.com/office/powerpoint/2010/main" val="2076725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 chart - standar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38980229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8794"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5" name="Round Same Side Corner Rectangle 4"/>
          <p:cNvSpPr/>
          <p:nvPr userDrawn="1"/>
        </p:nvSpPr>
        <p:spPr>
          <a:xfrm>
            <a:off x="4819650" y="1457326"/>
            <a:ext cx="3579813" cy="5003800"/>
          </a:xfrm>
          <a:prstGeom prst="round2SameRect">
            <a:avLst>
              <a:gd name="adj1" fmla="val 3390"/>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a:spcAft>
                <a:spcPct val="50000"/>
              </a:spcAft>
              <a:defRPr/>
            </a:pPr>
            <a:endParaRPr lang="en-GB" dirty="0">
              <a:latin typeface="Franklin Gothic Book"/>
            </a:endParaRPr>
          </a:p>
        </p:txBody>
      </p:sp>
      <p:sp>
        <p:nvSpPr>
          <p:cNvPr id="9" name="Content Placeholder 8"/>
          <p:cNvSpPr>
            <a:spLocks noGrp="1"/>
          </p:cNvSpPr>
          <p:nvPr>
            <p:ph sz="quarter" idx="17" hasCustomPrompt="1"/>
          </p:nvPr>
        </p:nvSpPr>
        <p:spPr>
          <a:xfrm>
            <a:off x="4819650" y="1457326"/>
            <a:ext cx="3579813" cy="5003799"/>
          </a:xfrm>
        </p:spPr>
        <p:txBody>
          <a:bodyPr/>
          <a:lstStyle>
            <a:lvl5pPr marL="0" indent="0">
              <a:defRPr baseline="0">
                <a:latin typeface="Franklin Gothic Book" panose="020B0503020102020204" pitchFamily="34" charset="0"/>
              </a:defRPr>
            </a:lvl5pPr>
          </a:lstStyle>
          <a:p>
            <a:pPr lvl="4"/>
            <a:r>
              <a:rPr lang="en-GB" dirty="0"/>
              <a:t>Click icon to insert object</a:t>
            </a:r>
          </a:p>
        </p:txBody>
      </p:sp>
      <p:sp>
        <p:nvSpPr>
          <p:cNvPr id="2" name="Title 1" descr="Ideally your title should fit on one line." title="Slide title"/>
          <p:cNvSpPr>
            <a:spLocks noGrp="1"/>
          </p:cNvSpPr>
          <p:nvPr>
            <p:ph type="title"/>
          </p:nvPr>
        </p:nvSpPr>
        <p:spPr/>
        <p:txBody>
          <a:bodyPr/>
          <a:lstStyle/>
          <a:p>
            <a:r>
              <a:rPr lang="en-GB" dirty="0"/>
              <a:t>Click to edit Master title style</a:t>
            </a:r>
          </a:p>
        </p:txBody>
      </p:sp>
      <p:sp>
        <p:nvSpPr>
          <p:cNvPr id="100" name="Date Placeholder 3"/>
          <p:cNvSpPr>
            <a:spLocks noGrp="1"/>
          </p:cNvSpPr>
          <p:nvPr>
            <p:ph type="dt" sz="half" idx="2"/>
          </p:nvPr>
        </p:nvSpPr>
        <p:spPr>
          <a:xfrm>
            <a:off x="719136" y="6480000"/>
            <a:ext cx="1871664" cy="378000"/>
          </a:xfrm>
          <a:prstGeom prst="rect">
            <a:avLst/>
          </a:prstGeom>
        </p:spPr>
        <p:txBody>
          <a:bodyPr lIns="0" tIns="0" rIns="0" bIns="0" anchor="ctr"/>
          <a:lstStyle>
            <a:lvl1pPr>
              <a:defRPr sz="800">
                <a:solidFill>
                  <a:schemeClr val="accent1"/>
                </a:solidFill>
              </a:defRPr>
            </a:lvl1pPr>
          </a:lstStyle>
          <a:p>
            <a:fld id="{1A9E7F1C-0ADF-41E5-8722-AD4DF8509757}" type="datetime3">
              <a:rPr lang="en-GB" smtClean="0"/>
              <a:t>7 July, 2020</a:t>
            </a:fld>
            <a:endParaRPr lang="en-GB" dirty="0"/>
          </a:p>
        </p:txBody>
      </p:sp>
      <p:sp>
        <p:nvSpPr>
          <p:cNvPr id="101" name="Footer Placeholder 4"/>
          <p:cNvSpPr>
            <a:spLocks noGrp="1"/>
          </p:cNvSpPr>
          <p:nvPr>
            <p:ph type="ftr" sz="quarter" idx="3"/>
            <p:custDataLst>
              <p:tags r:id="rId4"/>
            </p:custDataLst>
          </p:nvPr>
        </p:nvSpPr>
        <p:spPr>
          <a:xfrm>
            <a:off x="0" y="6480000"/>
            <a:ext cx="9144000" cy="378000"/>
          </a:xfrm>
          <a:prstGeom prst="rect">
            <a:avLst/>
          </a:prstGeom>
        </p:spPr>
        <p:txBody>
          <a:bodyPr lIns="0" tIns="0" rIns="0" bIns="0" anchor="ctr"/>
          <a:lstStyle>
            <a:lvl1pPr algn="ctr" eaLnBrk="1">
              <a:defRPr lang="en-GB" sz="1000" b="0" i="0" u="none">
                <a:solidFill>
                  <a:srgbClr val="FFFFFF"/>
                </a:solidFill>
                <a:latin typeface="Arial"/>
              </a:defRPr>
            </a:lvl1pPr>
          </a:lstStyle>
          <a:p>
            <a:endParaRPr lang="es-ES" b="1" dirty="0"/>
          </a:p>
        </p:txBody>
      </p:sp>
      <p:sp>
        <p:nvSpPr>
          <p:cNvPr id="103" name="Slide Number Placeholder 5"/>
          <p:cNvSpPr>
            <a:spLocks noGrp="1"/>
          </p:cNvSpPr>
          <p:nvPr>
            <p:ph type="sldNum" sz="quarter" idx="4"/>
          </p:nvPr>
        </p:nvSpPr>
        <p:spPr>
          <a:xfrm>
            <a:off x="8279567" y="6480000"/>
            <a:ext cx="360002" cy="378000"/>
          </a:xfrm>
          <a:prstGeom prst="rect">
            <a:avLst/>
          </a:prstGeom>
        </p:spPr>
        <p:txBody>
          <a:bodyPr lIns="0" tIns="0" rIns="0" bIns="0" anchor="ctr"/>
          <a:lstStyle>
            <a:lvl1pPr algn="r">
              <a:defRPr sz="800">
                <a:solidFill>
                  <a:schemeClr val="accent1"/>
                </a:solidFill>
              </a:defRPr>
            </a:lvl1pPr>
          </a:lstStyle>
          <a:p>
            <a:fld id="{71F9F866-B438-9445-8D9F-1F8FF6608833}" type="slidenum">
              <a:rPr lang="en-GB" smtClean="0"/>
              <a:pPr/>
              <a:t>‹#›</a:t>
            </a:fld>
            <a:endParaRPr lang="en-GB" dirty="0"/>
          </a:p>
        </p:txBody>
      </p:sp>
      <p:sp>
        <p:nvSpPr>
          <p:cNvPr id="4" name="Text Placeholder 3"/>
          <p:cNvSpPr>
            <a:spLocks noGrp="1"/>
          </p:cNvSpPr>
          <p:nvPr>
            <p:ph type="body" sz="quarter" idx="16"/>
          </p:nvPr>
        </p:nvSpPr>
        <p:spPr>
          <a:xfrm>
            <a:off x="719138" y="1457326"/>
            <a:ext cx="3605212" cy="5029199"/>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p:txBody>
      </p:sp>
    </p:spTree>
    <p:extLst>
      <p:ext uri="{BB962C8B-B14F-4D97-AF65-F5344CB8AC3E}">
        <p14:creationId xmlns:p14="http://schemas.microsoft.com/office/powerpoint/2010/main" val="537878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 tex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8455550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9818"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15" name="Round Same Side Corner Rectangle 14"/>
          <p:cNvSpPr/>
          <p:nvPr userDrawn="1"/>
        </p:nvSpPr>
        <p:spPr>
          <a:xfrm>
            <a:off x="719135" y="1803400"/>
            <a:ext cx="3605215" cy="4642643"/>
          </a:xfrm>
          <a:prstGeom prst="round2SameRect">
            <a:avLst>
              <a:gd name="adj1" fmla="val 3390"/>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a:spcAft>
                <a:spcPct val="50000"/>
              </a:spcAft>
              <a:defRPr/>
            </a:pPr>
            <a:endParaRPr lang="en-GB" dirty="0">
              <a:latin typeface="Franklin Gothic Book"/>
            </a:endParaRPr>
          </a:p>
        </p:txBody>
      </p:sp>
      <p:sp>
        <p:nvSpPr>
          <p:cNvPr id="19" name="Content Placeholder 8"/>
          <p:cNvSpPr>
            <a:spLocks noGrp="1"/>
          </p:cNvSpPr>
          <p:nvPr>
            <p:ph sz="quarter" idx="19" hasCustomPrompt="1"/>
          </p:nvPr>
        </p:nvSpPr>
        <p:spPr>
          <a:xfrm>
            <a:off x="719136" y="1803400"/>
            <a:ext cx="3579813" cy="4642643"/>
          </a:xfrm>
        </p:spPr>
        <p:txBody>
          <a:bodyPr/>
          <a:lstStyle>
            <a:lvl5pPr marL="0" indent="0">
              <a:defRPr baseline="0">
                <a:latin typeface="Franklin Gothic Book" panose="020B0503020102020204" pitchFamily="34" charset="0"/>
              </a:defRPr>
            </a:lvl5pPr>
          </a:lstStyle>
          <a:p>
            <a:pPr lvl="4"/>
            <a:r>
              <a:rPr lang="en-GB" dirty="0"/>
              <a:t>Click icon to insert object</a:t>
            </a:r>
          </a:p>
        </p:txBody>
      </p:sp>
      <p:sp>
        <p:nvSpPr>
          <p:cNvPr id="2" name="Title 1" descr="Ideally your title should fit on one line." title="Slide title"/>
          <p:cNvSpPr>
            <a:spLocks noGrp="1"/>
          </p:cNvSpPr>
          <p:nvPr>
            <p:ph type="title"/>
          </p:nvPr>
        </p:nvSpPr>
        <p:spPr/>
        <p:txBody>
          <a:bodyPr/>
          <a:lstStyle/>
          <a:p>
            <a:r>
              <a:rPr lang="en-GB" dirty="0"/>
              <a:t>Click to edit Master title style</a:t>
            </a:r>
          </a:p>
        </p:txBody>
      </p:sp>
      <p:sp>
        <p:nvSpPr>
          <p:cNvPr id="102" name="Date Placeholder 3"/>
          <p:cNvSpPr>
            <a:spLocks noGrp="1"/>
          </p:cNvSpPr>
          <p:nvPr>
            <p:ph type="dt" sz="half" idx="2"/>
          </p:nvPr>
        </p:nvSpPr>
        <p:spPr>
          <a:xfrm>
            <a:off x="719136" y="6480000"/>
            <a:ext cx="1871664" cy="378000"/>
          </a:xfrm>
          <a:prstGeom prst="rect">
            <a:avLst/>
          </a:prstGeom>
        </p:spPr>
        <p:txBody>
          <a:bodyPr lIns="0" tIns="0" rIns="0" bIns="0" anchor="ctr"/>
          <a:lstStyle>
            <a:lvl1pPr>
              <a:defRPr sz="800">
                <a:solidFill>
                  <a:schemeClr val="accent1"/>
                </a:solidFill>
              </a:defRPr>
            </a:lvl1pPr>
          </a:lstStyle>
          <a:p>
            <a:fld id="{8D67511A-498E-4DF0-B179-007C6EFDC5AC}" type="datetime3">
              <a:rPr lang="en-GB" smtClean="0"/>
              <a:t>7 July, 2020</a:t>
            </a:fld>
            <a:endParaRPr lang="en-GB" dirty="0"/>
          </a:p>
        </p:txBody>
      </p:sp>
      <p:sp>
        <p:nvSpPr>
          <p:cNvPr id="103" name="Footer Placeholder 4"/>
          <p:cNvSpPr>
            <a:spLocks noGrp="1"/>
          </p:cNvSpPr>
          <p:nvPr>
            <p:ph type="ftr" sz="quarter" idx="3"/>
            <p:custDataLst>
              <p:tags r:id="rId4"/>
            </p:custDataLst>
          </p:nvPr>
        </p:nvSpPr>
        <p:spPr>
          <a:xfrm>
            <a:off x="0" y="6480000"/>
            <a:ext cx="9144000" cy="378000"/>
          </a:xfrm>
          <a:prstGeom prst="rect">
            <a:avLst/>
          </a:prstGeom>
        </p:spPr>
        <p:txBody>
          <a:bodyPr lIns="0" tIns="0" rIns="0" bIns="0" anchor="ctr"/>
          <a:lstStyle>
            <a:lvl1pPr algn="ctr" eaLnBrk="1">
              <a:defRPr lang="en-GB" sz="1000" b="0" i="0" u="none">
                <a:solidFill>
                  <a:srgbClr val="FFFFFF"/>
                </a:solidFill>
                <a:latin typeface="Arial"/>
              </a:defRPr>
            </a:lvl1pPr>
          </a:lstStyle>
          <a:p>
            <a:endParaRPr lang="es-ES" b="1" dirty="0"/>
          </a:p>
        </p:txBody>
      </p:sp>
      <p:sp>
        <p:nvSpPr>
          <p:cNvPr id="105" name="Slide Number Placeholder 5"/>
          <p:cNvSpPr>
            <a:spLocks noGrp="1"/>
          </p:cNvSpPr>
          <p:nvPr>
            <p:ph type="sldNum" sz="quarter" idx="4"/>
          </p:nvPr>
        </p:nvSpPr>
        <p:spPr>
          <a:xfrm>
            <a:off x="8279567" y="6480000"/>
            <a:ext cx="360002" cy="378000"/>
          </a:xfrm>
          <a:prstGeom prst="rect">
            <a:avLst/>
          </a:prstGeom>
        </p:spPr>
        <p:txBody>
          <a:bodyPr lIns="0" tIns="0" rIns="0" bIns="0" anchor="ctr"/>
          <a:lstStyle>
            <a:lvl1pPr algn="r">
              <a:defRPr sz="800">
                <a:solidFill>
                  <a:schemeClr val="accent1"/>
                </a:solidFill>
              </a:defRPr>
            </a:lvl1pPr>
          </a:lstStyle>
          <a:p>
            <a:fld id="{71F9F866-B438-9445-8D9F-1F8FF6608833}" type="slidenum">
              <a:rPr lang="en-GB" smtClean="0"/>
              <a:pPr/>
              <a:t>‹#›</a:t>
            </a:fld>
            <a:endParaRPr lang="en-GB" dirty="0"/>
          </a:p>
        </p:txBody>
      </p:sp>
      <p:sp>
        <p:nvSpPr>
          <p:cNvPr id="17" name="Text Placeholder 5"/>
          <p:cNvSpPr>
            <a:spLocks noGrp="1"/>
          </p:cNvSpPr>
          <p:nvPr>
            <p:ph type="body" sz="quarter" idx="17"/>
          </p:nvPr>
        </p:nvSpPr>
        <p:spPr>
          <a:xfrm>
            <a:off x="4803774" y="1803400"/>
            <a:ext cx="3603625" cy="4695031"/>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p:txBody>
      </p:sp>
    </p:spTree>
    <p:extLst>
      <p:ext uri="{BB962C8B-B14F-4D97-AF65-F5344CB8AC3E}">
        <p14:creationId xmlns:p14="http://schemas.microsoft.com/office/powerpoint/2010/main" val="355583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 chart">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40129662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0842"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5" name="Round Same Side Corner Rectangle 4"/>
          <p:cNvSpPr/>
          <p:nvPr userDrawn="1"/>
        </p:nvSpPr>
        <p:spPr>
          <a:xfrm>
            <a:off x="720724" y="1447800"/>
            <a:ext cx="3598861" cy="5013325"/>
          </a:xfrm>
          <a:prstGeom prst="round2SameRect">
            <a:avLst>
              <a:gd name="adj1" fmla="val 2774"/>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a:spcAft>
                <a:spcPct val="50000"/>
              </a:spcAft>
              <a:defRPr/>
            </a:pPr>
            <a:endParaRPr lang="en-GB" dirty="0">
              <a:latin typeface="Franklin Gothic Book"/>
            </a:endParaRPr>
          </a:p>
        </p:txBody>
      </p:sp>
      <p:sp>
        <p:nvSpPr>
          <p:cNvPr id="104" name="Round Same Side Corner Rectangle 103"/>
          <p:cNvSpPr/>
          <p:nvPr userDrawn="1"/>
        </p:nvSpPr>
        <p:spPr>
          <a:xfrm>
            <a:off x="4819650" y="1447800"/>
            <a:ext cx="3605213" cy="5012437"/>
          </a:xfrm>
          <a:prstGeom prst="round2SameRect">
            <a:avLst>
              <a:gd name="adj1" fmla="val 2774"/>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a:spcAft>
                <a:spcPct val="50000"/>
              </a:spcAft>
              <a:defRPr/>
            </a:pPr>
            <a:endParaRPr lang="en-GB" dirty="0">
              <a:latin typeface="Franklin Gothic Book"/>
            </a:endParaRPr>
          </a:p>
        </p:txBody>
      </p:sp>
      <p:sp>
        <p:nvSpPr>
          <p:cNvPr id="4" name="Content Placeholder 3"/>
          <p:cNvSpPr>
            <a:spLocks noGrp="1"/>
          </p:cNvSpPr>
          <p:nvPr>
            <p:ph sz="quarter" idx="10" hasCustomPrompt="1"/>
          </p:nvPr>
        </p:nvSpPr>
        <p:spPr>
          <a:xfrm>
            <a:off x="719138" y="1447801"/>
            <a:ext cx="3600450" cy="5038726"/>
          </a:xfrm>
        </p:spPr>
        <p:txBody>
          <a:bodyPr/>
          <a:lstStyle>
            <a:lvl1pPr>
              <a:defRPr baseline="0"/>
            </a:lvl1pPr>
          </a:lstStyle>
          <a:p>
            <a:pPr lvl="0"/>
            <a:r>
              <a:rPr lang="en-GB" dirty="0"/>
              <a:t>Click icon to insert object</a:t>
            </a:r>
          </a:p>
        </p:txBody>
      </p:sp>
      <p:sp>
        <p:nvSpPr>
          <p:cNvPr id="13" name="Content Placeholder 3"/>
          <p:cNvSpPr>
            <a:spLocks noGrp="1"/>
          </p:cNvSpPr>
          <p:nvPr>
            <p:ph sz="quarter" idx="11" hasCustomPrompt="1"/>
          </p:nvPr>
        </p:nvSpPr>
        <p:spPr>
          <a:xfrm>
            <a:off x="4819650" y="1447801"/>
            <a:ext cx="3600450" cy="5038725"/>
          </a:xfrm>
        </p:spPr>
        <p:txBody>
          <a:bodyPr/>
          <a:lstStyle>
            <a:lvl1pPr>
              <a:defRPr baseline="0"/>
            </a:lvl1pPr>
          </a:lstStyle>
          <a:p>
            <a:pPr lvl="0"/>
            <a:r>
              <a:rPr lang="en-GB" dirty="0"/>
              <a:t>Click icon to insert object</a:t>
            </a:r>
          </a:p>
        </p:txBody>
      </p:sp>
      <p:sp>
        <p:nvSpPr>
          <p:cNvPr id="2" name="Title 1" descr="Ideally your title should fit on one line." title="Slide title"/>
          <p:cNvSpPr>
            <a:spLocks noGrp="1"/>
          </p:cNvSpPr>
          <p:nvPr>
            <p:ph type="title"/>
          </p:nvPr>
        </p:nvSpPr>
        <p:spPr/>
        <p:txBody>
          <a:bodyPr/>
          <a:lstStyle/>
          <a:p>
            <a:r>
              <a:rPr lang="en-GB" dirty="0"/>
              <a:t>Click to edit Master title style</a:t>
            </a:r>
          </a:p>
        </p:txBody>
      </p:sp>
      <p:sp>
        <p:nvSpPr>
          <p:cNvPr id="102" name="Date Placeholder 3"/>
          <p:cNvSpPr>
            <a:spLocks noGrp="1"/>
          </p:cNvSpPr>
          <p:nvPr>
            <p:ph type="dt" sz="half" idx="2"/>
          </p:nvPr>
        </p:nvSpPr>
        <p:spPr>
          <a:xfrm>
            <a:off x="719136" y="6480000"/>
            <a:ext cx="1871664" cy="378000"/>
          </a:xfrm>
          <a:prstGeom prst="rect">
            <a:avLst/>
          </a:prstGeom>
        </p:spPr>
        <p:txBody>
          <a:bodyPr lIns="0" tIns="0" rIns="0" bIns="0" anchor="ctr"/>
          <a:lstStyle>
            <a:lvl1pPr>
              <a:defRPr sz="800">
                <a:solidFill>
                  <a:schemeClr val="accent1"/>
                </a:solidFill>
              </a:defRPr>
            </a:lvl1pPr>
          </a:lstStyle>
          <a:p>
            <a:fld id="{20893032-89D2-4BC4-9A81-ED70FC01A0B3}" type="datetime3">
              <a:rPr lang="en-GB" smtClean="0"/>
              <a:t>7 July, 2020</a:t>
            </a:fld>
            <a:endParaRPr lang="en-GB" dirty="0"/>
          </a:p>
        </p:txBody>
      </p:sp>
      <p:sp>
        <p:nvSpPr>
          <p:cNvPr id="103" name="Footer Placeholder 4"/>
          <p:cNvSpPr>
            <a:spLocks noGrp="1"/>
          </p:cNvSpPr>
          <p:nvPr>
            <p:ph type="ftr" sz="quarter" idx="3"/>
            <p:custDataLst>
              <p:tags r:id="rId4"/>
            </p:custDataLst>
          </p:nvPr>
        </p:nvSpPr>
        <p:spPr>
          <a:xfrm>
            <a:off x="0" y="6480000"/>
            <a:ext cx="9144000" cy="378000"/>
          </a:xfrm>
          <a:prstGeom prst="rect">
            <a:avLst/>
          </a:prstGeom>
        </p:spPr>
        <p:txBody>
          <a:bodyPr lIns="0" tIns="0" rIns="0" bIns="0" anchor="ctr"/>
          <a:lstStyle>
            <a:lvl1pPr algn="ctr" eaLnBrk="1">
              <a:defRPr lang="en-GB" sz="1000" b="0" i="0" u="none">
                <a:solidFill>
                  <a:srgbClr val="FFFFFF"/>
                </a:solidFill>
                <a:latin typeface="Arial"/>
              </a:defRPr>
            </a:lvl1pPr>
          </a:lstStyle>
          <a:p>
            <a:endParaRPr lang="es-ES" b="1" dirty="0"/>
          </a:p>
        </p:txBody>
      </p:sp>
      <p:sp>
        <p:nvSpPr>
          <p:cNvPr id="105" name="Slide Number Placeholder 5"/>
          <p:cNvSpPr>
            <a:spLocks noGrp="1"/>
          </p:cNvSpPr>
          <p:nvPr>
            <p:ph type="sldNum" sz="quarter" idx="4"/>
          </p:nvPr>
        </p:nvSpPr>
        <p:spPr>
          <a:xfrm>
            <a:off x="8279567" y="6480000"/>
            <a:ext cx="360002" cy="378000"/>
          </a:xfrm>
          <a:prstGeom prst="rect">
            <a:avLst/>
          </a:prstGeom>
        </p:spPr>
        <p:txBody>
          <a:bodyPr lIns="0" tIns="0" rIns="0" bIns="0" anchor="ctr"/>
          <a:lstStyle>
            <a:lvl1pPr algn="r">
              <a:defRPr sz="800">
                <a:solidFill>
                  <a:schemeClr val="accent1"/>
                </a:solidFill>
              </a:defRPr>
            </a:lvl1pPr>
          </a:lstStyle>
          <a:p>
            <a:fld id="{71F9F866-B438-9445-8D9F-1F8FF6608833}" type="slidenum">
              <a:rPr lang="en-GB" smtClean="0"/>
              <a:pPr/>
              <a:t>‹#›</a:t>
            </a:fld>
            <a:endParaRPr lang="en-GB" dirty="0"/>
          </a:p>
        </p:txBody>
      </p:sp>
    </p:spTree>
    <p:extLst>
      <p:ext uri="{BB962C8B-B14F-4D97-AF65-F5344CB8AC3E}">
        <p14:creationId xmlns:p14="http://schemas.microsoft.com/office/powerpoint/2010/main" val="3606601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ingle chart">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11453033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1866"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marL="0" lvl="0" indent="0" algn="ctr" eaLnBrk="1">
              <a:spcAft>
                <a:spcPts val="60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4" name="Round Same Side Corner Rectangle 3"/>
          <p:cNvSpPr/>
          <p:nvPr userDrawn="1"/>
        </p:nvSpPr>
        <p:spPr>
          <a:xfrm>
            <a:off x="376238" y="1419225"/>
            <a:ext cx="8407400" cy="5041900"/>
          </a:xfrm>
          <a:prstGeom prst="round2SameRect">
            <a:avLst>
              <a:gd name="adj1" fmla="val 2789"/>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a:spcAft>
                <a:spcPct val="50000"/>
              </a:spcAft>
              <a:defRPr/>
            </a:pPr>
            <a:endParaRPr lang="en-GB" dirty="0">
              <a:latin typeface="Franklin Gothic Book"/>
            </a:endParaRPr>
          </a:p>
        </p:txBody>
      </p:sp>
      <p:sp>
        <p:nvSpPr>
          <p:cNvPr id="5" name="Content Placeholder 4"/>
          <p:cNvSpPr>
            <a:spLocks noGrp="1"/>
          </p:cNvSpPr>
          <p:nvPr>
            <p:ph sz="quarter" idx="10" hasCustomPrompt="1"/>
          </p:nvPr>
        </p:nvSpPr>
        <p:spPr>
          <a:xfrm>
            <a:off x="376238" y="1419225"/>
            <a:ext cx="8407400" cy="5041899"/>
          </a:xfrm>
        </p:spPr>
        <p:txBody>
          <a:bodyPr/>
          <a:lstStyle>
            <a:lvl1pPr>
              <a:defRPr/>
            </a:lvl1pPr>
          </a:lstStyle>
          <a:p>
            <a:pPr lvl="0"/>
            <a:r>
              <a:rPr lang="en-GB" dirty="0"/>
              <a:t>Click icon to add object</a:t>
            </a:r>
          </a:p>
        </p:txBody>
      </p:sp>
      <p:sp>
        <p:nvSpPr>
          <p:cNvPr id="2" name="Title 1" descr="Ideally your title should fit on one line." title="Slide title"/>
          <p:cNvSpPr>
            <a:spLocks noGrp="1"/>
          </p:cNvSpPr>
          <p:nvPr>
            <p:ph type="title"/>
          </p:nvPr>
        </p:nvSpPr>
        <p:spPr/>
        <p:txBody>
          <a:bodyPr/>
          <a:lstStyle/>
          <a:p>
            <a:r>
              <a:rPr lang="en-GB" dirty="0"/>
              <a:t>Click to edit Master title style</a:t>
            </a:r>
          </a:p>
        </p:txBody>
      </p:sp>
      <p:sp>
        <p:nvSpPr>
          <p:cNvPr id="99" name="Date Placeholder 3"/>
          <p:cNvSpPr>
            <a:spLocks noGrp="1"/>
          </p:cNvSpPr>
          <p:nvPr>
            <p:ph type="dt" sz="half" idx="2"/>
          </p:nvPr>
        </p:nvSpPr>
        <p:spPr>
          <a:xfrm>
            <a:off x="719136" y="6480000"/>
            <a:ext cx="1871664" cy="378000"/>
          </a:xfrm>
          <a:prstGeom prst="rect">
            <a:avLst/>
          </a:prstGeom>
        </p:spPr>
        <p:txBody>
          <a:bodyPr lIns="0" tIns="0" rIns="0" bIns="0" anchor="ctr"/>
          <a:lstStyle>
            <a:lvl1pPr>
              <a:defRPr sz="800">
                <a:solidFill>
                  <a:schemeClr val="accent1"/>
                </a:solidFill>
              </a:defRPr>
            </a:lvl1pPr>
          </a:lstStyle>
          <a:p>
            <a:fld id="{0F325DB7-779E-400E-A8AF-D7A0754F1DAA}" type="datetime3">
              <a:rPr lang="en-GB" smtClean="0"/>
              <a:t>7 July, 2020</a:t>
            </a:fld>
            <a:endParaRPr lang="en-GB" dirty="0"/>
          </a:p>
        </p:txBody>
      </p:sp>
      <p:sp>
        <p:nvSpPr>
          <p:cNvPr id="100" name="Footer Placeholder 4"/>
          <p:cNvSpPr>
            <a:spLocks noGrp="1"/>
          </p:cNvSpPr>
          <p:nvPr>
            <p:ph type="ftr" sz="quarter" idx="3"/>
            <p:custDataLst>
              <p:tags r:id="rId4"/>
            </p:custDataLst>
          </p:nvPr>
        </p:nvSpPr>
        <p:spPr>
          <a:xfrm>
            <a:off x="0" y="6480000"/>
            <a:ext cx="9144000" cy="378000"/>
          </a:xfrm>
          <a:prstGeom prst="rect">
            <a:avLst/>
          </a:prstGeom>
        </p:spPr>
        <p:txBody>
          <a:bodyPr lIns="0" tIns="0" rIns="0" bIns="0" anchor="ctr"/>
          <a:lstStyle>
            <a:lvl1pPr algn="ctr" eaLnBrk="1">
              <a:defRPr lang="en-GB" sz="1000" b="0" i="0" u="none">
                <a:solidFill>
                  <a:srgbClr val="FFFFFF"/>
                </a:solidFill>
                <a:latin typeface="Arial"/>
              </a:defRPr>
            </a:lvl1pPr>
          </a:lstStyle>
          <a:p>
            <a:endParaRPr lang="es-ES" b="1" dirty="0"/>
          </a:p>
        </p:txBody>
      </p:sp>
      <p:sp>
        <p:nvSpPr>
          <p:cNvPr id="102" name="Slide Number Placeholder 5"/>
          <p:cNvSpPr>
            <a:spLocks noGrp="1"/>
          </p:cNvSpPr>
          <p:nvPr>
            <p:ph type="sldNum" sz="quarter" idx="4"/>
          </p:nvPr>
        </p:nvSpPr>
        <p:spPr>
          <a:xfrm>
            <a:off x="8279567" y="6480000"/>
            <a:ext cx="360002" cy="378000"/>
          </a:xfrm>
          <a:prstGeom prst="rect">
            <a:avLst/>
          </a:prstGeom>
        </p:spPr>
        <p:txBody>
          <a:bodyPr lIns="0" tIns="0" rIns="0" bIns="0" anchor="ctr"/>
          <a:lstStyle>
            <a:lvl1pPr algn="r">
              <a:defRPr sz="800">
                <a:solidFill>
                  <a:schemeClr val="accent1"/>
                </a:solidFill>
              </a:defRPr>
            </a:lvl1pPr>
          </a:lstStyle>
          <a:p>
            <a:fld id="{71F9F866-B438-9445-8D9F-1F8FF6608833}" type="slidenum">
              <a:rPr lang="en-GB" smtClean="0"/>
              <a:pPr/>
              <a:t>‹#›</a:t>
            </a:fld>
            <a:endParaRPr lang="en-GB" dirty="0"/>
          </a:p>
        </p:txBody>
      </p:sp>
    </p:spTree>
    <p:extLst>
      <p:ext uri="{BB962C8B-B14F-4D97-AF65-F5344CB8AC3E}">
        <p14:creationId xmlns:p14="http://schemas.microsoft.com/office/powerpoint/2010/main" val="310076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2.w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image" Target="../media/image2.wmf"/><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tags" Target="../tags/tag72.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image" Target="../media/image1.emf"/><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vmlDrawing" Target="../drawings/vmlDrawing29.v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oleObject" Target="../embeddings/oleObject29.bin"/><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theme" Target="../theme/theme2.xml"/><Relationship Id="rId30" Type="http://schemas.openxmlformats.org/officeDocument/2006/relationships/tags" Target="../tags/tag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to 3" hidden="1"/>
          <p:cNvGraphicFramePr>
            <a:graphicFrameLocks noChangeAspect="1"/>
          </p:cNvGraphicFramePr>
          <p:nvPr userDrawn="1">
            <p:custDataLst>
              <p:tags r:id="rId30"/>
            </p:custDataLst>
            <p:extLst>
              <p:ext uri="{D42A27DB-BD31-4B8C-83A1-F6EECF244321}">
                <p14:modId xmlns:p14="http://schemas.microsoft.com/office/powerpoint/2010/main" val="9457584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081" name="think-cell Slide" r:id="rId32" imgW="216" imgH="216" progId="TCLayout.ActiveDocument.1">
                  <p:embed/>
                </p:oleObj>
              </mc:Choice>
              <mc:Fallback>
                <p:oleObj name="think-cell Slide" r:id="rId32" imgW="216" imgH="216" progId="TCLayout.ActiveDocument.1">
                  <p:embed/>
                  <p:pic>
                    <p:nvPicPr>
                      <p:cNvPr id="0" name=""/>
                      <p:cNvPicPr/>
                      <p:nvPr/>
                    </p:nvPicPr>
                    <p:blipFill>
                      <a:blip r:embed="rId33"/>
                      <a:stretch>
                        <a:fillRect/>
                      </a:stretch>
                    </p:blipFill>
                    <p:spPr>
                      <a:xfrm>
                        <a:off x="1588" y="1588"/>
                        <a:ext cx="1588" cy="1588"/>
                      </a:xfrm>
                      <a:prstGeom prst="rect">
                        <a:avLst/>
                      </a:prstGeom>
                    </p:spPr>
                  </p:pic>
                </p:oleObj>
              </mc:Fallback>
            </mc:AlternateContent>
          </a:graphicData>
        </a:graphic>
      </p:graphicFrame>
      <p:sp>
        <p:nvSpPr>
          <p:cNvPr id="3" name="Rectángulo 2" hidden="1"/>
          <p:cNvSpPr/>
          <p:nvPr userDrawn="1">
            <p:custDataLst>
              <p:tags r:id="rId31"/>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marL="0" lvl="0" indent="0" algn="ctr" eaLnBrk="1">
              <a:lnSpc>
                <a:spcPct val="100000"/>
              </a:lnSpc>
              <a:spcBef>
                <a:spcPct val="0"/>
              </a:spcBef>
              <a:spcAft>
                <a:spcPct val="0"/>
              </a:spcAft>
            </a:pPr>
            <a:endParaRPr lang="en-GB" sz="2800" b="0" i="0" baseline="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Placeholder 1" descr="Ideally your title should fit on one line." title="Slide title"/>
          <p:cNvSpPr>
            <a:spLocks noGrp="1"/>
          </p:cNvSpPr>
          <p:nvPr>
            <p:ph type="title"/>
          </p:nvPr>
        </p:nvSpPr>
        <p:spPr>
          <a:xfrm>
            <a:off x="574673" y="101405"/>
            <a:ext cx="6985001" cy="617733"/>
          </a:xfrm>
          <a:prstGeom prst="rect">
            <a:avLst/>
          </a:prstGeom>
        </p:spPr>
        <p:txBody>
          <a:bodyPr vert="horz" lIns="0" tIns="0" rIns="0" bIns="0" rtlCol="0" anchor="ctr">
            <a:normAutofit/>
          </a:bodyPr>
          <a:lstStyle/>
          <a:p>
            <a:r>
              <a:rPr lang="en-GB" dirty="0"/>
              <a:t>Click to edit Master title style</a:t>
            </a:r>
          </a:p>
        </p:txBody>
      </p:sp>
      <p:sp>
        <p:nvSpPr>
          <p:cNvPr id="55" name="Text Placeholder 2" descr="First level - paragraph text&#10;Second level - bullet 1&#10;Third level - bullet 2&#10;&#10;No more than 100 words per slide" title="Main body text"/>
          <p:cNvSpPr>
            <a:spLocks noGrp="1"/>
          </p:cNvSpPr>
          <p:nvPr>
            <p:ph type="body" idx="1"/>
          </p:nvPr>
        </p:nvSpPr>
        <p:spPr>
          <a:xfrm>
            <a:off x="720726" y="1439863"/>
            <a:ext cx="7704137" cy="4500562"/>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p:txBody>
      </p:sp>
      <p:pic>
        <p:nvPicPr>
          <p:cNvPr id="10" name="Picture 9"/>
          <p:cNvPicPr>
            <a:picLocks noChangeAspect="1"/>
          </p:cNvPicPr>
          <p:nvPr/>
        </p:nvPicPr>
        <p:blipFill>
          <a:blip r:embed="rId34" cstate="screen">
            <a:extLst>
              <a:ext uri="{28A0092B-C50C-407E-A947-70E740481C1C}">
                <a14:useLocalDpi xmlns:a14="http://schemas.microsoft.com/office/drawing/2010/main"/>
              </a:ext>
            </a:extLst>
          </a:blip>
          <a:stretch>
            <a:fillRect/>
          </a:stretch>
        </p:blipFill>
        <p:spPr>
          <a:xfrm>
            <a:off x="7993486" y="76464"/>
            <a:ext cx="1080166" cy="567797"/>
          </a:xfrm>
          <a:prstGeom prst="rect">
            <a:avLst/>
          </a:prstGeom>
        </p:spPr>
      </p:pic>
      <p:grpSp>
        <p:nvGrpSpPr>
          <p:cNvPr id="11" name="Group 10"/>
          <p:cNvGrpSpPr/>
          <p:nvPr/>
        </p:nvGrpSpPr>
        <p:grpSpPr>
          <a:xfrm>
            <a:off x="-903288" y="0"/>
            <a:ext cx="9902857" cy="7638450"/>
            <a:chOff x="-903288" y="0"/>
            <a:chExt cx="9902857" cy="7638450"/>
          </a:xfrm>
        </p:grpSpPr>
        <p:cxnSp>
          <p:nvCxnSpPr>
            <p:cNvPr id="12" name="Straight Connector 11"/>
            <p:cNvCxnSpPr/>
            <p:nvPr userDrawn="1"/>
          </p:nvCxnSpPr>
          <p:spPr bwMode="auto">
            <a:xfrm>
              <a:off x="-903288" y="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auto">
            <a:xfrm>
              <a:off x="-903288" y="360363"/>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auto">
            <a:xfrm>
              <a:off x="-903288" y="719138"/>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auto">
            <a:xfrm>
              <a:off x="-903288" y="10795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auto">
            <a:xfrm>
              <a:off x="-903288" y="1439863"/>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auto">
            <a:xfrm>
              <a:off x="-903288" y="1800225"/>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auto">
            <a:xfrm>
              <a:off x="-903288" y="2160588"/>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bwMode="auto">
            <a:xfrm>
              <a:off x="-903288" y="252095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auto">
            <a:xfrm>
              <a:off x="-903288" y="2879725"/>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auto">
            <a:xfrm>
              <a:off x="-903288" y="3240088"/>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auto">
            <a:xfrm>
              <a:off x="-903288" y="360045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auto">
            <a:xfrm>
              <a:off x="-903288" y="3960813"/>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auto">
            <a:xfrm>
              <a:off x="-903288" y="4319588"/>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auto">
            <a:xfrm>
              <a:off x="-903288" y="467995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auto">
            <a:xfrm>
              <a:off x="-903288" y="5040313"/>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auto">
            <a:xfrm rot="5400000">
              <a:off x="467915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auto">
            <a:xfrm rot="5400000">
              <a:off x="4318792"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auto">
            <a:xfrm rot="5400000">
              <a:off x="396001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auto">
            <a:xfrm rot="5400000">
              <a:off x="359806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auto">
            <a:xfrm rot="5400000">
              <a:off x="3239292"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auto">
            <a:xfrm rot="5400000">
              <a:off x="287893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auto">
            <a:xfrm rot="5400000">
              <a:off x="251856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auto">
            <a:xfrm rot="5400000">
              <a:off x="215820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auto">
            <a:xfrm rot="5400000">
              <a:off x="179943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auto">
            <a:xfrm rot="5400000">
              <a:off x="143906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bwMode="auto">
            <a:xfrm rot="5400000">
              <a:off x="107870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bwMode="auto">
            <a:xfrm rot="5400000">
              <a:off x="718342"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auto">
            <a:xfrm rot="5400000">
              <a:off x="35956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auto">
            <a:xfrm rot="5400000">
              <a:off x="-79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auto">
            <a:xfrm rot="5400000">
              <a:off x="-361158"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auto">
            <a:xfrm rot="5400000">
              <a:off x="6839742"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auto">
            <a:xfrm rot="5400000">
              <a:off x="647938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auto">
            <a:xfrm rot="5400000">
              <a:off x="611901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auto">
            <a:xfrm rot="5400000">
              <a:off x="575865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auto">
            <a:xfrm rot="5400000">
              <a:off x="5398292"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auto">
            <a:xfrm rot="5400000">
              <a:off x="503951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auto">
            <a:xfrm rot="5400000">
              <a:off x="467915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bwMode="auto">
            <a:xfrm rot="5400000">
              <a:off x="720010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bwMode="auto">
            <a:xfrm rot="5400000">
              <a:off x="756046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auto">
            <a:xfrm rot="5400000">
              <a:off x="792000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auto">
            <a:xfrm rot="5400000">
              <a:off x="828000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auto">
            <a:xfrm rot="5400000">
              <a:off x="864000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auto">
            <a:xfrm>
              <a:off x="-903288" y="54000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auto">
            <a:xfrm>
              <a:off x="-903288" y="57600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auto">
            <a:xfrm>
              <a:off x="-903288" y="61200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bwMode="auto">
            <a:xfrm>
              <a:off x="-903288" y="64800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bwMode="auto">
            <a:xfrm>
              <a:off x="-903288" y="68400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4485" r:id="rId1"/>
    <p:sldLayoutId id="2147484486" r:id="rId2"/>
    <p:sldLayoutId id="2147484487" r:id="rId3"/>
    <p:sldLayoutId id="2147483980" r:id="rId4"/>
    <p:sldLayoutId id="2147483981" r:id="rId5"/>
    <p:sldLayoutId id="2147483825" r:id="rId6"/>
    <p:sldLayoutId id="2147483826" r:id="rId7"/>
    <p:sldLayoutId id="2147483953" r:id="rId8"/>
    <p:sldLayoutId id="2147483952" r:id="rId9"/>
    <p:sldLayoutId id="2147483989" r:id="rId10"/>
    <p:sldLayoutId id="2147483974" r:id="rId11"/>
    <p:sldLayoutId id="2147483979" r:id="rId12"/>
    <p:sldLayoutId id="2147483957" r:id="rId13"/>
    <p:sldLayoutId id="2147483993" r:id="rId14"/>
    <p:sldLayoutId id="2147483968" r:id="rId15"/>
    <p:sldLayoutId id="2147483969" r:id="rId16"/>
    <p:sldLayoutId id="2147483970" r:id="rId17"/>
    <p:sldLayoutId id="2147483971" r:id="rId18"/>
    <p:sldLayoutId id="2147483972" r:id="rId19"/>
    <p:sldLayoutId id="2147483973" r:id="rId20"/>
    <p:sldLayoutId id="2147484484" r:id="rId21"/>
    <p:sldLayoutId id="2147484488" r:id="rId22"/>
    <p:sldLayoutId id="2147484489" r:id="rId23"/>
    <p:sldLayoutId id="2147484490" r:id="rId24"/>
    <p:sldLayoutId id="2147484491" r:id="rId25"/>
    <p:sldLayoutId id="2147484492" r:id="rId26"/>
    <p:sldLayoutId id="2147484520" r:id="rId27"/>
  </p:sldLayoutIdLst>
  <p:hf hdr="0" ftr="0"/>
  <p:txStyles>
    <p:title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p:titleStyle>
    <p:bodyStyle>
      <a:lvl1pPr marL="0" indent="0" algn="l" rtl="0" eaLnBrk="1" fontAlgn="base" hangingPunct="1">
        <a:lnSpc>
          <a:spcPct val="100000"/>
        </a:lnSpc>
        <a:spcBef>
          <a:spcPts val="0"/>
        </a:spcBef>
        <a:spcAft>
          <a:spcPts val="1200"/>
        </a:spcAft>
        <a:buClrTx/>
        <a:buFontTx/>
        <a:buNone/>
        <a:defRPr lang="en-US" sz="2000" kern="1200" smtClean="0">
          <a:solidFill>
            <a:schemeClr val="tx1">
              <a:lumMod val="50000"/>
            </a:schemeClr>
          </a:solidFill>
          <a:latin typeface="Franklin Gothic Book"/>
          <a:ea typeface="ＭＳ Ｐゴシック" charset="0"/>
          <a:cs typeface="Franklin Gothic Book"/>
        </a:defRPr>
      </a:lvl1pPr>
      <a:lvl2pPr marL="179388" marR="0" indent="-179388" algn="l" defTabSz="914400" rtl="0" eaLnBrk="1" fontAlgn="base" latinLnBrk="0" hangingPunct="1">
        <a:lnSpc>
          <a:spcPct val="100000"/>
        </a:lnSpc>
        <a:spcBef>
          <a:spcPts val="0"/>
        </a:spcBef>
        <a:spcAft>
          <a:spcPts val="1200"/>
        </a:spcAft>
        <a:buClr>
          <a:srgbClr val="00539B"/>
        </a:buClr>
        <a:buSzTx/>
        <a:buFont typeface="Arial" charset="0"/>
        <a:buChar char="•"/>
        <a:tabLst/>
        <a:defRPr lang="en-US" sz="2000" kern="1200" smtClean="0">
          <a:solidFill>
            <a:schemeClr val="tx1">
              <a:lumMod val="50000"/>
            </a:schemeClr>
          </a:solidFill>
          <a:latin typeface="Franklin Gothic Book"/>
          <a:ea typeface="Franklin Gothic Book"/>
          <a:cs typeface="Franklin Gothic Book"/>
        </a:defRPr>
      </a:lvl2pPr>
      <a:lvl3pPr marL="360000" marR="0" indent="-180000" algn="l" defTabSz="914400" rtl="0" eaLnBrk="1" fontAlgn="base" latinLnBrk="0" hangingPunct="1">
        <a:lnSpc>
          <a:spcPct val="100000"/>
        </a:lnSpc>
        <a:spcBef>
          <a:spcPts val="0"/>
        </a:spcBef>
        <a:spcAft>
          <a:spcPts val="1200"/>
        </a:spcAft>
        <a:buClrTx/>
        <a:buSzTx/>
        <a:buFont typeface="Arial"/>
        <a:buChar char="•"/>
        <a:tabLst/>
        <a:defRPr lang="en-US" sz="2000" kern="1200" smtClean="0">
          <a:solidFill>
            <a:schemeClr val="tx1">
              <a:lumMod val="50000"/>
            </a:schemeClr>
          </a:solidFill>
          <a:latin typeface="Franklin Gothic Book"/>
          <a:ea typeface="Franklin Gothic Book"/>
          <a:cs typeface="Franklin Gothic Book"/>
        </a:defRPr>
      </a:lvl3pPr>
      <a:lvl4pPr marL="540000" marR="0" indent="-180000" algn="l" defTabSz="914400" rtl="0" eaLnBrk="1" fontAlgn="base" latinLnBrk="0" hangingPunct="1">
        <a:lnSpc>
          <a:spcPct val="100000"/>
        </a:lnSpc>
        <a:spcBef>
          <a:spcPts val="0"/>
        </a:spcBef>
        <a:spcAft>
          <a:spcPts val="1200"/>
        </a:spcAft>
        <a:buClrTx/>
        <a:buSzTx/>
        <a:buFont typeface="Arial" panose="020B0604020202020204" pitchFamily="34" charset="0"/>
        <a:buChar char="‒"/>
        <a:tabLst/>
        <a:defRPr lang="en-US" sz="2000" kern="1200" baseline="0" smtClean="0">
          <a:solidFill>
            <a:schemeClr val="tx1">
              <a:lumMod val="50000"/>
            </a:schemeClr>
          </a:solidFill>
          <a:latin typeface="Franklin Gothic Book"/>
          <a:ea typeface="Franklin Gothic Book"/>
          <a:cs typeface="Franklin Gothic Book"/>
        </a:defRPr>
      </a:lvl4pPr>
      <a:lvl5pPr marL="2057400" indent="0" algn="l" rtl="0" eaLnBrk="1" fontAlgn="base" hangingPunct="1">
        <a:lnSpc>
          <a:spcPct val="100000"/>
        </a:lnSpc>
        <a:spcBef>
          <a:spcPts val="0"/>
        </a:spcBef>
        <a:spcAft>
          <a:spcPts val="1200"/>
        </a:spcAft>
        <a:buFont typeface="Arial" charset="0"/>
        <a:buNone/>
        <a:defRPr sz="1200" kern="1200">
          <a:solidFill>
            <a:srgbClr val="929395"/>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to 3" hidden="1"/>
          <p:cNvGraphicFramePr>
            <a:graphicFrameLocks noChangeAspect="1"/>
          </p:cNvGraphicFramePr>
          <p:nvPr userDrawn="1">
            <p:custDataLst>
              <p:tags r:id="rId29"/>
            </p:custDataLst>
            <p:extLst>
              <p:ext uri="{D42A27DB-BD31-4B8C-83A1-F6EECF244321}">
                <p14:modId xmlns:p14="http://schemas.microsoft.com/office/powerpoint/2010/main" val="26513537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6688" name="think-cell Slide" r:id="rId31" imgW="216" imgH="216" progId="TCLayout.ActiveDocument.1">
                  <p:embed/>
                </p:oleObj>
              </mc:Choice>
              <mc:Fallback>
                <p:oleObj name="think-cell Slide" r:id="rId31" imgW="216" imgH="216" progId="TCLayout.ActiveDocument.1">
                  <p:embed/>
                  <p:pic>
                    <p:nvPicPr>
                      <p:cNvPr id="0" name=""/>
                      <p:cNvPicPr/>
                      <p:nvPr/>
                    </p:nvPicPr>
                    <p:blipFill>
                      <a:blip r:embed="rId32"/>
                      <a:stretch>
                        <a:fillRect/>
                      </a:stretch>
                    </p:blipFill>
                    <p:spPr>
                      <a:xfrm>
                        <a:off x="1588" y="1588"/>
                        <a:ext cx="1588" cy="1588"/>
                      </a:xfrm>
                      <a:prstGeom prst="rect">
                        <a:avLst/>
                      </a:prstGeom>
                    </p:spPr>
                  </p:pic>
                </p:oleObj>
              </mc:Fallback>
            </mc:AlternateContent>
          </a:graphicData>
        </a:graphic>
      </p:graphicFrame>
      <p:sp>
        <p:nvSpPr>
          <p:cNvPr id="3" name="Rectángulo 2" hidden="1"/>
          <p:cNvSpPr/>
          <p:nvPr userDrawn="1">
            <p:custDataLst>
              <p:tags r:id="rId30"/>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marL="0" lvl="0" indent="0" algn="ctr" eaLnBrk="1"/>
            <a:endParaRPr lang="en-GB" sz="2800" b="0" i="0" baseline="0" dirty="0">
              <a:solidFill>
                <a:srgbClr val="FFFFFF"/>
              </a:solidFill>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Placeholder 1" descr="Ideally your title should fit on one line." title="Slide title"/>
          <p:cNvSpPr>
            <a:spLocks noGrp="1"/>
          </p:cNvSpPr>
          <p:nvPr>
            <p:ph type="title"/>
          </p:nvPr>
        </p:nvSpPr>
        <p:spPr>
          <a:xfrm>
            <a:off x="574673" y="101405"/>
            <a:ext cx="6985001" cy="617733"/>
          </a:xfrm>
          <a:prstGeom prst="rect">
            <a:avLst/>
          </a:prstGeom>
        </p:spPr>
        <p:txBody>
          <a:bodyPr vert="horz" lIns="0" tIns="0" rIns="0" bIns="0" rtlCol="0" anchor="ctr">
            <a:normAutofit/>
          </a:bodyPr>
          <a:lstStyle/>
          <a:p>
            <a:r>
              <a:rPr lang="en-GB" dirty="0"/>
              <a:t>Click to edit Master title style</a:t>
            </a:r>
          </a:p>
        </p:txBody>
      </p:sp>
      <p:sp>
        <p:nvSpPr>
          <p:cNvPr id="55" name="Text Placeholder 2" descr="First level - paragraph text&#10;Second level - bullet 1&#10;Third level - bullet 2&#10;&#10;No more than 100 words per slide" title="Main body text"/>
          <p:cNvSpPr>
            <a:spLocks noGrp="1"/>
          </p:cNvSpPr>
          <p:nvPr>
            <p:ph type="body" idx="1"/>
          </p:nvPr>
        </p:nvSpPr>
        <p:spPr>
          <a:xfrm>
            <a:off x="720726" y="1439863"/>
            <a:ext cx="7704137" cy="4500562"/>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p:txBody>
      </p:sp>
      <p:pic>
        <p:nvPicPr>
          <p:cNvPr id="10" name="Picture 9"/>
          <p:cNvPicPr>
            <a:picLocks noChangeAspect="1"/>
          </p:cNvPicPr>
          <p:nvPr/>
        </p:nvPicPr>
        <p:blipFill>
          <a:blip r:embed="rId33" cstate="screen">
            <a:extLst>
              <a:ext uri="{28A0092B-C50C-407E-A947-70E740481C1C}">
                <a14:useLocalDpi xmlns:a14="http://schemas.microsoft.com/office/drawing/2010/main"/>
              </a:ext>
            </a:extLst>
          </a:blip>
          <a:stretch>
            <a:fillRect/>
          </a:stretch>
        </p:blipFill>
        <p:spPr>
          <a:xfrm>
            <a:off x="7993486" y="76464"/>
            <a:ext cx="1080166" cy="567797"/>
          </a:xfrm>
          <a:prstGeom prst="rect">
            <a:avLst/>
          </a:prstGeom>
        </p:spPr>
      </p:pic>
      <p:grpSp>
        <p:nvGrpSpPr>
          <p:cNvPr id="11" name="Group 10"/>
          <p:cNvGrpSpPr/>
          <p:nvPr/>
        </p:nvGrpSpPr>
        <p:grpSpPr>
          <a:xfrm>
            <a:off x="-903288" y="0"/>
            <a:ext cx="9902857" cy="7638450"/>
            <a:chOff x="-903288" y="0"/>
            <a:chExt cx="9902857" cy="7638450"/>
          </a:xfrm>
        </p:grpSpPr>
        <p:cxnSp>
          <p:nvCxnSpPr>
            <p:cNvPr id="12" name="Straight Connector 11"/>
            <p:cNvCxnSpPr/>
            <p:nvPr userDrawn="1"/>
          </p:nvCxnSpPr>
          <p:spPr bwMode="auto">
            <a:xfrm>
              <a:off x="-903288" y="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auto">
            <a:xfrm>
              <a:off x="-903288" y="360363"/>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auto">
            <a:xfrm>
              <a:off x="-903288" y="719138"/>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auto">
            <a:xfrm>
              <a:off x="-903288" y="10795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auto">
            <a:xfrm>
              <a:off x="-903288" y="1439863"/>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auto">
            <a:xfrm>
              <a:off x="-903288" y="1800225"/>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auto">
            <a:xfrm>
              <a:off x="-903288" y="2160588"/>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bwMode="auto">
            <a:xfrm>
              <a:off x="-903288" y="252095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auto">
            <a:xfrm>
              <a:off x="-903288" y="2879725"/>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auto">
            <a:xfrm>
              <a:off x="-903288" y="3240088"/>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auto">
            <a:xfrm>
              <a:off x="-903288" y="360045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auto">
            <a:xfrm>
              <a:off x="-903288" y="3960813"/>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auto">
            <a:xfrm>
              <a:off x="-903288" y="4319588"/>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auto">
            <a:xfrm>
              <a:off x="-903288" y="467995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auto">
            <a:xfrm>
              <a:off x="-903288" y="5040313"/>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auto">
            <a:xfrm rot="5400000">
              <a:off x="467915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auto">
            <a:xfrm rot="5400000">
              <a:off x="4318792"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auto">
            <a:xfrm rot="5400000">
              <a:off x="396001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auto">
            <a:xfrm rot="5400000">
              <a:off x="359806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auto">
            <a:xfrm rot="5400000">
              <a:off x="3239292"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auto">
            <a:xfrm rot="5400000">
              <a:off x="287893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auto">
            <a:xfrm rot="5400000">
              <a:off x="251856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auto">
            <a:xfrm rot="5400000">
              <a:off x="215820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auto">
            <a:xfrm rot="5400000">
              <a:off x="179943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auto">
            <a:xfrm rot="5400000">
              <a:off x="143906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bwMode="auto">
            <a:xfrm rot="5400000">
              <a:off x="107870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bwMode="auto">
            <a:xfrm rot="5400000">
              <a:off x="718342"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auto">
            <a:xfrm rot="5400000">
              <a:off x="35956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auto">
            <a:xfrm rot="5400000">
              <a:off x="-79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auto">
            <a:xfrm rot="5400000">
              <a:off x="-361158"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auto">
            <a:xfrm rot="5400000">
              <a:off x="6839742"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auto">
            <a:xfrm rot="5400000">
              <a:off x="647938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auto">
            <a:xfrm rot="5400000">
              <a:off x="611901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auto">
            <a:xfrm rot="5400000">
              <a:off x="575865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auto">
            <a:xfrm rot="5400000">
              <a:off x="5398292"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auto">
            <a:xfrm rot="5400000">
              <a:off x="503951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auto">
            <a:xfrm rot="5400000">
              <a:off x="467915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bwMode="auto">
            <a:xfrm rot="5400000">
              <a:off x="7200105"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bwMode="auto">
            <a:xfrm rot="5400000">
              <a:off x="7560467"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auto">
            <a:xfrm rot="5400000">
              <a:off x="792000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auto">
            <a:xfrm rot="5400000">
              <a:off x="828000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auto">
            <a:xfrm rot="5400000">
              <a:off x="8640000" y="7278882"/>
              <a:ext cx="719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auto">
            <a:xfrm>
              <a:off x="-903288" y="54000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auto">
            <a:xfrm>
              <a:off x="-903288" y="57600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auto">
            <a:xfrm>
              <a:off x="-903288" y="61200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bwMode="auto">
            <a:xfrm>
              <a:off x="-903288" y="64800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bwMode="auto">
            <a:xfrm>
              <a:off x="-903288" y="6840000"/>
              <a:ext cx="719138" cy="0"/>
            </a:xfrm>
            <a:prstGeom prst="line">
              <a:avLst/>
            </a:prstGeom>
            <a:ln w="31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94310814"/>
      </p:ext>
    </p:extLst>
  </p:cSld>
  <p:clrMap bg1="lt1" tx1="dk1" bg2="lt2" tx2="dk2" accent1="accent1" accent2="accent2" accent3="accent3" accent4="accent4" accent5="accent5" accent6="accent6" hlink="hlink" folHlink="folHlink"/>
  <p:sldLayoutIdLst>
    <p:sldLayoutId id="2147484494" r:id="rId1"/>
    <p:sldLayoutId id="2147484495" r:id="rId2"/>
    <p:sldLayoutId id="2147484496" r:id="rId3"/>
    <p:sldLayoutId id="2147484497" r:id="rId4"/>
    <p:sldLayoutId id="2147484498" r:id="rId5"/>
    <p:sldLayoutId id="2147484499" r:id="rId6"/>
    <p:sldLayoutId id="2147484500" r:id="rId7"/>
    <p:sldLayoutId id="2147484501" r:id="rId8"/>
    <p:sldLayoutId id="2147484502" r:id="rId9"/>
    <p:sldLayoutId id="2147484503" r:id="rId10"/>
    <p:sldLayoutId id="2147484504" r:id="rId11"/>
    <p:sldLayoutId id="2147484505" r:id="rId12"/>
    <p:sldLayoutId id="2147484506" r:id="rId13"/>
    <p:sldLayoutId id="2147484507" r:id="rId14"/>
    <p:sldLayoutId id="2147484508" r:id="rId15"/>
    <p:sldLayoutId id="2147484509" r:id="rId16"/>
    <p:sldLayoutId id="2147484510" r:id="rId17"/>
    <p:sldLayoutId id="2147484511" r:id="rId18"/>
    <p:sldLayoutId id="2147484512" r:id="rId19"/>
    <p:sldLayoutId id="2147484513" r:id="rId20"/>
    <p:sldLayoutId id="2147484514" r:id="rId21"/>
    <p:sldLayoutId id="2147484515" r:id="rId22"/>
    <p:sldLayoutId id="2147484516" r:id="rId23"/>
    <p:sldLayoutId id="2147484517" r:id="rId24"/>
    <p:sldLayoutId id="2147484518" r:id="rId25"/>
    <p:sldLayoutId id="2147484519" r:id="rId26"/>
  </p:sldLayoutIdLst>
  <p:hf hdr="0" ftr="0"/>
  <p:txStyles>
    <p:title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p:titleStyle>
    <p:bodyStyle>
      <a:lvl1pPr marL="0" indent="0" algn="l" rtl="0" eaLnBrk="1" fontAlgn="base" hangingPunct="1">
        <a:lnSpc>
          <a:spcPct val="100000"/>
        </a:lnSpc>
        <a:spcBef>
          <a:spcPts val="0"/>
        </a:spcBef>
        <a:spcAft>
          <a:spcPts val="1200"/>
        </a:spcAft>
        <a:buClrTx/>
        <a:buFontTx/>
        <a:buNone/>
        <a:defRPr lang="en-US" sz="2000" kern="1200" smtClean="0">
          <a:solidFill>
            <a:schemeClr val="tx1">
              <a:lumMod val="50000"/>
            </a:schemeClr>
          </a:solidFill>
          <a:latin typeface="Franklin Gothic Book"/>
          <a:ea typeface="ＭＳ Ｐゴシック" charset="0"/>
          <a:cs typeface="Franklin Gothic Book"/>
        </a:defRPr>
      </a:lvl1pPr>
      <a:lvl2pPr marL="179388" marR="0" indent="-179388" algn="l" defTabSz="914400" rtl="0" eaLnBrk="1" fontAlgn="base" latinLnBrk="0" hangingPunct="1">
        <a:lnSpc>
          <a:spcPct val="100000"/>
        </a:lnSpc>
        <a:spcBef>
          <a:spcPts val="0"/>
        </a:spcBef>
        <a:spcAft>
          <a:spcPts val="1200"/>
        </a:spcAft>
        <a:buClr>
          <a:srgbClr val="00539B"/>
        </a:buClr>
        <a:buSzTx/>
        <a:buFont typeface="Arial" charset="0"/>
        <a:buChar char="•"/>
        <a:tabLst/>
        <a:defRPr lang="en-US" sz="2000" kern="1200" smtClean="0">
          <a:solidFill>
            <a:schemeClr val="tx1">
              <a:lumMod val="50000"/>
            </a:schemeClr>
          </a:solidFill>
          <a:latin typeface="Franklin Gothic Book"/>
          <a:ea typeface="Franklin Gothic Book"/>
          <a:cs typeface="Franklin Gothic Book"/>
        </a:defRPr>
      </a:lvl2pPr>
      <a:lvl3pPr marL="360000" marR="0" indent="-180000" algn="l" defTabSz="914400" rtl="0" eaLnBrk="1" fontAlgn="base" latinLnBrk="0" hangingPunct="1">
        <a:lnSpc>
          <a:spcPct val="100000"/>
        </a:lnSpc>
        <a:spcBef>
          <a:spcPts val="0"/>
        </a:spcBef>
        <a:spcAft>
          <a:spcPts val="1200"/>
        </a:spcAft>
        <a:buClrTx/>
        <a:buSzTx/>
        <a:buFont typeface="Arial"/>
        <a:buChar char="•"/>
        <a:tabLst/>
        <a:defRPr lang="en-US" sz="2000" kern="1200" smtClean="0">
          <a:solidFill>
            <a:schemeClr val="tx1">
              <a:lumMod val="50000"/>
            </a:schemeClr>
          </a:solidFill>
          <a:latin typeface="Franklin Gothic Book"/>
          <a:ea typeface="Franklin Gothic Book"/>
          <a:cs typeface="Franklin Gothic Book"/>
        </a:defRPr>
      </a:lvl3pPr>
      <a:lvl4pPr marL="540000" marR="0" indent="-180000" algn="l" defTabSz="914400" rtl="0" eaLnBrk="1" fontAlgn="base" latinLnBrk="0" hangingPunct="1">
        <a:lnSpc>
          <a:spcPct val="100000"/>
        </a:lnSpc>
        <a:spcBef>
          <a:spcPts val="0"/>
        </a:spcBef>
        <a:spcAft>
          <a:spcPts val="1200"/>
        </a:spcAft>
        <a:buClrTx/>
        <a:buSzTx/>
        <a:buFont typeface="Arial" panose="020B0604020202020204" pitchFamily="34" charset="0"/>
        <a:buChar char="‒"/>
        <a:tabLst/>
        <a:defRPr lang="en-US" sz="2000" kern="1200" baseline="0" smtClean="0">
          <a:solidFill>
            <a:schemeClr val="tx1">
              <a:lumMod val="50000"/>
            </a:schemeClr>
          </a:solidFill>
          <a:latin typeface="Franklin Gothic Book"/>
          <a:ea typeface="Franklin Gothic Book"/>
          <a:cs typeface="Franklin Gothic Book"/>
        </a:defRPr>
      </a:lvl4pPr>
      <a:lvl5pPr marL="2057400" indent="0" algn="l" rtl="0" eaLnBrk="1" fontAlgn="base" hangingPunct="1">
        <a:lnSpc>
          <a:spcPct val="100000"/>
        </a:lnSpc>
        <a:spcBef>
          <a:spcPts val="0"/>
        </a:spcBef>
        <a:spcAft>
          <a:spcPts val="1200"/>
        </a:spcAft>
        <a:buFont typeface="Arial" charset="0"/>
        <a:buNone/>
        <a:defRPr sz="1200" kern="1200">
          <a:solidFill>
            <a:srgbClr val="929395"/>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47.xml"/><Relationship Id="rId7" Type="http://schemas.openxmlformats.org/officeDocument/2006/relationships/image" Target="../media/image1.emf"/><Relationship Id="rId2" Type="http://schemas.openxmlformats.org/officeDocument/2006/relationships/tags" Target="../tags/tag146.xml"/><Relationship Id="rId1" Type="http://schemas.openxmlformats.org/officeDocument/2006/relationships/vmlDrawing" Target="../drawings/vmlDrawing56.vml"/><Relationship Id="rId6" Type="http://schemas.openxmlformats.org/officeDocument/2006/relationships/oleObject" Target="../embeddings/oleObject56.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67.xml"/><Relationship Id="rId7" Type="http://schemas.openxmlformats.org/officeDocument/2006/relationships/image" Target="../media/image6.emf"/><Relationship Id="rId2" Type="http://schemas.openxmlformats.org/officeDocument/2006/relationships/tags" Target="../tags/tag166.xml"/><Relationship Id="rId1" Type="http://schemas.openxmlformats.org/officeDocument/2006/relationships/vmlDrawing" Target="../drawings/vmlDrawing65.vml"/><Relationship Id="rId6" Type="http://schemas.openxmlformats.org/officeDocument/2006/relationships/oleObject" Target="../embeddings/oleObject65.bin"/><Relationship Id="rId5" Type="http://schemas.openxmlformats.org/officeDocument/2006/relationships/notesSlide" Target="../notesSlides/notesSlide10.xml"/><Relationship Id="rId4"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tags" Target="../tags/tag169.xml"/><Relationship Id="rId7" Type="http://schemas.openxmlformats.org/officeDocument/2006/relationships/image" Target="../media/image1.emf"/><Relationship Id="rId2" Type="http://schemas.openxmlformats.org/officeDocument/2006/relationships/tags" Target="../tags/tag168.xml"/><Relationship Id="rId1" Type="http://schemas.openxmlformats.org/officeDocument/2006/relationships/vmlDrawing" Target="../drawings/vmlDrawing66.vml"/><Relationship Id="rId6" Type="http://schemas.openxmlformats.org/officeDocument/2006/relationships/oleObject" Target="../embeddings/oleObject66.bin"/><Relationship Id="rId5" Type="http://schemas.openxmlformats.org/officeDocument/2006/relationships/notesSlide" Target="../notesSlides/notesSlide11.xml"/><Relationship Id="rId4"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3" Type="http://schemas.openxmlformats.org/officeDocument/2006/relationships/tags" Target="../tags/tag171.xml"/><Relationship Id="rId7" Type="http://schemas.openxmlformats.org/officeDocument/2006/relationships/image" Target="../media/image1.emf"/><Relationship Id="rId2" Type="http://schemas.openxmlformats.org/officeDocument/2006/relationships/tags" Target="../tags/tag170.xml"/><Relationship Id="rId1" Type="http://schemas.openxmlformats.org/officeDocument/2006/relationships/vmlDrawing" Target="../drawings/vmlDrawing67.vml"/><Relationship Id="rId6" Type="http://schemas.openxmlformats.org/officeDocument/2006/relationships/oleObject" Target="../embeddings/oleObject67.bin"/><Relationship Id="rId5" Type="http://schemas.openxmlformats.org/officeDocument/2006/relationships/notesSlide" Target="../notesSlides/notesSlide12.xml"/><Relationship Id="rId4"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173.xml"/><Relationship Id="rId7" Type="http://schemas.openxmlformats.org/officeDocument/2006/relationships/image" Target="../media/image1.emf"/><Relationship Id="rId2" Type="http://schemas.openxmlformats.org/officeDocument/2006/relationships/tags" Target="../tags/tag172.xml"/><Relationship Id="rId1" Type="http://schemas.openxmlformats.org/officeDocument/2006/relationships/vmlDrawing" Target="../drawings/vmlDrawing68.vml"/><Relationship Id="rId6" Type="http://schemas.openxmlformats.org/officeDocument/2006/relationships/oleObject" Target="../embeddings/oleObject68.bin"/><Relationship Id="rId5" Type="http://schemas.openxmlformats.org/officeDocument/2006/relationships/notesSlide" Target="../notesSlides/notesSlide13.xml"/><Relationship Id="rId4" Type="http://schemas.openxmlformats.org/officeDocument/2006/relationships/slideLayout" Target="../slideLayouts/slideLayout32.xml"/><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175.xml"/><Relationship Id="rId7" Type="http://schemas.openxmlformats.org/officeDocument/2006/relationships/image" Target="../media/image1.emf"/><Relationship Id="rId2" Type="http://schemas.openxmlformats.org/officeDocument/2006/relationships/tags" Target="../tags/tag174.xml"/><Relationship Id="rId1" Type="http://schemas.openxmlformats.org/officeDocument/2006/relationships/vmlDrawing" Target="../drawings/vmlDrawing69.vml"/><Relationship Id="rId6" Type="http://schemas.openxmlformats.org/officeDocument/2006/relationships/oleObject" Target="../embeddings/oleObject69.bin"/><Relationship Id="rId5" Type="http://schemas.openxmlformats.org/officeDocument/2006/relationships/notesSlide" Target="../notesSlides/notesSlide14.xml"/><Relationship Id="rId4"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177.xml"/><Relationship Id="rId7" Type="http://schemas.openxmlformats.org/officeDocument/2006/relationships/image" Target="../media/image1.emf"/><Relationship Id="rId2" Type="http://schemas.openxmlformats.org/officeDocument/2006/relationships/tags" Target="../tags/tag176.xml"/><Relationship Id="rId1" Type="http://schemas.openxmlformats.org/officeDocument/2006/relationships/vmlDrawing" Target="../drawings/vmlDrawing70.vml"/><Relationship Id="rId6" Type="http://schemas.openxmlformats.org/officeDocument/2006/relationships/oleObject" Target="../embeddings/oleObject70.bin"/><Relationship Id="rId5" Type="http://schemas.openxmlformats.org/officeDocument/2006/relationships/notesSlide" Target="../notesSlides/notesSlide15.xml"/><Relationship Id="rId4"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3" Type="http://schemas.openxmlformats.org/officeDocument/2006/relationships/tags" Target="../tags/tag179.xml"/><Relationship Id="rId7" Type="http://schemas.openxmlformats.org/officeDocument/2006/relationships/image" Target="../media/image1.emf"/><Relationship Id="rId2" Type="http://schemas.openxmlformats.org/officeDocument/2006/relationships/tags" Target="../tags/tag178.xml"/><Relationship Id="rId1" Type="http://schemas.openxmlformats.org/officeDocument/2006/relationships/vmlDrawing" Target="../drawings/vmlDrawing71.vml"/><Relationship Id="rId6" Type="http://schemas.openxmlformats.org/officeDocument/2006/relationships/oleObject" Target="../embeddings/oleObject71.bin"/><Relationship Id="rId5" Type="http://schemas.openxmlformats.org/officeDocument/2006/relationships/notesSlide" Target="../notesSlides/notesSlide16.xml"/><Relationship Id="rId4"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9.xml"/><Relationship Id="rId7" Type="http://schemas.openxmlformats.org/officeDocument/2006/relationships/image" Target="../media/image20.png"/><Relationship Id="rId2" Type="http://schemas.openxmlformats.org/officeDocument/2006/relationships/tags" Target="../tags/tag180.xml"/><Relationship Id="rId1" Type="http://schemas.openxmlformats.org/officeDocument/2006/relationships/vmlDrawing" Target="../drawings/vmlDrawing72.vml"/><Relationship Id="rId6" Type="http://schemas.openxmlformats.org/officeDocument/2006/relationships/image" Target="../media/image1.emf"/><Relationship Id="rId5" Type="http://schemas.openxmlformats.org/officeDocument/2006/relationships/oleObject" Target="../embeddings/oleObject72.bin"/><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tags" Target="../tags/tag182.xml"/><Relationship Id="rId7" Type="http://schemas.openxmlformats.org/officeDocument/2006/relationships/image" Target="../media/image6.emf"/><Relationship Id="rId2" Type="http://schemas.openxmlformats.org/officeDocument/2006/relationships/tags" Target="../tags/tag181.xml"/><Relationship Id="rId1" Type="http://schemas.openxmlformats.org/officeDocument/2006/relationships/vmlDrawing" Target="../drawings/vmlDrawing73.vml"/><Relationship Id="rId6" Type="http://schemas.openxmlformats.org/officeDocument/2006/relationships/oleObject" Target="../embeddings/oleObject73.bin"/><Relationship Id="rId5" Type="http://schemas.openxmlformats.org/officeDocument/2006/relationships/notesSlide" Target="../notesSlides/notesSlide18.xml"/><Relationship Id="rId4"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tags" Target="../tags/tag184.xml"/><Relationship Id="rId7" Type="http://schemas.openxmlformats.org/officeDocument/2006/relationships/image" Target="../media/image1.emf"/><Relationship Id="rId2" Type="http://schemas.openxmlformats.org/officeDocument/2006/relationships/tags" Target="../tags/tag183.xml"/><Relationship Id="rId1" Type="http://schemas.openxmlformats.org/officeDocument/2006/relationships/vmlDrawing" Target="../drawings/vmlDrawing74.vml"/><Relationship Id="rId6" Type="http://schemas.openxmlformats.org/officeDocument/2006/relationships/oleObject" Target="../embeddings/oleObject74.bin"/><Relationship Id="rId5" Type="http://schemas.openxmlformats.org/officeDocument/2006/relationships/notesSlide" Target="../notesSlides/notesSlide19.xml"/><Relationship Id="rId4"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tags" Target="../tags/tag151.xml"/><Relationship Id="rId7" Type="http://schemas.openxmlformats.org/officeDocument/2006/relationships/image" Target="../media/image6.emf"/><Relationship Id="rId2" Type="http://schemas.openxmlformats.org/officeDocument/2006/relationships/tags" Target="../tags/tag150.xml"/><Relationship Id="rId1" Type="http://schemas.openxmlformats.org/officeDocument/2006/relationships/vmlDrawing" Target="../drawings/vmlDrawing57.vml"/><Relationship Id="rId6" Type="http://schemas.openxmlformats.org/officeDocument/2006/relationships/oleObject" Target="../embeddings/oleObject57.bin"/><Relationship Id="rId5" Type="http://schemas.openxmlformats.org/officeDocument/2006/relationships/notesSlide" Target="../notesSlides/notesSlide2.xml"/><Relationship Id="rId4"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186.xml"/><Relationship Id="rId7" Type="http://schemas.openxmlformats.org/officeDocument/2006/relationships/image" Target="../media/image6.emf"/><Relationship Id="rId2" Type="http://schemas.openxmlformats.org/officeDocument/2006/relationships/tags" Target="../tags/tag185.xml"/><Relationship Id="rId1" Type="http://schemas.openxmlformats.org/officeDocument/2006/relationships/vmlDrawing" Target="../drawings/vmlDrawing75.vml"/><Relationship Id="rId6" Type="http://schemas.openxmlformats.org/officeDocument/2006/relationships/oleObject" Target="../embeddings/oleObject75.bin"/><Relationship Id="rId5" Type="http://schemas.openxmlformats.org/officeDocument/2006/relationships/notesSlide" Target="../notesSlides/notesSlide20.xml"/><Relationship Id="rId4"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tags" Target="../tags/tag190.xml"/><Relationship Id="rId7" Type="http://schemas.openxmlformats.org/officeDocument/2006/relationships/image" Target="../media/image6.emf"/><Relationship Id="rId12" Type="http://schemas.openxmlformats.org/officeDocument/2006/relationships/image" Target="../media/image26.png"/><Relationship Id="rId2" Type="http://schemas.openxmlformats.org/officeDocument/2006/relationships/tags" Target="../tags/tag189.xml"/><Relationship Id="rId1" Type="http://schemas.openxmlformats.org/officeDocument/2006/relationships/vmlDrawing" Target="../drawings/vmlDrawing76.vml"/><Relationship Id="rId6" Type="http://schemas.openxmlformats.org/officeDocument/2006/relationships/oleObject" Target="../embeddings/oleObject76.bin"/><Relationship Id="rId11" Type="http://schemas.openxmlformats.org/officeDocument/2006/relationships/image" Target="../media/image25.png"/><Relationship Id="rId5" Type="http://schemas.openxmlformats.org/officeDocument/2006/relationships/notesSlide" Target="../notesSlides/notesSlide21.xml"/><Relationship Id="rId10" Type="http://schemas.openxmlformats.org/officeDocument/2006/relationships/image" Target="../media/image24.png"/><Relationship Id="rId4" Type="http://schemas.openxmlformats.org/officeDocument/2006/relationships/slideLayout" Target="../slideLayouts/slideLayout4.xml"/><Relationship Id="rId9"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tags" Target="../tags/tag194.xml"/><Relationship Id="rId7" Type="http://schemas.openxmlformats.org/officeDocument/2006/relationships/image" Target="../media/image1.emf"/><Relationship Id="rId2" Type="http://schemas.openxmlformats.org/officeDocument/2006/relationships/tags" Target="../tags/tag193.xml"/><Relationship Id="rId1" Type="http://schemas.openxmlformats.org/officeDocument/2006/relationships/vmlDrawing" Target="../drawings/vmlDrawing77.vml"/><Relationship Id="rId6" Type="http://schemas.openxmlformats.org/officeDocument/2006/relationships/oleObject" Target="../embeddings/oleObject77.bin"/><Relationship Id="rId5" Type="http://schemas.openxmlformats.org/officeDocument/2006/relationships/notesSlide" Target="../notesSlides/notesSlide22.xml"/><Relationship Id="rId4"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tags" Target="../tags/tag196.xml"/><Relationship Id="rId7" Type="http://schemas.openxmlformats.org/officeDocument/2006/relationships/image" Target="../media/image1.emf"/><Relationship Id="rId2" Type="http://schemas.openxmlformats.org/officeDocument/2006/relationships/tags" Target="../tags/tag195.xml"/><Relationship Id="rId1" Type="http://schemas.openxmlformats.org/officeDocument/2006/relationships/vmlDrawing" Target="../drawings/vmlDrawing78.vml"/><Relationship Id="rId6" Type="http://schemas.openxmlformats.org/officeDocument/2006/relationships/oleObject" Target="../embeddings/oleObject78.bin"/><Relationship Id="rId5" Type="http://schemas.openxmlformats.org/officeDocument/2006/relationships/notesSlide" Target="../notesSlides/notesSlide23.xml"/><Relationship Id="rId4" Type="http://schemas.openxmlformats.org/officeDocument/2006/relationships/slideLayout" Target="../slideLayouts/slideLayout22.xml"/><Relationship Id="rId9" Type="http://schemas.openxmlformats.org/officeDocument/2006/relationships/image" Target="../media/image29.png"/></Relationships>
</file>

<file path=ppt/slides/_rels/slide2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tags" Target="../tags/tag198.xml"/><Relationship Id="rId7" Type="http://schemas.openxmlformats.org/officeDocument/2006/relationships/image" Target="../media/image1.emf"/><Relationship Id="rId12" Type="http://schemas.openxmlformats.org/officeDocument/2006/relationships/image" Target="../media/image34.png"/><Relationship Id="rId2" Type="http://schemas.openxmlformats.org/officeDocument/2006/relationships/tags" Target="../tags/tag197.xml"/><Relationship Id="rId1" Type="http://schemas.openxmlformats.org/officeDocument/2006/relationships/vmlDrawing" Target="../drawings/vmlDrawing79.vml"/><Relationship Id="rId6" Type="http://schemas.openxmlformats.org/officeDocument/2006/relationships/oleObject" Target="../embeddings/oleObject79.bin"/><Relationship Id="rId11" Type="http://schemas.openxmlformats.org/officeDocument/2006/relationships/image" Target="../media/image33.png"/><Relationship Id="rId5" Type="http://schemas.openxmlformats.org/officeDocument/2006/relationships/notesSlide" Target="../notesSlides/notesSlide24.xml"/><Relationship Id="rId10" Type="http://schemas.openxmlformats.org/officeDocument/2006/relationships/image" Target="../media/image32.png"/><Relationship Id="rId4" Type="http://schemas.openxmlformats.org/officeDocument/2006/relationships/slideLayout" Target="../slideLayouts/slideLayout22.xml"/><Relationship Id="rId9" Type="http://schemas.openxmlformats.org/officeDocument/2006/relationships/image" Target="../media/image31.png"/></Relationships>
</file>

<file path=ppt/slides/_rels/slide2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tags" Target="../tags/tag200.xml"/><Relationship Id="rId7" Type="http://schemas.openxmlformats.org/officeDocument/2006/relationships/image" Target="../media/image1.emf"/><Relationship Id="rId2" Type="http://schemas.openxmlformats.org/officeDocument/2006/relationships/tags" Target="../tags/tag199.xml"/><Relationship Id="rId1" Type="http://schemas.openxmlformats.org/officeDocument/2006/relationships/vmlDrawing" Target="../drawings/vmlDrawing80.vml"/><Relationship Id="rId6" Type="http://schemas.openxmlformats.org/officeDocument/2006/relationships/oleObject" Target="../embeddings/oleObject80.bin"/><Relationship Id="rId5" Type="http://schemas.openxmlformats.org/officeDocument/2006/relationships/notesSlide" Target="../notesSlides/notesSlide25.xml"/><Relationship Id="rId4" Type="http://schemas.openxmlformats.org/officeDocument/2006/relationships/slideLayout" Target="../slideLayouts/slideLayout22.xml"/><Relationship Id="rId9" Type="http://schemas.openxmlformats.org/officeDocument/2006/relationships/image" Target="../media/image36.png"/></Relationships>
</file>

<file path=ppt/slides/_rels/slide2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tags" Target="../tags/tag202.xml"/><Relationship Id="rId7" Type="http://schemas.openxmlformats.org/officeDocument/2006/relationships/image" Target="../media/image1.emf"/><Relationship Id="rId2" Type="http://schemas.openxmlformats.org/officeDocument/2006/relationships/tags" Target="../tags/tag201.xml"/><Relationship Id="rId1" Type="http://schemas.openxmlformats.org/officeDocument/2006/relationships/vmlDrawing" Target="../drawings/vmlDrawing81.vml"/><Relationship Id="rId6" Type="http://schemas.openxmlformats.org/officeDocument/2006/relationships/oleObject" Target="../embeddings/oleObject81.bin"/><Relationship Id="rId5" Type="http://schemas.openxmlformats.org/officeDocument/2006/relationships/notesSlide" Target="../notesSlides/notesSlide26.xml"/><Relationship Id="rId4"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2.xml"/><Relationship Id="rId7" Type="http://schemas.openxmlformats.org/officeDocument/2006/relationships/image" Target="../media/image35.png"/><Relationship Id="rId2" Type="http://schemas.openxmlformats.org/officeDocument/2006/relationships/tags" Target="../tags/tag203.xml"/><Relationship Id="rId1" Type="http://schemas.openxmlformats.org/officeDocument/2006/relationships/vmlDrawing" Target="../drawings/vmlDrawing82.vml"/><Relationship Id="rId6" Type="http://schemas.openxmlformats.org/officeDocument/2006/relationships/image" Target="../media/image1.emf"/><Relationship Id="rId5" Type="http://schemas.openxmlformats.org/officeDocument/2006/relationships/oleObject" Target="../embeddings/oleObject82.bin"/><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2.xml"/><Relationship Id="rId7" Type="http://schemas.openxmlformats.org/officeDocument/2006/relationships/image" Target="../media/image35.png"/><Relationship Id="rId2" Type="http://schemas.openxmlformats.org/officeDocument/2006/relationships/tags" Target="../tags/tag204.xml"/><Relationship Id="rId1" Type="http://schemas.openxmlformats.org/officeDocument/2006/relationships/vmlDrawing" Target="../drawings/vmlDrawing83.vml"/><Relationship Id="rId6" Type="http://schemas.openxmlformats.org/officeDocument/2006/relationships/image" Target="../media/image1.emf"/><Relationship Id="rId5" Type="http://schemas.openxmlformats.org/officeDocument/2006/relationships/oleObject" Target="../embeddings/oleObject83.bin"/><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2.xml"/><Relationship Id="rId7" Type="http://schemas.openxmlformats.org/officeDocument/2006/relationships/image" Target="../media/image36.png"/><Relationship Id="rId2" Type="http://schemas.openxmlformats.org/officeDocument/2006/relationships/tags" Target="../tags/tag205.xml"/><Relationship Id="rId1" Type="http://schemas.openxmlformats.org/officeDocument/2006/relationships/vmlDrawing" Target="../drawings/vmlDrawing84.vml"/><Relationship Id="rId6" Type="http://schemas.openxmlformats.org/officeDocument/2006/relationships/image" Target="../media/image1.emf"/><Relationship Id="rId5" Type="http://schemas.openxmlformats.org/officeDocument/2006/relationships/oleObject" Target="../embeddings/oleObject84.bin"/><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tags" Target="../tags/tag153.xml"/><Relationship Id="rId7" Type="http://schemas.openxmlformats.org/officeDocument/2006/relationships/image" Target="../media/image6.emf"/><Relationship Id="rId2" Type="http://schemas.openxmlformats.org/officeDocument/2006/relationships/tags" Target="../tags/tag152.xml"/><Relationship Id="rId1" Type="http://schemas.openxmlformats.org/officeDocument/2006/relationships/vmlDrawing" Target="../drawings/vmlDrawing58.vml"/><Relationship Id="rId6" Type="http://schemas.openxmlformats.org/officeDocument/2006/relationships/oleObject" Target="../embeddings/oleObject58.bin"/><Relationship Id="rId5" Type="http://schemas.openxmlformats.org/officeDocument/2006/relationships/notesSlide" Target="../notesSlides/notesSlide3.xml"/><Relationship Id="rId4"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tags" Target="../tags/tag207.xml"/><Relationship Id="rId7" Type="http://schemas.openxmlformats.org/officeDocument/2006/relationships/image" Target="../media/image1.emf"/><Relationship Id="rId2" Type="http://schemas.openxmlformats.org/officeDocument/2006/relationships/tags" Target="../tags/tag206.xml"/><Relationship Id="rId1" Type="http://schemas.openxmlformats.org/officeDocument/2006/relationships/vmlDrawing" Target="../drawings/vmlDrawing85.vml"/><Relationship Id="rId6" Type="http://schemas.openxmlformats.org/officeDocument/2006/relationships/oleObject" Target="../embeddings/oleObject85.bin"/><Relationship Id="rId5" Type="http://schemas.openxmlformats.org/officeDocument/2006/relationships/notesSlide" Target="../notesSlides/notesSlide30.xml"/><Relationship Id="rId4"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tags" Target="../tags/tag209.xml"/><Relationship Id="rId7" Type="http://schemas.openxmlformats.org/officeDocument/2006/relationships/image" Target="../media/image1.emf"/><Relationship Id="rId2" Type="http://schemas.openxmlformats.org/officeDocument/2006/relationships/tags" Target="../tags/tag208.xml"/><Relationship Id="rId1" Type="http://schemas.openxmlformats.org/officeDocument/2006/relationships/vmlDrawing" Target="../drawings/vmlDrawing86.vml"/><Relationship Id="rId6" Type="http://schemas.openxmlformats.org/officeDocument/2006/relationships/oleObject" Target="../embeddings/oleObject86.bin"/><Relationship Id="rId11" Type="http://schemas.openxmlformats.org/officeDocument/2006/relationships/image" Target="../media/image40.png"/><Relationship Id="rId5" Type="http://schemas.openxmlformats.org/officeDocument/2006/relationships/notesSlide" Target="../notesSlides/notesSlide31.xml"/><Relationship Id="rId10" Type="http://schemas.openxmlformats.org/officeDocument/2006/relationships/image" Target="../media/image39.png"/><Relationship Id="rId4" Type="http://schemas.openxmlformats.org/officeDocument/2006/relationships/slideLayout" Target="../slideLayouts/slideLayout22.xml"/><Relationship Id="rId9"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tags" Target="../tags/tag211.xml"/><Relationship Id="rId7" Type="http://schemas.openxmlformats.org/officeDocument/2006/relationships/image" Target="../media/image41.emf"/><Relationship Id="rId2" Type="http://schemas.openxmlformats.org/officeDocument/2006/relationships/tags" Target="../tags/tag210.xml"/><Relationship Id="rId1" Type="http://schemas.openxmlformats.org/officeDocument/2006/relationships/vmlDrawing" Target="../drawings/vmlDrawing87.vml"/><Relationship Id="rId6" Type="http://schemas.openxmlformats.org/officeDocument/2006/relationships/oleObject" Target="../embeddings/oleObject87.bin"/><Relationship Id="rId5" Type="http://schemas.openxmlformats.org/officeDocument/2006/relationships/notesSlide" Target="../notesSlides/notesSlide32.xml"/><Relationship Id="rId4"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tags" Target="../tags/tag213.xml"/><Relationship Id="rId7" Type="http://schemas.openxmlformats.org/officeDocument/2006/relationships/image" Target="../media/image6.emf"/><Relationship Id="rId2" Type="http://schemas.openxmlformats.org/officeDocument/2006/relationships/tags" Target="../tags/tag212.xml"/><Relationship Id="rId1" Type="http://schemas.openxmlformats.org/officeDocument/2006/relationships/vmlDrawing" Target="../drawings/vmlDrawing88.vml"/><Relationship Id="rId6" Type="http://schemas.openxmlformats.org/officeDocument/2006/relationships/oleObject" Target="../embeddings/oleObject88.bin"/><Relationship Id="rId5" Type="http://schemas.openxmlformats.org/officeDocument/2006/relationships/notesSlide" Target="../notesSlides/notesSlide33.xml"/><Relationship Id="rId4"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tags" Target="../tags/tag215.xml"/><Relationship Id="rId7" Type="http://schemas.openxmlformats.org/officeDocument/2006/relationships/image" Target="../media/image1.emf"/><Relationship Id="rId2" Type="http://schemas.openxmlformats.org/officeDocument/2006/relationships/tags" Target="../tags/tag214.xml"/><Relationship Id="rId1" Type="http://schemas.openxmlformats.org/officeDocument/2006/relationships/vmlDrawing" Target="../drawings/vmlDrawing89.vml"/><Relationship Id="rId6" Type="http://schemas.openxmlformats.org/officeDocument/2006/relationships/oleObject" Target="../embeddings/oleObject89.bin"/><Relationship Id="rId5" Type="http://schemas.openxmlformats.org/officeDocument/2006/relationships/notesSlide" Target="../notesSlides/notesSlide34.xml"/><Relationship Id="rId4"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tags" Target="../tags/tag217.xml"/><Relationship Id="rId7" Type="http://schemas.openxmlformats.org/officeDocument/2006/relationships/image" Target="../media/image6.emf"/><Relationship Id="rId2" Type="http://schemas.openxmlformats.org/officeDocument/2006/relationships/tags" Target="../tags/tag216.xml"/><Relationship Id="rId1" Type="http://schemas.openxmlformats.org/officeDocument/2006/relationships/vmlDrawing" Target="../drawings/vmlDrawing90.vml"/><Relationship Id="rId6" Type="http://schemas.openxmlformats.org/officeDocument/2006/relationships/oleObject" Target="../embeddings/oleObject90.bin"/><Relationship Id="rId5" Type="http://schemas.openxmlformats.org/officeDocument/2006/relationships/notesSlide" Target="../notesSlides/notesSlide35.xml"/><Relationship Id="rId4"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tags" Target="../tags/tag221.xml"/><Relationship Id="rId7" Type="http://schemas.openxmlformats.org/officeDocument/2006/relationships/image" Target="../media/image1.emf"/><Relationship Id="rId2" Type="http://schemas.openxmlformats.org/officeDocument/2006/relationships/tags" Target="../tags/tag220.xml"/><Relationship Id="rId1" Type="http://schemas.openxmlformats.org/officeDocument/2006/relationships/vmlDrawing" Target="../drawings/vmlDrawing91.vml"/><Relationship Id="rId6" Type="http://schemas.openxmlformats.org/officeDocument/2006/relationships/oleObject" Target="../embeddings/oleObject91.bin"/><Relationship Id="rId5" Type="http://schemas.openxmlformats.org/officeDocument/2006/relationships/notesSlide" Target="../notesSlides/notesSlide36.xml"/><Relationship Id="rId4"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tags" Target="../tags/tag223.xml"/><Relationship Id="rId7" Type="http://schemas.openxmlformats.org/officeDocument/2006/relationships/image" Target="../media/image1.emf"/><Relationship Id="rId2" Type="http://schemas.openxmlformats.org/officeDocument/2006/relationships/tags" Target="../tags/tag222.xml"/><Relationship Id="rId1" Type="http://schemas.openxmlformats.org/officeDocument/2006/relationships/vmlDrawing" Target="../drawings/vmlDrawing92.vml"/><Relationship Id="rId6" Type="http://schemas.openxmlformats.org/officeDocument/2006/relationships/oleObject" Target="../embeddings/oleObject92.bin"/><Relationship Id="rId5" Type="http://schemas.openxmlformats.org/officeDocument/2006/relationships/notesSlide" Target="../notesSlides/notesSlide37.xml"/><Relationship Id="rId4"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tags" Target="../tags/tag225.xml"/><Relationship Id="rId7" Type="http://schemas.openxmlformats.org/officeDocument/2006/relationships/image" Target="../media/image1.emf"/><Relationship Id="rId2" Type="http://schemas.openxmlformats.org/officeDocument/2006/relationships/tags" Target="../tags/tag224.xml"/><Relationship Id="rId1" Type="http://schemas.openxmlformats.org/officeDocument/2006/relationships/vmlDrawing" Target="../drawings/vmlDrawing93.vml"/><Relationship Id="rId6" Type="http://schemas.openxmlformats.org/officeDocument/2006/relationships/oleObject" Target="../embeddings/oleObject93.bin"/><Relationship Id="rId5" Type="http://schemas.openxmlformats.org/officeDocument/2006/relationships/notesSlide" Target="../notesSlides/notesSlide38.xml"/><Relationship Id="rId4"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tags" Target="../tags/tag227.xml"/><Relationship Id="rId7" Type="http://schemas.openxmlformats.org/officeDocument/2006/relationships/image" Target="../media/image1.emf"/><Relationship Id="rId2" Type="http://schemas.openxmlformats.org/officeDocument/2006/relationships/tags" Target="../tags/tag226.xml"/><Relationship Id="rId1" Type="http://schemas.openxmlformats.org/officeDocument/2006/relationships/vmlDrawing" Target="../drawings/vmlDrawing94.vml"/><Relationship Id="rId6" Type="http://schemas.openxmlformats.org/officeDocument/2006/relationships/oleObject" Target="../embeddings/oleObject94.bin"/><Relationship Id="rId5" Type="http://schemas.openxmlformats.org/officeDocument/2006/relationships/notesSlide" Target="../notesSlides/notesSlide39.xml"/><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tags" Target="../tags/tag155.xml"/><Relationship Id="rId7" Type="http://schemas.openxmlformats.org/officeDocument/2006/relationships/image" Target="../media/image6.emf"/><Relationship Id="rId2" Type="http://schemas.openxmlformats.org/officeDocument/2006/relationships/tags" Target="../tags/tag154.xml"/><Relationship Id="rId1" Type="http://schemas.openxmlformats.org/officeDocument/2006/relationships/vmlDrawing" Target="../drawings/vmlDrawing59.vml"/><Relationship Id="rId6" Type="http://schemas.openxmlformats.org/officeDocument/2006/relationships/oleObject" Target="../embeddings/oleObject59.bin"/><Relationship Id="rId5" Type="http://schemas.openxmlformats.org/officeDocument/2006/relationships/notesSlide" Target="../notesSlides/notesSlide4.xml"/><Relationship Id="rId4"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28.xml"/><Relationship Id="rId1" Type="http://schemas.openxmlformats.org/officeDocument/2006/relationships/vmlDrawing" Target="../drawings/vmlDrawing95.vml"/><Relationship Id="rId6" Type="http://schemas.openxmlformats.org/officeDocument/2006/relationships/image" Target="../media/image6.emf"/><Relationship Id="rId5" Type="http://schemas.openxmlformats.org/officeDocument/2006/relationships/oleObject" Target="../embeddings/oleObject95.bin"/><Relationship Id="rId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29.xml"/><Relationship Id="rId1" Type="http://schemas.openxmlformats.org/officeDocument/2006/relationships/vmlDrawing" Target="../drawings/vmlDrawing96.vml"/><Relationship Id="rId6" Type="http://schemas.openxmlformats.org/officeDocument/2006/relationships/image" Target="../media/image6.emf"/><Relationship Id="rId5" Type="http://schemas.openxmlformats.org/officeDocument/2006/relationships/oleObject" Target="../embeddings/oleObject96.bin"/><Relationship Id="rId4"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30.xml"/><Relationship Id="rId1" Type="http://schemas.openxmlformats.org/officeDocument/2006/relationships/vmlDrawing" Target="../drawings/vmlDrawing97.vml"/><Relationship Id="rId6" Type="http://schemas.openxmlformats.org/officeDocument/2006/relationships/image" Target="../media/image6.emf"/><Relationship Id="rId5" Type="http://schemas.openxmlformats.org/officeDocument/2006/relationships/oleObject" Target="../embeddings/oleObject97.bin"/><Relationship Id="rId4"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tags" Target="../tags/tag232.xml"/><Relationship Id="rId7" Type="http://schemas.openxmlformats.org/officeDocument/2006/relationships/image" Target="../media/image6.emf"/><Relationship Id="rId2" Type="http://schemas.openxmlformats.org/officeDocument/2006/relationships/tags" Target="../tags/tag231.xml"/><Relationship Id="rId1" Type="http://schemas.openxmlformats.org/officeDocument/2006/relationships/vmlDrawing" Target="../drawings/vmlDrawing98.vml"/><Relationship Id="rId6" Type="http://schemas.openxmlformats.org/officeDocument/2006/relationships/oleObject" Target="../embeddings/oleObject98.bin"/><Relationship Id="rId5" Type="http://schemas.openxmlformats.org/officeDocument/2006/relationships/notesSlide" Target="../notesSlides/notesSlide43.xml"/><Relationship Id="rId4"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tags" Target="../tags/tag234.xml"/><Relationship Id="rId7" Type="http://schemas.openxmlformats.org/officeDocument/2006/relationships/image" Target="../media/image1.emf"/><Relationship Id="rId2" Type="http://schemas.openxmlformats.org/officeDocument/2006/relationships/tags" Target="../tags/tag233.xml"/><Relationship Id="rId1" Type="http://schemas.openxmlformats.org/officeDocument/2006/relationships/vmlDrawing" Target="../drawings/vmlDrawing99.vml"/><Relationship Id="rId6" Type="http://schemas.openxmlformats.org/officeDocument/2006/relationships/oleObject" Target="../embeddings/oleObject99.bin"/><Relationship Id="rId5" Type="http://schemas.openxmlformats.org/officeDocument/2006/relationships/notesSlide" Target="../notesSlides/notesSlide44.xml"/><Relationship Id="rId4"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tags" Target="../tags/tag236.xml"/><Relationship Id="rId7" Type="http://schemas.openxmlformats.org/officeDocument/2006/relationships/image" Target="../media/image6.emf"/><Relationship Id="rId2" Type="http://schemas.openxmlformats.org/officeDocument/2006/relationships/tags" Target="../tags/tag235.xml"/><Relationship Id="rId1" Type="http://schemas.openxmlformats.org/officeDocument/2006/relationships/vmlDrawing" Target="../drawings/vmlDrawing100.vml"/><Relationship Id="rId6" Type="http://schemas.openxmlformats.org/officeDocument/2006/relationships/oleObject" Target="../embeddings/oleObject100.bin"/><Relationship Id="rId5" Type="http://schemas.openxmlformats.org/officeDocument/2006/relationships/notesSlide" Target="../notesSlides/notesSlide45.xml"/><Relationship Id="rId4"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tags" Target="../tags/tag240.xml"/><Relationship Id="rId7" Type="http://schemas.openxmlformats.org/officeDocument/2006/relationships/image" Target="../media/image1.emf"/><Relationship Id="rId12" Type="http://schemas.openxmlformats.org/officeDocument/2006/relationships/image" Target="../media/image48.png"/><Relationship Id="rId2" Type="http://schemas.openxmlformats.org/officeDocument/2006/relationships/tags" Target="../tags/tag239.xml"/><Relationship Id="rId1" Type="http://schemas.openxmlformats.org/officeDocument/2006/relationships/vmlDrawing" Target="../drawings/vmlDrawing101.vml"/><Relationship Id="rId6" Type="http://schemas.openxmlformats.org/officeDocument/2006/relationships/oleObject" Target="../embeddings/oleObject101.bin"/><Relationship Id="rId11" Type="http://schemas.openxmlformats.org/officeDocument/2006/relationships/image" Target="../media/image47.png"/><Relationship Id="rId5" Type="http://schemas.openxmlformats.org/officeDocument/2006/relationships/notesSlide" Target="../notesSlides/notesSlide46.xml"/><Relationship Id="rId15" Type="http://schemas.openxmlformats.org/officeDocument/2006/relationships/image" Target="../media/image51.png"/><Relationship Id="rId10" Type="http://schemas.openxmlformats.org/officeDocument/2006/relationships/image" Target="../media/image46.png"/><Relationship Id="rId4" Type="http://schemas.openxmlformats.org/officeDocument/2006/relationships/slideLayout" Target="../slideLayouts/slideLayout4.xml"/><Relationship Id="rId9" Type="http://schemas.openxmlformats.org/officeDocument/2006/relationships/image" Target="../media/image45.png"/><Relationship Id="rId14" Type="http://schemas.openxmlformats.org/officeDocument/2006/relationships/image" Target="../media/image50.png"/></Relationships>
</file>

<file path=ppt/slides/_rels/slide47.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6.png"/><Relationship Id="rId3" Type="http://schemas.openxmlformats.org/officeDocument/2006/relationships/tags" Target="../tags/tag242.xml"/><Relationship Id="rId7" Type="http://schemas.openxmlformats.org/officeDocument/2006/relationships/image" Target="../media/image6.emf"/><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tags" Target="../tags/tag241.xml"/><Relationship Id="rId16" Type="http://schemas.openxmlformats.org/officeDocument/2006/relationships/image" Target="../media/image59.png"/><Relationship Id="rId1" Type="http://schemas.openxmlformats.org/officeDocument/2006/relationships/vmlDrawing" Target="../drawings/vmlDrawing102.vml"/><Relationship Id="rId6" Type="http://schemas.openxmlformats.org/officeDocument/2006/relationships/oleObject" Target="../embeddings/oleObject102.bin"/><Relationship Id="rId11" Type="http://schemas.openxmlformats.org/officeDocument/2006/relationships/image" Target="../media/image51.png"/><Relationship Id="rId5" Type="http://schemas.openxmlformats.org/officeDocument/2006/relationships/notesSlide" Target="../notesSlides/notesSlide47.xml"/><Relationship Id="rId15" Type="http://schemas.openxmlformats.org/officeDocument/2006/relationships/image" Target="../media/image58.png"/><Relationship Id="rId10" Type="http://schemas.openxmlformats.org/officeDocument/2006/relationships/image" Target="../media/image54.png"/><Relationship Id="rId4" Type="http://schemas.openxmlformats.org/officeDocument/2006/relationships/slideLayout" Target="../slideLayouts/slideLayout26.xml"/><Relationship Id="rId9" Type="http://schemas.openxmlformats.org/officeDocument/2006/relationships/image" Target="../media/image53.png"/><Relationship Id="rId14" Type="http://schemas.openxmlformats.org/officeDocument/2006/relationships/image" Target="../media/image57.png"/></Relationships>
</file>

<file path=ppt/slides/_rels/slide48.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6.png"/><Relationship Id="rId3" Type="http://schemas.openxmlformats.org/officeDocument/2006/relationships/tags" Target="../tags/tag244.xml"/><Relationship Id="rId7" Type="http://schemas.openxmlformats.org/officeDocument/2006/relationships/image" Target="../media/image6.emf"/><Relationship Id="rId12" Type="http://schemas.openxmlformats.org/officeDocument/2006/relationships/image" Target="../media/image65.png"/><Relationship Id="rId2" Type="http://schemas.openxmlformats.org/officeDocument/2006/relationships/tags" Target="../tags/tag243.xml"/><Relationship Id="rId1" Type="http://schemas.openxmlformats.org/officeDocument/2006/relationships/vmlDrawing" Target="../drawings/vmlDrawing103.vml"/><Relationship Id="rId6" Type="http://schemas.openxmlformats.org/officeDocument/2006/relationships/oleObject" Target="../embeddings/oleObject103.bin"/><Relationship Id="rId11" Type="http://schemas.openxmlformats.org/officeDocument/2006/relationships/image" Target="../media/image64.png"/><Relationship Id="rId5" Type="http://schemas.openxmlformats.org/officeDocument/2006/relationships/notesSlide" Target="../notesSlides/notesSlide48.xml"/><Relationship Id="rId10" Type="http://schemas.openxmlformats.org/officeDocument/2006/relationships/image" Target="../media/image63.png"/><Relationship Id="rId4" Type="http://schemas.openxmlformats.org/officeDocument/2006/relationships/slideLayout" Target="../slideLayouts/slideLayout4.xml"/><Relationship Id="rId9" Type="http://schemas.openxmlformats.org/officeDocument/2006/relationships/image" Target="../media/image62.png"/><Relationship Id="rId14" Type="http://schemas.openxmlformats.org/officeDocument/2006/relationships/image" Target="../media/image67.png"/></Relationships>
</file>

<file path=ppt/slides/_rels/slide49.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2.png"/><Relationship Id="rId3" Type="http://schemas.openxmlformats.org/officeDocument/2006/relationships/tags" Target="../tags/tag246.xml"/><Relationship Id="rId7" Type="http://schemas.openxmlformats.org/officeDocument/2006/relationships/image" Target="../media/image1.emf"/><Relationship Id="rId12" Type="http://schemas.openxmlformats.org/officeDocument/2006/relationships/image" Target="../media/image71.png"/><Relationship Id="rId2" Type="http://schemas.openxmlformats.org/officeDocument/2006/relationships/tags" Target="../tags/tag245.xml"/><Relationship Id="rId1" Type="http://schemas.openxmlformats.org/officeDocument/2006/relationships/vmlDrawing" Target="../drawings/vmlDrawing104.vml"/><Relationship Id="rId6" Type="http://schemas.openxmlformats.org/officeDocument/2006/relationships/oleObject" Target="../embeddings/oleObject104.bin"/><Relationship Id="rId11" Type="http://schemas.microsoft.com/office/2007/relationships/hdphoto" Target="../media/hdphoto1.wdp"/><Relationship Id="rId5" Type="http://schemas.openxmlformats.org/officeDocument/2006/relationships/notesSlide" Target="../notesSlides/notesSlide49.xml"/><Relationship Id="rId10" Type="http://schemas.openxmlformats.org/officeDocument/2006/relationships/image" Target="../media/image70.png"/><Relationship Id="rId4" Type="http://schemas.openxmlformats.org/officeDocument/2006/relationships/slideLayout" Target="../slideLayouts/slideLayout4.xml"/><Relationship Id="rId9" Type="http://schemas.openxmlformats.org/officeDocument/2006/relationships/image" Target="../media/image69.png"/></Relationships>
</file>

<file path=ppt/slides/_rels/slide5.xml.rels><?xml version="1.0" encoding="UTF-8" standalone="yes"?>
<Relationships xmlns="http://schemas.openxmlformats.org/package/2006/relationships"><Relationship Id="rId3" Type="http://schemas.openxmlformats.org/officeDocument/2006/relationships/tags" Target="../tags/tag157.xml"/><Relationship Id="rId7" Type="http://schemas.openxmlformats.org/officeDocument/2006/relationships/image" Target="../media/image6.emf"/><Relationship Id="rId2" Type="http://schemas.openxmlformats.org/officeDocument/2006/relationships/tags" Target="../tags/tag156.xml"/><Relationship Id="rId1" Type="http://schemas.openxmlformats.org/officeDocument/2006/relationships/vmlDrawing" Target="../drawings/vmlDrawing60.vml"/><Relationship Id="rId6" Type="http://schemas.openxmlformats.org/officeDocument/2006/relationships/oleObject" Target="../embeddings/oleObject60.bin"/><Relationship Id="rId5" Type="http://schemas.openxmlformats.org/officeDocument/2006/relationships/notesSlide" Target="../notesSlides/notesSlide5.xml"/><Relationship Id="rId4"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tags" Target="../tags/tag248.xml"/><Relationship Id="rId7" Type="http://schemas.openxmlformats.org/officeDocument/2006/relationships/image" Target="../media/image1.emf"/><Relationship Id="rId2" Type="http://schemas.openxmlformats.org/officeDocument/2006/relationships/tags" Target="../tags/tag247.xml"/><Relationship Id="rId1" Type="http://schemas.openxmlformats.org/officeDocument/2006/relationships/vmlDrawing" Target="../drawings/vmlDrawing105.vml"/><Relationship Id="rId6" Type="http://schemas.openxmlformats.org/officeDocument/2006/relationships/oleObject" Target="../embeddings/oleObject105.bin"/><Relationship Id="rId11" Type="http://schemas.microsoft.com/office/2007/relationships/hdphoto" Target="../media/hdphoto1.wdp"/><Relationship Id="rId5" Type="http://schemas.openxmlformats.org/officeDocument/2006/relationships/notesSlide" Target="../notesSlides/notesSlide50.xml"/><Relationship Id="rId10" Type="http://schemas.openxmlformats.org/officeDocument/2006/relationships/image" Target="../media/image70.png"/><Relationship Id="rId4" Type="http://schemas.openxmlformats.org/officeDocument/2006/relationships/slideLayout" Target="../slideLayouts/slideLayout4.xml"/><Relationship Id="rId9" Type="http://schemas.openxmlformats.org/officeDocument/2006/relationships/image" Target="../media/image69.png"/></Relationships>
</file>

<file path=ppt/slides/_rels/slide51.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tags" Target="../tags/tag250.xml"/><Relationship Id="rId7" Type="http://schemas.openxmlformats.org/officeDocument/2006/relationships/image" Target="../media/image1.emf"/><Relationship Id="rId2" Type="http://schemas.openxmlformats.org/officeDocument/2006/relationships/tags" Target="../tags/tag249.xml"/><Relationship Id="rId1" Type="http://schemas.openxmlformats.org/officeDocument/2006/relationships/vmlDrawing" Target="../drawings/vmlDrawing106.vml"/><Relationship Id="rId6" Type="http://schemas.openxmlformats.org/officeDocument/2006/relationships/oleObject" Target="../embeddings/oleObject106.bin"/><Relationship Id="rId5" Type="http://schemas.openxmlformats.org/officeDocument/2006/relationships/notesSlide" Target="../notesSlides/notesSlide51.xml"/><Relationship Id="rId4" Type="http://schemas.openxmlformats.org/officeDocument/2006/relationships/slideLayout" Target="../slideLayouts/slideLayout4.xml"/><Relationship Id="rId9" Type="http://schemas.openxmlformats.org/officeDocument/2006/relationships/image" Target="../media/image7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tags" Target="../tags/tag252.xml"/><Relationship Id="rId7" Type="http://schemas.openxmlformats.org/officeDocument/2006/relationships/image" Target="../media/image6.emf"/><Relationship Id="rId2" Type="http://schemas.openxmlformats.org/officeDocument/2006/relationships/tags" Target="../tags/tag251.xml"/><Relationship Id="rId1" Type="http://schemas.openxmlformats.org/officeDocument/2006/relationships/vmlDrawing" Target="../drawings/vmlDrawing107.vml"/><Relationship Id="rId6" Type="http://schemas.openxmlformats.org/officeDocument/2006/relationships/oleObject" Target="../embeddings/oleObject107.bin"/><Relationship Id="rId5" Type="http://schemas.openxmlformats.org/officeDocument/2006/relationships/notesSlide" Target="../notesSlides/notesSlide52.xml"/><Relationship Id="rId10" Type="http://schemas.openxmlformats.org/officeDocument/2006/relationships/image" Target="../media/image75.png"/><Relationship Id="rId4" Type="http://schemas.openxmlformats.org/officeDocument/2006/relationships/slideLayout" Target="../slideLayouts/slideLayout4.xml"/><Relationship Id="rId9" Type="http://schemas.openxmlformats.org/officeDocument/2006/relationships/image" Target="../media/image74.png"/></Relationships>
</file>

<file path=ppt/slides/_rels/slide55.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slideLayout" Target="../slideLayouts/slideLayout4.xml"/><Relationship Id="rId7" Type="http://schemas.openxmlformats.org/officeDocument/2006/relationships/image" Target="../media/image76.png"/><Relationship Id="rId2" Type="http://schemas.openxmlformats.org/officeDocument/2006/relationships/tags" Target="../tags/tag253.xml"/><Relationship Id="rId1" Type="http://schemas.openxmlformats.org/officeDocument/2006/relationships/vmlDrawing" Target="../drawings/vmlDrawing108.vml"/><Relationship Id="rId6" Type="http://schemas.openxmlformats.org/officeDocument/2006/relationships/image" Target="../media/image6.emf"/><Relationship Id="rId5" Type="http://schemas.openxmlformats.org/officeDocument/2006/relationships/oleObject" Target="../embeddings/oleObject108.bin"/><Relationship Id="rId4" Type="http://schemas.openxmlformats.org/officeDocument/2006/relationships/notesSlide" Target="../notesSlides/notesSlide53.xml"/><Relationship Id="rId9" Type="http://schemas.openxmlformats.org/officeDocument/2006/relationships/image" Target="../media/image78.png"/></Relationships>
</file>

<file path=ppt/slides/_rels/slide56.xml.rels><?xml version="1.0" encoding="UTF-8" standalone="yes"?>
<Relationships xmlns="http://schemas.openxmlformats.org/package/2006/relationships"><Relationship Id="rId3" Type="http://schemas.openxmlformats.org/officeDocument/2006/relationships/tags" Target="../tags/tag255.xml"/><Relationship Id="rId7" Type="http://schemas.openxmlformats.org/officeDocument/2006/relationships/image" Target="../media/image6.emf"/><Relationship Id="rId2" Type="http://schemas.openxmlformats.org/officeDocument/2006/relationships/tags" Target="../tags/tag254.xml"/><Relationship Id="rId1" Type="http://schemas.openxmlformats.org/officeDocument/2006/relationships/vmlDrawing" Target="../drawings/vmlDrawing109.vml"/><Relationship Id="rId6" Type="http://schemas.openxmlformats.org/officeDocument/2006/relationships/oleObject" Target="../embeddings/oleObject109.bin"/><Relationship Id="rId5" Type="http://schemas.openxmlformats.org/officeDocument/2006/relationships/notesSlide" Target="../notesSlides/notesSlide54.xml"/><Relationship Id="rId4"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tags" Target="../tags/tag257.xml"/><Relationship Id="rId7" Type="http://schemas.openxmlformats.org/officeDocument/2006/relationships/image" Target="../media/image6.emf"/><Relationship Id="rId2" Type="http://schemas.openxmlformats.org/officeDocument/2006/relationships/tags" Target="../tags/tag256.xml"/><Relationship Id="rId1" Type="http://schemas.openxmlformats.org/officeDocument/2006/relationships/vmlDrawing" Target="../drawings/vmlDrawing110.vml"/><Relationship Id="rId6" Type="http://schemas.openxmlformats.org/officeDocument/2006/relationships/oleObject" Target="../embeddings/oleObject110.bin"/><Relationship Id="rId5" Type="http://schemas.openxmlformats.org/officeDocument/2006/relationships/notesSlide" Target="../notesSlides/notesSlide55.xml"/><Relationship Id="rId4"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tags" Target="../tags/tag259.xml"/><Relationship Id="rId7" Type="http://schemas.openxmlformats.org/officeDocument/2006/relationships/image" Target="../media/image6.emf"/><Relationship Id="rId2" Type="http://schemas.openxmlformats.org/officeDocument/2006/relationships/tags" Target="../tags/tag258.xml"/><Relationship Id="rId1" Type="http://schemas.openxmlformats.org/officeDocument/2006/relationships/vmlDrawing" Target="../drawings/vmlDrawing111.vml"/><Relationship Id="rId6" Type="http://schemas.openxmlformats.org/officeDocument/2006/relationships/oleObject" Target="../embeddings/oleObject111.bin"/><Relationship Id="rId5" Type="http://schemas.openxmlformats.org/officeDocument/2006/relationships/notesSlide" Target="../notesSlides/notesSlide56.xml"/><Relationship Id="rId4"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tags" Target="../tags/tag261.xml"/><Relationship Id="rId7" Type="http://schemas.openxmlformats.org/officeDocument/2006/relationships/image" Target="../media/image6.emf"/><Relationship Id="rId2" Type="http://schemas.openxmlformats.org/officeDocument/2006/relationships/tags" Target="../tags/tag260.xml"/><Relationship Id="rId1" Type="http://schemas.openxmlformats.org/officeDocument/2006/relationships/vmlDrawing" Target="../drawings/vmlDrawing112.vml"/><Relationship Id="rId6" Type="http://schemas.openxmlformats.org/officeDocument/2006/relationships/oleObject" Target="../embeddings/oleObject112.bin"/><Relationship Id="rId5" Type="http://schemas.openxmlformats.org/officeDocument/2006/relationships/notesSlide" Target="../notesSlides/notesSlide57.xml"/><Relationship Id="rId4"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tags" Target="../tags/tag159.xml"/><Relationship Id="rId7" Type="http://schemas.openxmlformats.org/officeDocument/2006/relationships/image" Target="../media/image6.emf"/><Relationship Id="rId2" Type="http://schemas.openxmlformats.org/officeDocument/2006/relationships/tags" Target="../tags/tag158.xml"/><Relationship Id="rId1" Type="http://schemas.openxmlformats.org/officeDocument/2006/relationships/vmlDrawing" Target="../drawings/vmlDrawing61.vml"/><Relationship Id="rId6" Type="http://schemas.openxmlformats.org/officeDocument/2006/relationships/oleObject" Target="../embeddings/oleObject61.bin"/><Relationship Id="rId5" Type="http://schemas.openxmlformats.org/officeDocument/2006/relationships/notesSlide" Target="../notesSlides/notesSlide6.xml"/><Relationship Id="rId4"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tags" Target="../tags/tag263.xml"/><Relationship Id="rId7" Type="http://schemas.openxmlformats.org/officeDocument/2006/relationships/image" Target="../media/image6.emf"/><Relationship Id="rId2" Type="http://schemas.openxmlformats.org/officeDocument/2006/relationships/tags" Target="../tags/tag262.xml"/><Relationship Id="rId1" Type="http://schemas.openxmlformats.org/officeDocument/2006/relationships/vmlDrawing" Target="../drawings/vmlDrawing113.vml"/><Relationship Id="rId6" Type="http://schemas.openxmlformats.org/officeDocument/2006/relationships/oleObject" Target="../embeddings/oleObject113.bin"/><Relationship Id="rId5" Type="http://schemas.openxmlformats.org/officeDocument/2006/relationships/notesSlide" Target="../notesSlides/notesSlide58.xml"/><Relationship Id="rId4"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tags" Target="../tags/tag265.xml"/><Relationship Id="rId7" Type="http://schemas.openxmlformats.org/officeDocument/2006/relationships/image" Target="../media/image6.emf"/><Relationship Id="rId2" Type="http://schemas.openxmlformats.org/officeDocument/2006/relationships/tags" Target="../tags/tag264.xml"/><Relationship Id="rId1" Type="http://schemas.openxmlformats.org/officeDocument/2006/relationships/vmlDrawing" Target="../drawings/vmlDrawing114.vml"/><Relationship Id="rId6" Type="http://schemas.openxmlformats.org/officeDocument/2006/relationships/oleObject" Target="../embeddings/oleObject114.bin"/><Relationship Id="rId5" Type="http://schemas.openxmlformats.org/officeDocument/2006/relationships/notesSlide" Target="../notesSlides/notesSlide59.xml"/><Relationship Id="rId4"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tags" Target="../tags/tag267.xml"/><Relationship Id="rId7" Type="http://schemas.openxmlformats.org/officeDocument/2006/relationships/image" Target="../media/image1.emf"/><Relationship Id="rId2" Type="http://schemas.openxmlformats.org/officeDocument/2006/relationships/tags" Target="../tags/tag266.xml"/><Relationship Id="rId1" Type="http://schemas.openxmlformats.org/officeDocument/2006/relationships/vmlDrawing" Target="../drawings/vmlDrawing115.vml"/><Relationship Id="rId6" Type="http://schemas.openxmlformats.org/officeDocument/2006/relationships/oleObject" Target="../embeddings/oleObject115.bin"/><Relationship Id="rId5" Type="http://schemas.openxmlformats.org/officeDocument/2006/relationships/notesSlide" Target="../notesSlides/notesSlide60.xml"/><Relationship Id="rId4"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tags" Target="../tags/tag269.xml"/><Relationship Id="rId7" Type="http://schemas.openxmlformats.org/officeDocument/2006/relationships/image" Target="../media/image6.emf"/><Relationship Id="rId2" Type="http://schemas.openxmlformats.org/officeDocument/2006/relationships/tags" Target="../tags/tag268.xml"/><Relationship Id="rId1" Type="http://schemas.openxmlformats.org/officeDocument/2006/relationships/vmlDrawing" Target="../drawings/vmlDrawing116.vml"/><Relationship Id="rId6" Type="http://schemas.openxmlformats.org/officeDocument/2006/relationships/oleObject" Target="../embeddings/oleObject116.bin"/><Relationship Id="rId5" Type="http://schemas.openxmlformats.org/officeDocument/2006/relationships/notesSlide" Target="../notesSlides/notesSlide61.xml"/><Relationship Id="rId4"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tags" Target="../tags/tag271.xml"/><Relationship Id="rId7" Type="http://schemas.openxmlformats.org/officeDocument/2006/relationships/image" Target="../media/image6.emf"/><Relationship Id="rId2" Type="http://schemas.openxmlformats.org/officeDocument/2006/relationships/tags" Target="../tags/tag270.xml"/><Relationship Id="rId1" Type="http://schemas.openxmlformats.org/officeDocument/2006/relationships/vmlDrawing" Target="../drawings/vmlDrawing117.vml"/><Relationship Id="rId6" Type="http://schemas.openxmlformats.org/officeDocument/2006/relationships/oleObject" Target="../embeddings/oleObject117.bin"/><Relationship Id="rId5" Type="http://schemas.openxmlformats.org/officeDocument/2006/relationships/notesSlide" Target="../notesSlides/notesSlide62.xml"/><Relationship Id="rId4"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tags" Target="../tags/tag273.xml"/><Relationship Id="rId7" Type="http://schemas.openxmlformats.org/officeDocument/2006/relationships/image" Target="../media/image1.emf"/><Relationship Id="rId2" Type="http://schemas.openxmlformats.org/officeDocument/2006/relationships/tags" Target="../tags/tag272.xml"/><Relationship Id="rId1" Type="http://schemas.openxmlformats.org/officeDocument/2006/relationships/vmlDrawing" Target="../drawings/vmlDrawing118.vml"/><Relationship Id="rId6" Type="http://schemas.openxmlformats.org/officeDocument/2006/relationships/oleObject" Target="../embeddings/oleObject118.bin"/><Relationship Id="rId5" Type="http://schemas.openxmlformats.org/officeDocument/2006/relationships/notesSlide" Target="../notesSlides/notesSlide63.xml"/><Relationship Id="rId4"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tags" Target="../tags/tag275.xml"/><Relationship Id="rId7" Type="http://schemas.openxmlformats.org/officeDocument/2006/relationships/image" Target="../media/image1.emf"/><Relationship Id="rId2" Type="http://schemas.openxmlformats.org/officeDocument/2006/relationships/tags" Target="../tags/tag274.xml"/><Relationship Id="rId1" Type="http://schemas.openxmlformats.org/officeDocument/2006/relationships/vmlDrawing" Target="../drawings/vmlDrawing119.vml"/><Relationship Id="rId6" Type="http://schemas.openxmlformats.org/officeDocument/2006/relationships/oleObject" Target="../embeddings/oleObject119.bin"/><Relationship Id="rId5" Type="http://schemas.openxmlformats.org/officeDocument/2006/relationships/notesSlide" Target="../notesSlides/notesSlide64.xml"/><Relationship Id="rId4"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tags" Target="../tags/tag277.xml"/><Relationship Id="rId7" Type="http://schemas.openxmlformats.org/officeDocument/2006/relationships/image" Target="../media/image1.emf"/><Relationship Id="rId2" Type="http://schemas.openxmlformats.org/officeDocument/2006/relationships/tags" Target="../tags/tag276.xml"/><Relationship Id="rId1" Type="http://schemas.openxmlformats.org/officeDocument/2006/relationships/vmlDrawing" Target="../drawings/vmlDrawing120.vml"/><Relationship Id="rId6" Type="http://schemas.openxmlformats.org/officeDocument/2006/relationships/oleObject" Target="../embeddings/oleObject120.bin"/><Relationship Id="rId5" Type="http://schemas.openxmlformats.org/officeDocument/2006/relationships/notesSlide" Target="../notesSlides/notesSlide65.xml"/><Relationship Id="rId4"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tags" Target="../tags/tag279.xml"/><Relationship Id="rId7" Type="http://schemas.openxmlformats.org/officeDocument/2006/relationships/image" Target="../media/image1.emf"/><Relationship Id="rId2" Type="http://schemas.openxmlformats.org/officeDocument/2006/relationships/tags" Target="../tags/tag278.xml"/><Relationship Id="rId1" Type="http://schemas.openxmlformats.org/officeDocument/2006/relationships/vmlDrawing" Target="../drawings/vmlDrawing121.vml"/><Relationship Id="rId6" Type="http://schemas.openxmlformats.org/officeDocument/2006/relationships/oleObject" Target="../embeddings/oleObject121.bin"/><Relationship Id="rId5" Type="http://schemas.openxmlformats.org/officeDocument/2006/relationships/notesSlide" Target="../notesSlides/notesSlide66.xml"/><Relationship Id="rId4"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tags" Target="../tags/tag281.xml"/><Relationship Id="rId7" Type="http://schemas.openxmlformats.org/officeDocument/2006/relationships/image" Target="../media/image1.emf"/><Relationship Id="rId2" Type="http://schemas.openxmlformats.org/officeDocument/2006/relationships/tags" Target="../tags/tag280.xml"/><Relationship Id="rId1" Type="http://schemas.openxmlformats.org/officeDocument/2006/relationships/vmlDrawing" Target="../drawings/vmlDrawing122.vml"/><Relationship Id="rId6" Type="http://schemas.openxmlformats.org/officeDocument/2006/relationships/oleObject" Target="../embeddings/oleObject122.bin"/><Relationship Id="rId5" Type="http://schemas.openxmlformats.org/officeDocument/2006/relationships/notesSlide" Target="../notesSlides/notesSlide67.xml"/><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tags" Target="../tags/tag161.xml"/><Relationship Id="rId7" Type="http://schemas.openxmlformats.org/officeDocument/2006/relationships/image" Target="../media/image6.emf"/><Relationship Id="rId2" Type="http://schemas.openxmlformats.org/officeDocument/2006/relationships/tags" Target="../tags/tag160.xml"/><Relationship Id="rId1" Type="http://schemas.openxmlformats.org/officeDocument/2006/relationships/vmlDrawing" Target="../drawings/vmlDrawing62.vml"/><Relationship Id="rId6" Type="http://schemas.openxmlformats.org/officeDocument/2006/relationships/oleObject" Target="../embeddings/oleObject62.bin"/><Relationship Id="rId5" Type="http://schemas.openxmlformats.org/officeDocument/2006/relationships/notesSlide" Target="../notesSlides/notesSlide7.xml"/><Relationship Id="rId4"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tags" Target="../tags/tag283.xml"/><Relationship Id="rId7" Type="http://schemas.openxmlformats.org/officeDocument/2006/relationships/image" Target="../media/image1.emf"/><Relationship Id="rId2" Type="http://schemas.openxmlformats.org/officeDocument/2006/relationships/tags" Target="../tags/tag282.xml"/><Relationship Id="rId1" Type="http://schemas.openxmlformats.org/officeDocument/2006/relationships/vmlDrawing" Target="../drawings/vmlDrawing123.vml"/><Relationship Id="rId6" Type="http://schemas.openxmlformats.org/officeDocument/2006/relationships/oleObject" Target="../embeddings/oleObject123.bin"/><Relationship Id="rId5" Type="http://schemas.openxmlformats.org/officeDocument/2006/relationships/notesSlide" Target="../notesSlides/notesSlide68.xml"/><Relationship Id="rId4"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tags" Target="../tags/tag285.xml"/><Relationship Id="rId7" Type="http://schemas.openxmlformats.org/officeDocument/2006/relationships/image" Target="../media/image1.emf"/><Relationship Id="rId2" Type="http://schemas.openxmlformats.org/officeDocument/2006/relationships/tags" Target="../tags/tag284.xml"/><Relationship Id="rId1" Type="http://schemas.openxmlformats.org/officeDocument/2006/relationships/vmlDrawing" Target="../drawings/vmlDrawing124.vml"/><Relationship Id="rId6" Type="http://schemas.openxmlformats.org/officeDocument/2006/relationships/oleObject" Target="../embeddings/oleObject124.bin"/><Relationship Id="rId5" Type="http://schemas.openxmlformats.org/officeDocument/2006/relationships/notesSlide" Target="../notesSlides/notesSlide69.xml"/><Relationship Id="rId4"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tags" Target="../tags/tag287.xml"/><Relationship Id="rId7" Type="http://schemas.openxmlformats.org/officeDocument/2006/relationships/image" Target="../media/image6.emf"/><Relationship Id="rId2" Type="http://schemas.openxmlformats.org/officeDocument/2006/relationships/tags" Target="../tags/tag286.xml"/><Relationship Id="rId1" Type="http://schemas.openxmlformats.org/officeDocument/2006/relationships/vmlDrawing" Target="../drawings/vmlDrawing125.vml"/><Relationship Id="rId6" Type="http://schemas.openxmlformats.org/officeDocument/2006/relationships/oleObject" Target="../embeddings/oleObject125.bin"/><Relationship Id="rId11" Type="http://schemas.openxmlformats.org/officeDocument/2006/relationships/image" Target="../media/image82.png"/><Relationship Id="rId5" Type="http://schemas.openxmlformats.org/officeDocument/2006/relationships/notesSlide" Target="../notesSlides/notesSlide70.xml"/><Relationship Id="rId10" Type="http://schemas.openxmlformats.org/officeDocument/2006/relationships/image" Target="../media/image81.png"/><Relationship Id="rId4" Type="http://schemas.openxmlformats.org/officeDocument/2006/relationships/slideLayout" Target="../slideLayouts/slideLayout4.xml"/><Relationship Id="rId9" Type="http://schemas.openxmlformats.org/officeDocument/2006/relationships/image" Target="../media/image80.png"/></Relationships>
</file>

<file path=ppt/slides/_rels/slide73.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tags" Target="../tags/tag289.xml"/><Relationship Id="rId7" Type="http://schemas.openxmlformats.org/officeDocument/2006/relationships/image" Target="../media/image83.emf"/><Relationship Id="rId2" Type="http://schemas.openxmlformats.org/officeDocument/2006/relationships/tags" Target="../tags/tag288.xml"/><Relationship Id="rId1" Type="http://schemas.openxmlformats.org/officeDocument/2006/relationships/vmlDrawing" Target="../drawings/vmlDrawing126.vml"/><Relationship Id="rId6" Type="http://schemas.openxmlformats.org/officeDocument/2006/relationships/oleObject" Target="../embeddings/oleObject126.bin"/><Relationship Id="rId11" Type="http://schemas.openxmlformats.org/officeDocument/2006/relationships/image" Target="../media/image87.png"/><Relationship Id="rId5" Type="http://schemas.openxmlformats.org/officeDocument/2006/relationships/notesSlide" Target="../notesSlides/notesSlide71.xml"/><Relationship Id="rId10" Type="http://schemas.openxmlformats.org/officeDocument/2006/relationships/image" Target="../media/image86.png"/><Relationship Id="rId4" Type="http://schemas.openxmlformats.org/officeDocument/2006/relationships/slideLayout" Target="../slideLayouts/slideLayout5.xml"/><Relationship Id="rId9" Type="http://schemas.openxmlformats.org/officeDocument/2006/relationships/image" Target="../media/image85.png"/></Relationships>
</file>

<file path=ppt/slides/_rels/slide74.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tags" Target="../tags/tag291.xml"/><Relationship Id="rId7" Type="http://schemas.openxmlformats.org/officeDocument/2006/relationships/image" Target="../media/image83.emf"/><Relationship Id="rId12" Type="http://schemas.openxmlformats.org/officeDocument/2006/relationships/image" Target="../media/image92.png"/><Relationship Id="rId2" Type="http://schemas.openxmlformats.org/officeDocument/2006/relationships/tags" Target="../tags/tag290.xml"/><Relationship Id="rId1" Type="http://schemas.openxmlformats.org/officeDocument/2006/relationships/vmlDrawing" Target="../drawings/vmlDrawing127.vml"/><Relationship Id="rId6" Type="http://schemas.openxmlformats.org/officeDocument/2006/relationships/oleObject" Target="../embeddings/oleObject127.bin"/><Relationship Id="rId11" Type="http://schemas.openxmlformats.org/officeDocument/2006/relationships/image" Target="../media/image91.png"/><Relationship Id="rId5" Type="http://schemas.openxmlformats.org/officeDocument/2006/relationships/notesSlide" Target="../notesSlides/notesSlide72.xml"/><Relationship Id="rId10" Type="http://schemas.openxmlformats.org/officeDocument/2006/relationships/image" Target="../media/image90.png"/><Relationship Id="rId4" Type="http://schemas.openxmlformats.org/officeDocument/2006/relationships/slideLayout" Target="../slideLayouts/slideLayout5.xml"/><Relationship Id="rId9" Type="http://schemas.openxmlformats.org/officeDocument/2006/relationships/image" Target="../media/image89.png"/></Relationships>
</file>

<file path=ppt/slides/_rels/slide75.xml.rels><?xml version="1.0" encoding="UTF-8" standalone="yes"?>
<Relationships xmlns="http://schemas.openxmlformats.org/package/2006/relationships"><Relationship Id="rId3" Type="http://schemas.openxmlformats.org/officeDocument/2006/relationships/tags" Target="../tags/tag293.xml"/><Relationship Id="rId7" Type="http://schemas.openxmlformats.org/officeDocument/2006/relationships/chart" Target="../charts/chart1.xml"/><Relationship Id="rId2" Type="http://schemas.openxmlformats.org/officeDocument/2006/relationships/tags" Target="../tags/tag292.xml"/><Relationship Id="rId1" Type="http://schemas.openxmlformats.org/officeDocument/2006/relationships/vmlDrawing" Target="../drawings/vmlDrawing128.vml"/><Relationship Id="rId6" Type="http://schemas.openxmlformats.org/officeDocument/2006/relationships/image" Target="../media/image83.emf"/><Relationship Id="rId5" Type="http://schemas.openxmlformats.org/officeDocument/2006/relationships/oleObject" Target="../embeddings/oleObject128.bin"/><Relationship Id="rId4"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3" Type="http://schemas.openxmlformats.org/officeDocument/2006/relationships/tags" Target="../tags/tag295.xml"/><Relationship Id="rId7" Type="http://schemas.openxmlformats.org/officeDocument/2006/relationships/image" Target="../media/image1.emf"/><Relationship Id="rId2" Type="http://schemas.openxmlformats.org/officeDocument/2006/relationships/tags" Target="../tags/tag294.xml"/><Relationship Id="rId1" Type="http://schemas.openxmlformats.org/officeDocument/2006/relationships/vmlDrawing" Target="../drawings/vmlDrawing129.vml"/><Relationship Id="rId6" Type="http://schemas.openxmlformats.org/officeDocument/2006/relationships/oleObject" Target="../embeddings/oleObject129.bin"/><Relationship Id="rId5" Type="http://schemas.openxmlformats.org/officeDocument/2006/relationships/notesSlide" Target="../notesSlides/notesSlide73.xml"/><Relationship Id="rId4"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3" Type="http://schemas.openxmlformats.org/officeDocument/2006/relationships/tags" Target="../tags/tag297.xml"/><Relationship Id="rId7" Type="http://schemas.openxmlformats.org/officeDocument/2006/relationships/image" Target="../media/image6.emf"/><Relationship Id="rId2" Type="http://schemas.openxmlformats.org/officeDocument/2006/relationships/tags" Target="../tags/tag296.xml"/><Relationship Id="rId1" Type="http://schemas.openxmlformats.org/officeDocument/2006/relationships/vmlDrawing" Target="../drawings/vmlDrawing130.vml"/><Relationship Id="rId6" Type="http://schemas.openxmlformats.org/officeDocument/2006/relationships/oleObject" Target="../embeddings/oleObject130.bin"/><Relationship Id="rId5" Type="http://schemas.openxmlformats.org/officeDocument/2006/relationships/notesSlide" Target="../notesSlides/notesSlide74.xml"/><Relationship Id="rId4"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8" Type="http://schemas.openxmlformats.org/officeDocument/2006/relationships/hyperlink" Target="https://github.com/MTendereProcurementSystem/MTender/wiki" TargetMode="External"/><Relationship Id="rId3" Type="http://schemas.openxmlformats.org/officeDocument/2006/relationships/tags" Target="../tags/tag299.xml"/><Relationship Id="rId7" Type="http://schemas.openxmlformats.org/officeDocument/2006/relationships/image" Target="../media/image1.emf"/><Relationship Id="rId2" Type="http://schemas.openxmlformats.org/officeDocument/2006/relationships/tags" Target="../tags/tag298.xml"/><Relationship Id="rId1" Type="http://schemas.openxmlformats.org/officeDocument/2006/relationships/vmlDrawing" Target="../drawings/vmlDrawing131.vml"/><Relationship Id="rId6" Type="http://schemas.openxmlformats.org/officeDocument/2006/relationships/oleObject" Target="../embeddings/oleObject131.bin"/><Relationship Id="rId5" Type="http://schemas.openxmlformats.org/officeDocument/2006/relationships/notesSlide" Target="../notesSlides/notesSlide75.xml"/><Relationship Id="rId4"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tags" Target="../tags/tag301.xml"/><Relationship Id="rId7" Type="http://schemas.openxmlformats.org/officeDocument/2006/relationships/image" Target="../media/image6.emf"/><Relationship Id="rId2" Type="http://schemas.openxmlformats.org/officeDocument/2006/relationships/tags" Target="../tags/tag300.xml"/><Relationship Id="rId1" Type="http://schemas.openxmlformats.org/officeDocument/2006/relationships/vmlDrawing" Target="../drawings/vmlDrawing132.vml"/><Relationship Id="rId6" Type="http://schemas.openxmlformats.org/officeDocument/2006/relationships/oleObject" Target="../embeddings/oleObject132.bin"/><Relationship Id="rId5" Type="http://schemas.openxmlformats.org/officeDocument/2006/relationships/notesSlide" Target="../notesSlides/notesSlide76.xml"/><Relationship Id="rId4"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63.xml"/><Relationship Id="rId7" Type="http://schemas.openxmlformats.org/officeDocument/2006/relationships/image" Target="../media/image6.emf"/><Relationship Id="rId2" Type="http://schemas.openxmlformats.org/officeDocument/2006/relationships/tags" Target="../tags/tag162.xml"/><Relationship Id="rId1" Type="http://schemas.openxmlformats.org/officeDocument/2006/relationships/vmlDrawing" Target="../drawings/vmlDrawing63.vml"/><Relationship Id="rId6" Type="http://schemas.openxmlformats.org/officeDocument/2006/relationships/oleObject" Target="../embeddings/oleObject63.bin"/><Relationship Id="rId5" Type="http://schemas.openxmlformats.org/officeDocument/2006/relationships/notesSlide" Target="../notesSlides/notesSlide8.xml"/><Relationship Id="rId4" Type="http://schemas.openxmlformats.org/officeDocument/2006/relationships/slideLayout" Target="../slideLayouts/slideLayout4.xml"/><Relationship Id="rId9" Type="http://schemas.openxmlformats.org/officeDocument/2006/relationships/image" Target="../media/image12.png"/></Relationships>
</file>

<file path=ppt/slides/_rels/slide80.xml.rels><?xml version="1.0" encoding="UTF-8" standalone="yes"?>
<Relationships xmlns="http://schemas.openxmlformats.org/package/2006/relationships"><Relationship Id="rId3" Type="http://schemas.openxmlformats.org/officeDocument/2006/relationships/tags" Target="../tags/tag303.xml"/><Relationship Id="rId7" Type="http://schemas.openxmlformats.org/officeDocument/2006/relationships/image" Target="../media/image1.emf"/><Relationship Id="rId2" Type="http://schemas.openxmlformats.org/officeDocument/2006/relationships/tags" Target="../tags/tag302.xml"/><Relationship Id="rId1" Type="http://schemas.openxmlformats.org/officeDocument/2006/relationships/vmlDrawing" Target="../drawings/vmlDrawing133.vml"/><Relationship Id="rId6" Type="http://schemas.openxmlformats.org/officeDocument/2006/relationships/oleObject" Target="../embeddings/oleObject133.bin"/><Relationship Id="rId5" Type="http://schemas.openxmlformats.org/officeDocument/2006/relationships/notesSlide" Target="../notesSlides/notesSlide77.xml"/><Relationship Id="rId4"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3" Type="http://schemas.openxmlformats.org/officeDocument/2006/relationships/tags" Target="../tags/tag305.xml"/><Relationship Id="rId7" Type="http://schemas.openxmlformats.org/officeDocument/2006/relationships/image" Target="../media/image1.emf"/><Relationship Id="rId2" Type="http://schemas.openxmlformats.org/officeDocument/2006/relationships/tags" Target="../tags/tag304.xml"/><Relationship Id="rId1" Type="http://schemas.openxmlformats.org/officeDocument/2006/relationships/vmlDrawing" Target="../drawings/vmlDrawing134.vml"/><Relationship Id="rId6" Type="http://schemas.openxmlformats.org/officeDocument/2006/relationships/oleObject" Target="../embeddings/oleObject134.bin"/><Relationship Id="rId5" Type="http://schemas.openxmlformats.org/officeDocument/2006/relationships/notesSlide" Target="../notesSlides/notesSlide78.xml"/><Relationship Id="rId4"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3" Type="http://schemas.openxmlformats.org/officeDocument/2006/relationships/tags" Target="../tags/tag307.xml"/><Relationship Id="rId7" Type="http://schemas.openxmlformats.org/officeDocument/2006/relationships/image" Target="../media/image1.emf"/><Relationship Id="rId2" Type="http://schemas.openxmlformats.org/officeDocument/2006/relationships/tags" Target="../tags/tag306.xml"/><Relationship Id="rId1" Type="http://schemas.openxmlformats.org/officeDocument/2006/relationships/vmlDrawing" Target="../drawings/vmlDrawing135.vml"/><Relationship Id="rId6" Type="http://schemas.openxmlformats.org/officeDocument/2006/relationships/oleObject" Target="../embeddings/oleObject135.bin"/><Relationship Id="rId5" Type="http://schemas.openxmlformats.org/officeDocument/2006/relationships/notesSlide" Target="../notesSlides/notesSlide79.xml"/><Relationship Id="rId4"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165.xml"/><Relationship Id="rId7" Type="http://schemas.openxmlformats.org/officeDocument/2006/relationships/image" Target="../media/image1.emf"/><Relationship Id="rId2" Type="http://schemas.openxmlformats.org/officeDocument/2006/relationships/tags" Target="../tags/tag164.xml"/><Relationship Id="rId1" Type="http://schemas.openxmlformats.org/officeDocument/2006/relationships/vmlDrawing" Target="../drawings/vmlDrawing64.vml"/><Relationship Id="rId6" Type="http://schemas.openxmlformats.org/officeDocument/2006/relationships/oleObject" Target="../embeddings/oleObject64.bin"/><Relationship Id="rId5" Type="http://schemas.openxmlformats.org/officeDocument/2006/relationships/notesSlide" Target="../notesSlides/notesSlide9.xml"/><Relationship Id="rId10" Type="http://schemas.openxmlformats.org/officeDocument/2006/relationships/image" Target="../media/image15.png"/><Relationship Id="rId4" Type="http://schemas.openxmlformats.org/officeDocument/2006/relationships/slideLayout" Target="../slideLayouts/slideLayout4.xml"/><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o 5" hidden="1"/>
          <p:cNvGraphicFramePr>
            <a:graphicFrameLocks noChangeAspect="1"/>
          </p:cNvGraphicFramePr>
          <p:nvPr>
            <p:custDataLst>
              <p:tags r:id="rId2"/>
            </p:custDataLst>
            <p:extLst>
              <p:ext uri="{D42A27DB-BD31-4B8C-83A1-F6EECF244321}">
                <p14:modId xmlns:p14="http://schemas.microsoft.com/office/powerpoint/2010/main" val="18111653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50"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ángulo 3"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endParaRPr lang="en-GB" sz="3200" dirty="0">
              <a:latin typeface="Calibri" panose="020F0502020204030204" pitchFamily="34" charset="0"/>
              <a:ea typeface="ＭＳ Ｐゴシック" panose="020B0600070205080204" pitchFamily="34" charset="-128"/>
              <a:cs typeface="Calibri" panose="020F0502020204030204" pitchFamily="34" charset="0"/>
              <a:sym typeface="Calibri" panose="020F0502020204030204" pitchFamily="34" charset="0"/>
            </a:endParaRPr>
          </a:p>
        </p:txBody>
      </p:sp>
      <p:sp>
        <p:nvSpPr>
          <p:cNvPr id="5" name="Title 4"/>
          <p:cNvSpPr>
            <a:spLocks noGrp="1"/>
          </p:cNvSpPr>
          <p:nvPr>
            <p:ph type="title"/>
          </p:nvPr>
        </p:nvSpPr>
        <p:spPr/>
        <p:txBody>
          <a:bodyPr>
            <a:normAutofit/>
          </a:bodyPr>
          <a:lstStyle/>
          <a:p>
            <a:r>
              <a:rPr lang="en-GB" dirty="0">
                <a:latin typeface="Calibri" panose="020F0502020204030204" pitchFamily="34" charset="0"/>
                <a:cs typeface="Calibri" panose="020F0502020204030204" pitchFamily="34" charset="0"/>
              </a:rPr>
              <a:t>Moldova: Policy and business advice for eProcurement reforms</a:t>
            </a:r>
          </a:p>
        </p:txBody>
      </p:sp>
      <p:sp>
        <p:nvSpPr>
          <p:cNvPr id="3" name="Text Placeholder 2"/>
          <p:cNvSpPr>
            <a:spLocks noGrp="1"/>
          </p:cNvSpPr>
          <p:nvPr>
            <p:ph type="body" sz="quarter" idx="10"/>
          </p:nvPr>
        </p:nvSpPr>
        <p:spPr/>
        <p:txBody>
          <a:bodyPr/>
          <a:lstStyle/>
          <a:p>
            <a:r>
              <a:rPr lang="en-GB" dirty="0">
                <a:latin typeface="Calibri" panose="020F0502020204030204" pitchFamily="34" charset="0"/>
                <a:cs typeface="Calibri" panose="020F0502020204030204" pitchFamily="34" charset="0"/>
              </a:rPr>
              <a:t>Chisinau, November 7-8</a:t>
            </a:r>
            <a:r>
              <a:rPr lang="en-GB" baseline="30000" dirty="0">
                <a:latin typeface="Calibri" panose="020F0502020204030204" pitchFamily="34" charset="0"/>
                <a:cs typeface="Calibri" panose="020F0502020204030204" pitchFamily="34" charset="0"/>
              </a:rPr>
              <a:t>th</a:t>
            </a:r>
            <a:r>
              <a:rPr lang="en-GB" dirty="0">
                <a:latin typeface="Calibri" panose="020F0502020204030204" pitchFamily="34" charset="0"/>
                <a:cs typeface="Calibri" panose="020F0502020204030204" pitchFamily="34" charset="0"/>
              </a:rPr>
              <a:t> 2019</a:t>
            </a:r>
          </a:p>
          <a:p>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0715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9320"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spcAft>
                <a:spcPts val="600"/>
              </a:spcAft>
            </a:pPr>
            <a:endParaRPr lang="en-GB" sz="2800" dirty="0" smtClean="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8" name="Title 1"/>
          <p:cNvSpPr>
            <a:spLocks noGrp="1"/>
          </p:cNvSpPr>
          <p:nvPr>
            <p:ph type="title"/>
          </p:nvPr>
        </p:nvSpPr>
        <p:spPr>
          <a:xfrm>
            <a:off x="574673" y="101405"/>
            <a:ext cx="7299327" cy="617733"/>
          </a:xfrm>
        </p:spPr>
        <p:txBody>
          <a:bodyPr>
            <a:normAutofit fontScale="90000"/>
          </a:bodyPr>
          <a:lstStyle/>
          <a:p>
            <a:r>
              <a:rPr lang="en-GB" dirty="0" smtClean="0"/>
              <a:t>Policy and business advice for eProcurement reforms</a:t>
            </a:r>
            <a:endParaRPr lang="en-GB" dirty="0"/>
          </a:p>
        </p:txBody>
      </p:sp>
      <p:sp>
        <p:nvSpPr>
          <p:cNvPr id="9" name="TextBox 8"/>
          <p:cNvSpPr txBox="1"/>
          <p:nvPr/>
        </p:nvSpPr>
        <p:spPr>
          <a:xfrm>
            <a:off x="574673" y="726424"/>
            <a:ext cx="7705727" cy="369332"/>
          </a:xfrm>
          <a:prstGeom prst="rect">
            <a:avLst/>
          </a:prstGeom>
          <a:noFill/>
        </p:spPr>
        <p:txBody>
          <a:bodyPr wrap="square" lIns="0" rIns="0" rtlCol="0">
            <a:spAutoFit/>
          </a:bodyPr>
          <a:lstStyle/>
          <a:p>
            <a:r>
              <a:rPr lang="en-GB" sz="1800" dirty="0" smtClean="0">
                <a:solidFill>
                  <a:schemeClr val="tx1"/>
                </a:solidFill>
                <a:latin typeface="Bodoni MT" panose="02070603080606020203" pitchFamily="18" charset="0"/>
              </a:rPr>
              <a:t>Objectives of the EBRD technical cooperation project </a:t>
            </a:r>
          </a:p>
        </p:txBody>
      </p:sp>
      <p:sp>
        <p:nvSpPr>
          <p:cNvPr id="5" name="Rectangle 4"/>
          <p:cNvSpPr/>
          <p:nvPr/>
        </p:nvSpPr>
        <p:spPr>
          <a:xfrm>
            <a:off x="519770" y="1419672"/>
            <a:ext cx="7815532" cy="584775"/>
          </a:xfrm>
          <a:prstGeom prst="rect">
            <a:avLst/>
          </a:prstGeom>
        </p:spPr>
        <p:txBody>
          <a:bodyPr wrap="square">
            <a:spAutoFit/>
          </a:bodyPr>
          <a:lstStyle/>
          <a:p>
            <a:pPr>
              <a:spcBef>
                <a:spcPts val="0"/>
              </a:spcBef>
              <a:spcAft>
                <a:spcPts val="0"/>
              </a:spcAft>
            </a:pPr>
            <a:r>
              <a:rPr lang="en-GB" sz="1600" dirty="0" smtClean="0">
                <a:solidFill>
                  <a:srgbClr val="04042E"/>
                </a:solidFill>
                <a:latin typeface="Franklin Gothic Book" panose="020B0503020102020204" pitchFamily="34" charset="0"/>
                <a:ea typeface="Arial"/>
                <a:cs typeface="Arial"/>
                <a:sym typeface="Arial"/>
              </a:rPr>
              <a:t>The EBRD has provided technical assistance to the Government of the Republic of Moldova for achieving the following objectives: </a:t>
            </a:r>
            <a:endParaRPr lang="en-GB" sz="1600" dirty="0">
              <a:solidFill>
                <a:srgbClr val="04042E"/>
              </a:solidFill>
              <a:latin typeface="Franklin Gothic Book" panose="020B0503020102020204" pitchFamily="34" charset="0"/>
            </a:endParaRPr>
          </a:p>
        </p:txBody>
      </p:sp>
      <p:grpSp>
        <p:nvGrpSpPr>
          <p:cNvPr id="15" name="Group 14"/>
          <p:cNvGrpSpPr/>
          <p:nvPr/>
        </p:nvGrpSpPr>
        <p:grpSpPr>
          <a:xfrm>
            <a:off x="1007533" y="2048935"/>
            <a:ext cx="6467523" cy="558800"/>
            <a:chOff x="1007533" y="2150533"/>
            <a:chExt cx="6467523" cy="558800"/>
          </a:xfrm>
        </p:grpSpPr>
        <p:sp>
          <p:nvSpPr>
            <p:cNvPr id="7" name="Rectangle 6"/>
            <p:cNvSpPr/>
            <p:nvPr/>
          </p:nvSpPr>
          <p:spPr>
            <a:xfrm>
              <a:off x="1708702" y="2276045"/>
              <a:ext cx="5766354" cy="338554"/>
            </a:xfrm>
            <a:prstGeom prst="rect">
              <a:avLst/>
            </a:prstGeom>
          </p:spPr>
          <p:txBody>
            <a:bodyPr wrap="square">
              <a:spAutoFit/>
            </a:bodyPr>
            <a:lstStyle/>
            <a:p>
              <a:pPr marL="357188" lvl="5">
                <a:buClr>
                  <a:schemeClr val="lt1"/>
                </a:buClr>
                <a:buSzPts val="1200"/>
              </a:pPr>
              <a:r>
                <a:rPr lang="en-GB" sz="1600" dirty="0" smtClean="0">
                  <a:solidFill>
                    <a:srgbClr val="04042E"/>
                  </a:solidFill>
                  <a:latin typeface="Franklin Gothic Book" panose="020B0503020102020204" pitchFamily="34" charset="0"/>
                  <a:ea typeface="Arial"/>
                  <a:cs typeface="Arial"/>
                  <a:sym typeface="Arial"/>
                </a:rPr>
                <a:t>preparation of the </a:t>
              </a:r>
              <a:r>
                <a:rPr lang="en-GB" sz="1600" b="1" dirty="0" smtClean="0">
                  <a:solidFill>
                    <a:srgbClr val="04042E"/>
                  </a:solidFill>
                  <a:latin typeface="Franklin Gothic Book" panose="020B0503020102020204" pitchFamily="34" charset="0"/>
                  <a:ea typeface="Arial"/>
                  <a:cs typeface="Arial"/>
                  <a:sym typeface="Arial"/>
                </a:rPr>
                <a:t>concept for eProcurement reforms</a:t>
              </a:r>
              <a:r>
                <a:rPr lang="en-GB" sz="1600" dirty="0" smtClean="0">
                  <a:solidFill>
                    <a:srgbClr val="04042E"/>
                  </a:solidFill>
                  <a:latin typeface="Franklin Gothic Book" panose="020B0503020102020204" pitchFamily="34" charset="0"/>
                  <a:ea typeface="Arial"/>
                  <a:cs typeface="Arial"/>
                  <a:sym typeface="Arial"/>
                </a:rPr>
                <a:t> </a:t>
              </a:r>
              <a:endParaRPr lang="en-GB" sz="1600" dirty="0">
                <a:solidFill>
                  <a:srgbClr val="04042E"/>
                </a:solidFill>
                <a:latin typeface="Franklin Gothic Book" panose="020B0503020102020204" pitchFamily="34" charset="0"/>
              </a:endParaRPr>
            </a:p>
          </p:txBody>
        </p:sp>
        <p:sp>
          <p:nvSpPr>
            <p:cNvPr id="14" name="Rectangle 13"/>
            <p:cNvSpPr/>
            <p:nvPr/>
          </p:nvSpPr>
          <p:spPr>
            <a:xfrm>
              <a:off x="1007533" y="2150533"/>
              <a:ext cx="643467" cy="5588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sz="3200" b="1" dirty="0" smtClean="0">
                  <a:solidFill>
                    <a:srgbClr val="00AE9E"/>
                  </a:solidFill>
                  <a:latin typeface="Franklin Gothic Book" panose="020B0503020102020204" pitchFamily="34" charset="0"/>
                </a:rPr>
                <a:t>1/</a:t>
              </a:r>
            </a:p>
          </p:txBody>
        </p:sp>
      </p:grpSp>
      <p:grpSp>
        <p:nvGrpSpPr>
          <p:cNvPr id="20" name="Group 19"/>
          <p:cNvGrpSpPr/>
          <p:nvPr/>
        </p:nvGrpSpPr>
        <p:grpSpPr>
          <a:xfrm>
            <a:off x="1007532" y="2716930"/>
            <a:ext cx="6037679" cy="558800"/>
            <a:chOff x="1007532" y="2648735"/>
            <a:chExt cx="6037679" cy="558800"/>
          </a:xfrm>
        </p:grpSpPr>
        <p:sp>
          <p:nvSpPr>
            <p:cNvPr id="10" name="Rectangle 9"/>
            <p:cNvSpPr/>
            <p:nvPr/>
          </p:nvSpPr>
          <p:spPr>
            <a:xfrm>
              <a:off x="1708702" y="2774247"/>
              <a:ext cx="5336509" cy="338554"/>
            </a:xfrm>
            <a:prstGeom prst="rect">
              <a:avLst/>
            </a:prstGeom>
          </p:spPr>
          <p:txBody>
            <a:bodyPr wrap="square">
              <a:spAutoFit/>
            </a:bodyPr>
            <a:lstStyle/>
            <a:p>
              <a:pPr marL="357188" lvl="5">
                <a:buClr>
                  <a:schemeClr val="lt1"/>
                </a:buClr>
                <a:buSzPts val="1200"/>
              </a:pPr>
              <a:r>
                <a:rPr lang="en-GB" sz="1600" dirty="0" smtClean="0">
                  <a:solidFill>
                    <a:srgbClr val="04042E"/>
                  </a:solidFill>
                  <a:latin typeface="Franklin Gothic Book" panose="020B0503020102020204" pitchFamily="34" charset="0"/>
                  <a:ea typeface="Arial"/>
                  <a:cs typeface="Arial"/>
                  <a:sym typeface="Arial"/>
                </a:rPr>
                <a:t>preparation of the Reform </a:t>
              </a:r>
              <a:r>
                <a:rPr lang="en-GB" sz="1600" b="1" dirty="0" smtClean="0">
                  <a:solidFill>
                    <a:srgbClr val="04042E"/>
                  </a:solidFill>
                  <a:latin typeface="Franklin Gothic Book" panose="020B0503020102020204" pitchFamily="34" charset="0"/>
                  <a:ea typeface="Arial"/>
                  <a:cs typeface="Arial"/>
                  <a:sym typeface="Arial"/>
                </a:rPr>
                <a:t>Implementation Plan</a:t>
              </a:r>
              <a:endParaRPr lang="en-GB" sz="1600" dirty="0">
                <a:solidFill>
                  <a:srgbClr val="04042E"/>
                </a:solidFill>
                <a:latin typeface="Franklin Gothic Book" panose="020B0503020102020204" pitchFamily="34" charset="0"/>
              </a:endParaRPr>
            </a:p>
          </p:txBody>
        </p:sp>
        <p:sp>
          <p:nvSpPr>
            <p:cNvPr id="16" name="Rectangle 15"/>
            <p:cNvSpPr/>
            <p:nvPr/>
          </p:nvSpPr>
          <p:spPr>
            <a:xfrm>
              <a:off x="1007532" y="2648735"/>
              <a:ext cx="643467" cy="5588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sz="3200" b="1" dirty="0" smtClean="0">
                  <a:solidFill>
                    <a:srgbClr val="00AE9E"/>
                  </a:solidFill>
                  <a:latin typeface="Franklin Gothic Book" panose="020B0503020102020204" pitchFamily="34" charset="0"/>
                </a:rPr>
                <a:t>2/</a:t>
              </a:r>
            </a:p>
          </p:txBody>
        </p:sp>
      </p:grpSp>
      <p:grpSp>
        <p:nvGrpSpPr>
          <p:cNvPr id="21" name="Group 20"/>
          <p:cNvGrpSpPr/>
          <p:nvPr/>
        </p:nvGrpSpPr>
        <p:grpSpPr>
          <a:xfrm>
            <a:off x="1007533" y="3384925"/>
            <a:ext cx="7308096" cy="830997"/>
            <a:chOff x="1007533" y="3318230"/>
            <a:chExt cx="7308096" cy="830997"/>
          </a:xfrm>
        </p:grpSpPr>
        <p:sp>
          <p:nvSpPr>
            <p:cNvPr id="11" name="Rectangle 10"/>
            <p:cNvSpPr/>
            <p:nvPr/>
          </p:nvSpPr>
          <p:spPr>
            <a:xfrm>
              <a:off x="1708702" y="3318230"/>
              <a:ext cx="6606927" cy="830997"/>
            </a:xfrm>
            <a:prstGeom prst="rect">
              <a:avLst/>
            </a:prstGeom>
          </p:spPr>
          <p:txBody>
            <a:bodyPr wrap="square">
              <a:spAutoFit/>
            </a:bodyPr>
            <a:lstStyle/>
            <a:p>
              <a:pPr marL="357188" lvl="5">
                <a:buClr>
                  <a:schemeClr val="lt1"/>
                </a:buClr>
                <a:buSzPts val="1200"/>
              </a:pPr>
              <a:r>
                <a:rPr lang="en-GB" sz="1600" dirty="0" smtClean="0">
                  <a:solidFill>
                    <a:srgbClr val="04042E"/>
                  </a:solidFill>
                  <a:latin typeface="Franklin Gothic Book" panose="020B0503020102020204" pitchFamily="34" charset="0"/>
                  <a:ea typeface="Arial"/>
                  <a:cs typeface="Arial"/>
                  <a:sym typeface="Arial"/>
                </a:rPr>
                <a:t>preparation of a </a:t>
              </a:r>
              <a:r>
                <a:rPr lang="en-GB" sz="1600" b="1" dirty="0" smtClean="0">
                  <a:solidFill>
                    <a:srgbClr val="04042E"/>
                  </a:solidFill>
                  <a:latin typeface="Franklin Gothic Book" panose="020B0503020102020204" pitchFamily="34" charset="0"/>
                  <a:ea typeface="Arial"/>
                  <a:cs typeface="Arial"/>
                  <a:sym typeface="Arial"/>
                </a:rPr>
                <a:t>draft new section of primary legislation </a:t>
              </a:r>
              <a:r>
                <a:rPr lang="en-GB" sz="1600" dirty="0" smtClean="0">
                  <a:solidFill>
                    <a:srgbClr val="04042E"/>
                  </a:solidFill>
                  <a:latin typeface="Franklin Gothic Book" panose="020B0503020102020204" pitchFamily="34" charset="0"/>
                  <a:ea typeface="Arial"/>
                  <a:cs typeface="Arial"/>
                  <a:sym typeface="Arial"/>
                </a:rPr>
                <a:t>that would underpin the implementation of eProcurement in the national legal framework</a:t>
              </a:r>
              <a:endParaRPr lang="en-GB" sz="1600" dirty="0">
                <a:solidFill>
                  <a:srgbClr val="04042E"/>
                </a:solidFill>
                <a:latin typeface="Franklin Gothic Book" panose="020B0503020102020204" pitchFamily="34" charset="0"/>
              </a:endParaRPr>
            </a:p>
          </p:txBody>
        </p:sp>
        <p:sp>
          <p:nvSpPr>
            <p:cNvPr id="17" name="Rectangle 16"/>
            <p:cNvSpPr/>
            <p:nvPr/>
          </p:nvSpPr>
          <p:spPr>
            <a:xfrm>
              <a:off x="1007533" y="3454328"/>
              <a:ext cx="643467" cy="5588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sz="3200" b="1" dirty="0" smtClean="0">
                  <a:solidFill>
                    <a:srgbClr val="00AE9E"/>
                  </a:solidFill>
                  <a:latin typeface="Franklin Gothic Book" panose="020B0503020102020204" pitchFamily="34" charset="0"/>
                </a:rPr>
                <a:t>3/</a:t>
              </a:r>
            </a:p>
          </p:txBody>
        </p:sp>
      </p:grpSp>
      <p:grpSp>
        <p:nvGrpSpPr>
          <p:cNvPr id="22" name="Group 21"/>
          <p:cNvGrpSpPr/>
          <p:nvPr/>
        </p:nvGrpSpPr>
        <p:grpSpPr>
          <a:xfrm>
            <a:off x="1007533" y="4325117"/>
            <a:ext cx="7308096" cy="584775"/>
            <a:chOff x="1007533" y="3971013"/>
            <a:chExt cx="7308096" cy="584775"/>
          </a:xfrm>
        </p:grpSpPr>
        <p:sp>
          <p:nvSpPr>
            <p:cNvPr id="12" name="Rectangle 11"/>
            <p:cNvSpPr/>
            <p:nvPr/>
          </p:nvSpPr>
          <p:spPr>
            <a:xfrm>
              <a:off x="1708702" y="3971013"/>
              <a:ext cx="6606927" cy="584775"/>
            </a:xfrm>
            <a:prstGeom prst="rect">
              <a:avLst/>
            </a:prstGeom>
          </p:spPr>
          <p:txBody>
            <a:bodyPr wrap="square">
              <a:spAutoFit/>
            </a:bodyPr>
            <a:lstStyle/>
            <a:p>
              <a:pPr marL="357188" lvl="5">
                <a:buClr>
                  <a:schemeClr val="lt1"/>
                </a:buClr>
                <a:buSzPts val="1200"/>
              </a:pPr>
              <a:r>
                <a:rPr lang="en-GB" sz="1600" dirty="0" smtClean="0">
                  <a:solidFill>
                    <a:srgbClr val="04042E"/>
                  </a:solidFill>
                  <a:latin typeface="Franklin Gothic Book" panose="020B0503020102020204" pitchFamily="34" charset="0"/>
                  <a:ea typeface="Arial"/>
                  <a:cs typeface="Arial"/>
                  <a:sym typeface="Arial"/>
                </a:rPr>
                <a:t>preparation and </a:t>
              </a:r>
              <a:r>
                <a:rPr lang="en-GB" sz="1600" b="1" dirty="0" smtClean="0">
                  <a:solidFill>
                    <a:srgbClr val="04042E"/>
                  </a:solidFill>
                  <a:latin typeface="Franklin Gothic Book" panose="020B0503020102020204" pitchFamily="34" charset="0"/>
                  <a:ea typeface="Arial"/>
                  <a:cs typeface="Arial"/>
                  <a:sym typeface="Arial"/>
                </a:rPr>
                <a:t>delivery of training </a:t>
              </a:r>
              <a:r>
                <a:rPr lang="en-GB" sz="1600" dirty="0" smtClean="0">
                  <a:solidFill>
                    <a:srgbClr val="04042E"/>
                  </a:solidFill>
                  <a:latin typeface="Franklin Gothic Book" panose="020B0503020102020204" pitchFamily="34" charset="0"/>
                  <a:ea typeface="Arial"/>
                  <a:cs typeface="Arial"/>
                  <a:sym typeface="Arial"/>
                </a:rPr>
                <a:t>on the recommendation on eProcurement </a:t>
              </a:r>
              <a:endParaRPr lang="en-GB" sz="1600" dirty="0">
                <a:solidFill>
                  <a:srgbClr val="04042E"/>
                </a:solidFill>
                <a:latin typeface="Franklin Gothic Book" panose="020B0503020102020204" pitchFamily="34" charset="0"/>
              </a:endParaRPr>
            </a:p>
          </p:txBody>
        </p:sp>
        <p:sp>
          <p:nvSpPr>
            <p:cNvPr id="18" name="Rectangle 17"/>
            <p:cNvSpPr/>
            <p:nvPr/>
          </p:nvSpPr>
          <p:spPr>
            <a:xfrm>
              <a:off x="1007533" y="3984000"/>
              <a:ext cx="643467" cy="5588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sz="3200" b="1" dirty="0" smtClean="0">
                  <a:solidFill>
                    <a:srgbClr val="00AE9E"/>
                  </a:solidFill>
                  <a:latin typeface="Franklin Gothic Book" panose="020B0503020102020204" pitchFamily="34" charset="0"/>
                </a:rPr>
                <a:t>4/</a:t>
              </a:r>
            </a:p>
          </p:txBody>
        </p:sp>
      </p:grpSp>
      <p:grpSp>
        <p:nvGrpSpPr>
          <p:cNvPr id="23" name="Group 22"/>
          <p:cNvGrpSpPr/>
          <p:nvPr/>
        </p:nvGrpSpPr>
        <p:grpSpPr>
          <a:xfrm>
            <a:off x="1007533" y="5019086"/>
            <a:ext cx="7308096" cy="1077218"/>
            <a:chOff x="1007533" y="4587283"/>
            <a:chExt cx="7308096" cy="1077218"/>
          </a:xfrm>
        </p:grpSpPr>
        <p:sp>
          <p:nvSpPr>
            <p:cNvPr id="13" name="Rectangle 12"/>
            <p:cNvSpPr/>
            <p:nvPr/>
          </p:nvSpPr>
          <p:spPr>
            <a:xfrm>
              <a:off x="1708702" y="4587283"/>
              <a:ext cx="6606927" cy="1077218"/>
            </a:xfrm>
            <a:prstGeom prst="rect">
              <a:avLst/>
            </a:prstGeom>
          </p:spPr>
          <p:txBody>
            <a:bodyPr wrap="square">
              <a:spAutoFit/>
            </a:bodyPr>
            <a:lstStyle/>
            <a:p>
              <a:pPr marL="357188" lvl="5">
                <a:buClr>
                  <a:schemeClr val="lt1"/>
                </a:buClr>
                <a:buSzPts val="1200"/>
              </a:pPr>
              <a:r>
                <a:rPr lang="en-GB" sz="1600" b="1" dirty="0" smtClean="0">
                  <a:solidFill>
                    <a:srgbClr val="04042E"/>
                  </a:solidFill>
                  <a:latin typeface="Franklin Gothic Book" panose="020B0503020102020204" pitchFamily="34" charset="0"/>
                  <a:ea typeface="Arial"/>
                  <a:cs typeface="Arial"/>
                  <a:sym typeface="Arial"/>
                </a:rPr>
                <a:t>P</a:t>
              </a:r>
              <a:r>
                <a:rPr lang="en-GB" sz="1600" dirty="0" smtClean="0">
                  <a:solidFill>
                    <a:srgbClr val="04042E"/>
                  </a:solidFill>
                  <a:latin typeface="Franklin Gothic Book" panose="020B0503020102020204" pitchFamily="34" charset="0"/>
                  <a:ea typeface="Arial"/>
                  <a:cs typeface="Arial"/>
                  <a:sym typeface="Arial"/>
                </a:rPr>
                <a:t>iloting of a digital eProcurement system (</a:t>
              </a:r>
              <a:r>
                <a:rPr lang="en-GB" sz="1600" b="1" dirty="0" smtClean="0">
                  <a:solidFill>
                    <a:srgbClr val="00AE9E"/>
                  </a:solidFill>
                  <a:latin typeface="Franklin Gothic Book" panose="020B0503020102020204" pitchFamily="34" charset="0"/>
                  <a:cs typeface="Calibri" panose="020F0502020204030204" pitchFamily="34" charset="0"/>
                </a:rPr>
                <a:t>MTender)</a:t>
              </a:r>
              <a:r>
                <a:rPr lang="en-GB" sz="1600" dirty="0" smtClean="0">
                  <a:solidFill>
                    <a:srgbClr val="04042E"/>
                  </a:solidFill>
                  <a:latin typeface="Franklin Gothic Book" panose="020B0503020102020204" pitchFamily="34" charset="0"/>
                  <a:ea typeface="Arial"/>
                  <a:cs typeface="Arial"/>
                  <a:sym typeface="Arial"/>
                </a:rPr>
                <a:t> for:</a:t>
              </a:r>
            </a:p>
            <a:p>
              <a:pPr marL="1100138" lvl="6" indent="-285750">
                <a:buClr>
                  <a:srgbClr val="00AE9E"/>
                </a:buClr>
                <a:buSzPts val="1200"/>
                <a:buFont typeface="Arial" panose="020B0604020202020204" pitchFamily="34" charset="0"/>
                <a:buChar char="•"/>
              </a:pPr>
              <a:r>
                <a:rPr lang="en-GB" sz="1600" dirty="0" smtClean="0">
                  <a:solidFill>
                    <a:srgbClr val="04042E"/>
                  </a:solidFill>
                  <a:latin typeface="Franklin Gothic Book" panose="020B0503020102020204" pitchFamily="34" charset="0"/>
                  <a:ea typeface="Arial"/>
                  <a:cs typeface="Arial"/>
                  <a:sym typeface="Arial"/>
                </a:rPr>
                <a:t>micro value contracts </a:t>
              </a:r>
            </a:p>
            <a:p>
              <a:pPr marL="1100138" lvl="6" indent="-285750">
                <a:buClr>
                  <a:srgbClr val="00AE9E"/>
                </a:buClr>
                <a:buSzPts val="1200"/>
                <a:buFont typeface="Arial" panose="020B0604020202020204" pitchFamily="34" charset="0"/>
                <a:buChar char="•"/>
              </a:pPr>
              <a:r>
                <a:rPr lang="en-GB" sz="1600" dirty="0" smtClean="0">
                  <a:solidFill>
                    <a:srgbClr val="04042E"/>
                  </a:solidFill>
                  <a:latin typeface="Franklin Gothic Book" panose="020B0503020102020204" pitchFamily="34" charset="0"/>
                  <a:ea typeface="Arial"/>
                  <a:cs typeface="Arial"/>
                  <a:sym typeface="Arial"/>
                </a:rPr>
                <a:t>three procurement methods </a:t>
              </a:r>
            </a:p>
            <a:p>
              <a:pPr marL="1100138" lvl="6" indent="-285750">
                <a:buClr>
                  <a:srgbClr val="00AE9E"/>
                </a:buClr>
                <a:buSzPts val="1200"/>
                <a:buFont typeface="Arial" panose="020B0604020202020204" pitchFamily="34" charset="0"/>
                <a:buChar char="•"/>
              </a:pPr>
              <a:r>
                <a:rPr lang="en-GB" sz="1600" dirty="0" smtClean="0">
                  <a:solidFill>
                    <a:srgbClr val="04042E"/>
                  </a:solidFill>
                  <a:latin typeface="Franklin Gothic Book" panose="020B0503020102020204" pitchFamily="34" charset="0"/>
                  <a:ea typeface="Arial"/>
                  <a:cs typeface="Arial"/>
                  <a:sym typeface="Arial"/>
                </a:rPr>
                <a:t>online contracts</a:t>
              </a:r>
              <a:endParaRPr lang="en-GB" sz="1600" dirty="0" smtClean="0">
                <a:solidFill>
                  <a:srgbClr val="04042E"/>
                </a:solidFill>
                <a:latin typeface="Franklin Gothic Book" panose="020B0503020102020204" pitchFamily="34" charset="0"/>
              </a:endParaRPr>
            </a:p>
          </p:txBody>
        </p:sp>
        <p:sp>
          <p:nvSpPr>
            <p:cNvPr id="19" name="Rectangle 18"/>
            <p:cNvSpPr/>
            <p:nvPr/>
          </p:nvSpPr>
          <p:spPr>
            <a:xfrm>
              <a:off x="1007533" y="4846492"/>
              <a:ext cx="643467" cy="5588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sz="3200" b="1" dirty="0" smtClean="0">
                  <a:solidFill>
                    <a:srgbClr val="00AE9E"/>
                  </a:solidFill>
                  <a:latin typeface="Franklin Gothic Book" panose="020B0503020102020204" pitchFamily="34" charset="0"/>
                </a:rPr>
                <a:t>5/</a:t>
              </a:r>
            </a:p>
          </p:txBody>
        </p:sp>
      </p:grpSp>
      <p:sp>
        <p:nvSpPr>
          <p:cNvPr id="6" name="Date Placeholder 5"/>
          <p:cNvSpPr>
            <a:spLocks noGrp="1"/>
          </p:cNvSpPr>
          <p:nvPr>
            <p:ph type="dt" sz="half" idx="2"/>
          </p:nvPr>
        </p:nvSpPr>
        <p:spPr/>
        <p:txBody>
          <a:bodyPr/>
          <a:lstStyle/>
          <a:p>
            <a:fld id="{273E8137-6D7E-4AA7-8D45-723BBDB2E829}" type="datetime3">
              <a:rPr lang="en-GB" smtClean="0"/>
              <a:t>7 July, 2020</a:t>
            </a:fld>
            <a:endParaRPr lang="en-GB" dirty="0"/>
          </a:p>
        </p:txBody>
      </p:sp>
      <p:sp>
        <p:nvSpPr>
          <p:cNvPr id="24" name="Slide Number Placeholder 23"/>
          <p:cNvSpPr>
            <a:spLocks noGrp="1"/>
          </p:cNvSpPr>
          <p:nvPr>
            <p:ph type="sldNum" sz="quarter" idx="4"/>
          </p:nvPr>
        </p:nvSpPr>
        <p:spPr/>
        <p:txBody>
          <a:bodyPr/>
          <a:lstStyle/>
          <a:p>
            <a:fld id="{71F9F866-B438-9445-8D9F-1F8FF6608833}" type="slidenum">
              <a:rPr lang="en-GB" smtClean="0"/>
              <a:pPr/>
              <a:t>10</a:t>
            </a:fld>
            <a:endParaRPr lang="en-GB" dirty="0"/>
          </a:p>
        </p:txBody>
      </p:sp>
    </p:spTree>
    <p:extLst>
      <p:ext uri="{BB962C8B-B14F-4D97-AF65-F5344CB8AC3E}">
        <p14:creationId xmlns:p14="http://schemas.microsoft.com/office/powerpoint/2010/main" val="4194155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7 Objeto" hidden="1"/>
          <p:cNvGraphicFramePr>
            <a:graphicFrameLocks noChangeAspect="1"/>
          </p:cNvGraphicFramePr>
          <p:nvPr>
            <p:custDataLst>
              <p:tags r:id="rId2"/>
            </p:custDataLst>
            <p:extLst>
              <p:ext uri="{D42A27DB-BD31-4B8C-83A1-F6EECF244321}">
                <p14:modId xmlns:p14="http://schemas.microsoft.com/office/powerpoint/2010/main" val="24544176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2969"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Rectángulo 2"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endParaRPr lang="en-GB" sz="2800" dirty="0">
              <a:solidFill>
                <a:srgbClr val="FFFFFF"/>
              </a:solidFill>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6" name="5 Marcador de número de diapositiva"/>
          <p:cNvSpPr>
            <a:spLocks noGrp="1"/>
          </p:cNvSpPr>
          <p:nvPr>
            <p:ph type="sldNum" sz="quarter" idx="4"/>
          </p:nvPr>
        </p:nvSpPr>
        <p:spPr/>
        <p:txBody>
          <a:bodyPr/>
          <a:lstStyle/>
          <a:p>
            <a:fld id="{71F9F866-B438-9445-8D9F-1F8FF6608833}" type="slidenum">
              <a:rPr lang="en-GB" smtClean="0">
                <a:solidFill>
                  <a:srgbClr val="00539B"/>
                </a:solidFill>
                <a:latin typeface="Franklin Gothic Book" panose="020B0503020102020204" pitchFamily="34" charset="0"/>
              </a:rPr>
              <a:pPr/>
              <a:t>11</a:t>
            </a:fld>
            <a:endParaRPr lang="en-GB" dirty="0">
              <a:solidFill>
                <a:srgbClr val="00539B"/>
              </a:solidFill>
              <a:latin typeface="Franklin Gothic Book" panose="020B0503020102020204" pitchFamily="34" charset="0"/>
            </a:endParaRPr>
          </a:p>
        </p:txBody>
      </p:sp>
      <p:sp>
        <p:nvSpPr>
          <p:cNvPr id="16" name="4 Título"/>
          <p:cNvSpPr txBox="1">
            <a:spLocks/>
          </p:cNvSpPr>
          <p:nvPr/>
        </p:nvSpPr>
        <p:spPr>
          <a:xfrm>
            <a:off x="619125" y="260648"/>
            <a:ext cx="6391275" cy="635000"/>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endParaRPr lang="en-GB" sz="2000" dirty="0">
              <a:solidFill>
                <a:srgbClr val="00AE9E"/>
              </a:solidFill>
              <a:latin typeface="Franklin Gothic Book" panose="020B0503020102020204" pitchFamily="34" charset="0"/>
            </a:endParaRPr>
          </a:p>
        </p:txBody>
      </p:sp>
      <p:sp>
        <p:nvSpPr>
          <p:cNvPr id="30" name="TextBox 29"/>
          <p:cNvSpPr txBox="1"/>
          <p:nvPr/>
        </p:nvSpPr>
        <p:spPr>
          <a:xfrm>
            <a:off x="574672" y="617538"/>
            <a:ext cx="7705727" cy="369332"/>
          </a:xfrm>
          <a:prstGeom prst="rect">
            <a:avLst/>
          </a:prstGeom>
          <a:noFill/>
        </p:spPr>
        <p:txBody>
          <a:bodyPr wrap="square" lIns="0" rIns="0" rtlCol="0">
            <a:spAutoFit/>
          </a:bodyPr>
          <a:lstStyle/>
          <a:p>
            <a:r>
              <a:rPr lang="en-GB" sz="1800" dirty="0">
                <a:solidFill>
                  <a:srgbClr val="58595B"/>
                </a:solidFill>
                <a:latin typeface="Bodoni MT" panose="02070603080606020203" pitchFamily="18" charset="0"/>
              </a:rPr>
              <a:t>Next steps for eProcurement</a:t>
            </a:r>
          </a:p>
        </p:txBody>
      </p:sp>
      <p:sp>
        <p:nvSpPr>
          <p:cNvPr id="31" name="Rectangle 30"/>
          <p:cNvSpPr/>
          <p:nvPr/>
        </p:nvSpPr>
        <p:spPr>
          <a:xfrm>
            <a:off x="564776" y="1276413"/>
            <a:ext cx="8299824" cy="646331"/>
          </a:xfrm>
          <a:prstGeom prst="rect">
            <a:avLst/>
          </a:prstGeom>
        </p:spPr>
        <p:txBody>
          <a:bodyPr wrap="square">
            <a:spAutoFit/>
          </a:bodyPr>
          <a:lstStyle/>
          <a:p>
            <a:pPr algn="just">
              <a:spcAft>
                <a:spcPts val="0"/>
              </a:spcAft>
            </a:pPr>
            <a:r>
              <a:rPr lang="en-GB" sz="1800" dirty="0">
                <a:solidFill>
                  <a:schemeClr val="tx1"/>
                </a:solidFill>
                <a:latin typeface="Franklin Gothic Book" panose="020B0503020102020204" pitchFamily="34" charset="0"/>
                <a:cs typeface="Calibri" panose="020F0502020204030204" pitchFamily="34" charset="0"/>
              </a:rPr>
              <a:t>The EBRD promotes that </a:t>
            </a:r>
            <a:r>
              <a:rPr lang="en-GB" sz="1800" b="1" dirty="0">
                <a:solidFill>
                  <a:schemeClr val="tx1"/>
                </a:solidFill>
                <a:latin typeface="Franklin Gothic Book" panose="020B0503020102020204" pitchFamily="34" charset="0"/>
                <a:cs typeface="Calibri" panose="020F0502020204030204" pitchFamily="34" charset="0"/>
              </a:rPr>
              <a:t>eProcurement reforms maintain open government principles </a:t>
            </a:r>
            <a:r>
              <a:rPr lang="en-GB" sz="1800" dirty="0">
                <a:solidFill>
                  <a:schemeClr val="tx1"/>
                </a:solidFill>
                <a:latin typeface="Franklin Gothic Book" panose="020B0503020102020204" pitchFamily="34" charset="0"/>
                <a:cs typeface="Calibri" panose="020F0502020204030204" pitchFamily="34" charset="0"/>
              </a:rPr>
              <a:t>by</a:t>
            </a:r>
            <a:endParaRPr lang="en-GB" sz="1600" dirty="0">
              <a:solidFill>
                <a:schemeClr val="tx1"/>
              </a:solidFill>
              <a:latin typeface="Franklin Gothic Book" panose="020B0503020102020204" pitchFamily="34" charset="0"/>
              <a:ea typeface="Calibri" panose="020F0502020204030204" pitchFamily="34" charset="0"/>
              <a:cs typeface="Calibri" panose="020F0502020204030204" pitchFamily="34" charset="0"/>
            </a:endParaRPr>
          </a:p>
        </p:txBody>
      </p:sp>
      <p:sp>
        <p:nvSpPr>
          <p:cNvPr id="2" name="Date Placeholder 1"/>
          <p:cNvSpPr>
            <a:spLocks noGrp="1"/>
          </p:cNvSpPr>
          <p:nvPr>
            <p:ph type="dt" sz="half" idx="2"/>
          </p:nvPr>
        </p:nvSpPr>
        <p:spPr/>
        <p:txBody>
          <a:bodyPr/>
          <a:lstStyle/>
          <a:p>
            <a:fld id="{A9C85A2C-6536-4B18-9AAB-15492D06A192}" type="datetime3">
              <a:rPr lang="en-GB" smtClean="0">
                <a:solidFill>
                  <a:srgbClr val="00539B"/>
                </a:solidFill>
              </a:rPr>
              <a:t>7 July, 2020</a:t>
            </a:fld>
            <a:endParaRPr lang="en-GB" dirty="0">
              <a:solidFill>
                <a:srgbClr val="00539B"/>
              </a:solidFill>
            </a:endParaRPr>
          </a:p>
        </p:txBody>
      </p:sp>
      <p:sp>
        <p:nvSpPr>
          <p:cNvPr id="34" name="Title 1"/>
          <p:cNvSpPr>
            <a:spLocks noGrp="1"/>
          </p:cNvSpPr>
          <p:nvPr>
            <p:ph type="title"/>
          </p:nvPr>
        </p:nvSpPr>
        <p:spPr>
          <a:xfrm>
            <a:off x="574673" y="101405"/>
            <a:ext cx="6985001" cy="617733"/>
          </a:xfrm>
        </p:spPr>
        <p:txBody>
          <a:bodyPr>
            <a:normAutofit fontScale="90000"/>
          </a:bodyPr>
          <a:lstStyle/>
          <a:p>
            <a:r>
              <a:rPr lang="en-GB" dirty="0"/>
              <a:t>Policy and business advice for eProcurement reforms</a:t>
            </a:r>
          </a:p>
        </p:txBody>
      </p:sp>
      <p:grpSp>
        <p:nvGrpSpPr>
          <p:cNvPr id="40" name="Group 39"/>
          <p:cNvGrpSpPr/>
          <p:nvPr/>
        </p:nvGrpSpPr>
        <p:grpSpPr>
          <a:xfrm>
            <a:off x="472921" y="2168004"/>
            <a:ext cx="8166648" cy="666870"/>
            <a:chOff x="472921" y="1921261"/>
            <a:chExt cx="8166648" cy="666870"/>
          </a:xfrm>
        </p:grpSpPr>
        <p:sp>
          <p:nvSpPr>
            <p:cNvPr id="41" name="Rectangle 40"/>
            <p:cNvSpPr/>
            <p:nvPr/>
          </p:nvSpPr>
          <p:spPr>
            <a:xfrm>
              <a:off x="1223169" y="1921261"/>
              <a:ext cx="7416400" cy="64935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600"/>
                </a:spcAft>
              </a:pPr>
              <a:r>
                <a:rPr lang="en-GB" sz="1800" dirty="0">
                  <a:solidFill>
                    <a:srgbClr val="000000"/>
                  </a:solidFill>
                  <a:latin typeface="Franklin Gothic Book" panose="020B0503020102020204" pitchFamily="34" charset="0"/>
                  <a:cs typeface="Calibri" panose="020F0502020204030204" pitchFamily="34" charset="0"/>
                </a:rPr>
                <a:t>Keeping </a:t>
              </a:r>
              <a:r>
                <a:rPr lang="en-GB" sz="1800" b="1" dirty="0">
                  <a:solidFill>
                    <a:srgbClr val="000000"/>
                  </a:solidFill>
                  <a:latin typeface="Franklin Gothic Book" panose="020B0503020102020204" pitchFamily="34" charset="0"/>
                  <a:cs typeface="Calibri" panose="020F0502020204030204" pitchFamily="34" charset="0"/>
                </a:rPr>
                <a:t>open data </a:t>
              </a:r>
              <a:r>
                <a:rPr lang="en-GB" sz="1800" dirty="0">
                  <a:solidFill>
                    <a:srgbClr val="000000"/>
                  </a:solidFill>
                  <a:latin typeface="Franklin Gothic Book" panose="020B0503020102020204" pitchFamily="34" charset="0"/>
                  <a:cs typeface="Calibri" panose="020F0502020204030204" pitchFamily="34" charset="0"/>
                </a:rPr>
                <a:t>as an aim alongside the whole public procurement process and </a:t>
              </a:r>
              <a:r>
                <a:rPr lang="en-GB" sz="1800" b="1" dirty="0">
                  <a:solidFill>
                    <a:srgbClr val="000000"/>
                  </a:solidFill>
                  <a:latin typeface="Franklin Gothic Book" panose="020B0503020102020204" pitchFamily="34" charset="0"/>
                  <a:cs typeface="Calibri" panose="020F0502020204030204" pitchFamily="34" charset="0"/>
                </a:rPr>
                <a:t>open source</a:t>
              </a:r>
              <a:r>
                <a:rPr lang="en-GB" sz="1800" dirty="0">
                  <a:solidFill>
                    <a:srgbClr val="000000"/>
                  </a:solidFill>
                  <a:latin typeface="Franklin Gothic Book" panose="020B0503020102020204" pitchFamily="34" charset="0"/>
                  <a:cs typeface="Calibri" panose="020F0502020204030204" pitchFamily="34" charset="0"/>
                </a:rPr>
                <a:t> as a guiding principle</a:t>
              </a:r>
            </a:p>
          </p:txBody>
        </p:sp>
        <p:grpSp>
          <p:nvGrpSpPr>
            <p:cNvPr id="42" name="Group 41"/>
            <p:cNvGrpSpPr/>
            <p:nvPr/>
          </p:nvGrpSpPr>
          <p:grpSpPr>
            <a:xfrm>
              <a:off x="472921" y="1950926"/>
              <a:ext cx="637205" cy="637205"/>
              <a:chOff x="541066" y="2335589"/>
              <a:chExt cx="637205" cy="637205"/>
            </a:xfrm>
          </p:grpSpPr>
          <p:sp>
            <p:nvSpPr>
              <p:cNvPr id="43" name="Google Shape;252;p22"/>
              <p:cNvSpPr/>
              <p:nvPr/>
            </p:nvSpPr>
            <p:spPr>
              <a:xfrm>
                <a:off x="541066" y="2335589"/>
                <a:ext cx="637205" cy="637205"/>
              </a:xfrm>
              <a:prstGeom prst="ellipse">
                <a:avLst/>
              </a:prstGeom>
              <a:solidFill>
                <a:srgbClr val="00539B"/>
              </a:solidFill>
              <a:ln>
                <a:noFill/>
              </a:ln>
            </p:spPr>
            <p:txBody>
              <a:bodyPr spcFirstLastPara="1" wrap="square" lIns="45700" tIns="45700" rIns="45700" bIns="45700" anchor="ctr" anchorCtr="0">
                <a:noAutofit/>
              </a:bodyPr>
              <a:lstStyle/>
              <a:p>
                <a:pPr algn="ctr" fontAlgn="auto">
                  <a:spcBef>
                    <a:spcPts val="0"/>
                  </a:spcBef>
                  <a:spcAft>
                    <a:spcPts val="0"/>
                  </a:spcAft>
                  <a:buClr>
                    <a:srgbClr val="1C4587"/>
                  </a:buClr>
                  <a:buSzPts val="1400"/>
                  <a:buFont typeface="Arial"/>
                  <a:buNone/>
                </a:pPr>
                <a:endParaRPr lang="en-GB" sz="1400" kern="0" dirty="0">
                  <a:solidFill>
                    <a:srgbClr val="00539B"/>
                  </a:solidFill>
                  <a:latin typeface="Franklin Gothic Book" panose="020B0503020102020204" pitchFamily="34" charset="0"/>
                  <a:ea typeface="Helvetica Neue"/>
                  <a:cs typeface="Helvetica Neue"/>
                  <a:sym typeface="Helvetica Neue"/>
                </a:endParaRPr>
              </a:p>
            </p:txBody>
          </p:sp>
          <p:sp>
            <p:nvSpPr>
              <p:cNvPr id="44" name="Google Shape;253;p22"/>
              <p:cNvSpPr txBox="1"/>
              <p:nvPr/>
            </p:nvSpPr>
            <p:spPr>
              <a:xfrm>
                <a:off x="634383" y="2353097"/>
                <a:ext cx="450570" cy="602186"/>
              </a:xfrm>
              <a:prstGeom prst="rect">
                <a:avLst/>
              </a:prstGeom>
              <a:noFill/>
              <a:ln>
                <a:noFill/>
              </a:ln>
            </p:spPr>
            <p:txBody>
              <a:bodyPr spcFirstLastPara="1" wrap="square" lIns="91400" tIns="91400" rIns="91400" bIns="91400" anchor="ctr" anchorCtr="0">
                <a:noAutofit/>
              </a:bodyPr>
              <a:lstStyle/>
              <a:p>
                <a:pPr algn="ctr" fontAlgn="auto">
                  <a:spcBef>
                    <a:spcPts val="0"/>
                  </a:spcBef>
                  <a:spcAft>
                    <a:spcPts val="0"/>
                  </a:spcAft>
                  <a:buClr>
                    <a:srgbClr val="1C4587"/>
                  </a:buClr>
                  <a:buSzPts val="3000"/>
                  <a:buFont typeface="Arial"/>
                  <a:buNone/>
                </a:pPr>
                <a:r>
                  <a:rPr lang="en-GB" sz="3000" b="1" kern="0" dirty="0">
                    <a:latin typeface="Franklin Gothic Book" panose="020B0503020102020204" pitchFamily="34" charset="0"/>
                    <a:ea typeface="Arial"/>
                    <a:cs typeface="Arial"/>
                    <a:sym typeface="Arial"/>
                  </a:rPr>
                  <a:t>1</a:t>
                </a:r>
                <a:endParaRPr lang="en-GB" sz="1400" kern="0" dirty="0">
                  <a:latin typeface="Franklin Gothic Book" panose="020B0503020102020204" pitchFamily="34" charset="0"/>
                  <a:cs typeface="Arial"/>
                  <a:sym typeface="Arial"/>
                </a:endParaRPr>
              </a:p>
            </p:txBody>
          </p:sp>
        </p:grpSp>
      </p:grpSp>
      <p:grpSp>
        <p:nvGrpSpPr>
          <p:cNvPr id="45" name="Group 44"/>
          <p:cNvGrpSpPr/>
          <p:nvPr/>
        </p:nvGrpSpPr>
        <p:grpSpPr>
          <a:xfrm>
            <a:off x="473617" y="2951325"/>
            <a:ext cx="8165952" cy="649359"/>
            <a:chOff x="473617" y="2976268"/>
            <a:chExt cx="8165952" cy="649359"/>
          </a:xfrm>
        </p:grpSpPr>
        <p:sp>
          <p:nvSpPr>
            <p:cNvPr id="46" name="Rectangle 45"/>
            <p:cNvSpPr/>
            <p:nvPr/>
          </p:nvSpPr>
          <p:spPr>
            <a:xfrm>
              <a:off x="1223169" y="2976268"/>
              <a:ext cx="7416400" cy="64935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600"/>
                </a:spcAft>
              </a:pPr>
              <a:r>
                <a:rPr lang="en-GB" sz="1800" dirty="0">
                  <a:solidFill>
                    <a:srgbClr val="000000"/>
                  </a:solidFill>
                  <a:latin typeface="Franklin Gothic Book" panose="020B0503020102020204" pitchFamily="34" charset="0"/>
                  <a:cs typeface="Calibri" panose="020F0502020204030204" pitchFamily="34" charset="0"/>
                </a:rPr>
                <a:t>Focusing on </a:t>
              </a:r>
              <a:r>
                <a:rPr lang="en-GB" sz="1800" b="1" dirty="0">
                  <a:solidFill>
                    <a:srgbClr val="000000"/>
                  </a:solidFill>
                  <a:latin typeface="Franklin Gothic Book" panose="020B0503020102020204" pitchFamily="34" charset="0"/>
                  <a:cs typeface="Calibri" panose="020F0502020204030204" pitchFamily="34" charset="0"/>
                </a:rPr>
                <a:t>efficiency</a:t>
              </a:r>
              <a:r>
                <a:rPr lang="en-GB" sz="1800" dirty="0">
                  <a:solidFill>
                    <a:srgbClr val="000000"/>
                  </a:solidFill>
                  <a:latin typeface="Franklin Gothic Book" panose="020B0503020102020204" pitchFamily="34" charset="0"/>
                  <a:cs typeface="Calibri" panose="020F0502020204030204" pitchFamily="34" charset="0"/>
                </a:rPr>
                <a:t> and aim at achieving greater value for money, with very efficient eProcurement solutions and processes</a:t>
              </a:r>
            </a:p>
          </p:txBody>
        </p:sp>
        <p:grpSp>
          <p:nvGrpSpPr>
            <p:cNvPr id="47" name="Group 46"/>
            <p:cNvGrpSpPr/>
            <p:nvPr/>
          </p:nvGrpSpPr>
          <p:grpSpPr>
            <a:xfrm>
              <a:off x="473617" y="2982345"/>
              <a:ext cx="637205" cy="637205"/>
              <a:chOff x="541762" y="3153219"/>
              <a:chExt cx="637205" cy="637205"/>
            </a:xfrm>
          </p:grpSpPr>
          <p:sp>
            <p:nvSpPr>
              <p:cNvPr id="48" name="Google Shape;252;p22"/>
              <p:cNvSpPr/>
              <p:nvPr/>
            </p:nvSpPr>
            <p:spPr>
              <a:xfrm>
                <a:off x="541762" y="3153219"/>
                <a:ext cx="637205" cy="637205"/>
              </a:xfrm>
              <a:prstGeom prst="ellipse">
                <a:avLst/>
              </a:prstGeom>
              <a:solidFill>
                <a:srgbClr val="00539B"/>
              </a:solidFill>
              <a:ln>
                <a:noFill/>
              </a:ln>
            </p:spPr>
            <p:txBody>
              <a:bodyPr spcFirstLastPara="1" wrap="square" lIns="45700" tIns="45700" rIns="45700" bIns="45700" anchor="ctr" anchorCtr="0">
                <a:noAutofit/>
              </a:bodyPr>
              <a:lstStyle/>
              <a:p>
                <a:pPr algn="ctr" fontAlgn="auto">
                  <a:spcBef>
                    <a:spcPts val="0"/>
                  </a:spcBef>
                  <a:spcAft>
                    <a:spcPts val="0"/>
                  </a:spcAft>
                  <a:buClr>
                    <a:srgbClr val="1C4587"/>
                  </a:buClr>
                  <a:buSzPts val="1400"/>
                  <a:buFont typeface="Arial"/>
                  <a:buNone/>
                </a:pPr>
                <a:endParaRPr lang="en-GB" sz="1400" kern="0" dirty="0">
                  <a:solidFill>
                    <a:srgbClr val="00539B"/>
                  </a:solidFill>
                  <a:latin typeface="Franklin Gothic Book" panose="020B0503020102020204" pitchFamily="34" charset="0"/>
                  <a:ea typeface="Helvetica Neue"/>
                  <a:cs typeface="Helvetica Neue"/>
                  <a:sym typeface="Helvetica Neue"/>
                </a:endParaRPr>
              </a:p>
            </p:txBody>
          </p:sp>
          <p:sp>
            <p:nvSpPr>
              <p:cNvPr id="49" name="Google Shape;253;p22"/>
              <p:cNvSpPr txBox="1"/>
              <p:nvPr/>
            </p:nvSpPr>
            <p:spPr>
              <a:xfrm>
                <a:off x="635079" y="3170727"/>
                <a:ext cx="450570" cy="602186"/>
              </a:xfrm>
              <a:prstGeom prst="rect">
                <a:avLst/>
              </a:prstGeom>
              <a:noFill/>
              <a:ln>
                <a:noFill/>
              </a:ln>
            </p:spPr>
            <p:txBody>
              <a:bodyPr spcFirstLastPara="1" wrap="square" lIns="91400" tIns="91400" rIns="91400" bIns="91400" anchor="ctr" anchorCtr="0">
                <a:noAutofit/>
              </a:bodyPr>
              <a:lstStyle/>
              <a:p>
                <a:pPr algn="ctr" fontAlgn="auto">
                  <a:spcBef>
                    <a:spcPts val="0"/>
                  </a:spcBef>
                  <a:spcAft>
                    <a:spcPts val="0"/>
                  </a:spcAft>
                  <a:buClr>
                    <a:srgbClr val="1C4587"/>
                  </a:buClr>
                  <a:buSzPts val="3000"/>
                  <a:buFont typeface="Arial"/>
                  <a:buNone/>
                </a:pPr>
                <a:r>
                  <a:rPr lang="en-GB" sz="3000" b="1" kern="0" dirty="0">
                    <a:latin typeface="Franklin Gothic Book" panose="020B0503020102020204" pitchFamily="34" charset="0"/>
                    <a:ea typeface="Arial"/>
                    <a:cs typeface="Arial"/>
                    <a:sym typeface="Arial"/>
                  </a:rPr>
                  <a:t>2</a:t>
                </a:r>
                <a:endParaRPr lang="en-GB" sz="1400" kern="0" dirty="0">
                  <a:latin typeface="Franklin Gothic Book" panose="020B0503020102020204" pitchFamily="34" charset="0"/>
                  <a:cs typeface="Arial"/>
                  <a:sym typeface="Arial"/>
                </a:endParaRPr>
              </a:p>
            </p:txBody>
          </p:sp>
        </p:grpSp>
      </p:grpSp>
      <p:grpSp>
        <p:nvGrpSpPr>
          <p:cNvPr id="50" name="Group 49"/>
          <p:cNvGrpSpPr/>
          <p:nvPr/>
        </p:nvGrpSpPr>
        <p:grpSpPr>
          <a:xfrm>
            <a:off x="473617" y="3717135"/>
            <a:ext cx="8165952" cy="1007589"/>
            <a:chOff x="473617" y="4011312"/>
            <a:chExt cx="8165952" cy="1007589"/>
          </a:xfrm>
        </p:grpSpPr>
        <p:sp>
          <p:nvSpPr>
            <p:cNvPr id="51" name="Rectangle 50"/>
            <p:cNvSpPr/>
            <p:nvPr/>
          </p:nvSpPr>
          <p:spPr>
            <a:xfrm>
              <a:off x="1223169" y="4011312"/>
              <a:ext cx="7416400" cy="100758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600"/>
                </a:spcAft>
              </a:pPr>
              <a:r>
                <a:rPr lang="en-GB" sz="1800" dirty="0">
                  <a:solidFill>
                    <a:srgbClr val="000000"/>
                  </a:solidFill>
                  <a:latin typeface="Franklin Gothic Book" panose="020B0503020102020204" pitchFamily="34" charset="0"/>
                  <a:cs typeface="Calibri" panose="020F0502020204030204" pitchFamily="34" charset="0"/>
                </a:rPr>
                <a:t>Aligning the public procurement practices and supporting systems with </a:t>
              </a:r>
              <a:r>
                <a:rPr lang="en-GB" sz="1800" b="1" dirty="0">
                  <a:solidFill>
                    <a:srgbClr val="000000"/>
                  </a:solidFill>
                  <a:latin typeface="Franklin Gothic Book" panose="020B0503020102020204" pitchFamily="34" charset="0"/>
                  <a:cs typeface="Calibri" panose="020F0502020204030204" pitchFamily="34" charset="0"/>
                </a:rPr>
                <a:t>international standards</a:t>
              </a:r>
              <a:r>
                <a:rPr lang="en-GB" sz="1800" dirty="0">
                  <a:solidFill>
                    <a:srgbClr val="000000"/>
                  </a:solidFill>
                  <a:latin typeface="Franklin Gothic Book" panose="020B0503020102020204" pitchFamily="34" charset="0"/>
                  <a:cs typeface="Calibri" panose="020F0502020204030204" pitchFamily="34" charset="0"/>
                </a:rPr>
                <a:t>, facilitating knowledge exchange with partner countries and guaranteeing interoperability</a:t>
              </a:r>
            </a:p>
          </p:txBody>
        </p:sp>
        <p:grpSp>
          <p:nvGrpSpPr>
            <p:cNvPr id="52" name="Group 51"/>
            <p:cNvGrpSpPr/>
            <p:nvPr/>
          </p:nvGrpSpPr>
          <p:grpSpPr>
            <a:xfrm>
              <a:off x="473617" y="4196504"/>
              <a:ext cx="637205" cy="637205"/>
              <a:chOff x="481356" y="4086297"/>
              <a:chExt cx="637205" cy="637205"/>
            </a:xfrm>
          </p:grpSpPr>
          <p:sp>
            <p:nvSpPr>
              <p:cNvPr id="53" name="Google Shape;252;p22"/>
              <p:cNvSpPr/>
              <p:nvPr/>
            </p:nvSpPr>
            <p:spPr>
              <a:xfrm>
                <a:off x="481356" y="4086297"/>
                <a:ext cx="637205" cy="637205"/>
              </a:xfrm>
              <a:prstGeom prst="ellipse">
                <a:avLst/>
              </a:prstGeom>
              <a:solidFill>
                <a:srgbClr val="00539B"/>
              </a:solidFill>
              <a:ln>
                <a:noFill/>
              </a:ln>
            </p:spPr>
            <p:txBody>
              <a:bodyPr spcFirstLastPara="1" wrap="square" lIns="45700" tIns="45700" rIns="45700" bIns="45700" anchor="ctr" anchorCtr="0">
                <a:noAutofit/>
              </a:bodyPr>
              <a:lstStyle/>
              <a:p>
                <a:pPr algn="ctr" fontAlgn="auto">
                  <a:spcBef>
                    <a:spcPts val="0"/>
                  </a:spcBef>
                  <a:spcAft>
                    <a:spcPts val="0"/>
                  </a:spcAft>
                  <a:buClr>
                    <a:srgbClr val="1C4587"/>
                  </a:buClr>
                  <a:buSzPts val="1400"/>
                  <a:buFont typeface="Arial"/>
                  <a:buNone/>
                </a:pPr>
                <a:endParaRPr lang="en-GB" sz="1400" kern="0" dirty="0">
                  <a:solidFill>
                    <a:srgbClr val="00539B"/>
                  </a:solidFill>
                  <a:latin typeface="Franklin Gothic Book" panose="020B0503020102020204" pitchFamily="34" charset="0"/>
                  <a:ea typeface="Helvetica Neue"/>
                  <a:cs typeface="Helvetica Neue"/>
                  <a:sym typeface="Helvetica Neue"/>
                </a:endParaRPr>
              </a:p>
            </p:txBody>
          </p:sp>
          <p:sp>
            <p:nvSpPr>
              <p:cNvPr id="54" name="Google Shape;253;p22"/>
              <p:cNvSpPr txBox="1"/>
              <p:nvPr/>
            </p:nvSpPr>
            <p:spPr>
              <a:xfrm>
                <a:off x="574673" y="4103805"/>
                <a:ext cx="450570" cy="602186"/>
              </a:xfrm>
              <a:prstGeom prst="rect">
                <a:avLst/>
              </a:prstGeom>
              <a:noFill/>
              <a:ln>
                <a:noFill/>
              </a:ln>
            </p:spPr>
            <p:txBody>
              <a:bodyPr spcFirstLastPara="1" wrap="square" lIns="91400" tIns="91400" rIns="91400" bIns="91400" anchor="ctr" anchorCtr="0">
                <a:noAutofit/>
              </a:bodyPr>
              <a:lstStyle/>
              <a:p>
                <a:pPr algn="ctr" fontAlgn="auto">
                  <a:spcBef>
                    <a:spcPts val="0"/>
                  </a:spcBef>
                  <a:spcAft>
                    <a:spcPts val="0"/>
                  </a:spcAft>
                  <a:buClr>
                    <a:srgbClr val="1C4587"/>
                  </a:buClr>
                  <a:buSzPts val="3000"/>
                  <a:buFont typeface="Arial"/>
                  <a:buNone/>
                </a:pPr>
                <a:r>
                  <a:rPr lang="en-GB" sz="3000" b="1" kern="0" dirty="0">
                    <a:latin typeface="Franklin Gothic Book" panose="020B0503020102020204" pitchFamily="34" charset="0"/>
                    <a:cs typeface="Arial"/>
                    <a:sym typeface="Arial"/>
                  </a:rPr>
                  <a:t>3</a:t>
                </a:r>
                <a:endParaRPr lang="en-GB" sz="1400" kern="0" dirty="0">
                  <a:latin typeface="Franklin Gothic Book" panose="020B0503020102020204" pitchFamily="34" charset="0"/>
                  <a:cs typeface="Arial"/>
                  <a:sym typeface="Arial"/>
                </a:endParaRPr>
              </a:p>
            </p:txBody>
          </p:sp>
        </p:grpSp>
      </p:grpSp>
      <p:grpSp>
        <p:nvGrpSpPr>
          <p:cNvPr id="55" name="Group 54"/>
          <p:cNvGrpSpPr/>
          <p:nvPr/>
        </p:nvGrpSpPr>
        <p:grpSpPr>
          <a:xfrm>
            <a:off x="472920" y="4841175"/>
            <a:ext cx="8166649" cy="649359"/>
            <a:chOff x="472920" y="5324694"/>
            <a:chExt cx="8166649" cy="649359"/>
          </a:xfrm>
        </p:grpSpPr>
        <p:sp>
          <p:nvSpPr>
            <p:cNvPr id="56" name="Rectangle 55"/>
            <p:cNvSpPr/>
            <p:nvPr/>
          </p:nvSpPr>
          <p:spPr>
            <a:xfrm>
              <a:off x="1223169" y="5324694"/>
              <a:ext cx="7416400" cy="64935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600"/>
                </a:spcAft>
              </a:pPr>
              <a:r>
                <a:rPr lang="en-GB" sz="1800" b="1" dirty="0">
                  <a:solidFill>
                    <a:srgbClr val="000000"/>
                  </a:solidFill>
                  <a:latin typeface="Franklin Gothic Book" panose="020B0503020102020204" pitchFamily="34" charset="0"/>
                  <a:cs typeface="Calibri" panose="020F0502020204030204" pitchFamily="34" charset="0"/>
                </a:rPr>
                <a:t>Defining end-to-end digital procurement as default </a:t>
              </a:r>
              <a:r>
                <a:rPr lang="en-GB" sz="1800" dirty="0">
                  <a:solidFill>
                    <a:srgbClr val="000000"/>
                  </a:solidFill>
                  <a:latin typeface="Franklin Gothic Book" panose="020B0503020102020204" pitchFamily="34" charset="0"/>
                  <a:cs typeface="Calibri" panose="020F0502020204030204" pitchFamily="34" charset="0"/>
                </a:rPr>
                <a:t>practice for all new procedures and processes implemented</a:t>
              </a:r>
            </a:p>
          </p:txBody>
        </p:sp>
        <p:sp>
          <p:nvSpPr>
            <p:cNvPr id="57" name="Google Shape;252;p22"/>
            <p:cNvSpPr/>
            <p:nvPr/>
          </p:nvSpPr>
          <p:spPr>
            <a:xfrm>
              <a:off x="472920" y="5330771"/>
              <a:ext cx="637205" cy="637205"/>
            </a:xfrm>
            <a:prstGeom prst="ellipse">
              <a:avLst/>
            </a:prstGeom>
            <a:solidFill>
              <a:srgbClr val="00539B"/>
            </a:solidFill>
            <a:ln>
              <a:noFill/>
            </a:ln>
          </p:spPr>
          <p:txBody>
            <a:bodyPr spcFirstLastPara="1" wrap="square" lIns="45700" tIns="45700" rIns="45700" bIns="45700" anchor="ctr" anchorCtr="0">
              <a:noAutofit/>
            </a:bodyPr>
            <a:lstStyle/>
            <a:p>
              <a:pPr algn="ctr" fontAlgn="auto">
                <a:spcBef>
                  <a:spcPts val="0"/>
                </a:spcBef>
                <a:spcAft>
                  <a:spcPts val="0"/>
                </a:spcAft>
                <a:buClr>
                  <a:srgbClr val="1C4587"/>
                </a:buClr>
                <a:buSzPts val="1400"/>
                <a:buFont typeface="Arial"/>
                <a:buNone/>
              </a:pPr>
              <a:endParaRPr lang="en-GB" sz="1400" kern="0" dirty="0">
                <a:solidFill>
                  <a:srgbClr val="00539B"/>
                </a:solidFill>
                <a:latin typeface="Franklin Gothic Book" panose="020B0503020102020204" pitchFamily="34" charset="0"/>
                <a:ea typeface="Helvetica Neue"/>
                <a:cs typeface="Helvetica Neue"/>
                <a:sym typeface="Helvetica Neue"/>
              </a:endParaRPr>
            </a:p>
          </p:txBody>
        </p:sp>
        <p:sp>
          <p:nvSpPr>
            <p:cNvPr id="58" name="Google Shape;253;p22"/>
            <p:cNvSpPr txBox="1"/>
            <p:nvPr/>
          </p:nvSpPr>
          <p:spPr>
            <a:xfrm>
              <a:off x="566237" y="5348280"/>
              <a:ext cx="450570" cy="602186"/>
            </a:xfrm>
            <a:prstGeom prst="rect">
              <a:avLst/>
            </a:prstGeom>
            <a:noFill/>
            <a:ln>
              <a:noFill/>
            </a:ln>
          </p:spPr>
          <p:txBody>
            <a:bodyPr spcFirstLastPara="1" wrap="square" lIns="91400" tIns="91400" rIns="91400" bIns="91400" anchor="ctr" anchorCtr="0">
              <a:noAutofit/>
            </a:bodyPr>
            <a:lstStyle/>
            <a:p>
              <a:pPr algn="ctr" fontAlgn="auto">
                <a:spcBef>
                  <a:spcPts val="0"/>
                </a:spcBef>
                <a:spcAft>
                  <a:spcPts val="0"/>
                </a:spcAft>
                <a:buClr>
                  <a:srgbClr val="1C4587"/>
                </a:buClr>
                <a:buSzPts val="3000"/>
                <a:buFont typeface="Arial"/>
                <a:buNone/>
              </a:pPr>
              <a:r>
                <a:rPr lang="en-GB" sz="3000" b="1" kern="0" dirty="0">
                  <a:latin typeface="Franklin Gothic Book" panose="020B0503020102020204" pitchFamily="34" charset="0"/>
                  <a:cs typeface="Arial"/>
                  <a:sym typeface="Arial"/>
                </a:rPr>
                <a:t>4</a:t>
              </a:r>
              <a:endParaRPr lang="en-GB" sz="1400" kern="0" dirty="0">
                <a:latin typeface="Franklin Gothic Book" panose="020B0503020102020204" pitchFamily="34" charset="0"/>
                <a:cs typeface="Arial"/>
                <a:sym typeface="Arial"/>
              </a:endParaRPr>
            </a:p>
          </p:txBody>
        </p:sp>
      </p:grpSp>
      <p:grpSp>
        <p:nvGrpSpPr>
          <p:cNvPr id="59" name="Group 58"/>
          <p:cNvGrpSpPr/>
          <p:nvPr/>
        </p:nvGrpSpPr>
        <p:grpSpPr>
          <a:xfrm>
            <a:off x="473617" y="5606984"/>
            <a:ext cx="8166649" cy="999284"/>
            <a:chOff x="472920" y="5324694"/>
            <a:chExt cx="8166649" cy="999284"/>
          </a:xfrm>
        </p:grpSpPr>
        <p:sp>
          <p:nvSpPr>
            <p:cNvPr id="60" name="Rectangle 59"/>
            <p:cNvSpPr/>
            <p:nvPr/>
          </p:nvSpPr>
          <p:spPr>
            <a:xfrm>
              <a:off x="1223169" y="5324694"/>
              <a:ext cx="7416400" cy="99928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600"/>
                </a:spcAft>
              </a:pPr>
              <a:r>
                <a:rPr lang="en-GB" sz="1800" b="1" dirty="0">
                  <a:solidFill>
                    <a:srgbClr val="000000"/>
                  </a:solidFill>
                  <a:latin typeface="Franklin Gothic Book" panose="020B0503020102020204" pitchFamily="34" charset="0"/>
                  <a:cs typeface="Calibri" panose="020F0502020204030204" pitchFamily="34" charset="0"/>
                </a:rPr>
                <a:t>Fostering cross-border cooperation </a:t>
              </a:r>
              <a:r>
                <a:rPr lang="en-GB" sz="1800" dirty="0">
                  <a:solidFill>
                    <a:srgbClr val="000000"/>
                  </a:solidFill>
                  <a:latin typeface="Franklin Gothic Book" panose="020B0503020102020204" pitchFamily="34" charset="0"/>
                  <a:cs typeface="Calibri" panose="020F0502020204030204" pitchFamily="34" charset="0"/>
                </a:rPr>
                <a:t>in eProcurement development for facilitating innovation, shared services and increased efficiency for both public administrations and economic operators </a:t>
              </a:r>
            </a:p>
          </p:txBody>
        </p:sp>
        <p:sp>
          <p:nvSpPr>
            <p:cNvPr id="61" name="Google Shape;252;p22"/>
            <p:cNvSpPr/>
            <p:nvPr/>
          </p:nvSpPr>
          <p:spPr>
            <a:xfrm>
              <a:off x="472920" y="5505734"/>
              <a:ext cx="637205" cy="637205"/>
            </a:xfrm>
            <a:prstGeom prst="ellipse">
              <a:avLst/>
            </a:prstGeom>
            <a:solidFill>
              <a:srgbClr val="00539B"/>
            </a:solidFill>
            <a:ln>
              <a:noFill/>
            </a:ln>
          </p:spPr>
          <p:txBody>
            <a:bodyPr spcFirstLastPara="1" wrap="square" lIns="45700" tIns="45700" rIns="45700" bIns="45700" anchor="ctr" anchorCtr="0">
              <a:noAutofit/>
            </a:bodyPr>
            <a:lstStyle/>
            <a:p>
              <a:pPr algn="ctr" fontAlgn="auto">
                <a:spcBef>
                  <a:spcPts val="0"/>
                </a:spcBef>
                <a:spcAft>
                  <a:spcPts val="0"/>
                </a:spcAft>
                <a:buClr>
                  <a:srgbClr val="1C4587"/>
                </a:buClr>
                <a:buSzPts val="1400"/>
                <a:buFont typeface="Arial"/>
                <a:buNone/>
              </a:pPr>
              <a:endParaRPr lang="en-GB" sz="1400" kern="0" dirty="0">
                <a:solidFill>
                  <a:srgbClr val="00539B"/>
                </a:solidFill>
                <a:latin typeface="Franklin Gothic Book" panose="020B0503020102020204" pitchFamily="34" charset="0"/>
                <a:ea typeface="Helvetica Neue"/>
                <a:cs typeface="Helvetica Neue"/>
                <a:sym typeface="Helvetica Neue"/>
              </a:endParaRPr>
            </a:p>
          </p:txBody>
        </p:sp>
        <p:sp>
          <p:nvSpPr>
            <p:cNvPr id="62" name="Google Shape;253;p22"/>
            <p:cNvSpPr txBox="1"/>
            <p:nvPr/>
          </p:nvSpPr>
          <p:spPr>
            <a:xfrm>
              <a:off x="566237" y="5523243"/>
              <a:ext cx="450570" cy="602186"/>
            </a:xfrm>
            <a:prstGeom prst="rect">
              <a:avLst/>
            </a:prstGeom>
            <a:noFill/>
            <a:ln>
              <a:noFill/>
            </a:ln>
          </p:spPr>
          <p:txBody>
            <a:bodyPr spcFirstLastPara="1" wrap="square" lIns="91400" tIns="91400" rIns="91400" bIns="91400" anchor="ctr" anchorCtr="0">
              <a:noAutofit/>
            </a:bodyPr>
            <a:lstStyle/>
            <a:p>
              <a:pPr algn="ctr" fontAlgn="auto">
                <a:spcBef>
                  <a:spcPts val="0"/>
                </a:spcBef>
                <a:spcAft>
                  <a:spcPts val="0"/>
                </a:spcAft>
                <a:buClr>
                  <a:srgbClr val="1C4587"/>
                </a:buClr>
                <a:buSzPts val="3000"/>
                <a:buFont typeface="Arial"/>
                <a:buNone/>
              </a:pPr>
              <a:r>
                <a:rPr lang="en-GB" sz="3000" b="1" kern="0" dirty="0">
                  <a:latin typeface="Franklin Gothic Book" panose="020B0503020102020204" pitchFamily="34" charset="0"/>
                  <a:cs typeface="Arial"/>
                  <a:sym typeface="Arial"/>
                </a:rPr>
                <a:t>5</a:t>
              </a:r>
              <a:endParaRPr lang="en-GB" sz="1400" kern="0" dirty="0">
                <a:latin typeface="Franklin Gothic Book" panose="020B0503020102020204" pitchFamily="34" charset="0"/>
                <a:cs typeface="Arial"/>
                <a:sym typeface="Arial"/>
              </a:endParaRPr>
            </a:p>
          </p:txBody>
        </p:sp>
      </p:grpSp>
    </p:spTree>
    <p:extLst>
      <p:ext uri="{BB962C8B-B14F-4D97-AF65-F5344CB8AC3E}">
        <p14:creationId xmlns:p14="http://schemas.microsoft.com/office/powerpoint/2010/main" val="2820028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7 Objeto" hidden="1"/>
          <p:cNvGraphicFramePr>
            <a:graphicFrameLocks noChangeAspect="1"/>
          </p:cNvGraphicFramePr>
          <p:nvPr>
            <p:custDataLst>
              <p:tags r:id="rId2"/>
            </p:custDataLst>
            <p:extLst>
              <p:ext uri="{D42A27DB-BD31-4B8C-83A1-F6EECF244321}">
                <p14:modId xmlns:p14="http://schemas.microsoft.com/office/powerpoint/2010/main" val="40722015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0464"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Rectángulo 2"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endParaRPr lang="en-GB" sz="2500" dirty="0">
              <a:solidFill>
                <a:srgbClr val="FFFFFF"/>
              </a:solidFill>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32" name="24 CuadroTexto"/>
          <p:cNvSpPr txBox="1"/>
          <p:nvPr/>
        </p:nvSpPr>
        <p:spPr>
          <a:xfrm>
            <a:off x="204137" y="1159368"/>
            <a:ext cx="8688342" cy="338554"/>
          </a:xfrm>
          <a:prstGeom prst="rect">
            <a:avLst/>
          </a:prstGeom>
          <a:noFill/>
        </p:spPr>
        <p:txBody>
          <a:bodyPr wrap="square" rtlCol="0">
            <a:spAutoFit/>
          </a:bodyPr>
          <a:lstStyle/>
          <a:p>
            <a:r>
              <a:rPr lang="en-GB" sz="1600" dirty="0">
                <a:solidFill>
                  <a:srgbClr val="58595B">
                    <a:lumMod val="50000"/>
                  </a:srgbClr>
                </a:solidFill>
                <a:latin typeface="Franklin Gothic Book" panose="020B0503020102020204" pitchFamily="34" charset="0"/>
                <a:cs typeface="Arial" panose="020B0604020202020204" pitchFamily="34" charset="0"/>
              </a:rPr>
              <a:t>The eProcurement reform requires structural transformation of three components: </a:t>
            </a:r>
          </a:p>
        </p:txBody>
      </p:sp>
      <p:sp>
        <p:nvSpPr>
          <p:cNvPr id="45" name="TextBox 44"/>
          <p:cNvSpPr txBox="1"/>
          <p:nvPr/>
        </p:nvSpPr>
        <p:spPr>
          <a:xfrm>
            <a:off x="574673" y="726424"/>
            <a:ext cx="7705727" cy="369332"/>
          </a:xfrm>
          <a:prstGeom prst="rect">
            <a:avLst/>
          </a:prstGeom>
          <a:noFill/>
        </p:spPr>
        <p:txBody>
          <a:bodyPr wrap="square" lIns="0" rIns="0" rtlCol="0">
            <a:spAutoFit/>
          </a:bodyPr>
          <a:lstStyle/>
          <a:p>
            <a:r>
              <a:rPr lang="en-US" sz="1800" dirty="0">
                <a:solidFill>
                  <a:schemeClr val="tx1"/>
                </a:solidFill>
                <a:latin typeface="Bodoni MT" panose="02070603080606020203" pitchFamily="18" charset="0"/>
              </a:rPr>
              <a:t>Components of the eProcurement reform</a:t>
            </a:r>
            <a:endParaRPr lang="en-GB" sz="1800" dirty="0">
              <a:solidFill>
                <a:schemeClr val="tx1"/>
              </a:solidFill>
              <a:latin typeface="Bodoni MT" panose="02070603080606020203" pitchFamily="18" charset="0"/>
            </a:endParaRPr>
          </a:p>
        </p:txBody>
      </p:sp>
      <p:sp>
        <p:nvSpPr>
          <p:cNvPr id="2" name="Date Placeholder 1"/>
          <p:cNvSpPr>
            <a:spLocks noGrp="1"/>
          </p:cNvSpPr>
          <p:nvPr>
            <p:ph type="dt" sz="half" idx="2"/>
          </p:nvPr>
        </p:nvSpPr>
        <p:spPr/>
        <p:txBody>
          <a:bodyPr/>
          <a:lstStyle/>
          <a:p>
            <a:fld id="{99E19C10-C45E-4931-9E49-F48719AF1770}" type="datetime3">
              <a:rPr lang="en-GB" smtClean="0">
                <a:solidFill>
                  <a:srgbClr val="00539B"/>
                </a:solidFill>
              </a:rPr>
              <a:t>7 July, 2020</a:t>
            </a:fld>
            <a:endParaRPr lang="en-GB" dirty="0">
              <a:solidFill>
                <a:srgbClr val="00539B"/>
              </a:solidFill>
            </a:endParaRPr>
          </a:p>
        </p:txBody>
      </p:sp>
      <p:sp>
        <p:nvSpPr>
          <p:cNvPr id="4" name="Slide Number Placeholder 3"/>
          <p:cNvSpPr>
            <a:spLocks noGrp="1"/>
          </p:cNvSpPr>
          <p:nvPr>
            <p:ph type="sldNum" sz="quarter" idx="4"/>
          </p:nvPr>
        </p:nvSpPr>
        <p:spPr>
          <a:xfrm>
            <a:off x="8673267" y="6480000"/>
            <a:ext cx="360002" cy="378000"/>
          </a:xfrm>
        </p:spPr>
        <p:txBody>
          <a:bodyPr/>
          <a:lstStyle/>
          <a:p>
            <a:fld id="{71F9F866-B438-9445-8D9F-1F8FF6608833}" type="slidenum">
              <a:rPr lang="en-GB" smtClean="0">
                <a:solidFill>
                  <a:srgbClr val="00539B"/>
                </a:solidFill>
              </a:rPr>
              <a:pPr/>
              <a:t>12</a:t>
            </a:fld>
            <a:endParaRPr lang="en-GB" dirty="0">
              <a:solidFill>
                <a:srgbClr val="00539B"/>
              </a:solidFill>
            </a:endParaRPr>
          </a:p>
        </p:txBody>
      </p:sp>
      <p:sp>
        <p:nvSpPr>
          <p:cNvPr id="23" name="Title 1"/>
          <p:cNvSpPr>
            <a:spLocks noGrp="1"/>
          </p:cNvSpPr>
          <p:nvPr>
            <p:ph type="title"/>
          </p:nvPr>
        </p:nvSpPr>
        <p:spPr>
          <a:xfrm>
            <a:off x="574673" y="101405"/>
            <a:ext cx="6985001" cy="617733"/>
          </a:xfrm>
        </p:spPr>
        <p:txBody>
          <a:bodyPr>
            <a:normAutofit fontScale="90000"/>
          </a:bodyPr>
          <a:lstStyle/>
          <a:p>
            <a:r>
              <a:rPr lang="en-GB" dirty="0"/>
              <a:t>Policy and business advice for eProcurement reforms</a:t>
            </a:r>
          </a:p>
        </p:txBody>
      </p:sp>
      <p:grpSp>
        <p:nvGrpSpPr>
          <p:cNvPr id="24" name="Group 52"/>
          <p:cNvGrpSpPr>
            <a:grpSpLocks noChangeAspect="1"/>
          </p:cNvGrpSpPr>
          <p:nvPr/>
        </p:nvGrpSpPr>
        <p:grpSpPr>
          <a:xfrm>
            <a:off x="1397805" y="1614585"/>
            <a:ext cx="4945886" cy="4490640"/>
            <a:chOff x="1724554" y="3518046"/>
            <a:chExt cx="2839436" cy="2578077"/>
          </a:xfrm>
        </p:grpSpPr>
        <p:grpSp>
          <p:nvGrpSpPr>
            <p:cNvPr id="25" name="Group 22"/>
            <p:cNvGrpSpPr/>
            <p:nvPr/>
          </p:nvGrpSpPr>
          <p:grpSpPr>
            <a:xfrm>
              <a:off x="1724554" y="3518046"/>
              <a:ext cx="2839436" cy="2578077"/>
              <a:chOff x="2108201" y="3201988"/>
              <a:chExt cx="3173412" cy="2881312"/>
            </a:xfrm>
          </p:grpSpPr>
          <p:sp>
            <p:nvSpPr>
              <p:cNvPr id="31" name="Freeform 12"/>
              <p:cNvSpPr>
                <a:spLocks/>
              </p:cNvSpPr>
              <p:nvPr/>
            </p:nvSpPr>
            <p:spPr bwMode="auto">
              <a:xfrm>
                <a:off x="3470275" y="3201988"/>
                <a:ext cx="1227138" cy="1566863"/>
              </a:xfrm>
              <a:custGeom>
                <a:avLst/>
                <a:gdLst/>
                <a:ahLst/>
                <a:cxnLst>
                  <a:cxn ang="0">
                    <a:pos x="284" y="422"/>
                  </a:cxn>
                  <a:cxn ang="0">
                    <a:pos x="371" y="475"/>
                  </a:cxn>
                  <a:cxn ang="0">
                    <a:pos x="372" y="471"/>
                  </a:cxn>
                  <a:cxn ang="0">
                    <a:pos x="268" y="256"/>
                  </a:cxn>
                  <a:cxn ang="0">
                    <a:pos x="268" y="0"/>
                  </a:cxn>
                  <a:cxn ang="0">
                    <a:pos x="0" y="0"/>
                  </a:cxn>
                  <a:cxn ang="0">
                    <a:pos x="0" y="8"/>
                  </a:cxn>
                  <a:cxn ang="0">
                    <a:pos x="0" y="302"/>
                  </a:cxn>
                  <a:cxn ang="0">
                    <a:pos x="96" y="277"/>
                  </a:cxn>
                  <a:cxn ang="0">
                    <a:pos x="284" y="422"/>
                  </a:cxn>
                </a:cxnLst>
                <a:rect l="0" t="0" r="r" b="b"/>
                <a:pathLst>
                  <a:path w="372" h="475">
                    <a:moveTo>
                      <a:pt x="284" y="422"/>
                    </a:moveTo>
                    <a:cubicBezTo>
                      <a:pt x="371" y="475"/>
                      <a:pt x="371" y="475"/>
                      <a:pt x="371" y="475"/>
                    </a:cubicBezTo>
                    <a:cubicBezTo>
                      <a:pt x="372" y="474"/>
                      <a:pt x="372" y="472"/>
                      <a:pt x="372" y="471"/>
                    </a:cubicBezTo>
                    <a:cubicBezTo>
                      <a:pt x="372" y="384"/>
                      <a:pt x="331" y="306"/>
                      <a:pt x="268" y="256"/>
                    </a:cubicBezTo>
                    <a:cubicBezTo>
                      <a:pt x="268" y="0"/>
                      <a:pt x="268" y="0"/>
                      <a:pt x="268" y="0"/>
                    </a:cubicBezTo>
                    <a:cubicBezTo>
                      <a:pt x="0" y="0"/>
                      <a:pt x="0" y="0"/>
                      <a:pt x="0" y="0"/>
                    </a:cubicBezTo>
                    <a:cubicBezTo>
                      <a:pt x="0" y="8"/>
                      <a:pt x="0" y="8"/>
                      <a:pt x="0" y="8"/>
                    </a:cubicBezTo>
                    <a:cubicBezTo>
                      <a:pt x="0" y="302"/>
                      <a:pt x="0" y="302"/>
                      <a:pt x="0" y="302"/>
                    </a:cubicBezTo>
                    <a:cubicBezTo>
                      <a:pt x="28" y="286"/>
                      <a:pt x="61" y="277"/>
                      <a:pt x="96" y="277"/>
                    </a:cubicBezTo>
                    <a:cubicBezTo>
                      <a:pt x="186" y="277"/>
                      <a:pt x="262" y="339"/>
                      <a:pt x="284" y="422"/>
                    </a:cubicBezTo>
                    <a:close/>
                  </a:path>
                </a:pathLst>
              </a:custGeom>
              <a:solidFill>
                <a:schemeClr val="bg2"/>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latin typeface="Franklin Gothic Book" panose="020B0503020102020204" pitchFamily="34" charset="0"/>
                </a:endParaRPr>
              </a:p>
            </p:txBody>
          </p:sp>
          <p:sp>
            <p:nvSpPr>
              <p:cNvPr id="46" name="Freeform 13"/>
              <p:cNvSpPr>
                <a:spLocks/>
              </p:cNvSpPr>
              <p:nvPr/>
            </p:nvSpPr>
            <p:spPr bwMode="auto">
              <a:xfrm>
                <a:off x="3351213" y="4772025"/>
                <a:ext cx="1930400" cy="1311275"/>
              </a:xfrm>
              <a:custGeom>
                <a:avLst/>
                <a:gdLst/>
                <a:ahLst/>
                <a:cxnLst>
                  <a:cxn ang="0">
                    <a:pos x="318" y="0"/>
                  </a:cxn>
                  <a:cxn ang="0">
                    <a:pos x="288" y="104"/>
                  </a:cxn>
                  <a:cxn ang="0">
                    <a:pos x="95" y="191"/>
                  </a:cxn>
                  <a:cxn ang="0">
                    <a:pos x="0" y="245"/>
                  </a:cxn>
                  <a:cxn ang="0">
                    <a:pos x="223" y="257"/>
                  </a:cxn>
                  <a:cxn ang="0">
                    <a:pos x="441" y="397"/>
                  </a:cxn>
                  <a:cxn ang="0">
                    <a:pos x="585" y="171"/>
                  </a:cxn>
                  <a:cxn ang="0">
                    <a:pos x="318" y="0"/>
                  </a:cxn>
                </a:cxnLst>
                <a:rect l="0" t="0" r="r" b="b"/>
                <a:pathLst>
                  <a:path w="585" h="397">
                    <a:moveTo>
                      <a:pt x="318" y="0"/>
                    </a:moveTo>
                    <a:cubicBezTo>
                      <a:pt x="318" y="36"/>
                      <a:pt x="309" y="72"/>
                      <a:pt x="288" y="104"/>
                    </a:cubicBezTo>
                    <a:cubicBezTo>
                      <a:pt x="245" y="171"/>
                      <a:pt x="169" y="203"/>
                      <a:pt x="95" y="191"/>
                    </a:cubicBezTo>
                    <a:cubicBezTo>
                      <a:pt x="0" y="245"/>
                      <a:pt x="0" y="245"/>
                      <a:pt x="0" y="245"/>
                    </a:cubicBezTo>
                    <a:cubicBezTo>
                      <a:pt x="71" y="282"/>
                      <a:pt x="152" y="284"/>
                      <a:pt x="223" y="257"/>
                    </a:cubicBezTo>
                    <a:cubicBezTo>
                      <a:pt x="441" y="397"/>
                      <a:pt x="441" y="397"/>
                      <a:pt x="441" y="397"/>
                    </a:cubicBezTo>
                    <a:cubicBezTo>
                      <a:pt x="585" y="171"/>
                      <a:pt x="585" y="171"/>
                      <a:pt x="585" y="171"/>
                    </a:cubicBezTo>
                    <a:lnTo>
                      <a:pt x="318" y="0"/>
                    </a:lnTo>
                    <a:close/>
                  </a:path>
                </a:pathLst>
              </a:custGeom>
              <a:solidFill>
                <a:schemeClr val="accent2"/>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latin typeface="Franklin Gothic Book" panose="020B0503020102020204" pitchFamily="34" charset="0"/>
                </a:endParaRPr>
              </a:p>
            </p:txBody>
          </p:sp>
          <p:sp>
            <p:nvSpPr>
              <p:cNvPr id="47" name="Freeform 14"/>
              <p:cNvSpPr>
                <a:spLocks/>
              </p:cNvSpPr>
              <p:nvPr/>
            </p:nvSpPr>
            <p:spPr bwMode="auto">
              <a:xfrm>
                <a:off x="2108201" y="3976688"/>
                <a:ext cx="1343025" cy="1855788"/>
              </a:xfrm>
              <a:custGeom>
                <a:avLst/>
                <a:gdLst/>
                <a:ahLst/>
                <a:cxnLst>
                  <a:cxn ang="0">
                    <a:pos x="330" y="332"/>
                  </a:cxn>
                  <a:cxn ang="0">
                    <a:pos x="361" y="103"/>
                  </a:cxn>
                  <a:cxn ang="0">
                    <a:pos x="361" y="0"/>
                  </a:cxn>
                  <a:cxn ang="0">
                    <a:pos x="227" y="202"/>
                  </a:cxn>
                  <a:cxn ang="0">
                    <a:pos x="0" y="328"/>
                  </a:cxn>
                  <a:cxn ang="0">
                    <a:pos x="131" y="562"/>
                  </a:cxn>
                  <a:cxn ang="0">
                    <a:pos x="407" y="408"/>
                  </a:cxn>
                  <a:cxn ang="0">
                    <a:pos x="330" y="332"/>
                  </a:cxn>
                </a:cxnLst>
                <a:rect l="0" t="0" r="r" b="b"/>
                <a:pathLst>
                  <a:path w="407" h="562">
                    <a:moveTo>
                      <a:pt x="330" y="332"/>
                    </a:moveTo>
                    <a:cubicBezTo>
                      <a:pt x="288" y="256"/>
                      <a:pt x="303" y="163"/>
                      <a:pt x="361" y="103"/>
                    </a:cubicBezTo>
                    <a:cubicBezTo>
                      <a:pt x="361" y="0"/>
                      <a:pt x="361" y="0"/>
                      <a:pt x="361" y="0"/>
                    </a:cubicBezTo>
                    <a:cubicBezTo>
                      <a:pt x="285" y="44"/>
                      <a:pt x="237" y="120"/>
                      <a:pt x="227" y="202"/>
                    </a:cubicBezTo>
                    <a:cubicBezTo>
                      <a:pt x="0" y="328"/>
                      <a:pt x="0" y="328"/>
                      <a:pt x="0" y="328"/>
                    </a:cubicBezTo>
                    <a:cubicBezTo>
                      <a:pt x="131" y="562"/>
                      <a:pt x="131" y="562"/>
                      <a:pt x="131" y="562"/>
                    </a:cubicBezTo>
                    <a:cubicBezTo>
                      <a:pt x="407" y="408"/>
                      <a:pt x="407" y="408"/>
                      <a:pt x="407" y="408"/>
                    </a:cubicBezTo>
                    <a:cubicBezTo>
                      <a:pt x="376" y="391"/>
                      <a:pt x="349" y="366"/>
                      <a:pt x="330" y="332"/>
                    </a:cubicBezTo>
                    <a:close/>
                  </a:path>
                </a:pathLst>
              </a:custGeom>
              <a:solidFill>
                <a:schemeClr val="tx2"/>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dirty="0">
                  <a:latin typeface="Franklin Gothic Book" panose="020B0503020102020204" pitchFamily="34" charset="0"/>
                </a:endParaRPr>
              </a:p>
            </p:txBody>
          </p:sp>
        </p:grpSp>
        <p:sp>
          <p:nvSpPr>
            <p:cNvPr id="26" name="Oval 54"/>
            <p:cNvSpPr/>
            <p:nvPr/>
          </p:nvSpPr>
          <p:spPr bwMode="ltGray">
            <a:xfrm>
              <a:off x="2747249" y="4443589"/>
              <a:ext cx="932291" cy="932291"/>
            </a:xfrm>
            <a:prstGeom prst="ellipse">
              <a:avLst/>
            </a:prstGeom>
            <a:solidFill>
              <a:schemeClr val="accent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GB" sz="1800" b="1" dirty="0">
                  <a:solidFill>
                    <a:schemeClr val="bg1"/>
                  </a:solidFill>
                  <a:latin typeface="Franklin Gothic Book" panose="020B0503020102020204" pitchFamily="34" charset="0"/>
                </a:rPr>
                <a:t>eProcurement </a:t>
              </a:r>
            </a:p>
            <a:p>
              <a:pPr algn="ctr"/>
              <a:r>
                <a:rPr lang="en-GB" sz="1800" b="1" dirty="0">
                  <a:solidFill>
                    <a:schemeClr val="bg1"/>
                  </a:solidFill>
                  <a:latin typeface="Franklin Gothic Book" panose="020B0503020102020204" pitchFamily="34" charset="0"/>
                </a:rPr>
                <a:t>reform</a:t>
              </a:r>
            </a:p>
          </p:txBody>
        </p:sp>
        <p:sp>
          <p:nvSpPr>
            <p:cNvPr id="27" name="TextBox 55"/>
            <p:cNvSpPr txBox="1"/>
            <p:nvPr/>
          </p:nvSpPr>
          <p:spPr>
            <a:xfrm>
              <a:off x="2933008" y="3518046"/>
              <a:ext cx="807235" cy="795935"/>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800" b="1" dirty="0">
                  <a:solidFill>
                    <a:schemeClr val="bg1"/>
                  </a:solidFill>
                  <a:latin typeface="Franklin Gothic Book" panose="020B0503020102020204" pitchFamily="34" charset="0"/>
                </a:rPr>
                <a:t>Legal</a:t>
              </a:r>
            </a:p>
          </p:txBody>
        </p:sp>
        <p:sp>
          <p:nvSpPr>
            <p:cNvPr id="28" name="TextBox 56"/>
            <p:cNvSpPr txBox="1"/>
            <p:nvPr/>
          </p:nvSpPr>
          <p:spPr>
            <a:xfrm>
              <a:off x="1857822" y="4905994"/>
              <a:ext cx="807235" cy="795935"/>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800" b="1" dirty="0">
                  <a:solidFill>
                    <a:schemeClr val="bg1"/>
                  </a:solidFill>
                  <a:latin typeface="Franklin Gothic Book" panose="020B0503020102020204" pitchFamily="34" charset="0"/>
                </a:rPr>
                <a:t>Business</a:t>
              </a:r>
            </a:p>
          </p:txBody>
        </p:sp>
        <p:sp>
          <p:nvSpPr>
            <p:cNvPr id="30" name="TextBox 57"/>
            <p:cNvSpPr txBox="1"/>
            <p:nvPr/>
          </p:nvSpPr>
          <p:spPr>
            <a:xfrm>
              <a:off x="3626063" y="5116857"/>
              <a:ext cx="807235" cy="795935"/>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800" b="1" dirty="0">
                  <a:solidFill>
                    <a:schemeClr val="bg1"/>
                  </a:solidFill>
                  <a:latin typeface="Franklin Gothic Book" panose="020B0503020102020204" pitchFamily="34" charset="0"/>
                </a:rPr>
                <a:t>Technology</a:t>
              </a:r>
            </a:p>
          </p:txBody>
        </p:sp>
      </p:grpSp>
      <p:sp>
        <p:nvSpPr>
          <p:cNvPr id="48" name="Rectangle 48"/>
          <p:cNvSpPr>
            <a:spLocks noChangeArrowheads="1"/>
          </p:cNvSpPr>
          <p:nvPr/>
        </p:nvSpPr>
        <p:spPr bwMode="auto">
          <a:xfrm>
            <a:off x="5215248" y="2289125"/>
            <a:ext cx="3334831" cy="1569119"/>
          </a:xfrm>
          <a:prstGeom prst="rect">
            <a:avLst/>
          </a:prstGeom>
          <a:noFill/>
          <a:ln w="9525">
            <a:solidFill>
              <a:schemeClr val="bg2"/>
            </a:solidFill>
            <a:miter lim="800000"/>
            <a:headEnd/>
            <a:tailEnd/>
          </a:ln>
          <a:effectLst/>
        </p:spPr>
        <p:txBody>
          <a:bodyPr lIns="90000" tIns="54000" rIns="54000" bIns="54000" anchor="ctr"/>
          <a:lstStyle>
            <a:defPPr>
              <a:defRPr lang="en-GB"/>
            </a:defPPr>
            <a:lvl1pPr algn="l" rtl="0" fontAlgn="base">
              <a:spcBef>
                <a:spcPct val="0"/>
              </a:spcBef>
              <a:spcAft>
                <a:spcPct val="0"/>
              </a:spcAft>
              <a:defRPr sz="1200" kern="1200">
                <a:solidFill>
                  <a:schemeClr val="bg2"/>
                </a:solidFill>
                <a:latin typeface="Arial" charset="0"/>
                <a:ea typeface="+mn-ea"/>
                <a:cs typeface="+mn-cs"/>
              </a:defRPr>
            </a:lvl1pPr>
            <a:lvl2pPr marL="457200" algn="l" rtl="0" fontAlgn="base">
              <a:spcBef>
                <a:spcPct val="0"/>
              </a:spcBef>
              <a:spcAft>
                <a:spcPct val="0"/>
              </a:spcAft>
              <a:defRPr sz="1200" kern="1200">
                <a:solidFill>
                  <a:schemeClr val="bg2"/>
                </a:solidFill>
                <a:latin typeface="Arial" charset="0"/>
                <a:ea typeface="+mn-ea"/>
                <a:cs typeface="+mn-cs"/>
              </a:defRPr>
            </a:lvl2pPr>
            <a:lvl3pPr marL="914400" algn="l" rtl="0" fontAlgn="base">
              <a:spcBef>
                <a:spcPct val="0"/>
              </a:spcBef>
              <a:spcAft>
                <a:spcPct val="0"/>
              </a:spcAft>
              <a:defRPr sz="1200" kern="1200">
                <a:solidFill>
                  <a:schemeClr val="bg2"/>
                </a:solidFill>
                <a:latin typeface="Arial" charset="0"/>
                <a:ea typeface="+mn-ea"/>
                <a:cs typeface="+mn-cs"/>
              </a:defRPr>
            </a:lvl3pPr>
            <a:lvl4pPr marL="1371600" algn="l" rtl="0" fontAlgn="base">
              <a:spcBef>
                <a:spcPct val="0"/>
              </a:spcBef>
              <a:spcAft>
                <a:spcPct val="0"/>
              </a:spcAft>
              <a:defRPr sz="1200" kern="1200">
                <a:solidFill>
                  <a:schemeClr val="bg2"/>
                </a:solidFill>
                <a:latin typeface="Arial" charset="0"/>
                <a:ea typeface="+mn-ea"/>
                <a:cs typeface="+mn-cs"/>
              </a:defRPr>
            </a:lvl4pPr>
            <a:lvl5pPr marL="1828800" algn="l" rtl="0" fontAlgn="base">
              <a:spcBef>
                <a:spcPct val="0"/>
              </a:spcBef>
              <a:spcAft>
                <a:spcPct val="0"/>
              </a:spcAft>
              <a:defRPr sz="1200" kern="1200">
                <a:solidFill>
                  <a:schemeClr val="bg2"/>
                </a:solidFill>
                <a:latin typeface="Arial" charset="0"/>
                <a:ea typeface="+mn-ea"/>
                <a:cs typeface="+mn-cs"/>
              </a:defRPr>
            </a:lvl5pPr>
            <a:lvl6pPr marL="2286000" algn="l" defTabSz="914400" rtl="0" eaLnBrk="1" latinLnBrk="0" hangingPunct="1">
              <a:defRPr sz="1200" kern="1200">
                <a:solidFill>
                  <a:schemeClr val="bg2"/>
                </a:solidFill>
                <a:latin typeface="Arial" charset="0"/>
                <a:ea typeface="+mn-ea"/>
                <a:cs typeface="+mn-cs"/>
              </a:defRPr>
            </a:lvl6pPr>
            <a:lvl7pPr marL="2743200" algn="l" defTabSz="914400" rtl="0" eaLnBrk="1" latinLnBrk="0" hangingPunct="1">
              <a:defRPr sz="1200" kern="1200">
                <a:solidFill>
                  <a:schemeClr val="bg2"/>
                </a:solidFill>
                <a:latin typeface="Arial" charset="0"/>
                <a:ea typeface="+mn-ea"/>
                <a:cs typeface="+mn-cs"/>
              </a:defRPr>
            </a:lvl7pPr>
            <a:lvl8pPr marL="3200400" algn="l" defTabSz="914400" rtl="0" eaLnBrk="1" latinLnBrk="0" hangingPunct="1">
              <a:defRPr sz="1200" kern="1200">
                <a:solidFill>
                  <a:schemeClr val="bg2"/>
                </a:solidFill>
                <a:latin typeface="Arial" charset="0"/>
                <a:ea typeface="+mn-ea"/>
                <a:cs typeface="+mn-cs"/>
              </a:defRPr>
            </a:lvl8pPr>
            <a:lvl9pPr marL="3657600" algn="l" defTabSz="914400" rtl="0" eaLnBrk="1" latinLnBrk="0" hangingPunct="1">
              <a:defRPr sz="1200" kern="1200">
                <a:solidFill>
                  <a:schemeClr val="bg2"/>
                </a:solidFill>
                <a:latin typeface="Arial" charset="0"/>
                <a:ea typeface="+mn-ea"/>
                <a:cs typeface="+mn-cs"/>
              </a:defRPr>
            </a:lvl9pPr>
          </a:lstStyle>
          <a:p>
            <a:pPr marL="180975" lvl="2" indent="-177800">
              <a:spcBef>
                <a:spcPts val="0"/>
              </a:spcBef>
              <a:spcAft>
                <a:spcPts val="600"/>
              </a:spcAft>
              <a:buFont typeface="Wingdings 2" pitchFamily="18" charset="2"/>
              <a:buChar char=""/>
            </a:pPr>
            <a:r>
              <a:rPr lang="en-GB" sz="1400" kern="0" dirty="0">
                <a:solidFill>
                  <a:schemeClr val="tx1"/>
                </a:solidFill>
                <a:latin typeface="Franklin Gothic Book" panose="020B0503020102020204" pitchFamily="34" charset="0"/>
                <a:cs typeface="Arial" charset="0"/>
              </a:rPr>
              <a:t>Amendments to Public Procurement Law 131 </a:t>
            </a:r>
          </a:p>
          <a:p>
            <a:pPr marL="180975" lvl="2" indent="-177800">
              <a:spcBef>
                <a:spcPts val="0"/>
              </a:spcBef>
              <a:spcAft>
                <a:spcPts val="600"/>
              </a:spcAft>
              <a:buFont typeface="Wingdings 2" pitchFamily="18" charset="2"/>
              <a:buChar char=""/>
            </a:pPr>
            <a:r>
              <a:rPr lang="en-GB" sz="1400" kern="0" dirty="0">
                <a:solidFill>
                  <a:schemeClr val="tx1"/>
                </a:solidFill>
                <a:latin typeface="Franklin Gothic Book" panose="020B0503020102020204" pitchFamily="34" charset="0"/>
                <a:cs typeface="Arial" charset="0"/>
              </a:rPr>
              <a:t>Definition of new secondary legislation</a:t>
            </a:r>
          </a:p>
        </p:txBody>
      </p:sp>
      <p:sp>
        <p:nvSpPr>
          <p:cNvPr id="49" name="Rectangle 48"/>
          <p:cNvSpPr>
            <a:spLocks noChangeArrowheads="1"/>
          </p:cNvSpPr>
          <p:nvPr/>
        </p:nvSpPr>
        <p:spPr bwMode="auto">
          <a:xfrm>
            <a:off x="78003" y="1800808"/>
            <a:ext cx="2971737" cy="2141272"/>
          </a:xfrm>
          <a:prstGeom prst="rect">
            <a:avLst/>
          </a:prstGeom>
          <a:noFill/>
          <a:ln w="9525">
            <a:solidFill>
              <a:schemeClr val="tx2"/>
            </a:solidFill>
            <a:miter lim="800000"/>
            <a:headEnd/>
            <a:tailEnd/>
          </a:ln>
          <a:effectLst/>
        </p:spPr>
        <p:txBody>
          <a:bodyPr lIns="90000" tIns="54000" rIns="54000" bIns="54000" anchor="ctr"/>
          <a:lstStyle>
            <a:defPPr>
              <a:defRPr lang="en-GB"/>
            </a:defPPr>
            <a:lvl1pPr algn="l" rtl="0" fontAlgn="base">
              <a:spcBef>
                <a:spcPct val="0"/>
              </a:spcBef>
              <a:spcAft>
                <a:spcPct val="0"/>
              </a:spcAft>
              <a:defRPr sz="1200" kern="1200">
                <a:solidFill>
                  <a:schemeClr val="bg2"/>
                </a:solidFill>
                <a:latin typeface="Arial" charset="0"/>
                <a:ea typeface="+mn-ea"/>
                <a:cs typeface="+mn-cs"/>
              </a:defRPr>
            </a:lvl1pPr>
            <a:lvl2pPr marL="457200" algn="l" rtl="0" fontAlgn="base">
              <a:spcBef>
                <a:spcPct val="0"/>
              </a:spcBef>
              <a:spcAft>
                <a:spcPct val="0"/>
              </a:spcAft>
              <a:defRPr sz="1200" kern="1200">
                <a:solidFill>
                  <a:schemeClr val="bg2"/>
                </a:solidFill>
                <a:latin typeface="Arial" charset="0"/>
                <a:ea typeface="+mn-ea"/>
                <a:cs typeface="+mn-cs"/>
              </a:defRPr>
            </a:lvl2pPr>
            <a:lvl3pPr marL="914400" algn="l" rtl="0" fontAlgn="base">
              <a:spcBef>
                <a:spcPct val="0"/>
              </a:spcBef>
              <a:spcAft>
                <a:spcPct val="0"/>
              </a:spcAft>
              <a:defRPr sz="1200" kern="1200">
                <a:solidFill>
                  <a:schemeClr val="bg2"/>
                </a:solidFill>
                <a:latin typeface="Arial" charset="0"/>
                <a:ea typeface="+mn-ea"/>
                <a:cs typeface="+mn-cs"/>
              </a:defRPr>
            </a:lvl3pPr>
            <a:lvl4pPr marL="1371600" algn="l" rtl="0" fontAlgn="base">
              <a:spcBef>
                <a:spcPct val="0"/>
              </a:spcBef>
              <a:spcAft>
                <a:spcPct val="0"/>
              </a:spcAft>
              <a:defRPr sz="1200" kern="1200">
                <a:solidFill>
                  <a:schemeClr val="bg2"/>
                </a:solidFill>
                <a:latin typeface="Arial" charset="0"/>
                <a:ea typeface="+mn-ea"/>
                <a:cs typeface="+mn-cs"/>
              </a:defRPr>
            </a:lvl4pPr>
            <a:lvl5pPr marL="1828800" algn="l" rtl="0" fontAlgn="base">
              <a:spcBef>
                <a:spcPct val="0"/>
              </a:spcBef>
              <a:spcAft>
                <a:spcPct val="0"/>
              </a:spcAft>
              <a:defRPr sz="1200" kern="1200">
                <a:solidFill>
                  <a:schemeClr val="bg2"/>
                </a:solidFill>
                <a:latin typeface="Arial" charset="0"/>
                <a:ea typeface="+mn-ea"/>
                <a:cs typeface="+mn-cs"/>
              </a:defRPr>
            </a:lvl5pPr>
            <a:lvl6pPr marL="2286000" algn="l" defTabSz="914400" rtl="0" eaLnBrk="1" latinLnBrk="0" hangingPunct="1">
              <a:defRPr sz="1200" kern="1200">
                <a:solidFill>
                  <a:schemeClr val="bg2"/>
                </a:solidFill>
                <a:latin typeface="Arial" charset="0"/>
                <a:ea typeface="+mn-ea"/>
                <a:cs typeface="+mn-cs"/>
              </a:defRPr>
            </a:lvl6pPr>
            <a:lvl7pPr marL="2743200" algn="l" defTabSz="914400" rtl="0" eaLnBrk="1" latinLnBrk="0" hangingPunct="1">
              <a:defRPr sz="1200" kern="1200">
                <a:solidFill>
                  <a:schemeClr val="bg2"/>
                </a:solidFill>
                <a:latin typeface="Arial" charset="0"/>
                <a:ea typeface="+mn-ea"/>
                <a:cs typeface="+mn-cs"/>
              </a:defRPr>
            </a:lvl7pPr>
            <a:lvl8pPr marL="3200400" algn="l" defTabSz="914400" rtl="0" eaLnBrk="1" latinLnBrk="0" hangingPunct="1">
              <a:defRPr sz="1200" kern="1200">
                <a:solidFill>
                  <a:schemeClr val="bg2"/>
                </a:solidFill>
                <a:latin typeface="Arial" charset="0"/>
                <a:ea typeface="+mn-ea"/>
                <a:cs typeface="+mn-cs"/>
              </a:defRPr>
            </a:lvl8pPr>
            <a:lvl9pPr marL="3657600" algn="l" defTabSz="914400" rtl="0" eaLnBrk="1" latinLnBrk="0" hangingPunct="1">
              <a:defRPr sz="1200" kern="1200">
                <a:solidFill>
                  <a:schemeClr val="bg2"/>
                </a:solidFill>
                <a:latin typeface="Arial" charset="0"/>
                <a:ea typeface="+mn-ea"/>
                <a:cs typeface="+mn-cs"/>
              </a:defRPr>
            </a:lvl9pPr>
          </a:lstStyle>
          <a:p>
            <a:pPr marL="180975" lvl="2" indent="-177800">
              <a:spcBef>
                <a:spcPts val="0"/>
              </a:spcBef>
              <a:spcAft>
                <a:spcPts val="600"/>
              </a:spcAft>
              <a:buFont typeface="Wingdings 2" pitchFamily="18" charset="2"/>
              <a:buChar char=""/>
            </a:pPr>
            <a:r>
              <a:rPr lang="en-GB" sz="1400" kern="0" dirty="0">
                <a:solidFill>
                  <a:schemeClr val="tx1"/>
                </a:solidFill>
                <a:latin typeface="Franklin Gothic Book" panose="020B0503020102020204" pitchFamily="34" charset="0"/>
                <a:cs typeface="Arial" charset="0"/>
              </a:rPr>
              <a:t>Definition of reform concept</a:t>
            </a:r>
          </a:p>
          <a:p>
            <a:pPr marL="180975" lvl="2" indent="-177800">
              <a:spcBef>
                <a:spcPts val="0"/>
              </a:spcBef>
              <a:spcAft>
                <a:spcPts val="600"/>
              </a:spcAft>
              <a:buFont typeface="Wingdings 2" pitchFamily="18" charset="2"/>
              <a:buChar char=""/>
            </a:pPr>
            <a:r>
              <a:rPr lang="en-GB" sz="1400" kern="0" dirty="0">
                <a:solidFill>
                  <a:schemeClr val="tx1"/>
                </a:solidFill>
                <a:latin typeface="Franklin Gothic Book" panose="020B0503020102020204" pitchFamily="34" charset="0"/>
                <a:cs typeface="Arial" charset="0"/>
              </a:rPr>
              <a:t>Redefinition of business processes (BPMN) for digital service</a:t>
            </a:r>
          </a:p>
          <a:p>
            <a:pPr marL="180975" lvl="2" indent="-177800">
              <a:spcBef>
                <a:spcPts val="0"/>
              </a:spcBef>
              <a:spcAft>
                <a:spcPts val="600"/>
              </a:spcAft>
              <a:buFont typeface="Wingdings 2" pitchFamily="18" charset="2"/>
              <a:buChar char=""/>
            </a:pPr>
            <a:r>
              <a:rPr lang="en-GB" sz="1400" kern="0" dirty="0">
                <a:solidFill>
                  <a:schemeClr val="tx1"/>
                </a:solidFill>
                <a:latin typeface="Franklin Gothic Book" panose="020B0503020102020204" pitchFamily="34" charset="0"/>
                <a:cs typeface="Arial" charset="0"/>
              </a:rPr>
              <a:t>Definition of change management actions and users’ training activities</a:t>
            </a:r>
          </a:p>
        </p:txBody>
      </p:sp>
      <p:sp>
        <p:nvSpPr>
          <p:cNvPr id="50" name="Rectangle 48"/>
          <p:cNvSpPr>
            <a:spLocks noChangeArrowheads="1"/>
          </p:cNvSpPr>
          <p:nvPr/>
        </p:nvSpPr>
        <p:spPr bwMode="auto">
          <a:xfrm>
            <a:off x="6110536" y="5010798"/>
            <a:ext cx="2957264" cy="1504092"/>
          </a:xfrm>
          <a:prstGeom prst="rect">
            <a:avLst/>
          </a:prstGeom>
          <a:noFill/>
          <a:ln w="9525">
            <a:solidFill>
              <a:schemeClr val="accent2"/>
            </a:solidFill>
            <a:miter lim="800000"/>
            <a:headEnd/>
            <a:tailEnd/>
          </a:ln>
          <a:effectLst/>
        </p:spPr>
        <p:txBody>
          <a:bodyPr lIns="90000" tIns="54000" rIns="54000" bIns="54000" anchor="ctr"/>
          <a:lstStyle/>
          <a:p>
            <a:pPr marL="180975" lvl="2" indent="-177800">
              <a:spcBef>
                <a:spcPts val="0"/>
              </a:spcBef>
              <a:spcAft>
                <a:spcPts val="600"/>
              </a:spcAft>
              <a:buFont typeface="Wingdings 2" pitchFamily="18" charset="2"/>
              <a:buChar char=""/>
            </a:pPr>
            <a:r>
              <a:rPr lang="en-GB" sz="1400" kern="0" dirty="0">
                <a:solidFill>
                  <a:schemeClr val="tx1"/>
                </a:solidFill>
                <a:latin typeface="Franklin Gothic Book" panose="020B0503020102020204" pitchFamily="34" charset="0"/>
                <a:ea typeface="+mn-ea"/>
              </a:rPr>
              <a:t>Create new digital procurement service for public and commercial buyers (</a:t>
            </a:r>
            <a:r>
              <a:rPr lang="en-GB" sz="1400" b="1" dirty="0">
                <a:solidFill>
                  <a:srgbClr val="00AE9E"/>
                </a:solidFill>
                <a:latin typeface="Franklin Gothic Book" panose="020B0503020102020204" pitchFamily="34" charset="0"/>
                <a:cs typeface="Calibri" panose="020F0502020204030204" pitchFamily="34" charset="0"/>
              </a:rPr>
              <a:t>MTender</a:t>
            </a:r>
            <a:r>
              <a:rPr lang="en-GB" sz="1400" kern="0" dirty="0">
                <a:solidFill>
                  <a:schemeClr val="tx1"/>
                </a:solidFill>
                <a:latin typeface="Franklin Gothic Book" panose="020B0503020102020204" pitchFamily="34" charset="0"/>
                <a:ea typeface="+mn-ea"/>
              </a:rPr>
              <a:t>)</a:t>
            </a:r>
          </a:p>
          <a:p>
            <a:pPr marL="180975" lvl="2" indent="-177800">
              <a:spcBef>
                <a:spcPts val="0"/>
              </a:spcBef>
              <a:spcAft>
                <a:spcPts val="600"/>
              </a:spcAft>
              <a:buFont typeface="Wingdings 2" pitchFamily="18" charset="2"/>
              <a:buChar char=""/>
            </a:pPr>
            <a:r>
              <a:rPr lang="en-GB" sz="1400" kern="0" dirty="0">
                <a:solidFill>
                  <a:schemeClr val="tx1"/>
                </a:solidFill>
                <a:latin typeface="Franklin Gothic Book" panose="020B0503020102020204" pitchFamily="34" charset="0"/>
                <a:ea typeface="+mn-ea"/>
              </a:rPr>
              <a:t>Implement interoperability within eGovernment services and registers </a:t>
            </a:r>
          </a:p>
        </p:txBody>
      </p:sp>
    </p:spTree>
    <p:extLst>
      <p:ext uri="{BB962C8B-B14F-4D97-AF65-F5344CB8AC3E}">
        <p14:creationId xmlns:p14="http://schemas.microsoft.com/office/powerpoint/2010/main" val="2424814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7 Objeto" hidden="1"/>
          <p:cNvGraphicFramePr>
            <a:graphicFrameLocks noChangeAspect="1"/>
          </p:cNvGraphicFramePr>
          <p:nvPr>
            <p:custDataLst>
              <p:tags r:id="rId2"/>
            </p:custDataLst>
            <p:extLst>
              <p:ext uri="{D42A27DB-BD31-4B8C-83A1-F6EECF244321}">
                <p14:modId xmlns:p14="http://schemas.microsoft.com/office/powerpoint/2010/main" val="391656144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3991"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Rectángulo 2"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endParaRPr lang="en-GB" sz="2500" dirty="0">
              <a:solidFill>
                <a:srgbClr val="FFFFFF"/>
              </a:solidFill>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6" name="5 Marcador de número de diapositiva"/>
          <p:cNvSpPr>
            <a:spLocks noGrp="1"/>
          </p:cNvSpPr>
          <p:nvPr>
            <p:ph type="sldNum" sz="quarter" idx="4"/>
          </p:nvPr>
        </p:nvSpPr>
        <p:spPr/>
        <p:txBody>
          <a:bodyPr/>
          <a:lstStyle/>
          <a:p>
            <a:fld id="{71F9F866-B438-9445-8D9F-1F8FF6608833}" type="slidenum">
              <a:rPr lang="en-GB" smtClean="0">
                <a:solidFill>
                  <a:srgbClr val="00539B"/>
                </a:solidFill>
                <a:latin typeface="Franklin Gothic Book" panose="020B0503020102020204" pitchFamily="34" charset="0"/>
              </a:rPr>
              <a:pPr/>
              <a:t>13</a:t>
            </a:fld>
            <a:endParaRPr lang="en-GB" dirty="0">
              <a:solidFill>
                <a:srgbClr val="00539B"/>
              </a:solidFill>
              <a:latin typeface="Franklin Gothic Book" panose="020B0503020102020204" pitchFamily="34" charset="0"/>
            </a:endParaRPr>
          </a:p>
        </p:txBody>
      </p:sp>
      <p:sp>
        <p:nvSpPr>
          <p:cNvPr id="16" name="4 Título"/>
          <p:cNvSpPr txBox="1">
            <a:spLocks/>
          </p:cNvSpPr>
          <p:nvPr/>
        </p:nvSpPr>
        <p:spPr>
          <a:xfrm>
            <a:off x="619125" y="260648"/>
            <a:ext cx="6391275" cy="635000"/>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endParaRPr lang="en-GB" sz="2000" dirty="0">
              <a:solidFill>
                <a:srgbClr val="00AE9E"/>
              </a:solidFill>
              <a:latin typeface="Franklin Gothic Book" panose="020B0503020102020204" pitchFamily="34" charset="0"/>
            </a:endParaRPr>
          </a:p>
        </p:txBody>
      </p:sp>
      <p:sp>
        <p:nvSpPr>
          <p:cNvPr id="29" name="Title 1"/>
          <p:cNvSpPr>
            <a:spLocks noGrp="1"/>
          </p:cNvSpPr>
          <p:nvPr>
            <p:ph type="title"/>
          </p:nvPr>
        </p:nvSpPr>
        <p:spPr>
          <a:xfrm>
            <a:off x="574673" y="101405"/>
            <a:ext cx="6985001" cy="617733"/>
          </a:xfrm>
        </p:spPr>
        <p:txBody>
          <a:bodyPr>
            <a:normAutofit fontScale="90000"/>
          </a:bodyPr>
          <a:lstStyle/>
          <a:p>
            <a:r>
              <a:rPr lang="en-GB" dirty="0"/>
              <a:t>Policy and business advice for eProcurement reforms</a:t>
            </a:r>
            <a:endParaRPr lang="en-GB" sz="4400" dirty="0">
              <a:solidFill>
                <a:schemeClr val="accent2"/>
              </a:solidFill>
            </a:endParaRPr>
          </a:p>
        </p:txBody>
      </p:sp>
      <p:sp>
        <p:nvSpPr>
          <p:cNvPr id="30" name="TextBox 29"/>
          <p:cNvSpPr txBox="1"/>
          <p:nvPr/>
        </p:nvSpPr>
        <p:spPr>
          <a:xfrm>
            <a:off x="574673" y="726424"/>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Project roadmap</a:t>
            </a:r>
          </a:p>
        </p:txBody>
      </p:sp>
      <p:grpSp>
        <p:nvGrpSpPr>
          <p:cNvPr id="9" name="Group 8"/>
          <p:cNvGrpSpPr/>
          <p:nvPr/>
        </p:nvGrpSpPr>
        <p:grpSpPr>
          <a:xfrm>
            <a:off x="443788" y="2185030"/>
            <a:ext cx="7669386" cy="3113998"/>
            <a:chOff x="14068" y="1492581"/>
            <a:chExt cx="9204975" cy="3959830"/>
          </a:xfrm>
        </p:grpSpPr>
        <p:cxnSp>
          <p:nvCxnSpPr>
            <p:cNvPr id="10" name="Straight Connector 9"/>
            <p:cNvCxnSpPr/>
            <p:nvPr/>
          </p:nvCxnSpPr>
          <p:spPr>
            <a:xfrm>
              <a:off x="14068" y="4363790"/>
              <a:ext cx="2847975" cy="0"/>
            </a:xfrm>
            <a:prstGeom prst="line">
              <a:avLst/>
            </a:prstGeom>
            <a:noFill/>
            <a:ln w="165100" cap="flat" cmpd="sng" algn="ctr">
              <a:solidFill>
                <a:srgbClr val="235AA6"/>
              </a:solidFill>
              <a:prstDash val="solid"/>
            </a:ln>
            <a:effectLst/>
          </p:spPr>
        </p:cxnSp>
        <p:sp>
          <p:nvSpPr>
            <p:cNvPr id="11" name="Arc 10"/>
            <p:cNvSpPr/>
            <p:nvPr/>
          </p:nvSpPr>
          <p:spPr>
            <a:xfrm rot="5400000">
              <a:off x="2433969" y="3556635"/>
              <a:ext cx="808953" cy="808953"/>
            </a:xfrm>
            <a:prstGeom prst="arc">
              <a:avLst/>
            </a:prstGeom>
            <a:noFill/>
            <a:ln w="165100" cap="flat" cmpd="sng" algn="ctr">
              <a:solidFill>
                <a:srgbClr val="235AA6"/>
              </a:solidFill>
              <a:prstDash val="solid"/>
            </a:ln>
            <a:effectLst/>
          </p:spPr>
          <p:txBody>
            <a:bodyPr rtlCol="0" anchor="ctr"/>
            <a:lstStyle/>
            <a:p>
              <a:pPr marL="0" marR="0" lvl="0" indent="0" algn="ctr" defTabSz="864065" eaLnBrk="1" fontAlgn="auto" latinLnBrk="0" hangingPunct="1">
                <a:lnSpc>
                  <a:spcPct val="100000"/>
                </a:lnSpc>
                <a:spcBef>
                  <a:spcPts val="0"/>
                </a:spcBef>
                <a:spcAft>
                  <a:spcPts val="0"/>
                </a:spcAft>
                <a:buClrTx/>
                <a:buSzTx/>
                <a:buFontTx/>
                <a:buNone/>
                <a:tabLst/>
                <a:defRPr/>
              </a:pPr>
              <a:endParaRPr kumimoji="0" lang="en-GB" sz="900" i="0" u="none" strike="noStrike" kern="0" cap="none" spc="0" normalizeH="0" baseline="0" noProof="0" dirty="0">
                <a:ln>
                  <a:noFill/>
                </a:ln>
                <a:solidFill>
                  <a:schemeClr val="tx1">
                    <a:lumMod val="50000"/>
                  </a:schemeClr>
                </a:solidFill>
                <a:effectLst/>
                <a:uLnTx/>
                <a:uFillTx/>
                <a:latin typeface="Franklin Gothic Book" panose="020B0503020102020204" pitchFamily="34" charset="0"/>
                <a:ea typeface="+mn-ea"/>
                <a:cs typeface="+mn-cs"/>
              </a:endParaRPr>
            </a:p>
          </p:txBody>
        </p:sp>
        <p:cxnSp>
          <p:nvCxnSpPr>
            <p:cNvPr id="12" name="Straight Connector 11"/>
            <p:cNvCxnSpPr/>
            <p:nvPr/>
          </p:nvCxnSpPr>
          <p:spPr>
            <a:xfrm>
              <a:off x="3242923" y="2686185"/>
              <a:ext cx="0" cy="1285200"/>
            </a:xfrm>
            <a:prstGeom prst="line">
              <a:avLst/>
            </a:prstGeom>
            <a:noFill/>
            <a:ln w="165100" cap="flat" cmpd="sng" algn="ctr">
              <a:solidFill>
                <a:srgbClr val="235AA6"/>
              </a:solidFill>
              <a:prstDash val="solid"/>
            </a:ln>
            <a:effectLst/>
          </p:spPr>
        </p:cxnSp>
        <p:sp>
          <p:nvSpPr>
            <p:cNvPr id="13" name="Arc 12"/>
            <p:cNvSpPr/>
            <p:nvPr/>
          </p:nvSpPr>
          <p:spPr>
            <a:xfrm rot="16200000">
              <a:off x="3242923" y="1492581"/>
              <a:ext cx="2395878" cy="2395878"/>
            </a:xfrm>
            <a:prstGeom prst="arc">
              <a:avLst>
                <a:gd name="adj1" fmla="val 16200000"/>
                <a:gd name="adj2" fmla="val 87034"/>
              </a:avLst>
            </a:prstGeom>
            <a:noFill/>
            <a:ln w="165100" cap="flat" cmpd="sng" algn="ctr">
              <a:solidFill>
                <a:srgbClr val="235AA6"/>
              </a:solidFill>
              <a:prstDash val="solid"/>
            </a:ln>
            <a:effectLst/>
          </p:spPr>
          <p:txBody>
            <a:bodyPr rtlCol="0" anchor="ctr"/>
            <a:lstStyle/>
            <a:p>
              <a:pPr marL="0" marR="0" lvl="0" indent="0" algn="ctr" defTabSz="864065" eaLnBrk="1" fontAlgn="auto" latinLnBrk="0" hangingPunct="1">
                <a:lnSpc>
                  <a:spcPct val="100000"/>
                </a:lnSpc>
                <a:spcBef>
                  <a:spcPts val="0"/>
                </a:spcBef>
                <a:spcAft>
                  <a:spcPts val="0"/>
                </a:spcAft>
                <a:buClrTx/>
                <a:buSzTx/>
                <a:buFontTx/>
                <a:buNone/>
                <a:tabLst/>
                <a:defRPr/>
              </a:pPr>
              <a:endParaRPr kumimoji="0" lang="en-GB" sz="900" i="0" u="none" strike="noStrike" kern="0" cap="none" spc="0" normalizeH="0" baseline="0" noProof="0" dirty="0">
                <a:ln>
                  <a:noFill/>
                </a:ln>
                <a:solidFill>
                  <a:schemeClr val="tx1">
                    <a:lumMod val="50000"/>
                  </a:schemeClr>
                </a:solidFill>
                <a:effectLst/>
                <a:uLnTx/>
                <a:uFillTx/>
                <a:latin typeface="Franklin Gothic Book" panose="020B0503020102020204" pitchFamily="34" charset="0"/>
                <a:ea typeface="+mn-ea"/>
                <a:cs typeface="+mn-cs"/>
              </a:endParaRPr>
            </a:p>
          </p:txBody>
        </p:sp>
        <p:sp>
          <p:nvSpPr>
            <p:cNvPr id="14" name="Arc 13"/>
            <p:cNvSpPr/>
            <p:nvPr/>
          </p:nvSpPr>
          <p:spPr>
            <a:xfrm>
              <a:off x="3242923" y="1492581"/>
              <a:ext cx="2395878" cy="2395878"/>
            </a:xfrm>
            <a:prstGeom prst="arc">
              <a:avLst/>
            </a:prstGeom>
            <a:noFill/>
            <a:ln w="165100" cap="flat" cmpd="sng" algn="ctr">
              <a:solidFill>
                <a:srgbClr val="235AA6"/>
              </a:solidFill>
              <a:prstDash val="solid"/>
            </a:ln>
            <a:effectLst/>
          </p:spPr>
          <p:txBody>
            <a:bodyPr rtlCol="0" anchor="ctr"/>
            <a:lstStyle/>
            <a:p>
              <a:pPr marL="0" marR="0" lvl="0" indent="0" algn="ctr" defTabSz="864065" eaLnBrk="1" fontAlgn="auto" latinLnBrk="0" hangingPunct="1">
                <a:lnSpc>
                  <a:spcPct val="100000"/>
                </a:lnSpc>
                <a:spcBef>
                  <a:spcPts val="0"/>
                </a:spcBef>
                <a:spcAft>
                  <a:spcPts val="0"/>
                </a:spcAft>
                <a:buClrTx/>
                <a:buSzTx/>
                <a:buFontTx/>
                <a:buNone/>
                <a:tabLst/>
                <a:defRPr/>
              </a:pPr>
              <a:endParaRPr kumimoji="0" lang="en-GB" sz="900" i="0" u="none" strike="noStrike" kern="0" cap="none" spc="0" normalizeH="0" baseline="0" noProof="0" dirty="0">
                <a:ln>
                  <a:noFill/>
                </a:ln>
                <a:solidFill>
                  <a:schemeClr val="tx1">
                    <a:lumMod val="50000"/>
                  </a:schemeClr>
                </a:solidFill>
                <a:effectLst/>
                <a:uLnTx/>
                <a:uFillTx/>
                <a:latin typeface="Franklin Gothic Book" panose="020B0503020102020204" pitchFamily="34" charset="0"/>
                <a:ea typeface="+mn-ea"/>
                <a:cs typeface="+mn-cs"/>
              </a:endParaRPr>
            </a:p>
          </p:txBody>
        </p:sp>
        <p:cxnSp>
          <p:nvCxnSpPr>
            <p:cNvPr id="15" name="Straight Connector 14"/>
            <p:cNvCxnSpPr/>
            <p:nvPr/>
          </p:nvCxnSpPr>
          <p:spPr>
            <a:xfrm flipH="1">
              <a:off x="5618226" y="2673995"/>
              <a:ext cx="9526" cy="1075646"/>
            </a:xfrm>
            <a:prstGeom prst="line">
              <a:avLst/>
            </a:prstGeom>
            <a:noFill/>
            <a:ln w="165100" cap="flat" cmpd="sng" algn="ctr">
              <a:solidFill>
                <a:srgbClr val="235AA6"/>
              </a:solidFill>
              <a:prstDash val="solid"/>
            </a:ln>
            <a:effectLst/>
          </p:spPr>
        </p:cxnSp>
        <p:sp>
          <p:nvSpPr>
            <p:cNvPr id="17" name="Arc 16"/>
            <p:cNvSpPr/>
            <p:nvPr/>
          </p:nvSpPr>
          <p:spPr>
            <a:xfrm rot="10800000">
              <a:off x="5618724" y="3332164"/>
              <a:ext cx="808953" cy="808953"/>
            </a:xfrm>
            <a:prstGeom prst="arc">
              <a:avLst/>
            </a:prstGeom>
            <a:noFill/>
            <a:ln w="165100" cap="flat" cmpd="sng" algn="ctr">
              <a:solidFill>
                <a:srgbClr val="235AA6"/>
              </a:solidFill>
              <a:prstDash val="solid"/>
            </a:ln>
            <a:effectLst/>
          </p:spPr>
          <p:txBody>
            <a:bodyPr rtlCol="0" anchor="ctr"/>
            <a:lstStyle/>
            <a:p>
              <a:pPr marL="0" marR="0" lvl="0" indent="0" algn="ctr" defTabSz="864065" eaLnBrk="1" fontAlgn="auto" latinLnBrk="0" hangingPunct="1">
                <a:lnSpc>
                  <a:spcPct val="100000"/>
                </a:lnSpc>
                <a:spcBef>
                  <a:spcPts val="0"/>
                </a:spcBef>
                <a:spcAft>
                  <a:spcPts val="0"/>
                </a:spcAft>
                <a:buClrTx/>
                <a:buSzTx/>
                <a:buFontTx/>
                <a:buNone/>
                <a:tabLst/>
                <a:defRPr/>
              </a:pPr>
              <a:endParaRPr kumimoji="0" lang="en-GB" sz="900" i="0" u="none" strike="noStrike" kern="0" cap="none" spc="0" normalizeH="0" baseline="0" noProof="0" dirty="0">
                <a:ln>
                  <a:noFill/>
                </a:ln>
                <a:solidFill>
                  <a:schemeClr val="tx1">
                    <a:lumMod val="50000"/>
                  </a:schemeClr>
                </a:solidFill>
                <a:effectLst/>
                <a:uLnTx/>
                <a:uFillTx/>
                <a:latin typeface="Franklin Gothic Book" panose="020B0503020102020204" pitchFamily="34" charset="0"/>
                <a:ea typeface="+mn-ea"/>
                <a:cs typeface="+mn-cs"/>
              </a:endParaRPr>
            </a:p>
          </p:txBody>
        </p:sp>
        <p:sp>
          <p:nvSpPr>
            <p:cNvPr id="18" name="Arc 17"/>
            <p:cNvSpPr/>
            <p:nvPr/>
          </p:nvSpPr>
          <p:spPr>
            <a:xfrm>
              <a:off x="6439735" y="4141355"/>
              <a:ext cx="557547" cy="557547"/>
            </a:xfrm>
            <a:prstGeom prst="arc">
              <a:avLst>
                <a:gd name="adj1" fmla="val 16200000"/>
                <a:gd name="adj2" fmla="val 229608"/>
              </a:avLst>
            </a:prstGeom>
            <a:noFill/>
            <a:ln w="165100" cap="flat" cmpd="sng" algn="ctr">
              <a:solidFill>
                <a:srgbClr val="235AA6"/>
              </a:solidFill>
              <a:prstDash val="solid"/>
            </a:ln>
            <a:effectLst/>
          </p:spPr>
          <p:txBody>
            <a:bodyPr rtlCol="0" anchor="ctr"/>
            <a:lstStyle/>
            <a:p>
              <a:pPr marL="0" marR="0" lvl="0" indent="0" algn="ctr" defTabSz="864065" eaLnBrk="1" fontAlgn="auto" latinLnBrk="0" hangingPunct="1">
                <a:lnSpc>
                  <a:spcPct val="100000"/>
                </a:lnSpc>
                <a:spcBef>
                  <a:spcPts val="0"/>
                </a:spcBef>
                <a:spcAft>
                  <a:spcPts val="0"/>
                </a:spcAft>
                <a:buClrTx/>
                <a:buSzTx/>
                <a:buFontTx/>
                <a:buNone/>
                <a:tabLst/>
                <a:defRPr/>
              </a:pPr>
              <a:endParaRPr kumimoji="0" lang="en-GB" sz="900" i="0" u="none" strike="noStrike" kern="0" cap="none" spc="0" normalizeH="0" baseline="0" noProof="0" dirty="0">
                <a:ln>
                  <a:noFill/>
                </a:ln>
                <a:solidFill>
                  <a:schemeClr val="tx1">
                    <a:lumMod val="50000"/>
                  </a:schemeClr>
                </a:solidFill>
                <a:effectLst/>
                <a:uLnTx/>
                <a:uFillTx/>
                <a:latin typeface="Franklin Gothic Book" panose="020B0503020102020204" pitchFamily="34" charset="0"/>
                <a:ea typeface="+mn-ea"/>
                <a:cs typeface="+mn-cs"/>
              </a:endParaRPr>
            </a:p>
          </p:txBody>
        </p:sp>
        <p:cxnSp>
          <p:nvCxnSpPr>
            <p:cNvPr id="19" name="Straight Connector 18"/>
            <p:cNvCxnSpPr/>
            <p:nvPr/>
          </p:nvCxnSpPr>
          <p:spPr>
            <a:xfrm flipV="1">
              <a:off x="6016613" y="4141116"/>
              <a:ext cx="730728" cy="1"/>
            </a:xfrm>
            <a:prstGeom prst="line">
              <a:avLst/>
            </a:prstGeom>
            <a:noFill/>
            <a:ln w="165100" cap="flat" cmpd="sng" algn="ctr">
              <a:solidFill>
                <a:srgbClr val="235AA6"/>
              </a:solidFill>
              <a:prstDash val="solid"/>
            </a:ln>
            <a:effectLst/>
          </p:spPr>
        </p:cxnSp>
        <p:cxnSp>
          <p:nvCxnSpPr>
            <p:cNvPr id="20" name="Straight Connector 19"/>
            <p:cNvCxnSpPr/>
            <p:nvPr/>
          </p:nvCxnSpPr>
          <p:spPr>
            <a:xfrm flipH="1">
              <a:off x="6995774" y="4402083"/>
              <a:ext cx="9530" cy="481418"/>
            </a:xfrm>
            <a:prstGeom prst="line">
              <a:avLst/>
            </a:prstGeom>
            <a:noFill/>
            <a:ln w="165100" cap="flat" cmpd="sng" algn="ctr">
              <a:solidFill>
                <a:srgbClr val="235AA6"/>
              </a:solidFill>
              <a:prstDash val="solid"/>
            </a:ln>
            <a:effectLst/>
          </p:spPr>
        </p:cxnSp>
        <p:grpSp>
          <p:nvGrpSpPr>
            <p:cNvPr id="21" name="Group 20"/>
            <p:cNvGrpSpPr/>
            <p:nvPr/>
          </p:nvGrpSpPr>
          <p:grpSpPr>
            <a:xfrm rot="10800000">
              <a:off x="6995775" y="4297257"/>
              <a:ext cx="1155153" cy="1155154"/>
              <a:chOff x="3233397" y="4661863"/>
              <a:chExt cx="2395879" cy="2395880"/>
            </a:xfrm>
          </p:grpSpPr>
          <p:sp>
            <p:nvSpPr>
              <p:cNvPr id="31" name="Arc 30"/>
              <p:cNvSpPr/>
              <p:nvPr/>
            </p:nvSpPr>
            <p:spPr>
              <a:xfrm rot="16200000">
                <a:off x="3233398" y="4661865"/>
                <a:ext cx="2395878" cy="2395878"/>
              </a:xfrm>
              <a:prstGeom prst="arc">
                <a:avLst/>
              </a:prstGeom>
              <a:noFill/>
              <a:ln w="165100" cap="flat" cmpd="sng" algn="ctr">
                <a:solidFill>
                  <a:srgbClr val="235AA6"/>
                </a:solidFill>
                <a:prstDash val="solid"/>
              </a:ln>
              <a:effectLst/>
            </p:spPr>
            <p:txBody>
              <a:bodyPr rtlCol="0" anchor="ctr"/>
              <a:lstStyle/>
              <a:p>
                <a:pPr marL="0" marR="0" lvl="0" indent="0" algn="ctr" defTabSz="864065" eaLnBrk="1" fontAlgn="auto" latinLnBrk="0" hangingPunct="1">
                  <a:lnSpc>
                    <a:spcPct val="100000"/>
                  </a:lnSpc>
                  <a:spcBef>
                    <a:spcPts val="0"/>
                  </a:spcBef>
                  <a:spcAft>
                    <a:spcPts val="0"/>
                  </a:spcAft>
                  <a:buClrTx/>
                  <a:buSzTx/>
                  <a:buFontTx/>
                  <a:buNone/>
                  <a:tabLst/>
                  <a:defRPr/>
                </a:pPr>
                <a:endParaRPr kumimoji="0" lang="en-GB" sz="900" i="0" u="none" strike="noStrike" kern="0" cap="none" spc="0" normalizeH="0" baseline="0" noProof="0" dirty="0">
                  <a:ln>
                    <a:noFill/>
                  </a:ln>
                  <a:solidFill>
                    <a:schemeClr val="tx1">
                      <a:lumMod val="50000"/>
                    </a:schemeClr>
                  </a:solidFill>
                  <a:effectLst/>
                  <a:uLnTx/>
                  <a:uFillTx/>
                  <a:latin typeface="Franklin Gothic Book" panose="020B0503020102020204" pitchFamily="34" charset="0"/>
                  <a:ea typeface="+mn-ea"/>
                  <a:cs typeface="+mn-cs"/>
                </a:endParaRPr>
              </a:p>
            </p:txBody>
          </p:sp>
          <p:sp>
            <p:nvSpPr>
              <p:cNvPr id="32" name="Arc 31"/>
              <p:cNvSpPr/>
              <p:nvPr/>
            </p:nvSpPr>
            <p:spPr>
              <a:xfrm>
                <a:off x="3233397" y="4661863"/>
                <a:ext cx="2395878" cy="2395878"/>
              </a:xfrm>
              <a:prstGeom prst="arc">
                <a:avLst>
                  <a:gd name="adj1" fmla="val 16071089"/>
                  <a:gd name="adj2" fmla="val 0"/>
                </a:avLst>
              </a:prstGeom>
              <a:noFill/>
              <a:ln w="165100" cap="flat" cmpd="sng" algn="ctr">
                <a:solidFill>
                  <a:srgbClr val="235AA6"/>
                </a:solidFill>
                <a:prstDash val="solid"/>
              </a:ln>
              <a:effectLst/>
            </p:spPr>
            <p:txBody>
              <a:bodyPr rtlCol="0" anchor="ctr"/>
              <a:lstStyle/>
              <a:p>
                <a:pPr marL="0" marR="0" lvl="0" indent="0" algn="ctr" defTabSz="864065" eaLnBrk="1" fontAlgn="auto" latinLnBrk="0" hangingPunct="1">
                  <a:lnSpc>
                    <a:spcPct val="100000"/>
                  </a:lnSpc>
                  <a:spcBef>
                    <a:spcPts val="0"/>
                  </a:spcBef>
                  <a:spcAft>
                    <a:spcPts val="0"/>
                  </a:spcAft>
                  <a:buClrTx/>
                  <a:buSzTx/>
                  <a:buFontTx/>
                  <a:buNone/>
                  <a:tabLst/>
                  <a:defRPr/>
                </a:pPr>
                <a:endParaRPr kumimoji="0" lang="en-GB" sz="900" i="0" u="none" strike="noStrike" kern="0" cap="none" spc="0" normalizeH="0" baseline="0" noProof="0" dirty="0">
                  <a:ln>
                    <a:noFill/>
                  </a:ln>
                  <a:solidFill>
                    <a:schemeClr val="tx1">
                      <a:lumMod val="50000"/>
                    </a:schemeClr>
                  </a:solidFill>
                  <a:effectLst/>
                  <a:uLnTx/>
                  <a:uFillTx/>
                  <a:latin typeface="Franklin Gothic Book" panose="020B0503020102020204" pitchFamily="34" charset="0"/>
                  <a:ea typeface="+mn-ea"/>
                  <a:cs typeface="+mn-cs"/>
                </a:endParaRPr>
              </a:p>
            </p:txBody>
          </p:sp>
        </p:grpSp>
        <p:cxnSp>
          <p:nvCxnSpPr>
            <p:cNvPr id="22" name="Straight Connector 21"/>
            <p:cNvCxnSpPr/>
            <p:nvPr/>
          </p:nvCxnSpPr>
          <p:spPr>
            <a:xfrm>
              <a:off x="8150928" y="2422022"/>
              <a:ext cx="0" cy="2472661"/>
            </a:xfrm>
            <a:prstGeom prst="line">
              <a:avLst/>
            </a:prstGeom>
            <a:noFill/>
            <a:ln w="165100" cap="flat" cmpd="sng" algn="ctr">
              <a:solidFill>
                <a:srgbClr val="235AA6"/>
              </a:solidFill>
              <a:prstDash val="solid"/>
            </a:ln>
            <a:effectLst/>
          </p:spPr>
        </p:cxnSp>
        <p:sp>
          <p:nvSpPr>
            <p:cNvPr id="27" name="Arc 26"/>
            <p:cNvSpPr/>
            <p:nvPr/>
          </p:nvSpPr>
          <p:spPr>
            <a:xfrm rot="16200000">
              <a:off x="8150929" y="1903483"/>
              <a:ext cx="1068115" cy="1068113"/>
            </a:xfrm>
            <a:prstGeom prst="arc">
              <a:avLst>
                <a:gd name="adj1" fmla="val 16200000"/>
                <a:gd name="adj2" fmla="val 165900"/>
              </a:avLst>
            </a:prstGeom>
            <a:noFill/>
            <a:ln w="165100" cap="flat" cmpd="sng" algn="ctr">
              <a:solidFill>
                <a:srgbClr val="235AA6"/>
              </a:solidFill>
              <a:prstDash val="solid"/>
            </a:ln>
            <a:effectLst/>
          </p:spPr>
          <p:txBody>
            <a:bodyPr rtlCol="0" anchor="ctr"/>
            <a:lstStyle/>
            <a:p>
              <a:pPr marL="0" marR="0" lvl="0" indent="0" algn="ctr" defTabSz="864065" eaLnBrk="1" fontAlgn="auto" latinLnBrk="0" hangingPunct="1">
                <a:lnSpc>
                  <a:spcPct val="100000"/>
                </a:lnSpc>
                <a:spcBef>
                  <a:spcPts val="0"/>
                </a:spcBef>
                <a:spcAft>
                  <a:spcPts val="0"/>
                </a:spcAft>
                <a:buClrTx/>
                <a:buSzTx/>
                <a:buFontTx/>
                <a:buNone/>
                <a:tabLst/>
                <a:defRPr/>
              </a:pPr>
              <a:endParaRPr kumimoji="0" lang="en-GB" sz="900" i="0" u="none" strike="noStrike" kern="0" cap="none" spc="0" normalizeH="0" baseline="0" noProof="0" dirty="0">
                <a:ln>
                  <a:noFill/>
                </a:ln>
                <a:solidFill>
                  <a:schemeClr val="tx1">
                    <a:lumMod val="50000"/>
                  </a:schemeClr>
                </a:solidFill>
                <a:effectLst/>
                <a:uLnTx/>
                <a:uFillTx/>
                <a:latin typeface="Franklin Gothic Book" panose="020B0503020102020204" pitchFamily="34" charset="0"/>
                <a:ea typeface="+mn-ea"/>
                <a:cs typeface="+mn-cs"/>
              </a:endParaRPr>
            </a:p>
          </p:txBody>
        </p:sp>
      </p:grpSp>
      <p:pic>
        <p:nvPicPr>
          <p:cNvPr id="230402" name="Picture 2" descr="https://static.thenounproject.com/png/2954131-200.png"/>
          <p:cNvPicPr>
            <a:picLocks noChangeAspect="1" noChangeArrowheads="1"/>
          </p:cNvPicPr>
          <p:nvPr/>
        </p:nvPicPr>
        <p:blipFill>
          <a:blip r:embed="rId8"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536" y="3966535"/>
            <a:ext cx="486821" cy="48682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08499" y="3411558"/>
            <a:ext cx="1283677" cy="738664"/>
          </a:xfrm>
          <a:prstGeom prst="rect">
            <a:avLst/>
          </a:prstGeom>
          <a:noFill/>
        </p:spPr>
        <p:txBody>
          <a:bodyPr wrap="square" rtlCol="0">
            <a:spAutoFit/>
          </a:bodyPr>
          <a:lstStyle/>
          <a:p>
            <a:r>
              <a:rPr lang="en-US" sz="1400" b="1" i="1" dirty="0">
                <a:solidFill>
                  <a:schemeClr val="tx1">
                    <a:lumMod val="50000"/>
                  </a:schemeClr>
                </a:solidFill>
                <a:latin typeface="Franklin Gothic Book" panose="020B0503020102020204" pitchFamily="34" charset="0"/>
              </a:rPr>
              <a:t>January 2016</a:t>
            </a:r>
          </a:p>
          <a:p>
            <a:r>
              <a:rPr lang="en-US" sz="1400" dirty="0">
                <a:solidFill>
                  <a:schemeClr val="tx1">
                    <a:lumMod val="50000"/>
                  </a:schemeClr>
                </a:solidFill>
                <a:latin typeface="Franklin Gothic Book" panose="020B0503020102020204" pitchFamily="34" charset="0"/>
              </a:rPr>
              <a:t>Beginning of cooperation</a:t>
            </a:r>
          </a:p>
        </p:txBody>
      </p:sp>
      <p:pic>
        <p:nvPicPr>
          <p:cNvPr id="40" name="Picture 2" descr="https://static.thenounproject.com/png/2954131-200.png"/>
          <p:cNvPicPr>
            <a:picLocks noChangeAspect="1" noChangeArrowheads="1"/>
          </p:cNvPicPr>
          <p:nvPr/>
        </p:nvPicPr>
        <p:blipFill>
          <a:blip r:embed="rId8"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07261" y="4492248"/>
            <a:ext cx="486821" cy="486821"/>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https://static.thenounproject.com/png/2954131-200.png"/>
          <p:cNvPicPr>
            <a:picLocks noChangeAspect="1" noChangeArrowheads="1"/>
          </p:cNvPicPr>
          <p:nvPr/>
        </p:nvPicPr>
        <p:blipFill>
          <a:blip r:embed="rId8"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10202" y="3973161"/>
            <a:ext cx="486821" cy="486821"/>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https://static.thenounproject.com/png/2954131-200.png"/>
          <p:cNvPicPr>
            <a:picLocks noChangeAspect="1" noChangeArrowheads="1"/>
          </p:cNvPicPr>
          <p:nvPr/>
        </p:nvPicPr>
        <p:blipFill>
          <a:blip r:embed="rId8"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3119196" y="3050211"/>
            <a:ext cx="486821" cy="48682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https://static.thenounproject.com/png/2954131-200.png"/>
          <p:cNvPicPr>
            <a:picLocks noChangeAspect="1" noChangeArrowheads="1"/>
          </p:cNvPicPr>
          <p:nvPr/>
        </p:nvPicPr>
        <p:blipFill>
          <a:blip r:embed="rId8"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79046" y="1960937"/>
            <a:ext cx="486821" cy="486821"/>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https://static.thenounproject.com/png/2954131-200.png"/>
          <p:cNvPicPr>
            <a:picLocks noChangeAspect="1" noChangeArrowheads="1"/>
          </p:cNvPicPr>
          <p:nvPr/>
        </p:nvPicPr>
        <p:blipFill>
          <a:blip r:embed="rId8"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4833617" y="2185029"/>
            <a:ext cx="486821" cy="486821"/>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https://static.thenounproject.com/png/2954131-200.png"/>
          <p:cNvPicPr>
            <a:picLocks noChangeAspect="1" noChangeArrowheads="1"/>
          </p:cNvPicPr>
          <p:nvPr/>
        </p:nvPicPr>
        <p:blipFill>
          <a:blip r:embed="rId9"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5100064" y="3371763"/>
            <a:ext cx="476745" cy="486821"/>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https://static.thenounproject.com/png/2954131-200.png"/>
          <p:cNvPicPr>
            <a:picLocks noChangeAspect="1" noChangeArrowheads="1"/>
          </p:cNvPicPr>
          <p:nvPr/>
        </p:nvPicPr>
        <p:blipFill>
          <a:blip r:embed="rId8"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5804372" y="4313962"/>
            <a:ext cx="486821" cy="486821"/>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https://static.thenounproject.com/png/2954131-200.png"/>
          <p:cNvPicPr>
            <a:picLocks noChangeAspect="1" noChangeArrowheads="1"/>
          </p:cNvPicPr>
          <p:nvPr/>
        </p:nvPicPr>
        <p:blipFill>
          <a:blip r:embed="rId8"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0800000">
            <a:off x="6548712" y="5262397"/>
            <a:ext cx="486821" cy="48682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https://static.thenounproject.com/png/2954131-200.png"/>
          <p:cNvPicPr>
            <a:picLocks noChangeAspect="1" noChangeArrowheads="1"/>
          </p:cNvPicPr>
          <p:nvPr/>
        </p:nvPicPr>
        <p:blipFill>
          <a:blip r:embed="rId8"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7158554" y="3375997"/>
            <a:ext cx="486821" cy="486821"/>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p:cNvSpPr txBox="1"/>
          <p:nvPr/>
        </p:nvSpPr>
        <p:spPr>
          <a:xfrm>
            <a:off x="1176320" y="4836064"/>
            <a:ext cx="1371003" cy="738664"/>
          </a:xfrm>
          <a:prstGeom prst="rect">
            <a:avLst/>
          </a:prstGeom>
          <a:noFill/>
        </p:spPr>
        <p:txBody>
          <a:bodyPr wrap="square" rtlCol="0">
            <a:spAutoFit/>
          </a:bodyPr>
          <a:lstStyle/>
          <a:p>
            <a:r>
              <a:rPr lang="en-US" sz="1400" dirty="0">
                <a:solidFill>
                  <a:schemeClr val="tx1">
                    <a:lumMod val="50000"/>
                  </a:schemeClr>
                </a:solidFill>
                <a:latin typeface="Franklin Gothic Book" panose="020B0503020102020204" pitchFamily="34" charset="0"/>
              </a:rPr>
              <a:t>Review of best practices in e-procurement</a:t>
            </a:r>
          </a:p>
        </p:txBody>
      </p:sp>
      <p:sp>
        <p:nvSpPr>
          <p:cNvPr id="52" name="TextBox 51"/>
          <p:cNvSpPr txBox="1"/>
          <p:nvPr/>
        </p:nvSpPr>
        <p:spPr>
          <a:xfrm>
            <a:off x="1716863" y="3396396"/>
            <a:ext cx="1439099" cy="738664"/>
          </a:xfrm>
          <a:prstGeom prst="rect">
            <a:avLst/>
          </a:prstGeom>
          <a:noFill/>
        </p:spPr>
        <p:txBody>
          <a:bodyPr wrap="square" rtlCol="0">
            <a:spAutoFit/>
          </a:bodyPr>
          <a:lstStyle/>
          <a:p>
            <a:endParaRPr lang="en-US" sz="1400" b="1" i="1" dirty="0">
              <a:solidFill>
                <a:schemeClr val="tx1">
                  <a:lumMod val="50000"/>
                </a:schemeClr>
              </a:solidFill>
              <a:latin typeface="Franklin Gothic Book" panose="020B0503020102020204" pitchFamily="34" charset="0"/>
            </a:endParaRPr>
          </a:p>
          <a:p>
            <a:r>
              <a:rPr lang="en-US" sz="1400" dirty="0">
                <a:solidFill>
                  <a:schemeClr val="tx1">
                    <a:lumMod val="50000"/>
                  </a:schemeClr>
                </a:solidFill>
                <a:latin typeface="Franklin Gothic Book" panose="020B0503020102020204" pitchFamily="34" charset="0"/>
              </a:rPr>
              <a:t>Preparation of reform concept</a:t>
            </a:r>
          </a:p>
        </p:txBody>
      </p:sp>
      <p:sp>
        <p:nvSpPr>
          <p:cNvPr id="53" name="TextBox 52"/>
          <p:cNvSpPr txBox="1"/>
          <p:nvPr/>
        </p:nvSpPr>
        <p:spPr>
          <a:xfrm>
            <a:off x="3412989" y="2885845"/>
            <a:ext cx="1677480" cy="954107"/>
          </a:xfrm>
          <a:prstGeom prst="rect">
            <a:avLst/>
          </a:prstGeom>
          <a:noFill/>
        </p:spPr>
        <p:txBody>
          <a:bodyPr wrap="square" rtlCol="0">
            <a:spAutoFit/>
          </a:bodyPr>
          <a:lstStyle/>
          <a:p>
            <a:endParaRPr lang="en-US" sz="1400" b="1" i="1" dirty="0">
              <a:solidFill>
                <a:schemeClr val="tx1">
                  <a:lumMod val="50000"/>
                </a:schemeClr>
              </a:solidFill>
              <a:latin typeface="Franklin Gothic Book" panose="020B0503020102020204" pitchFamily="34" charset="0"/>
            </a:endParaRPr>
          </a:p>
          <a:p>
            <a:r>
              <a:rPr lang="en-US" sz="1400" dirty="0">
                <a:solidFill>
                  <a:schemeClr val="tx1">
                    <a:lumMod val="50000"/>
                  </a:schemeClr>
                </a:solidFill>
                <a:latin typeface="Franklin Gothic Book" panose="020B0503020102020204" pitchFamily="34" charset="0"/>
              </a:rPr>
              <a:t>Review of primary and secondary legislation</a:t>
            </a:r>
          </a:p>
        </p:txBody>
      </p:sp>
      <p:sp>
        <p:nvSpPr>
          <p:cNvPr id="54" name="TextBox 53"/>
          <p:cNvSpPr txBox="1"/>
          <p:nvPr/>
        </p:nvSpPr>
        <p:spPr>
          <a:xfrm>
            <a:off x="3345972" y="1118036"/>
            <a:ext cx="1974466" cy="954107"/>
          </a:xfrm>
          <a:prstGeom prst="rect">
            <a:avLst/>
          </a:prstGeom>
          <a:noFill/>
        </p:spPr>
        <p:txBody>
          <a:bodyPr wrap="square" rtlCol="0">
            <a:spAutoFit/>
          </a:bodyPr>
          <a:lstStyle/>
          <a:p>
            <a:endParaRPr lang="en-US" sz="1400" b="1" i="1" dirty="0">
              <a:solidFill>
                <a:schemeClr val="tx1">
                  <a:lumMod val="50000"/>
                </a:schemeClr>
              </a:solidFill>
              <a:latin typeface="Franklin Gothic Book" panose="020B0503020102020204" pitchFamily="34" charset="0"/>
            </a:endParaRPr>
          </a:p>
          <a:p>
            <a:r>
              <a:rPr lang="en-US" sz="1400" dirty="0">
                <a:solidFill>
                  <a:schemeClr val="tx1">
                    <a:lumMod val="50000"/>
                  </a:schemeClr>
                </a:solidFill>
                <a:latin typeface="Franklin Gothic Book" panose="020B0503020102020204" pitchFamily="34" charset="0"/>
              </a:rPr>
              <a:t>Preparation of </a:t>
            </a:r>
            <a:r>
              <a:rPr lang="en-US" sz="1400" dirty="0" err="1">
                <a:solidFill>
                  <a:schemeClr val="tx1">
                    <a:lumMod val="50000"/>
                  </a:schemeClr>
                </a:solidFill>
                <a:latin typeface="Franklin Gothic Book" panose="020B0503020102020204" pitchFamily="34" charset="0"/>
              </a:rPr>
              <a:t>ToR</a:t>
            </a:r>
            <a:r>
              <a:rPr lang="en-US" sz="1400" dirty="0">
                <a:solidFill>
                  <a:schemeClr val="tx1">
                    <a:lumMod val="50000"/>
                  </a:schemeClr>
                </a:solidFill>
                <a:latin typeface="Franklin Gothic Book" panose="020B0503020102020204" pitchFamily="34" charset="0"/>
              </a:rPr>
              <a:t> for development of e-procurement system</a:t>
            </a:r>
          </a:p>
        </p:txBody>
      </p:sp>
      <p:sp>
        <p:nvSpPr>
          <p:cNvPr id="55" name="TextBox 54"/>
          <p:cNvSpPr txBox="1"/>
          <p:nvPr/>
        </p:nvSpPr>
        <p:spPr>
          <a:xfrm>
            <a:off x="5157586" y="2232495"/>
            <a:ext cx="2044849" cy="738664"/>
          </a:xfrm>
          <a:prstGeom prst="rect">
            <a:avLst/>
          </a:prstGeom>
          <a:noFill/>
        </p:spPr>
        <p:txBody>
          <a:bodyPr wrap="square" rtlCol="0">
            <a:spAutoFit/>
          </a:bodyPr>
          <a:lstStyle/>
          <a:p>
            <a:r>
              <a:rPr lang="en-US" sz="1400" dirty="0">
                <a:solidFill>
                  <a:schemeClr val="tx1">
                    <a:lumMod val="50000"/>
                  </a:schemeClr>
                </a:solidFill>
                <a:latin typeface="Franklin Gothic Book" panose="020B0503020102020204" pitchFamily="34" charset="0"/>
              </a:rPr>
              <a:t>Preparation of trainings on regulations and reform concept</a:t>
            </a:r>
          </a:p>
        </p:txBody>
      </p:sp>
      <p:sp>
        <p:nvSpPr>
          <p:cNvPr id="56" name="TextBox 55"/>
          <p:cNvSpPr txBox="1"/>
          <p:nvPr/>
        </p:nvSpPr>
        <p:spPr>
          <a:xfrm>
            <a:off x="5413676" y="3419140"/>
            <a:ext cx="1920910" cy="523220"/>
          </a:xfrm>
          <a:prstGeom prst="rect">
            <a:avLst/>
          </a:prstGeom>
          <a:noFill/>
        </p:spPr>
        <p:txBody>
          <a:bodyPr wrap="square" rtlCol="0">
            <a:spAutoFit/>
          </a:bodyPr>
          <a:lstStyle/>
          <a:p>
            <a:r>
              <a:rPr lang="en-US" sz="1400" dirty="0">
                <a:solidFill>
                  <a:schemeClr val="tx1">
                    <a:lumMod val="50000"/>
                  </a:schemeClr>
                </a:solidFill>
                <a:latin typeface="Franklin Gothic Book" panose="020B0503020102020204" pitchFamily="34" charset="0"/>
              </a:rPr>
              <a:t>Preparation of implementation plan</a:t>
            </a:r>
          </a:p>
        </p:txBody>
      </p:sp>
      <p:sp>
        <p:nvSpPr>
          <p:cNvPr id="57" name="TextBox 56"/>
          <p:cNvSpPr txBox="1"/>
          <p:nvPr/>
        </p:nvSpPr>
        <p:spPr>
          <a:xfrm>
            <a:off x="4373858" y="4389846"/>
            <a:ext cx="1607386" cy="738664"/>
          </a:xfrm>
          <a:prstGeom prst="rect">
            <a:avLst/>
          </a:prstGeom>
          <a:noFill/>
        </p:spPr>
        <p:txBody>
          <a:bodyPr wrap="square" rtlCol="0">
            <a:spAutoFit/>
          </a:bodyPr>
          <a:lstStyle/>
          <a:p>
            <a:pPr algn="r"/>
            <a:r>
              <a:rPr lang="en-US" sz="1400" b="1" i="1" dirty="0">
                <a:solidFill>
                  <a:schemeClr val="tx1">
                    <a:lumMod val="50000"/>
                  </a:schemeClr>
                </a:solidFill>
                <a:latin typeface="Franklin Gothic Book" panose="020B0503020102020204" pitchFamily="34" charset="0"/>
              </a:rPr>
              <a:t>April 2017</a:t>
            </a:r>
          </a:p>
          <a:p>
            <a:pPr algn="r"/>
            <a:r>
              <a:rPr lang="en-US" sz="1400" dirty="0">
                <a:solidFill>
                  <a:schemeClr val="tx1">
                    <a:lumMod val="50000"/>
                  </a:schemeClr>
                </a:solidFill>
                <a:latin typeface="Franklin Gothic Book" panose="020B0503020102020204" pitchFamily="34" charset="0"/>
              </a:rPr>
              <a:t>Initiation of Pilot 1</a:t>
            </a:r>
          </a:p>
          <a:p>
            <a:pPr algn="r"/>
            <a:r>
              <a:rPr lang="en-US" sz="1400" dirty="0">
                <a:solidFill>
                  <a:schemeClr val="tx1">
                    <a:lumMod val="50000"/>
                  </a:schemeClr>
                </a:solidFill>
                <a:latin typeface="Franklin Gothic Book" panose="020B0503020102020204" pitchFamily="34" charset="0"/>
              </a:rPr>
              <a:t> Implementation</a:t>
            </a:r>
          </a:p>
        </p:txBody>
      </p:sp>
      <p:sp>
        <p:nvSpPr>
          <p:cNvPr id="58" name="TextBox 57"/>
          <p:cNvSpPr txBox="1"/>
          <p:nvPr/>
        </p:nvSpPr>
        <p:spPr>
          <a:xfrm>
            <a:off x="6653538" y="5548608"/>
            <a:ext cx="2268931" cy="738664"/>
          </a:xfrm>
          <a:prstGeom prst="rect">
            <a:avLst/>
          </a:prstGeom>
          <a:noFill/>
        </p:spPr>
        <p:txBody>
          <a:bodyPr wrap="square" rtlCol="0">
            <a:spAutoFit/>
          </a:bodyPr>
          <a:lstStyle/>
          <a:p>
            <a:r>
              <a:rPr lang="en-US" sz="1400" b="1" i="1" dirty="0">
                <a:solidFill>
                  <a:schemeClr val="tx1">
                    <a:lumMod val="50000"/>
                  </a:schemeClr>
                </a:solidFill>
                <a:latin typeface="Franklin Gothic Book" panose="020B0503020102020204" pitchFamily="34" charset="0"/>
              </a:rPr>
              <a:t>October 2018</a:t>
            </a:r>
          </a:p>
          <a:p>
            <a:r>
              <a:rPr lang="en-US" sz="1400" dirty="0">
                <a:solidFill>
                  <a:schemeClr val="tx1">
                    <a:lumMod val="50000"/>
                  </a:schemeClr>
                </a:solidFill>
                <a:latin typeface="Franklin Gothic Book" panose="020B0503020102020204" pitchFamily="34" charset="0"/>
              </a:rPr>
              <a:t>Initiation of Pilot 2</a:t>
            </a:r>
          </a:p>
          <a:p>
            <a:r>
              <a:rPr lang="en-US" sz="1400" dirty="0" smtClean="0">
                <a:solidFill>
                  <a:schemeClr val="tx1">
                    <a:lumMod val="50000"/>
                  </a:schemeClr>
                </a:solidFill>
                <a:latin typeface="Franklin Gothic Book" panose="020B0503020102020204" pitchFamily="34" charset="0"/>
              </a:rPr>
              <a:t>Implementation</a:t>
            </a:r>
            <a:endParaRPr lang="en-US" sz="1400" dirty="0">
              <a:solidFill>
                <a:schemeClr val="tx1">
                  <a:lumMod val="50000"/>
                </a:schemeClr>
              </a:solidFill>
              <a:latin typeface="Franklin Gothic Book" panose="020B0503020102020204" pitchFamily="34" charset="0"/>
            </a:endParaRPr>
          </a:p>
        </p:txBody>
      </p:sp>
      <p:sp>
        <p:nvSpPr>
          <p:cNvPr id="59" name="TextBox 58"/>
          <p:cNvSpPr txBox="1"/>
          <p:nvPr/>
        </p:nvSpPr>
        <p:spPr>
          <a:xfrm>
            <a:off x="7488080" y="3440878"/>
            <a:ext cx="1655920" cy="738664"/>
          </a:xfrm>
          <a:prstGeom prst="rect">
            <a:avLst/>
          </a:prstGeom>
          <a:noFill/>
        </p:spPr>
        <p:txBody>
          <a:bodyPr wrap="square" rtlCol="0">
            <a:spAutoFit/>
          </a:bodyPr>
          <a:lstStyle/>
          <a:p>
            <a:r>
              <a:rPr lang="en-US" sz="1400" b="1" i="1" dirty="0">
                <a:solidFill>
                  <a:schemeClr val="tx1">
                    <a:lumMod val="50000"/>
                  </a:schemeClr>
                </a:solidFill>
                <a:latin typeface="Franklin Gothic Book" panose="020B0503020102020204" pitchFamily="34" charset="0"/>
              </a:rPr>
              <a:t>July 2019</a:t>
            </a:r>
          </a:p>
          <a:p>
            <a:pPr algn="r"/>
            <a:r>
              <a:rPr lang="en-US" sz="1400" dirty="0">
                <a:solidFill>
                  <a:schemeClr val="tx1">
                    <a:lumMod val="50000"/>
                  </a:schemeClr>
                </a:solidFill>
                <a:latin typeface="Franklin Gothic Book" panose="020B0503020102020204" pitchFamily="34" charset="0"/>
              </a:rPr>
              <a:t>Initiation of Pilot 3</a:t>
            </a:r>
          </a:p>
          <a:p>
            <a:pPr algn="r"/>
            <a:r>
              <a:rPr lang="en-US" sz="1400" dirty="0">
                <a:solidFill>
                  <a:schemeClr val="tx1">
                    <a:lumMod val="50000"/>
                  </a:schemeClr>
                </a:solidFill>
                <a:latin typeface="Franklin Gothic Book" panose="020B0503020102020204" pitchFamily="34" charset="0"/>
              </a:rPr>
              <a:t> Implementation</a:t>
            </a:r>
          </a:p>
        </p:txBody>
      </p:sp>
    </p:spTree>
    <p:extLst>
      <p:ext uri="{BB962C8B-B14F-4D97-AF65-F5344CB8AC3E}">
        <p14:creationId xmlns:p14="http://schemas.microsoft.com/office/powerpoint/2010/main" val="4213255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7 Objeto" hidden="1"/>
          <p:cNvGraphicFramePr>
            <a:graphicFrameLocks noChangeAspect="1"/>
          </p:cNvGraphicFramePr>
          <p:nvPr>
            <p:custDataLst>
              <p:tags r:id="rId2"/>
            </p:custDataLst>
            <p:extLst>
              <p:ext uri="{D42A27DB-BD31-4B8C-83A1-F6EECF244321}">
                <p14:modId xmlns:p14="http://schemas.microsoft.com/office/powerpoint/2010/main" val="17180995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8091"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Rectángulo 2"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endParaRPr lang="en-GB" sz="2500" dirty="0">
              <a:solidFill>
                <a:srgbClr val="FFFFFF"/>
              </a:solidFill>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16" name="4 Título"/>
          <p:cNvSpPr txBox="1">
            <a:spLocks/>
          </p:cNvSpPr>
          <p:nvPr/>
        </p:nvSpPr>
        <p:spPr>
          <a:xfrm>
            <a:off x="619125" y="260648"/>
            <a:ext cx="6391275" cy="635000"/>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endParaRPr lang="en-GB" sz="2000" dirty="0">
              <a:solidFill>
                <a:srgbClr val="00AE9E"/>
              </a:solidFill>
              <a:latin typeface="Franklin Gothic Book" panose="020B0503020102020204" pitchFamily="34" charset="0"/>
            </a:endParaRPr>
          </a:p>
        </p:txBody>
      </p:sp>
      <p:sp>
        <p:nvSpPr>
          <p:cNvPr id="29" name="Title 1"/>
          <p:cNvSpPr>
            <a:spLocks noGrp="1"/>
          </p:cNvSpPr>
          <p:nvPr>
            <p:ph type="title"/>
          </p:nvPr>
        </p:nvSpPr>
        <p:spPr>
          <a:xfrm>
            <a:off x="574673" y="101405"/>
            <a:ext cx="6985001" cy="617733"/>
          </a:xfrm>
        </p:spPr>
        <p:txBody>
          <a:bodyPr>
            <a:normAutofit fontScale="90000"/>
          </a:bodyPr>
          <a:lstStyle/>
          <a:p>
            <a:r>
              <a:rPr lang="en-GB" dirty="0"/>
              <a:t>Policy and business advice for eProcurement reforms</a:t>
            </a:r>
          </a:p>
        </p:txBody>
      </p:sp>
      <p:sp>
        <p:nvSpPr>
          <p:cNvPr id="30" name="TextBox 29"/>
          <p:cNvSpPr txBox="1"/>
          <p:nvPr/>
        </p:nvSpPr>
        <p:spPr>
          <a:xfrm>
            <a:off x="574673" y="726424"/>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Main achievements</a:t>
            </a:r>
          </a:p>
        </p:txBody>
      </p:sp>
      <p:cxnSp>
        <p:nvCxnSpPr>
          <p:cNvPr id="18" name="5 Conector recto"/>
          <p:cNvCxnSpPr/>
          <p:nvPr/>
        </p:nvCxnSpPr>
        <p:spPr>
          <a:xfrm>
            <a:off x="2178517" y="1407886"/>
            <a:ext cx="15089" cy="5072114"/>
          </a:xfrm>
          <a:prstGeom prst="line">
            <a:avLst/>
          </a:prstGeom>
          <a:ln w="184150">
            <a:solidFill>
              <a:srgbClr val="376092"/>
            </a:solidFill>
          </a:ln>
        </p:spPr>
        <p:style>
          <a:lnRef idx="1">
            <a:schemeClr val="accent1"/>
          </a:lnRef>
          <a:fillRef idx="0">
            <a:schemeClr val="accent1"/>
          </a:fillRef>
          <a:effectRef idx="0">
            <a:schemeClr val="accent1"/>
          </a:effectRef>
          <a:fontRef idx="minor">
            <a:schemeClr val="tx1"/>
          </a:fontRef>
        </p:style>
      </p:cxnSp>
      <p:grpSp>
        <p:nvGrpSpPr>
          <p:cNvPr id="20" name="Grupo 19"/>
          <p:cNvGrpSpPr/>
          <p:nvPr/>
        </p:nvGrpSpPr>
        <p:grpSpPr>
          <a:xfrm>
            <a:off x="309705" y="2959499"/>
            <a:ext cx="1408183" cy="1975402"/>
            <a:chOff x="914820" y="2397580"/>
            <a:chExt cx="1408183" cy="1975402"/>
          </a:xfrm>
        </p:grpSpPr>
        <p:sp>
          <p:nvSpPr>
            <p:cNvPr id="21" name="11 Rectángulo redondeado"/>
            <p:cNvSpPr/>
            <p:nvPr/>
          </p:nvSpPr>
          <p:spPr>
            <a:xfrm>
              <a:off x="941698" y="3910992"/>
              <a:ext cx="1354426" cy="461990"/>
            </a:xfrm>
            <a:prstGeom prst="roundRect">
              <a:avLst>
                <a:gd name="adj" fmla="val 10094"/>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GB" altLang="en-US" sz="1600" b="1" dirty="0">
                  <a:solidFill>
                    <a:srgbClr val="002060"/>
                  </a:solidFill>
                  <a:latin typeface="Franklin Gothic Book" panose="020B0503020102020204" pitchFamily="34" charset="0"/>
                  <a:cs typeface="Arial" pitchFamily="34" charset="0"/>
                </a:rPr>
                <a:t>Achievements</a:t>
              </a:r>
            </a:p>
          </p:txBody>
        </p:sp>
        <p:pic>
          <p:nvPicPr>
            <p:cNvPr id="22" name="Picture 2" descr="https://d30y9cdsu7xlg0.cloudfront.net/png/589395-200.png"/>
            <p:cNvPicPr>
              <a:picLocks noChangeAspect="1" noChangeArrowheads="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4820" y="2397580"/>
              <a:ext cx="1408183" cy="1408183"/>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Date Placeholder 1"/>
          <p:cNvSpPr>
            <a:spLocks noGrp="1"/>
          </p:cNvSpPr>
          <p:nvPr>
            <p:ph type="dt" sz="half" idx="2"/>
          </p:nvPr>
        </p:nvSpPr>
        <p:spPr/>
        <p:txBody>
          <a:bodyPr/>
          <a:lstStyle/>
          <a:p>
            <a:fld id="{CF20727D-47BD-49D5-BBEF-BA9A323817AC}" type="datetime3">
              <a:rPr lang="en-GB" smtClean="0">
                <a:solidFill>
                  <a:srgbClr val="00539B"/>
                </a:solidFill>
              </a:rPr>
              <a:t>7 July, 2020</a:t>
            </a:fld>
            <a:endParaRPr lang="en-GB" dirty="0">
              <a:solidFill>
                <a:srgbClr val="00539B"/>
              </a:solidFill>
            </a:endParaRPr>
          </a:p>
        </p:txBody>
      </p:sp>
      <p:sp>
        <p:nvSpPr>
          <p:cNvPr id="7" name="Slide Number Placeholder 6"/>
          <p:cNvSpPr>
            <a:spLocks noGrp="1"/>
          </p:cNvSpPr>
          <p:nvPr>
            <p:ph type="sldNum" sz="quarter" idx="4"/>
          </p:nvPr>
        </p:nvSpPr>
        <p:spPr/>
        <p:txBody>
          <a:bodyPr/>
          <a:lstStyle/>
          <a:p>
            <a:fld id="{71F9F866-B438-9445-8D9F-1F8FF6608833}" type="slidenum">
              <a:rPr lang="en-GB" smtClean="0">
                <a:solidFill>
                  <a:srgbClr val="00539B"/>
                </a:solidFill>
              </a:rPr>
              <a:pPr/>
              <a:t>14</a:t>
            </a:fld>
            <a:endParaRPr lang="en-GB" dirty="0">
              <a:solidFill>
                <a:srgbClr val="00539B"/>
              </a:solidFill>
            </a:endParaRPr>
          </a:p>
        </p:txBody>
      </p:sp>
      <p:grpSp>
        <p:nvGrpSpPr>
          <p:cNvPr id="27" name="Group 26"/>
          <p:cNvGrpSpPr/>
          <p:nvPr/>
        </p:nvGrpSpPr>
        <p:grpSpPr>
          <a:xfrm>
            <a:off x="1962493" y="1361410"/>
            <a:ext cx="6676307" cy="646331"/>
            <a:chOff x="1962493" y="1361410"/>
            <a:chExt cx="6676307" cy="646331"/>
          </a:xfrm>
        </p:grpSpPr>
        <p:sp>
          <p:nvSpPr>
            <p:cNvPr id="28" name="CuadroTexto 15"/>
            <p:cNvSpPr txBox="1"/>
            <p:nvPr/>
          </p:nvSpPr>
          <p:spPr>
            <a:xfrm>
              <a:off x="2590800" y="1361410"/>
              <a:ext cx="6048000" cy="646331"/>
            </a:xfrm>
            <a:prstGeom prst="rect">
              <a:avLst/>
            </a:prstGeom>
            <a:noFill/>
          </p:spPr>
          <p:txBody>
            <a:bodyPr wrap="square" rtlCol="0">
              <a:spAutoFit/>
            </a:bodyPr>
            <a:lstStyle/>
            <a:p>
              <a:pPr defTabSz="914120">
                <a:spcAft>
                  <a:spcPts val="2400"/>
                </a:spcAft>
                <a:defRPr/>
              </a:pPr>
              <a:r>
                <a:rPr lang="en-US" sz="1800" b="1" kern="0" dirty="0">
                  <a:solidFill>
                    <a:schemeClr val="tx1">
                      <a:lumMod val="50000"/>
                    </a:schemeClr>
                  </a:solidFill>
                  <a:latin typeface="Franklin Gothic Book" panose="020B0503020102020204" pitchFamily="34" charset="0"/>
                  <a:cs typeface="Arial" pitchFamily="34" charset="0"/>
                </a:rPr>
                <a:t>Definition of an innovative digital public procurement service based on most advanced global best practice</a:t>
              </a:r>
            </a:p>
          </p:txBody>
        </p:sp>
        <p:sp>
          <p:nvSpPr>
            <p:cNvPr id="31" name="Rectángulo 22"/>
            <p:cNvSpPr/>
            <p:nvPr/>
          </p:nvSpPr>
          <p:spPr>
            <a:xfrm>
              <a:off x="1962493" y="1625941"/>
              <a:ext cx="432048" cy="230995"/>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US" sz="1100" dirty="0">
                <a:solidFill>
                  <a:schemeClr val="tx1"/>
                </a:solidFill>
              </a:endParaRPr>
            </a:p>
          </p:txBody>
        </p:sp>
      </p:grpSp>
      <p:grpSp>
        <p:nvGrpSpPr>
          <p:cNvPr id="32" name="Group 31"/>
          <p:cNvGrpSpPr/>
          <p:nvPr/>
        </p:nvGrpSpPr>
        <p:grpSpPr>
          <a:xfrm>
            <a:off x="1977582" y="5237829"/>
            <a:ext cx="6661218" cy="923330"/>
            <a:chOff x="1977582" y="5237829"/>
            <a:chExt cx="6661218" cy="923330"/>
          </a:xfrm>
        </p:grpSpPr>
        <p:sp>
          <p:nvSpPr>
            <p:cNvPr id="33" name="CuadroTexto 16"/>
            <p:cNvSpPr txBox="1"/>
            <p:nvPr/>
          </p:nvSpPr>
          <p:spPr>
            <a:xfrm>
              <a:off x="2590800" y="5237829"/>
              <a:ext cx="6048000" cy="923330"/>
            </a:xfrm>
            <a:prstGeom prst="rect">
              <a:avLst/>
            </a:prstGeom>
            <a:noFill/>
          </p:spPr>
          <p:txBody>
            <a:bodyPr wrap="square" rtlCol="0">
              <a:spAutoFit/>
            </a:bodyPr>
            <a:lstStyle/>
            <a:p>
              <a:pPr lvl="0" defTabSz="914120">
                <a:spcAft>
                  <a:spcPts val="2400"/>
                </a:spcAft>
                <a:defRPr/>
              </a:pPr>
              <a:r>
                <a:rPr lang="en-US" sz="1800" b="1" kern="0" dirty="0">
                  <a:solidFill>
                    <a:schemeClr val="tx1">
                      <a:lumMod val="50000"/>
                    </a:schemeClr>
                  </a:solidFill>
                  <a:latin typeface="Franklin Gothic Book" panose="020B0503020102020204" pitchFamily="34" charset="0"/>
                  <a:cs typeface="Arial" pitchFamily="34" charset="0"/>
                </a:rPr>
                <a:t>Digital procurement </a:t>
              </a:r>
              <a:r>
                <a:rPr lang="en-US" sz="1800" kern="0" dirty="0">
                  <a:solidFill>
                    <a:schemeClr val="tx1">
                      <a:lumMod val="50000"/>
                    </a:schemeClr>
                  </a:solidFill>
                  <a:latin typeface="Franklin Gothic Book" panose="020B0503020102020204" pitchFamily="34" charset="0"/>
                  <a:cs typeface="Arial" pitchFamily="34" charset="0"/>
                </a:rPr>
                <a:t>data access from legacy and new systems for data-driven evidence-based procurement management</a:t>
              </a:r>
            </a:p>
          </p:txBody>
        </p:sp>
        <p:sp>
          <p:nvSpPr>
            <p:cNvPr id="34" name="Rectángulo 23"/>
            <p:cNvSpPr/>
            <p:nvPr/>
          </p:nvSpPr>
          <p:spPr>
            <a:xfrm>
              <a:off x="1977582" y="5583997"/>
              <a:ext cx="432048" cy="230995"/>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US" sz="1100" dirty="0">
                <a:solidFill>
                  <a:schemeClr val="tx1"/>
                </a:solidFill>
              </a:endParaRPr>
            </a:p>
          </p:txBody>
        </p:sp>
      </p:grpSp>
      <p:grpSp>
        <p:nvGrpSpPr>
          <p:cNvPr id="35" name="Group 34"/>
          <p:cNvGrpSpPr/>
          <p:nvPr/>
        </p:nvGrpSpPr>
        <p:grpSpPr>
          <a:xfrm>
            <a:off x="1962493" y="2959063"/>
            <a:ext cx="6720074" cy="1200329"/>
            <a:chOff x="1962493" y="2959063"/>
            <a:chExt cx="6720074" cy="1200329"/>
          </a:xfrm>
        </p:grpSpPr>
        <p:sp>
          <p:nvSpPr>
            <p:cNvPr id="36" name="CuadroTexto 15"/>
            <p:cNvSpPr txBox="1"/>
            <p:nvPr/>
          </p:nvSpPr>
          <p:spPr>
            <a:xfrm>
              <a:off x="2634567" y="2959063"/>
              <a:ext cx="6048000" cy="1200329"/>
            </a:xfrm>
            <a:prstGeom prst="rect">
              <a:avLst/>
            </a:prstGeom>
            <a:noFill/>
          </p:spPr>
          <p:txBody>
            <a:bodyPr wrap="square" rtlCol="0">
              <a:spAutoFit/>
            </a:bodyPr>
            <a:lstStyle/>
            <a:p>
              <a:pPr defTabSz="914120">
                <a:spcAft>
                  <a:spcPts val="2400"/>
                </a:spcAft>
                <a:defRPr/>
              </a:pPr>
              <a:r>
                <a:rPr lang="en-US" sz="1800" b="1" kern="0" dirty="0">
                  <a:solidFill>
                    <a:schemeClr val="tx1">
                      <a:lumMod val="50000"/>
                    </a:schemeClr>
                  </a:solidFill>
                  <a:latin typeface="Franklin Gothic Book" panose="020B0503020102020204" pitchFamily="34" charset="0"/>
                  <a:cs typeface="Arial" pitchFamily="34" charset="0"/>
                </a:rPr>
                <a:t>Identification and proposal of regulatory framework to support digital end-to-end procurement </a:t>
              </a:r>
              <a:r>
                <a:rPr lang="en-US" sz="1800" kern="0" dirty="0">
                  <a:solidFill>
                    <a:schemeClr val="tx1">
                      <a:lumMod val="50000"/>
                    </a:schemeClr>
                  </a:solidFill>
                  <a:latin typeface="Franklin Gothic Book" panose="020B0503020102020204" pitchFamily="34" charset="0"/>
                  <a:cs typeface="Arial" pitchFamily="34" charset="0"/>
                </a:rPr>
                <a:t>aligned with the international obligations deriving from the 2012 WTO GPA and 2014 EU Directives</a:t>
              </a:r>
            </a:p>
          </p:txBody>
        </p:sp>
        <p:sp>
          <p:nvSpPr>
            <p:cNvPr id="37" name="Rectángulo 22"/>
            <p:cNvSpPr/>
            <p:nvPr/>
          </p:nvSpPr>
          <p:spPr>
            <a:xfrm>
              <a:off x="1962493" y="3443730"/>
              <a:ext cx="432048" cy="230995"/>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US" sz="1100" dirty="0">
                <a:solidFill>
                  <a:schemeClr val="tx1"/>
                </a:solidFill>
              </a:endParaRPr>
            </a:p>
          </p:txBody>
        </p:sp>
      </p:grpSp>
      <p:grpSp>
        <p:nvGrpSpPr>
          <p:cNvPr id="38" name="Group 37"/>
          <p:cNvGrpSpPr/>
          <p:nvPr/>
        </p:nvGrpSpPr>
        <p:grpSpPr>
          <a:xfrm>
            <a:off x="1977582" y="2132489"/>
            <a:ext cx="6661218" cy="646331"/>
            <a:chOff x="1977582" y="2132489"/>
            <a:chExt cx="6661218" cy="646331"/>
          </a:xfrm>
        </p:grpSpPr>
        <p:sp>
          <p:nvSpPr>
            <p:cNvPr id="39" name="Rectángulo 22"/>
            <p:cNvSpPr/>
            <p:nvPr/>
          </p:nvSpPr>
          <p:spPr>
            <a:xfrm>
              <a:off x="1977582" y="2340157"/>
              <a:ext cx="432048" cy="230995"/>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US" sz="1100" dirty="0">
                <a:solidFill>
                  <a:schemeClr val="tx1"/>
                </a:solidFill>
              </a:endParaRPr>
            </a:p>
          </p:txBody>
        </p:sp>
        <p:sp>
          <p:nvSpPr>
            <p:cNvPr id="40" name="CuadroTexto 15"/>
            <p:cNvSpPr txBox="1"/>
            <p:nvPr/>
          </p:nvSpPr>
          <p:spPr>
            <a:xfrm>
              <a:off x="2590800" y="2132489"/>
              <a:ext cx="6048000" cy="646331"/>
            </a:xfrm>
            <a:prstGeom prst="rect">
              <a:avLst/>
            </a:prstGeom>
            <a:noFill/>
          </p:spPr>
          <p:txBody>
            <a:bodyPr wrap="square" rtlCol="0">
              <a:spAutoFit/>
            </a:bodyPr>
            <a:lstStyle/>
            <a:p>
              <a:pPr defTabSz="914120">
                <a:spcAft>
                  <a:spcPts val="2400"/>
                </a:spcAft>
                <a:defRPr/>
              </a:pPr>
              <a:r>
                <a:rPr lang="en-US" sz="1800" b="1" kern="0" dirty="0">
                  <a:solidFill>
                    <a:schemeClr val="tx1">
                      <a:lumMod val="50000"/>
                    </a:schemeClr>
                  </a:solidFill>
                  <a:latin typeface="Franklin Gothic Book" panose="020B0503020102020204" pitchFamily="34" charset="0"/>
                  <a:cs typeface="Arial" pitchFamily="34" charset="0"/>
                </a:rPr>
                <a:t>‘Proof of concept’ pilot for digital service business model </a:t>
              </a:r>
              <a:r>
                <a:rPr lang="en-US" sz="1800" kern="0" dirty="0">
                  <a:solidFill>
                    <a:schemeClr val="tx1">
                      <a:lumMod val="50000"/>
                    </a:schemeClr>
                  </a:solidFill>
                  <a:latin typeface="Franklin Gothic Book" panose="020B0503020102020204" pitchFamily="34" charset="0"/>
                  <a:cs typeface="Arial" pitchFamily="34" charset="0"/>
                </a:rPr>
                <a:t>for local market in Moldova</a:t>
              </a:r>
            </a:p>
          </p:txBody>
        </p:sp>
      </p:grpSp>
      <p:grpSp>
        <p:nvGrpSpPr>
          <p:cNvPr id="41" name="Group 40"/>
          <p:cNvGrpSpPr/>
          <p:nvPr/>
        </p:nvGrpSpPr>
        <p:grpSpPr>
          <a:xfrm>
            <a:off x="1977582" y="4223020"/>
            <a:ext cx="6661218" cy="923330"/>
            <a:chOff x="1977582" y="4223020"/>
            <a:chExt cx="6661218" cy="923330"/>
          </a:xfrm>
        </p:grpSpPr>
        <p:sp>
          <p:nvSpPr>
            <p:cNvPr id="42" name="CuadroTexto 15"/>
            <p:cNvSpPr txBox="1"/>
            <p:nvPr/>
          </p:nvSpPr>
          <p:spPr>
            <a:xfrm>
              <a:off x="2590800" y="4223020"/>
              <a:ext cx="6048000" cy="923330"/>
            </a:xfrm>
            <a:prstGeom prst="rect">
              <a:avLst/>
            </a:prstGeom>
            <a:noFill/>
          </p:spPr>
          <p:txBody>
            <a:bodyPr wrap="square" rtlCol="0">
              <a:spAutoFit/>
            </a:bodyPr>
            <a:lstStyle/>
            <a:p>
              <a:pPr defTabSz="914120">
                <a:spcAft>
                  <a:spcPts val="2400"/>
                </a:spcAft>
                <a:defRPr/>
              </a:pPr>
              <a:r>
                <a:rPr lang="en-US" sz="1800" b="1" kern="0" dirty="0">
                  <a:solidFill>
                    <a:schemeClr val="tx1">
                      <a:lumMod val="50000"/>
                    </a:schemeClr>
                  </a:solidFill>
                  <a:latin typeface="Franklin Gothic Book" panose="020B0503020102020204" pitchFamily="34" charset="0"/>
                  <a:cs typeface="Arial" pitchFamily="34" charset="0"/>
                </a:rPr>
                <a:t>‘Pre-commissioning pilot implementation’ of digital procurement cycle for micro, small and high value of public procurements </a:t>
              </a:r>
              <a:endParaRPr lang="en-US" sz="1800" kern="0" dirty="0">
                <a:solidFill>
                  <a:schemeClr val="tx1">
                    <a:lumMod val="50000"/>
                  </a:schemeClr>
                </a:solidFill>
                <a:latin typeface="Franklin Gothic Book" panose="020B0503020102020204" pitchFamily="34" charset="0"/>
                <a:cs typeface="Arial" pitchFamily="34" charset="0"/>
              </a:endParaRPr>
            </a:p>
          </p:txBody>
        </p:sp>
        <p:sp>
          <p:nvSpPr>
            <p:cNvPr id="43" name="Rectángulo 22"/>
            <p:cNvSpPr/>
            <p:nvPr/>
          </p:nvSpPr>
          <p:spPr>
            <a:xfrm>
              <a:off x="1977582" y="4569188"/>
              <a:ext cx="432048" cy="230995"/>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US" sz="1100" dirty="0">
                <a:solidFill>
                  <a:schemeClr val="tx1"/>
                </a:solidFill>
              </a:endParaRPr>
            </a:p>
          </p:txBody>
        </p:sp>
      </p:grpSp>
    </p:spTree>
    <p:extLst>
      <p:ext uri="{BB962C8B-B14F-4D97-AF65-F5344CB8AC3E}">
        <p14:creationId xmlns:p14="http://schemas.microsoft.com/office/powerpoint/2010/main" val="837064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7 Objeto" hidden="1"/>
          <p:cNvGraphicFramePr>
            <a:graphicFrameLocks noChangeAspect="1"/>
          </p:cNvGraphicFramePr>
          <p:nvPr>
            <p:custDataLst>
              <p:tags r:id="rId2"/>
            </p:custDataLst>
            <p:extLst>
              <p:ext uri="{D42A27DB-BD31-4B8C-83A1-F6EECF244321}">
                <p14:modId xmlns:p14="http://schemas.microsoft.com/office/powerpoint/2010/main" val="383948453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1489"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Rectángulo 2"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endParaRPr lang="en-GB" sz="2500" dirty="0">
              <a:solidFill>
                <a:srgbClr val="FFFFFF"/>
              </a:solidFill>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16" name="4 Título"/>
          <p:cNvSpPr txBox="1">
            <a:spLocks/>
          </p:cNvSpPr>
          <p:nvPr/>
        </p:nvSpPr>
        <p:spPr>
          <a:xfrm>
            <a:off x="619125" y="260648"/>
            <a:ext cx="6391275" cy="635000"/>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endParaRPr lang="en-GB" sz="2000" dirty="0">
              <a:solidFill>
                <a:srgbClr val="00AE9E"/>
              </a:solidFill>
              <a:latin typeface="Franklin Gothic Book" panose="020B0503020102020204" pitchFamily="34" charset="0"/>
            </a:endParaRPr>
          </a:p>
        </p:txBody>
      </p:sp>
      <p:sp>
        <p:nvSpPr>
          <p:cNvPr id="29" name="Title 1"/>
          <p:cNvSpPr>
            <a:spLocks noGrp="1"/>
          </p:cNvSpPr>
          <p:nvPr>
            <p:ph type="title"/>
          </p:nvPr>
        </p:nvSpPr>
        <p:spPr>
          <a:xfrm>
            <a:off x="574673" y="101405"/>
            <a:ext cx="6985001" cy="617733"/>
          </a:xfrm>
        </p:spPr>
        <p:txBody>
          <a:bodyPr>
            <a:normAutofit fontScale="90000"/>
          </a:bodyPr>
          <a:lstStyle/>
          <a:p>
            <a:r>
              <a:rPr lang="en-GB" dirty="0"/>
              <a:t>Policy and business advice for eProcurement reforms</a:t>
            </a:r>
          </a:p>
        </p:txBody>
      </p:sp>
      <p:sp>
        <p:nvSpPr>
          <p:cNvPr id="30" name="TextBox 29"/>
          <p:cNvSpPr txBox="1"/>
          <p:nvPr/>
        </p:nvSpPr>
        <p:spPr>
          <a:xfrm>
            <a:off x="574673" y="726424"/>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Key challenges</a:t>
            </a:r>
          </a:p>
        </p:txBody>
      </p:sp>
      <p:cxnSp>
        <p:nvCxnSpPr>
          <p:cNvPr id="18" name="5 Conector recto"/>
          <p:cNvCxnSpPr/>
          <p:nvPr/>
        </p:nvCxnSpPr>
        <p:spPr>
          <a:xfrm>
            <a:off x="2178517" y="1407886"/>
            <a:ext cx="0" cy="4358432"/>
          </a:xfrm>
          <a:prstGeom prst="line">
            <a:avLst/>
          </a:prstGeom>
          <a:ln w="184150">
            <a:solidFill>
              <a:srgbClr val="376092"/>
            </a:solidFill>
          </a:ln>
        </p:spPr>
        <p:style>
          <a:lnRef idx="1">
            <a:schemeClr val="accent1"/>
          </a:lnRef>
          <a:fillRef idx="0">
            <a:schemeClr val="accent1"/>
          </a:fillRef>
          <a:effectRef idx="0">
            <a:schemeClr val="accent1"/>
          </a:effectRef>
          <a:fontRef idx="minor">
            <a:schemeClr val="tx1"/>
          </a:fontRef>
        </p:style>
      </p:cxnSp>
      <p:sp>
        <p:nvSpPr>
          <p:cNvPr id="21" name="11 Rectángulo redondeado"/>
          <p:cNvSpPr/>
          <p:nvPr/>
        </p:nvSpPr>
        <p:spPr>
          <a:xfrm>
            <a:off x="336583" y="4472911"/>
            <a:ext cx="1354426" cy="461990"/>
          </a:xfrm>
          <a:prstGeom prst="roundRect">
            <a:avLst>
              <a:gd name="adj" fmla="val 10094"/>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GB" altLang="en-US" sz="1600" b="1" dirty="0">
                <a:solidFill>
                  <a:srgbClr val="002060"/>
                </a:solidFill>
                <a:latin typeface="Franklin Gothic Book" panose="020B0503020102020204" pitchFamily="34" charset="0"/>
                <a:cs typeface="Arial" pitchFamily="34" charset="0"/>
              </a:rPr>
              <a:t>Key challenges</a:t>
            </a:r>
          </a:p>
        </p:txBody>
      </p:sp>
      <p:grpSp>
        <p:nvGrpSpPr>
          <p:cNvPr id="6" name="Group 5"/>
          <p:cNvGrpSpPr/>
          <p:nvPr/>
        </p:nvGrpSpPr>
        <p:grpSpPr>
          <a:xfrm>
            <a:off x="1962492" y="2371670"/>
            <a:ext cx="6696744" cy="646331"/>
            <a:chOff x="1962492" y="1610779"/>
            <a:chExt cx="6696744" cy="646331"/>
          </a:xfrm>
        </p:grpSpPr>
        <p:sp>
          <p:nvSpPr>
            <p:cNvPr id="15" name="CuadroTexto 15"/>
            <p:cNvSpPr txBox="1"/>
            <p:nvPr/>
          </p:nvSpPr>
          <p:spPr>
            <a:xfrm>
              <a:off x="2611236" y="1610779"/>
              <a:ext cx="6048000" cy="646331"/>
            </a:xfrm>
            <a:prstGeom prst="rect">
              <a:avLst/>
            </a:prstGeom>
            <a:noFill/>
          </p:spPr>
          <p:txBody>
            <a:bodyPr wrap="square" rtlCol="0">
              <a:spAutoFit/>
            </a:bodyPr>
            <a:lstStyle/>
            <a:p>
              <a:pPr defTabSz="914120">
                <a:spcAft>
                  <a:spcPts val="2400"/>
                </a:spcAft>
                <a:defRPr/>
              </a:pPr>
              <a:r>
                <a:rPr lang="en-US" sz="1800" kern="0" dirty="0">
                  <a:solidFill>
                    <a:schemeClr val="tx1">
                      <a:lumMod val="50000"/>
                    </a:schemeClr>
                  </a:solidFill>
                  <a:latin typeface="Franklin Gothic Book" panose="020B0503020102020204" pitchFamily="34" charset="0"/>
                  <a:cs typeface="Arial" pitchFamily="34" charset="0"/>
                </a:rPr>
                <a:t>Adoption of </a:t>
              </a:r>
              <a:r>
                <a:rPr lang="en-US" sz="1800" b="1" kern="0" dirty="0">
                  <a:solidFill>
                    <a:schemeClr val="tx1">
                      <a:lumMod val="50000"/>
                    </a:schemeClr>
                  </a:solidFill>
                  <a:latin typeface="Franklin Gothic Book" panose="020B0503020102020204" pitchFamily="34" charset="0"/>
                  <a:cs typeface="Arial" pitchFamily="34" charset="0"/>
                </a:rPr>
                <a:t>secondary legislation </a:t>
              </a:r>
              <a:r>
                <a:rPr lang="en-US" sz="1800" kern="0" dirty="0">
                  <a:solidFill>
                    <a:schemeClr val="tx1">
                      <a:lumMod val="50000"/>
                    </a:schemeClr>
                  </a:solidFill>
                  <a:latin typeface="Franklin Gothic Book" panose="020B0503020102020204" pitchFamily="34" charset="0"/>
                  <a:cs typeface="Arial" pitchFamily="34" charset="0"/>
                </a:rPr>
                <a:t>that would foster full capabilities of </a:t>
              </a:r>
              <a:r>
                <a:rPr lang="en-GB" sz="1800" b="1" dirty="0">
                  <a:solidFill>
                    <a:srgbClr val="00AE9E"/>
                  </a:solidFill>
                  <a:latin typeface="Franklin Gothic Book" panose="020B0503020102020204" pitchFamily="34" charset="0"/>
                  <a:cs typeface="Calibri" panose="020F0502020204030204" pitchFamily="34" charset="0"/>
                </a:rPr>
                <a:t>MTender</a:t>
              </a:r>
              <a:r>
                <a:rPr lang="en-GB" sz="1800" dirty="0">
                  <a:solidFill>
                    <a:srgbClr val="000000"/>
                  </a:solidFill>
                  <a:latin typeface="Franklin Gothic Book" panose="020B0503020102020204" pitchFamily="34" charset="0"/>
                  <a:cs typeface="Calibri" panose="020F0502020204030204" pitchFamily="34" charset="0"/>
                </a:rPr>
                <a:t> </a:t>
              </a:r>
              <a:r>
                <a:rPr lang="en-US" sz="1800" b="1" kern="0" dirty="0">
                  <a:solidFill>
                    <a:schemeClr val="tx1">
                      <a:lumMod val="50000"/>
                    </a:schemeClr>
                  </a:solidFill>
                  <a:latin typeface="Franklin Gothic Book" panose="020B0503020102020204" pitchFamily="34" charset="0"/>
                  <a:cs typeface="Arial" pitchFamily="34" charset="0"/>
                </a:rPr>
                <a:t>pilot</a:t>
              </a:r>
            </a:p>
          </p:txBody>
        </p:sp>
        <p:sp>
          <p:nvSpPr>
            <p:cNvPr id="23" name="Rectángulo 22"/>
            <p:cNvSpPr/>
            <p:nvPr/>
          </p:nvSpPr>
          <p:spPr>
            <a:xfrm>
              <a:off x="1962492" y="1818447"/>
              <a:ext cx="432048" cy="230995"/>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US" sz="1100" dirty="0">
                <a:solidFill>
                  <a:schemeClr val="tx1"/>
                </a:solidFill>
              </a:endParaRPr>
            </a:p>
          </p:txBody>
        </p:sp>
      </p:grpSp>
      <p:grpSp>
        <p:nvGrpSpPr>
          <p:cNvPr id="5" name="Group 4"/>
          <p:cNvGrpSpPr/>
          <p:nvPr/>
        </p:nvGrpSpPr>
        <p:grpSpPr>
          <a:xfrm>
            <a:off x="1962492" y="3872746"/>
            <a:ext cx="6696744" cy="1200329"/>
            <a:chOff x="1962493" y="2726613"/>
            <a:chExt cx="6696744" cy="1200329"/>
          </a:xfrm>
        </p:grpSpPr>
        <p:sp>
          <p:nvSpPr>
            <p:cNvPr id="25" name="CuadroTexto 15"/>
            <p:cNvSpPr txBox="1"/>
            <p:nvPr/>
          </p:nvSpPr>
          <p:spPr>
            <a:xfrm>
              <a:off x="2611237" y="2726613"/>
              <a:ext cx="6048000" cy="1200329"/>
            </a:xfrm>
            <a:prstGeom prst="rect">
              <a:avLst/>
            </a:prstGeom>
            <a:noFill/>
          </p:spPr>
          <p:txBody>
            <a:bodyPr wrap="square" rtlCol="0">
              <a:spAutoFit/>
            </a:bodyPr>
            <a:lstStyle/>
            <a:p>
              <a:pPr defTabSz="914120">
                <a:spcAft>
                  <a:spcPts val="2400"/>
                </a:spcAft>
                <a:defRPr/>
              </a:pPr>
              <a:r>
                <a:rPr lang="en-US" sz="1800" kern="0" dirty="0">
                  <a:solidFill>
                    <a:schemeClr val="tx1">
                      <a:lumMod val="50000"/>
                    </a:schemeClr>
                  </a:solidFill>
                  <a:latin typeface="Franklin Gothic Book" panose="020B0503020102020204" pitchFamily="34" charset="0"/>
                  <a:cs typeface="Arial" pitchFamily="34" charset="0"/>
                </a:rPr>
                <a:t>Shared development of the </a:t>
              </a:r>
              <a:r>
                <a:rPr lang="en-GB" sz="1800" b="1" dirty="0">
                  <a:solidFill>
                    <a:srgbClr val="00AE9E"/>
                  </a:solidFill>
                  <a:latin typeface="Franklin Gothic Book" panose="020B0503020102020204" pitchFamily="34" charset="0"/>
                  <a:cs typeface="Calibri" panose="020F0502020204030204" pitchFamily="34" charset="0"/>
                </a:rPr>
                <a:t>MTender</a:t>
              </a:r>
              <a:r>
                <a:rPr lang="en-GB" sz="1800" dirty="0">
                  <a:solidFill>
                    <a:srgbClr val="000000"/>
                  </a:solidFill>
                  <a:latin typeface="Franklin Gothic Book" panose="020B0503020102020204" pitchFamily="34" charset="0"/>
                  <a:cs typeface="Calibri" panose="020F0502020204030204" pitchFamily="34" charset="0"/>
                </a:rPr>
                <a:t> </a:t>
              </a:r>
              <a:r>
                <a:rPr lang="en-US" sz="1800" kern="0" dirty="0">
                  <a:solidFill>
                    <a:schemeClr val="tx1">
                      <a:lumMod val="50000"/>
                    </a:schemeClr>
                  </a:solidFill>
                  <a:latin typeface="Franklin Gothic Book" panose="020B0503020102020204" pitchFamily="34" charset="0"/>
                  <a:cs typeface="Arial" pitchFamily="34" charset="0"/>
                </a:rPr>
                <a:t>system requires </a:t>
              </a:r>
              <a:r>
                <a:rPr lang="en-US" sz="1800" b="1" kern="0" dirty="0">
                  <a:solidFill>
                    <a:schemeClr val="tx1">
                      <a:lumMod val="50000"/>
                    </a:schemeClr>
                  </a:solidFill>
                  <a:latin typeface="Franklin Gothic Book" panose="020B0503020102020204" pitchFamily="34" charset="0"/>
                  <a:cs typeface="Arial" pitchFamily="34" charset="0"/>
                </a:rPr>
                <a:t>close collaboration </a:t>
              </a:r>
              <a:r>
                <a:rPr lang="en-US" sz="1800" kern="0" dirty="0">
                  <a:solidFill>
                    <a:schemeClr val="tx1">
                      <a:lumMod val="50000"/>
                    </a:schemeClr>
                  </a:solidFill>
                  <a:latin typeface="Franklin Gothic Book" panose="020B0503020102020204" pitchFamily="34" charset="0"/>
                  <a:cs typeface="Arial" pitchFamily="34" charset="0"/>
                </a:rPr>
                <a:t>between CDU developers, NEPPs and government stakeholders, and increased management control</a:t>
              </a:r>
            </a:p>
          </p:txBody>
        </p:sp>
        <p:sp>
          <p:nvSpPr>
            <p:cNvPr id="26" name="Rectángulo 22"/>
            <p:cNvSpPr/>
            <p:nvPr/>
          </p:nvSpPr>
          <p:spPr>
            <a:xfrm>
              <a:off x="1962493" y="3211280"/>
              <a:ext cx="432048" cy="230995"/>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US" sz="1100" dirty="0">
                <a:solidFill>
                  <a:schemeClr val="tx1"/>
                </a:solidFill>
              </a:endParaRPr>
            </a:p>
          </p:txBody>
        </p:sp>
      </p:grpSp>
      <p:pic>
        <p:nvPicPr>
          <p:cNvPr id="2" name="Picture 1"/>
          <p:cNvPicPr>
            <a:picLocks noChangeAspect="1"/>
          </p:cNvPicPr>
          <p:nvPr/>
        </p:nvPicPr>
        <p:blipFill>
          <a:blip r:embed="rId8">
            <a:duotone>
              <a:prstClr val="black"/>
              <a:schemeClr val="accent3">
                <a:tint val="45000"/>
                <a:satMod val="400000"/>
              </a:schemeClr>
            </a:duotone>
          </a:blip>
          <a:stretch>
            <a:fillRect/>
          </a:stretch>
        </p:blipFill>
        <p:spPr>
          <a:xfrm>
            <a:off x="401796" y="2975102"/>
            <a:ext cx="1224000" cy="1224000"/>
          </a:xfrm>
          <a:prstGeom prst="rect">
            <a:avLst/>
          </a:prstGeom>
        </p:spPr>
      </p:pic>
      <p:sp>
        <p:nvSpPr>
          <p:cNvPr id="7" name="Date Placeholder 6"/>
          <p:cNvSpPr>
            <a:spLocks noGrp="1"/>
          </p:cNvSpPr>
          <p:nvPr>
            <p:ph type="dt" sz="half" idx="2"/>
          </p:nvPr>
        </p:nvSpPr>
        <p:spPr/>
        <p:txBody>
          <a:bodyPr/>
          <a:lstStyle/>
          <a:p>
            <a:fld id="{BFD4350E-208A-4903-814F-2D64EA09CEDA}" type="datetime3">
              <a:rPr lang="en-GB" smtClean="0">
                <a:solidFill>
                  <a:srgbClr val="00539B"/>
                </a:solidFill>
              </a:rPr>
              <a:t>7 July, 2020</a:t>
            </a:fld>
            <a:endParaRPr lang="en-GB" dirty="0">
              <a:solidFill>
                <a:srgbClr val="00539B"/>
              </a:solidFill>
            </a:endParaRPr>
          </a:p>
        </p:txBody>
      </p:sp>
      <p:sp>
        <p:nvSpPr>
          <p:cNvPr id="9" name="Slide Number Placeholder 8"/>
          <p:cNvSpPr>
            <a:spLocks noGrp="1"/>
          </p:cNvSpPr>
          <p:nvPr>
            <p:ph type="sldNum" sz="quarter" idx="4"/>
          </p:nvPr>
        </p:nvSpPr>
        <p:spPr/>
        <p:txBody>
          <a:bodyPr/>
          <a:lstStyle/>
          <a:p>
            <a:fld id="{71F9F866-B438-9445-8D9F-1F8FF6608833}" type="slidenum">
              <a:rPr lang="en-GB" smtClean="0">
                <a:solidFill>
                  <a:srgbClr val="00539B"/>
                </a:solidFill>
              </a:rPr>
              <a:pPr/>
              <a:t>15</a:t>
            </a:fld>
            <a:endParaRPr lang="en-GB" dirty="0">
              <a:solidFill>
                <a:srgbClr val="00539B"/>
              </a:solidFill>
            </a:endParaRPr>
          </a:p>
        </p:txBody>
      </p:sp>
    </p:spTree>
    <p:extLst>
      <p:ext uri="{BB962C8B-B14F-4D97-AF65-F5344CB8AC3E}">
        <p14:creationId xmlns:p14="http://schemas.microsoft.com/office/powerpoint/2010/main" val="1315307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7 Objeto" hidden="1"/>
          <p:cNvGraphicFramePr>
            <a:graphicFrameLocks noChangeAspect="1"/>
          </p:cNvGraphicFramePr>
          <p:nvPr>
            <p:custDataLst>
              <p:tags r:id="rId2"/>
            </p:custDataLst>
            <p:extLst>
              <p:ext uri="{D42A27DB-BD31-4B8C-83A1-F6EECF244321}">
                <p14:modId xmlns:p14="http://schemas.microsoft.com/office/powerpoint/2010/main" val="410106317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2505"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Rectángulo 2"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endParaRPr lang="en-GB" sz="2500" dirty="0">
              <a:solidFill>
                <a:srgbClr val="FFFFFF"/>
              </a:solidFill>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6" name="5 Marcador de número de diapositiva"/>
          <p:cNvSpPr>
            <a:spLocks noGrp="1"/>
          </p:cNvSpPr>
          <p:nvPr>
            <p:ph type="sldNum" sz="quarter" idx="4"/>
          </p:nvPr>
        </p:nvSpPr>
        <p:spPr>
          <a:xfrm>
            <a:off x="8749467" y="6480000"/>
            <a:ext cx="360002" cy="378000"/>
          </a:xfrm>
        </p:spPr>
        <p:txBody>
          <a:bodyPr/>
          <a:lstStyle/>
          <a:p>
            <a:fld id="{71F9F866-B438-9445-8D9F-1F8FF6608833}" type="slidenum">
              <a:rPr lang="en-GB" smtClean="0">
                <a:solidFill>
                  <a:srgbClr val="00539B"/>
                </a:solidFill>
                <a:latin typeface="Franklin Gothic Book" panose="020B0503020102020204" pitchFamily="34" charset="0"/>
              </a:rPr>
              <a:pPr/>
              <a:t>16</a:t>
            </a:fld>
            <a:endParaRPr lang="en-GB" dirty="0">
              <a:solidFill>
                <a:srgbClr val="00539B"/>
              </a:solidFill>
              <a:latin typeface="Franklin Gothic Book" panose="020B0503020102020204" pitchFamily="34" charset="0"/>
            </a:endParaRPr>
          </a:p>
        </p:txBody>
      </p:sp>
      <p:sp>
        <p:nvSpPr>
          <p:cNvPr id="16" name="4 Título"/>
          <p:cNvSpPr txBox="1">
            <a:spLocks/>
          </p:cNvSpPr>
          <p:nvPr/>
        </p:nvSpPr>
        <p:spPr>
          <a:xfrm>
            <a:off x="619125" y="260648"/>
            <a:ext cx="6391275" cy="635000"/>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endParaRPr lang="en-GB" sz="2000" dirty="0">
              <a:solidFill>
                <a:srgbClr val="00AE9E"/>
              </a:solidFill>
              <a:latin typeface="Franklin Gothic Book" panose="020B0503020102020204" pitchFamily="34" charset="0"/>
            </a:endParaRPr>
          </a:p>
        </p:txBody>
      </p:sp>
      <p:sp>
        <p:nvSpPr>
          <p:cNvPr id="29" name="Title 1"/>
          <p:cNvSpPr>
            <a:spLocks noGrp="1"/>
          </p:cNvSpPr>
          <p:nvPr>
            <p:ph type="title"/>
          </p:nvPr>
        </p:nvSpPr>
        <p:spPr>
          <a:xfrm>
            <a:off x="574673" y="101405"/>
            <a:ext cx="6985001" cy="617733"/>
          </a:xfrm>
        </p:spPr>
        <p:txBody>
          <a:bodyPr>
            <a:normAutofit fontScale="90000"/>
          </a:bodyPr>
          <a:lstStyle/>
          <a:p>
            <a:r>
              <a:rPr lang="en-GB" dirty="0"/>
              <a:t>Policy and business advice for eProcurement reforms</a:t>
            </a:r>
            <a:endParaRPr lang="en-GB" sz="4400" dirty="0">
              <a:solidFill>
                <a:schemeClr val="accent2"/>
              </a:solidFill>
            </a:endParaRPr>
          </a:p>
        </p:txBody>
      </p:sp>
      <p:sp>
        <p:nvSpPr>
          <p:cNvPr id="30" name="TextBox 29"/>
          <p:cNvSpPr txBox="1"/>
          <p:nvPr/>
        </p:nvSpPr>
        <p:spPr>
          <a:xfrm>
            <a:off x="574673" y="726424"/>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Public procurement reform project stakeholders</a:t>
            </a:r>
          </a:p>
        </p:txBody>
      </p:sp>
      <p:sp>
        <p:nvSpPr>
          <p:cNvPr id="7" name="Date Placeholder 6"/>
          <p:cNvSpPr>
            <a:spLocks noGrp="1"/>
          </p:cNvSpPr>
          <p:nvPr>
            <p:ph type="dt" sz="half" idx="2"/>
          </p:nvPr>
        </p:nvSpPr>
        <p:spPr/>
        <p:txBody>
          <a:bodyPr/>
          <a:lstStyle/>
          <a:p>
            <a:fld id="{BF236BDC-8F8E-4062-90C3-02FEC024BF00}" type="datetime3">
              <a:rPr lang="en-GB" smtClean="0">
                <a:solidFill>
                  <a:srgbClr val="00539B"/>
                </a:solidFill>
              </a:rPr>
              <a:t>7 July, 2020</a:t>
            </a:fld>
            <a:endParaRPr lang="en-GB" dirty="0">
              <a:solidFill>
                <a:srgbClr val="00539B"/>
              </a:solidFill>
            </a:endParaRPr>
          </a:p>
        </p:txBody>
      </p:sp>
      <p:sp>
        <p:nvSpPr>
          <p:cNvPr id="11" name="TextBox 10"/>
          <p:cNvSpPr txBox="1"/>
          <p:nvPr/>
        </p:nvSpPr>
        <p:spPr>
          <a:xfrm>
            <a:off x="5791081" y="3323552"/>
            <a:ext cx="3116842" cy="646331"/>
          </a:xfrm>
          <a:prstGeom prst="rect">
            <a:avLst/>
          </a:prstGeom>
          <a:noFill/>
        </p:spPr>
        <p:txBody>
          <a:bodyPr wrap="square" rtlCol="0">
            <a:spAutoFit/>
          </a:bodyPr>
          <a:lstStyle/>
          <a:p>
            <a:pPr algn="r"/>
            <a:r>
              <a:rPr lang="en-US" b="1" dirty="0">
                <a:solidFill>
                  <a:schemeClr val="bg1">
                    <a:lumMod val="50000"/>
                  </a:schemeClr>
                </a:solidFill>
              </a:rPr>
              <a:t> everis - Daniel Arosa</a:t>
            </a:r>
          </a:p>
          <a:p>
            <a:pPr algn="r"/>
            <a:r>
              <a:rPr lang="en-US" dirty="0">
                <a:solidFill>
                  <a:schemeClr val="bg1">
                    <a:lumMod val="50000"/>
                  </a:schemeClr>
                </a:solidFill>
              </a:rPr>
              <a:t>(daniel.arosa.otero@everis.com) </a:t>
            </a:r>
          </a:p>
          <a:p>
            <a:pPr algn="r"/>
            <a:r>
              <a:rPr lang="en-US" dirty="0">
                <a:solidFill>
                  <a:schemeClr val="bg1">
                    <a:lumMod val="50000"/>
                  </a:schemeClr>
                </a:solidFill>
              </a:rPr>
              <a:t>Procurement Consultant</a:t>
            </a:r>
          </a:p>
        </p:txBody>
      </p:sp>
      <p:sp>
        <p:nvSpPr>
          <p:cNvPr id="12" name="TextBox 11"/>
          <p:cNvSpPr txBox="1"/>
          <p:nvPr/>
        </p:nvSpPr>
        <p:spPr>
          <a:xfrm>
            <a:off x="5755200" y="5284406"/>
            <a:ext cx="3152723" cy="646331"/>
          </a:xfrm>
          <a:prstGeom prst="rect">
            <a:avLst/>
          </a:prstGeom>
          <a:noFill/>
        </p:spPr>
        <p:txBody>
          <a:bodyPr wrap="square" rtlCol="0">
            <a:spAutoFit/>
          </a:bodyPr>
          <a:lstStyle/>
          <a:p>
            <a:pPr algn="r"/>
            <a:r>
              <a:rPr lang="en-US" b="1" dirty="0">
                <a:solidFill>
                  <a:schemeClr val="bg1">
                    <a:lumMod val="50000"/>
                  </a:schemeClr>
                </a:solidFill>
              </a:rPr>
              <a:t>everis - Enric Staromiejski</a:t>
            </a:r>
          </a:p>
          <a:p>
            <a:pPr algn="r"/>
            <a:r>
              <a:rPr lang="en-US" dirty="0">
                <a:solidFill>
                  <a:schemeClr val="bg1">
                    <a:lumMod val="50000"/>
                  </a:schemeClr>
                </a:solidFill>
              </a:rPr>
              <a:t>(enric.Staromiejski.torregrosa@everis.com) </a:t>
            </a:r>
          </a:p>
          <a:p>
            <a:pPr algn="r"/>
            <a:r>
              <a:rPr lang="en-US" dirty="0">
                <a:solidFill>
                  <a:schemeClr val="bg1">
                    <a:lumMod val="50000"/>
                  </a:schemeClr>
                </a:solidFill>
              </a:rPr>
              <a:t>OCDS Data Model Advisor</a:t>
            </a:r>
          </a:p>
        </p:txBody>
      </p:sp>
      <p:sp>
        <p:nvSpPr>
          <p:cNvPr id="13" name="TextBox 12"/>
          <p:cNvSpPr txBox="1"/>
          <p:nvPr/>
        </p:nvSpPr>
        <p:spPr>
          <a:xfrm>
            <a:off x="3217682" y="6020563"/>
            <a:ext cx="2674027" cy="646331"/>
          </a:xfrm>
          <a:prstGeom prst="rect">
            <a:avLst/>
          </a:prstGeom>
          <a:noFill/>
        </p:spPr>
        <p:txBody>
          <a:bodyPr wrap="square" rtlCol="0">
            <a:spAutoFit/>
          </a:bodyPr>
          <a:lstStyle/>
          <a:p>
            <a:pPr algn="r"/>
            <a:r>
              <a:rPr lang="en-US" b="1" dirty="0">
                <a:solidFill>
                  <a:schemeClr val="bg1">
                    <a:lumMod val="50000"/>
                  </a:schemeClr>
                </a:solidFill>
              </a:rPr>
              <a:t>everis - Ivette Vilar</a:t>
            </a:r>
          </a:p>
          <a:p>
            <a:pPr algn="r"/>
            <a:r>
              <a:rPr lang="en-US" dirty="0">
                <a:solidFill>
                  <a:schemeClr val="bg1">
                    <a:lumMod val="50000"/>
                  </a:schemeClr>
                </a:solidFill>
              </a:rPr>
              <a:t>(Ivette.vilar.roldan@everis.com) </a:t>
            </a:r>
          </a:p>
          <a:p>
            <a:pPr algn="r"/>
            <a:r>
              <a:rPr lang="en-US" dirty="0">
                <a:solidFill>
                  <a:schemeClr val="bg1">
                    <a:lumMod val="50000"/>
                  </a:schemeClr>
                </a:solidFill>
              </a:rPr>
              <a:t>IT Team</a:t>
            </a:r>
          </a:p>
        </p:txBody>
      </p:sp>
      <p:sp>
        <p:nvSpPr>
          <p:cNvPr id="14" name="TextBox 13"/>
          <p:cNvSpPr txBox="1"/>
          <p:nvPr/>
        </p:nvSpPr>
        <p:spPr>
          <a:xfrm>
            <a:off x="3456907" y="2425663"/>
            <a:ext cx="2434802" cy="646331"/>
          </a:xfrm>
          <a:prstGeom prst="rect">
            <a:avLst/>
          </a:prstGeom>
          <a:noFill/>
        </p:spPr>
        <p:txBody>
          <a:bodyPr wrap="square" rtlCol="0">
            <a:spAutoFit/>
          </a:bodyPr>
          <a:lstStyle/>
          <a:p>
            <a:pPr algn="r"/>
            <a:r>
              <a:rPr lang="en-US" b="1" dirty="0" err="1">
                <a:solidFill>
                  <a:schemeClr val="bg1">
                    <a:lumMod val="50000"/>
                  </a:schemeClr>
                </a:solidFill>
              </a:rPr>
              <a:t>Dorina</a:t>
            </a:r>
            <a:r>
              <a:rPr lang="en-US" b="1" dirty="0">
                <a:solidFill>
                  <a:schemeClr val="bg1">
                    <a:lumMod val="50000"/>
                  </a:schemeClr>
                </a:solidFill>
              </a:rPr>
              <a:t> </a:t>
            </a:r>
            <a:r>
              <a:rPr lang="en-US" b="1" dirty="0" err="1">
                <a:solidFill>
                  <a:schemeClr val="bg1">
                    <a:lumMod val="50000"/>
                  </a:schemeClr>
                </a:solidFill>
              </a:rPr>
              <a:t>Harcenco</a:t>
            </a:r>
            <a:endParaRPr lang="en-US" b="1" dirty="0">
              <a:solidFill>
                <a:schemeClr val="bg1">
                  <a:lumMod val="50000"/>
                </a:schemeClr>
              </a:solidFill>
            </a:endParaRPr>
          </a:p>
          <a:p>
            <a:pPr algn="r"/>
            <a:r>
              <a:rPr lang="en-US" dirty="0">
                <a:solidFill>
                  <a:schemeClr val="bg1">
                    <a:lumMod val="50000"/>
                  </a:schemeClr>
                </a:solidFill>
              </a:rPr>
              <a:t>(dorina@ppi-ebrd-unicitral.com) </a:t>
            </a:r>
          </a:p>
          <a:p>
            <a:pPr algn="r"/>
            <a:r>
              <a:rPr lang="en-US" dirty="0">
                <a:solidFill>
                  <a:schemeClr val="bg1">
                    <a:lumMod val="50000"/>
                  </a:schemeClr>
                </a:solidFill>
              </a:rPr>
              <a:t>GPA Advisor</a:t>
            </a:r>
          </a:p>
        </p:txBody>
      </p:sp>
      <p:sp>
        <p:nvSpPr>
          <p:cNvPr id="15" name="TextBox 14"/>
          <p:cNvSpPr txBox="1"/>
          <p:nvPr/>
        </p:nvSpPr>
        <p:spPr>
          <a:xfrm>
            <a:off x="3456907" y="5298850"/>
            <a:ext cx="2434802" cy="646331"/>
          </a:xfrm>
          <a:prstGeom prst="rect">
            <a:avLst/>
          </a:prstGeom>
          <a:noFill/>
        </p:spPr>
        <p:txBody>
          <a:bodyPr wrap="square" rtlCol="0">
            <a:spAutoFit/>
          </a:bodyPr>
          <a:lstStyle/>
          <a:p>
            <a:pPr algn="r"/>
            <a:r>
              <a:rPr lang="en-US" b="1" dirty="0">
                <a:solidFill>
                  <a:schemeClr val="bg1">
                    <a:lumMod val="50000"/>
                  </a:schemeClr>
                </a:solidFill>
              </a:rPr>
              <a:t>Andrei </a:t>
            </a:r>
            <a:r>
              <a:rPr lang="en-US" b="1" dirty="0" err="1">
                <a:solidFill>
                  <a:schemeClr val="bg1">
                    <a:lumMod val="50000"/>
                  </a:schemeClr>
                </a:solidFill>
              </a:rPr>
              <a:t>Rogac</a:t>
            </a:r>
            <a:endParaRPr lang="en-US" b="1" dirty="0">
              <a:solidFill>
                <a:schemeClr val="bg1">
                  <a:lumMod val="50000"/>
                </a:schemeClr>
              </a:solidFill>
            </a:endParaRPr>
          </a:p>
          <a:p>
            <a:pPr algn="r"/>
            <a:r>
              <a:rPr lang="en-US" dirty="0">
                <a:solidFill>
                  <a:schemeClr val="bg1">
                    <a:lumMod val="50000"/>
                  </a:schemeClr>
                </a:solidFill>
              </a:rPr>
              <a:t>(andrei@ppi-unicitral.com) </a:t>
            </a:r>
            <a:br>
              <a:rPr lang="en-US" dirty="0">
                <a:solidFill>
                  <a:schemeClr val="bg1">
                    <a:lumMod val="50000"/>
                  </a:schemeClr>
                </a:solidFill>
              </a:rPr>
            </a:br>
            <a:r>
              <a:rPr lang="en-US" dirty="0">
                <a:solidFill>
                  <a:schemeClr val="bg1">
                    <a:lumMod val="50000"/>
                  </a:schemeClr>
                </a:solidFill>
              </a:rPr>
              <a:t>Legal Advisor</a:t>
            </a:r>
          </a:p>
        </p:txBody>
      </p:sp>
      <p:sp>
        <p:nvSpPr>
          <p:cNvPr id="17" name="TextBox 16"/>
          <p:cNvSpPr txBox="1"/>
          <p:nvPr/>
        </p:nvSpPr>
        <p:spPr>
          <a:xfrm>
            <a:off x="5791081" y="6020563"/>
            <a:ext cx="3116842" cy="646331"/>
          </a:xfrm>
          <a:prstGeom prst="rect">
            <a:avLst/>
          </a:prstGeom>
          <a:noFill/>
        </p:spPr>
        <p:txBody>
          <a:bodyPr wrap="square" rtlCol="0">
            <a:spAutoFit/>
          </a:bodyPr>
          <a:lstStyle/>
          <a:p>
            <a:pPr algn="r"/>
            <a:r>
              <a:rPr lang="en-US" b="1" dirty="0">
                <a:solidFill>
                  <a:schemeClr val="bg1">
                    <a:lumMod val="50000"/>
                  </a:schemeClr>
                </a:solidFill>
              </a:rPr>
              <a:t>Viktor </a:t>
            </a:r>
            <a:r>
              <a:rPr lang="en-US" b="1" dirty="0" err="1">
                <a:solidFill>
                  <a:schemeClr val="bg1">
                    <a:lumMod val="50000"/>
                  </a:schemeClr>
                </a:solidFill>
              </a:rPr>
              <a:t>Nestulia</a:t>
            </a:r>
            <a:endParaRPr lang="en-US" b="1" dirty="0">
              <a:solidFill>
                <a:schemeClr val="bg1">
                  <a:lumMod val="50000"/>
                </a:schemeClr>
              </a:solidFill>
            </a:endParaRPr>
          </a:p>
          <a:p>
            <a:pPr algn="r"/>
            <a:r>
              <a:rPr lang="en-US" dirty="0">
                <a:solidFill>
                  <a:schemeClr val="bg1">
                    <a:lumMod val="50000"/>
                  </a:schemeClr>
                </a:solidFill>
              </a:rPr>
              <a:t>(vnestulia@open-contracting.org) </a:t>
            </a:r>
          </a:p>
          <a:p>
            <a:pPr algn="r"/>
            <a:r>
              <a:rPr lang="en-US" dirty="0">
                <a:solidFill>
                  <a:schemeClr val="bg1">
                    <a:lumMod val="50000"/>
                  </a:schemeClr>
                </a:solidFill>
              </a:rPr>
              <a:t>Open Contracting Partnership Consultant</a:t>
            </a:r>
          </a:p>
        </p:txBody>
      </p:sp>
      <p:sp>
        <p:nvSpPr>
          <p:cNvPr id="18" name="TextBox 17"/>
          <p:cNvSpPr txBox="1"/>
          <p:nvPr/>
        </p:nvSpPr>
        <p:spPr>
          <a:xfrm>
            <a:off x="3456907" y="4458627"/>
            <a:ext cx="2434802" cy="646331"/>
          </a:xfrm>
          <a:prstGeom prst="rect">
            <a:avLst/>
          </a:prstGeom>
          <a:noFill/>
        </p:spPr>
        <p:txBody>
          <a:bodyPr wrap="square" rtlCol="0">
            <a:spAutoFit/>
          </a:bodyPr>
          <a:lstStyle/>
          <a:p>
            <a:pPr algn="r"/>
            <a:r>
              <a:rPr lang="en-US" b="1" dirty="0" err="1">
                <a:solidFill>
                  <a:schemeClr val="bg1">
                    <a:lumMod val="50000"/>
                  </a:schemeClr>
                </a:solidFill>
              </a:rPr>
              <a:t>Ustudio</a:t>
            </a:r>
            <a:r>
              <a:rPr lang="en-US" b="1" dirty="0">
                <a:solidFill>
                  <a:schemeClr val="bg1">
                    <a:lumMod val="50000"/>
                  </a:schemeClr>
                </a:solidFill>
              </a:rPr>
              <a:t> - Paul </a:t>
            </a:r>
            <a:r>
              <a:rPr lang="en-US" b="1" dirty="0" err="1">
                <a:solidFill>
                  <a:schemeClr val="bg1">
                    <a:lumMod val="50000"/>
                  </a:schemeClr>
                </a:solidFill>
              </a:rPr>
              <a:t>Boroday</a:t>
            </a:r>
            <a:endParaRPr lang="en-US" b="1" dirty="0">
              <a:solidFill>
                <a:schemeClr val="bg1">
                  <a:lumMod val="50000"/>
                </a:schemeClr>
              </a:solidFill>
            </a:endParaRPr>
          </a:p>
          <a:p>
            <a:pPr algn="r"/>
            <a:r>
              <a:rPr lang="en-US" dirty="0">
                <a:solidFill>
                  <a:schemeClr val="bg1">
                    <a:lumMod val="50000"/>
                  </a:schemeClr>
                </a:solidFill>
              </a:rPr>
              <a:t>(paul.boroday@gmail.com) </a:t>
            </a:r>
          </a:p>
          <a:p>
            <a:pPr algn="r"/>
            <a:r>
              <a:rPr lang="en-US" dirty="0">
                <a:solidFill>
                  <a:schemeClr val="bg1">
                    <a:lumMod val="50000"/>
                  </a:schemeClr>
                </a:solidFill>
              </a:rPr>
              <a:t>IT Consultant</a:t>
            </a:r>
          </a:p>
        </p:txBody>
      </p:sp>
      <p:sp>
        <p:nvSpPr>
          <p:cNvPr id="19" name="TextBox 18"/>
          <p:cNvSpPr txBox="1"/>
          <p:nvPr/>
        </p:nvSpPr>
        <p:spPr>
          <a:xfrm>
            <a:off x="396256" y="5323246"/>
            <a:ext cx="3116842" cy="646331"/>
          </a:xfrm>
          <a:prstGeom prst="rect">
            <a:avLst/>
          </a:prstGeom>
          <a:noFill/>
        </p:spPr>
        <p:txBody>
          <a:bodyPr wrap="square" rtlCol="0">
            <a:spAutoFit/>
          </a:bodyPr>
          <a:lstStyle/>
          <a:p>
            <a:pPr algn="r"/>
            <a:r>
              <a:rPr lang="en-US" b="1" dirty="0">
                <a:solidFill>
                  <a:schemeClr val="bg1">
                    <a:lumMod val="50000"/>
                  </a:schemeClr>
                </a:solidFill>
              </a:rPr>
              <a:t>Piotr </a:t>
            </a:r>
            <a:r>
              <a:rPr lang="en-US" b="1" dirty="0" err="1">
                <a:solidFill>
                  <a:schemeClr val="bg1">
                    <a:lumMod val="50000"/>
                  </a:schemeClr>
                </a:solidFill>
              </a:rPr>
              <a:t>Biernacki</a:t>
            </a:r>
            <a:endParaRPr lang="en-US" b="1" dirty="0">
              <a:solidFill>
                <a:schemeClr val="bg1">
                  <a:lumMod val="50000"/>
                </a:schemeClr>
              </a:solidFill>
            </a:endParaRPr>
          </a:p>
          <a:p>
            <a:pPr algn="r"/>
            <a:r>
              <a:rPr lang="en-US" dirty="0">
                <a:solidFill>
                  <a:schemeClr val="bg1">
                    <a:lumMod val="50000"/>
                  </a:schemeClr>
                </a:solidFill>
              </a:rPr>
              <a:t>(Piotr.biernacki@mgx.com.pl) </a:t>
            </a:r>
          </a:p>
          <a:p>
            <a:pPr algn="r"/>
            <a:r>
              <a:rPr lang="en-US" dirty="0">
                <a:solidFill>
                  <a:schemeClr val="bg1">
                    <a:lumMod val="50000"/>
                  </a:schemeClr>
                </a:solidFill>
              </a:rPr>
              <a:t>BPMN Expert Consultant</a:t>
            </a:r>
          </a:p>
        </p:txBody>
      </p:sp>
      <p:sp>
        <p:nvSpPr>
          <p:cNvPr id="21" name="TextBox 20"/>
          <p:cNvSpPr txBox="1"/>
          <p:nvPr/>
        </p:nvSpPr>
        <p:spPr>
          <a:xfrm>
            <a:off x="5791081" y="1526938"/>
            <a:ext cx="3116842" cy="646331"/>
          </a:xfrm>
          <a:prstGeom prst="rect">
            <a:avLst/>
          </a:prstGeom>
          <a:noFill/>
        </p:spPr>
        <p:txBody>
          <a:bodyPr wrap="square" rtlCol="0">
            <a:spAutoFit/>
          </a:bodyPr>
          <a:lstStyle/>
          <a:p>
            <a:pPr algn="r"/>
            <a:r>
              <a:rPr lang="en-US" b="1" dirty="0">
                <a:solidFill>
                  <a:schemeClr val="bg1">
                    <a:lumMod val="50000"/>
                  </a:schemeClr>
                </a:solidFill>
              </a:rPr>
              <a:t>everis - Xavier </a:t>
            </a:r>
            <a:r>
              <a:rPr lang="en-US" b="1" dirty="0" err="1">
                <a:solidFill>
                  <a:schemeClr val="bg1">
                    <a:lumMod val="50000"/>
                  </a:schemeClr>
                </a:solidFill>
              </a:rPr>
              <a:t>Quer</a:t>
            </a:r>
            <a:endParaRPr lang="en-US" b="1" dirty="0">
              <a:solidFill>
                <a:schemeClr val="bg1">
                  <a:lumMod val="50000"/>
                </a:schemeClr>
              </a:solidFill>
            </a:endParaRPr>
          </a:p>
          <a:p>
            <a:pPr algn="r"/>
            <a:r>
              <a:rPr lang="en-US" dirty="0">
                <a:solidFill>
                  <a:schemeClr val="bg1">
                    <a:lumMod val="50000"/>
                  </a:schemeClr>
                </a:solidFill>
              </a:rPr>
              <a:t>(Xavier.quer.pietx@everis.com) </a:t>
            </a:r>
          </a:p>
          <a:p>
            <a:pPr algn="r"/>
            <a:r>
              <a:rPr lang="en-US" dirty="0">
                <a:solidFill>
                  <a:schemeClr val="bg1">
                    <a:lumMod val="50000"/>
                  </a:schemeClr>
                </a:solidFill>
              </a:rPr>
              <a:t>Project Coordinator</a:t>
            </a:r>
          </a:p>
        </p:txBody>
      </p:sp>
      <p:sp>
        <p:nvSpPr>
          <p:cNvPr id="22" name="TextBox 21"/>
          <p:cNvSpPr txBox="1"/>
          <p:nvPr/>
        </p:nvSpPr>
        <p:spPr>
          <a:xfrm>
            <a:off x="3456907" y="1526938"/>
            <a:ext cx="2434802" cy="646331"/>
          </a:xfrm>
          <a:prstGeom prst="rect">
            <a:avLst/>
          </a:prstGeom>
          <a:noFill/>
        </p:spPr>
        <p:txBody>
          <a:bodyPr wrap="square" rtlCol="0">
            <a:spAutoFit/>
          </a:bodyPr>
          <a:lstStyle/>
          <a:p>
            <a:pPr algn="r"/>
            <a:r>
              <a:rPr lang="en-US" b="1" dirty="0">
                <a:solidFill>
                  <a:schemeClr val="bg1">
                    <a:lumMod val="50000"/>
                  </a:schemeClr>
                </a:solidFill>
              </a:rPr>
              <a:t> EBRD - Eliza Niewiadomska</a:t>
            </a:r>
          </a:p>
          <a:p>
            <a:pPr algn="r"/>
            <a:r>
              <a:rPr lang="en-US" dirty="0">
                <a:solidFill>
                  <a:schemeClr val="bg1">
                    <a:lumMod val="50000"/>
                  </a:schemeClr>
                </a:solidFill>
              </a:rPr>
              <a:t>(NiewiadE@ebrd.com) </a:t>
            </a:r>
          </a:p>
          <a:p>
            <a:pPr algn="r"/>
            <a:r>
              <a:rPr lang="en-US" dirty="0">
                <a:solidFill>
                  <a:schemeClr val="bg1">
                    <a:lumMod val="50000"/>
                  </a:schemeClr>
                </a:solidFill>
              </a:rPr>
              <a:t>EBRD Operation Leader </a:t>
            </a:r>
          </a:p>
        </p:txBody>
      </p:sp>
      <p:sp>
        <p:nvSpPr>
          <p:cNvPr id="23" name="TextBox 22"/>
          <p:cNvSpPr txBox="1"/>
          <p:nvPr/>
        </p:nvSpPr>
        <p:spPr>
          <a:xfrm>
            <a:off x="1078296" y="2425663"/>
            <a:ext cx="2434802" cy="646331"/>
          </a:xfrm>
          <a:prstGeom prst="rect">
            <a:avLst/>
          </a:prstGeom>
          <a:noFill/>
        </p:spPr>
        <p:txBody>
          <a:bodyPr wrap="square" rtlCol="0">
            <a:spAutoFit/>
          </a:bodyPr>
          <a:lstStyle/>
          <a:p>
            <a:pPr algn="r"/>
            <a:r>
              <a:rPr lang="en-US" b="1" dirty="0" err="1">
                <a:solidFill>
                  <a:schemeClr val="bg1">
                    <a:lumMod val="50000"/>
                  </a:schemeClr>
                </a:solidFill>
              </a:rPr>
              <a:t>Pilvi</a:t>
            </a:r>
            <a:r>
              <a:rPr lang="en-US" b="1" dirty="0">
                <a:solidFill>
                  <a:schemeClr val="bg1">
                    <a:lumMod val="50000"/>
                  </a:schemeClr>
                </a:solidFill>
              </a:rPr>
              <a:t> </a:t>
            </a:r>
            <a:r>
              <a:rPr lang="en-US" b="1" dirty="0" err="1">
                <a:solidFill>
                  <a:schemeClr val="bg1">
                    <a:lumMod val="50000"/>
                  </a:schemeClr>
                </a:solidFill>
              </a:rPr>
              <a:t>Takala</a:t>
            </a:r>
            <a:endParaRPr lang="en-US" b="1" dirty="0">
              <a:solidFill>
                <a:schemeClr val="bg1">
                  <a:lumMod val="50000"/>
                </a:schemeClr>
              </a:solidFill>
            </a:endParaRPr>
          </a:p>
          <a:p>
            <a:pPr algn="r"/>
            <a:r>
              <a:rPr lang="en-US" dirty="0">
                <a:solidFill>
                  <a:schemeClr val="bg1">
                    <a:lumMod val="50000"/>
                  </a:schemeClr>
                </a:solidFill>
              </a:rPr>
              <a:t>(Xavier.quer.pietx@everis.com) </a:t>
            </a:r>
          </a:p>
          <a:p>
            <a:pPr algn="r"/>
            <a:r>
              <a:rPr lang="en-US" dirty="0">
                <a:solidFill>
                  <a:schemeClr val="bg1">
                    <a:lumMod val="50000"/>
                  </a:schemeClr>
                </a:solidFill>
              </a:rPr>
              <a:t>Legal advisor</a:t>
            </a:r>
          </a:p>
        </p:txBody>
      </p:sp>
      <p:sp>
        <p:nvSpPr>
          <p:cNvPr id="26" name="TextBox 25"/>
          <p:cNvSpPr txBox="1"/>
          <p:nvPr/>
        </p:nvSpPr>
        <p:spPr>
          <a:xfrm>
            <a:off x="6473121" y="4458627"/>
            <a:ext cx="2434802" cy="646331"/>
          </a:xfrm>
          <a:prstGeom prst="rect">
            <a:avLst/>
          </a:prstGeom>
          <a:noFill/>
        </p:spPr>
        <p:txBody>
          <a:bodyPr wrap="square" rtlCol="0">
            <a:spAutoFit/>
          </a:bodyPr>
          <a:lstStyle/>
          <a:p>
            <a:pPr algn="r"/>
            <a:r>
              <a:rPr lang="en-US" b="1" dirty="0" err="1">
                <a:solidFill>
                  <a:schemeClr val="bg1">
                    <a:lumMod val="50000"/>
                  </a:schemeClr>
                </a:solidFill>
              </a:rPr>
              <a:t>Tato</a:t>
            </a:r>
            <a:r>
              <a:rPr lang="en-US" b="1" dirty="0">
                <a:solidFill>
                  <a:schemeClr val="bg1">
                    <a:lumMod val="50000"/>
                  </a:schemeClr>
                </a:solidFill>
              </a:rPr>
              <a:t> </a:t>
            </a:r>
            <a:r>
              <a:rPr lang="en-US" b="1" dirty="0" err="1">
                <a:solidFill>
                  <a:schemeClr val="bg1">
                    <a:lumMod val="50000"/>
                  </a:schemeClr>
                </a:solidFill>
              </a:rPr>
              <a:t>Urjumelashvili</a:t>
            </a:r>
            <a:endParaRPr lang="en-US" b="1" dirty="0">
              <a:solidFill>
                <a:schemeClr val="bg1">
                  <a:lumMod val="50000"/>
                </a:schemeClr>
              </a:solidFill>
            </a:endParaRPr>
          </a:p>
          <a:p>
            <a:pPr algn="r"/>
            <a:r>
              <a:rPr lang="en-US" dirty="0">
                <a:solidFill>
                  <a:schemeClr val="bg1">
                    <a:lumMod val="50000"/>
                  </a:schemeClr>
                </a:solidFill>
              </a:rPr>
              <a:t>(tato@ppi-ebrd-uncitral.com) </a:t>
            </a:r>
          </a:p>
          <a:p>
            <a:pPr algn="r"/>
            <a:r>
              <a:rPr lang="en-US" dirty="0">
                <a:solidFill>
                  <a:schemeClr val="bg1">
                    <a:lumMod val="50000"/>
                  </a:schemeClr>
                </a:solidFill>
              </a:rPr>
              <a:t>eProcurement expert</a:t>
            </a:r>
          </a:p>
        </p:txBody>
      </p:sp>
      <p:sp>
        <p:nvSpPr>
          <p:cNvPr id="27" name="TextBox 26"/>
          <p:cNvSpPr txBox="1"/>
          <p:nvPr/>
        </p:nvSpPr>
        <p:spPr>
          <a:xfrm>
            <a:off x="1078296" y="6020563"/>
            <a:ext cx="2434802" cy="646331"/>
          </a:xfrm>
          <a:prstGeom prst="rect">
            <a:avLst/>
          </a:prstGeom>
          <a:noFill/>
        </p:spPr>
        <p:txBody>
          <a:bodyPr wrap="square" rtlCol="0">
            <a:spAutoFit/>
          </a:bodyPr>
          <a:lstStyle/>
          <a:p>
            <a:pPr algn="r"/>
            <a:r>
              <a:rPr lang="en-US" b="1" dirty="0">
                <a:solidFill>
                  <a:schemeClr val="bg1">
                    <a:lumMod val="50000"/>
                  </a:schemeClr>
                </a:solidFill>
              </a:rPr>
              <a:t>Stefan Condrea</a:t>
            </a:r>
          </a:p>
          <a:p>
            <a:pPr algn="r"/>
            <a:r>
              <a:rPr lang="en-US" dirty="0">
                <a:solidFill>
                  <a:schemeClr val="bg1">
                    <a:lumMod val="50000"/>
                  </a:schemeClr>
                </a:solidFill>
              </a:rPr>
              <a:t>(condrea.stefan@gmail.com) </a:t>
            </a:r>
          </a:p>
          <a:p>
            <a:pPr algn="r"/>
            <a:r>
              <a:rPr lang="en-US" dirty="0">
                <a:solidFill>
                  <a:schemeClr val="bg1">
                    <a:lumMod val="50000"/>
                  </a:schemeClr>
                </a:solidFill>
              </a:rPr>
              <a:t>eProcurement expert</a:t>
            </a:r>
          </a:p>
        </p:txBody>
      </p:sp>
      <p:sp>
        <p:nvSpPr>
          <p:cNvPr id="28" name="TextBox 27"/>
          <p:cNvSpPr txBox="1"/>
          <p:nvPr/>
        </p:nvSpPr>
        <p:spPr>
          <a:xfrm>
            <a:off x="5791081" y="2425663"/>
            <a:ext cx="3116842" cy="646331"/>
          </a:xfrm>
          <a:prstGeom prst="rect">
            <a:avLst/>
          </a:prstGeom>
          <a:noFill/>
        </p:spPr>
        <p:txBody>
          <a:bodyPr wrap="square" rtlCol="0">
            <a:spAutoFit/>
          </a:bodyPr>
          <a:lstStyle/>
          <a:p>
            <a:pPr algn="r"/>
            <a:r>
              <a:rPr lang="en-US" b="1" dirty="0">
                <a:solidFill>
                  <a:schemeClr val="bg1">
                    <a:lumMod val="50000"/>
                  </a:schemeClr>
                </a:solidFill>
              </a:rPr>
              <a:t> everis – Marta Cano</a:t>
            </a:r>
          </a:p>
          <a:p>
            <a:pPr algn="r"/>
            <a:r>
              <a:rPr lang="en-US" dirty="0">
                <a:solidFill>
                  <a:schemeClr val="bg1">
                    <a:lumMod val="50000"/>
                  </a:schemeClr>
                </a:solidFill>
              </a:rPr>
              <a:t>(marta.cano@everis.com) </a:t>
            </a:r>
          </a:p>
          <a:p>
            <a:pPr algn="r"/>
            <a:r>
              <a:rPr lang="en-US" dirty="0">
                <a:solidFill>
                  <a:schemeClr val="bg1">
                    <a:lumMod val="50000"/>
                  </a:schemeClr>
                </a:solidFill>
              </a:rPr>
              <a:t>Project Director</a:t>
            </a:r>
          </a:p>
        </p:txBody>
      </p:sp>
      <p:sp>
        <p:nvSpPr>
          <p:cNvPr id="31" name="TextBox 30"/>
          <p:cNvSpPr txBox="1"/>
          <p:nvPr/>
        </p:nvSpPr>
        <p:spPr>
          <a:xfrm>
            <a:off x="3456907" y="3323552"/>
            <a:ext cx="2434802" cy="461665"/>
          </a:xfrm>
          <a:prstGeom prst="rect">
            <a:avLst/>
          </a:prstGeom>
          <a:noFill/>
        </p:spPr>
        <p:txBody>
          <a:bodyPr wrap="square" rtlCol="0">
            <a:spAutoFit/>
          </a:bodyPr>
          <a:lstStyle/>
          <a:p>
            <a:pPr algn="r"/>
            <a:r>
              <a:rPr lang="en-US" b="1" dirty="0">
                <a:solidFill>
                  <a:schemeClr val="bg1">
                    <a:lumMod val="50000"/>
                  </a:schemeClr>
                </a:solidFill>
              </a:rPr>
              <a:t>everis – Ariadna Güell</a:t>
            </a:r>
          </a:p>
          <a:p>
            <a:pPr algn="r"/>
            <a:r>
              <a:rPr lang="en-US" dirty="0">
                <a:solidFill>
                  <a:schemeClr val="bg1">
                    <a:lumMod val="50000"/>
                  </a:schemeClr>
                </a:solidFill>
              </a:rPr>
              <a:t>eProcurement Business Advisor</a:t>
            </a:r>
          </a:p>
        </p:txBody>
      </p:sp>
      <p:sp>
        <p:nvSpPr>
          <p:cNvPr id="32" name="TextBox 31"/>
          <p:cNvSpPr txBox="1"/>
          <p:nvPr/>
        </p:nvSpPr>
        <p:spPr>
          <a:xfrm>
            <a:off x="1078296" y="3323552"/>
            <a:ext cx="2434802" cy="461665"/>
          </a:xfrm>
          <a:prstGeom prst="rect">
            <a:avLst/>
          </a:prstGeom>
          <a:noFill/>
        </p:spPr>
        <p:txBody>
          <a:bodyPr wrap="square" rtlCol="0">
            <a:spAutoFit/>
          </a:bodyPr>
          <a:lstStyle/>
          <a:p>
            <a:pPr algn="r"/>
            <a:r>
              <a:rPr lang="en-US" b="1" dirty="0">
                <a:solidFill>
                  <a:schemeClr val="bg1">
                    <a:lumMod val="50000"/>
                  </a:schemeClr>
                </a:solidFill>
              </a:rPr>
              <a:t>everis – Marta Junque</a:t>
            </a:r>
          </a:p>
          <a:p>
            <a:pPr algn="r"/>
            <a:r>
              <a:rPr lang="en-US" dirty="0">
                <a:solidFill>
                  <a:schemeClr val="bg1">
                    <a:lumMod val="50000"/>
                  </a:schemeClr>
                </a:solidFill>
              </a:rPr>
              <a:t>eProcurement Business Advisor</a:t>
            </a:r>
          </a:p>
        </p:txBody>
      </p:sp>
      <p:sp>
        <p:nvSpPr>
          <p:cNvPr id="4" name="Rectangle 3"/>
          <p:cNvSpPr/>
          <p:nvPr/>
        </p:nvSpPr>
        <p:spPr>
          <a:xfrm>
            <a:off x="320720" y="1526938"/>
            <a:ext cx="398416" cy="224677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spcAft>
                <a:spcPts val="600"/>
              </a:spcAft>
            </a:pPr>
            <a:r>
              <a:rPr lang="en-GB" dirty="0">
                <a:solidFill>
                  <a:schemeClr val="accent1"/>
                </a:solidFill>
              </a:rPr>
              <a:t>Key Experts</a:t>
            </a:r>
          </a:p>
        </p:txBody>
      </p:sp>
      <p:sp>
        <p:nvSpPr>
          <p:cNvPr id="33" name="Rectangle 32"/>
          <p:cNvSpPr/>
          <p:nvPr/>
        </p:nvSpPr>
        <p:spPr>
          <a:xfrm>
            <a:off x="320720" y="4420115"/>
            <a:ext cx="398416" cy="224677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spcAft>
                <a:spcPts val="600"/>
              </a:spcAft>
            </a:pPr>
            <a:r>
              <a:rPr lang="en-GB" dirty="0">
                <a:solidFill>
                  <a:schemeClr val="accent1"/>
                </a:solidFill>
              </a:rPr>
              <a:t>Non-Key Experts</a:t>
            </a:r>
          </a:p>
        </p:txBody>
      </p:sp>
      <p:cxnSp>
        <p:nvCxnSpPr>
          <p:cNvPr id="9" name="Straight Connector 8"/>
          <p:cNvCxnSpPr/>
          <p:nvPr/>
        </p:nvCxnSpPr>
        <p:spPr>
          <a:xfrm>
            <a:off x="673100" y="1526938"/>
            <a:ext cx="0" cy="2385279"/>
          </a:xfrm>
          <a:prstGeom prst="line">
            <a:avLst/>
          </a:prstGeom>
          <a:ln w="25400">
            <a:solidFill>
              <a:srgbClr val="00539B"/>
            </a:solidFill>
            <a:tailEnd type="none"/>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673100" y="4414931"/>
            <a:ext cx="0" cy="2385279"/>
          </a:xfrm>
          <a:prstGeom prst="line">
            <a:avLst/>
          </a:prstGeom>
          <a:ln w="25400">
            <a:solidFill>
              <a:srgbClr val="00539B"/>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0941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7 Objeto" hidden="1"/>
          <p:cNvGraphicFramePr>
            <a:graphicFrameLocks noChangeAspect="1"/>
          </p:cNvGraphicFramePr>
          <p:nvPr>
            <p:custDataLst>
              <p:tags r:id="rId2"/>
            </p:custDataLst>
            <p:extLst>
              <p:ext uri="{D42A27DB-BD31-4B8C-83A1-F6EECF244321}">
                <p14:modId xmlns:p14="http://schemas.microsoft.com/office/powerpoint/2010/main" val="369802923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3753" name="think-cell Slide" r:id="rId5" imgW="216" imgH="216" progId="TCLayout.ActiveDocument.1">
                  <p:embed/>
                </p:oleObj>
              </mc:Choice>
              <mc:Fallback>
                <p:oleObj name="think-cell Slide" r:id="rId5" imgW="216" imgH="216"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5 Marcador de número de diapositiva"/>
          <p:cNvSpPr>
            <a:spLocks noGrp="1"/>
          </p:cNvSpPr>
          <p:nvPr>
            <p:ph type="sldNum" sz="quarter" idx="4"/>
          </p:nvPr>
        </p:nvSpPr>
        <p:spPr/>
        <p:txBody>
          <a:bodyPr/>
          <a:lstStyle/>
          <a:p>
            <a:fld id="{71F9F866-B438-9445-8D9F-1F8FF6608833}" type="slidenum">
              <a:rPr lang="en-GB" smtClean="0">
                <a:solidFill>
                  <a:srgbClr val="00539B"/>
                </a:solidFill>
              </a:rPr>
              <a:pPr/>
              <a:t>17</a:t>
            </a:fld>
            <a:endParaRPr lang="en-GB" dirty="0">
              <a:solidFill>
                <a:srgbClr val="00539B"/>
              </a:solidFill>
            </a:endParaRPr>
          </a:p>
        </p:txBody>
      </p:sp>
      <p:sp>
        <p:nvSpPr>
          <p:cNvPr id="16" name="4 Título"/>
          <p:cNvSpPr txBox="1">
            <a:spLocks/>
          </p:cNvSpPr>
          <p:nvPr/>
        </p:nvSpPr>
        <p:spPr>
          <a:xfrm>
            <a:off x="619125" y="260648"/>
            <a:ext cx="6391275" cy="635000"/>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endParaRPr lang="en-GB" sz="2000" dirty="0">
              <a:solidFill>
                <a:srgbClr val="00AE9E"/>
              </a:solidFill>
            </a:endParaRPr>
          </a:p>
        </p:txBody>
      </p:sp>
      <p:pic>
        <p:nvPicPr>
          <p:cNvPr id="103434" name="Picture 10" descr="https://d30y9cdsu7xlg0.cloudfront.net/png/127255-200.png"/>
          <p:cNvPicPr>
            <a:picLocks noChangeAspect="1" noChangeArrowheads="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7584" y="1593825"/>
            <a:ext cx="3670350" cy="3670350"/>
          </a:xfrm>
          <a:prstGeom prst="rect">
            <a:avLst/>
          </a:prstGeom>
          <a:noFill/>
          <a:extLst>
            <a:ext uri="{909E8E84-426E-40DD-AFC4-6F175D3DCCD1}">
              <a14:hiddenFill xmlns:a14="http://schemas.microsoft.com/office/drawing/2010/main">
                <a:solidFill>
                  <a:srgbClr val="FFFFFF"/>
                </a:solidFill>
              </a14:hiddenFill>
            </a:ext>
          </a:extLst>
        </p:spPr>
      </p:pic>
      <p:sp>
        <p:nvSpPr>
          <p:cNvPr id="7" name="24 CuadroTexto"/>
          <p:cNvSpPr txBox="1"/>
          <p:nvPr/>
        </p:nvSpPr>
        <p:spPr>
          <a:xfrm>
            <a:off x="4788024" y="2274838"/>
            <a:ext cx="4032447" cy="2308324"/>
          </a:xfrm>
          <a:prstGeom prst="rect">
            <a:avLst/>
          </a:prstGeom>
          <a:noFill/>
        </p:spPr>
        <p:txBody>
          <a:bodyPr wrap="square" rtlCol="0">
            <a:spAutoFit/>
          </a:bodyPr>
          <a:lstStyle/>
          <a:p>
            <a:r>
              <a:rPr lang="en-GB" sz="7200" b="1" dirty="0">
                <a:solidFill>
                  <a:schemeClr val="accent1"/>
                </a:solidFill>
                <a:latin typeface="Franklin Gothic Book" panose="020B0503020102020204" pitchFamily="34" charset="0"/>
                <a:cs typeface="Arial" panose="020B0604020202020204" pitchFamily="34" charset="0"/>
              </a:rPr>
              <a:t>COFFEE BREAK</a:t>
            </a:r>
          </a:p>
        </p:txBody>
      </p:sp>
      <p:sp>
        <p:nvSpPr>
          <p:cNvPr id="2" name="Date Placeholder 1"/>
          <p:cNvSpPr>
            <a:spLocks noGrp="1"/>
          </p:cNvSpPr>
          <p:nvPr>
            <p:ph type="dt" sz="half" idx="10"/>
          </p:nvPr>
        </p:nvSpPr>
        <p:spPr/>
        <p:txBody>
          <a:bodyPr/>
          <a:lstStyle/>
          <a:p>
            <a:fld id="{B3D5A791-3EC2-41F2-9BE4-9AAD537CD126}" type="datetime3">
              <a:rPr lang="en-GB" smtClean="0">
                <a:solidFill>
                  <a:srgbClr val="FFFFFF"/>
                </a:solidFill>
              </a:rPr>
              <a:t>7 July, 2020</a:t>
            </a:fld>
            <a:endParaRPr lang="en-GB" dirty="0">
              <a:solidFill>
                <a:srgbClr val="FFFFFF"/>
              </a:solidFill>
            </a:endParaRPr>
          </a:p>
        </p:txBody>
      </p:sp>
    </p:spTree>
    <p:extLst>
      <p:ext uri="{BB962C8B-B14F-4D97-AF65-F5344CB8AC3E}">
        <p14:creationId xmlns:p14="http://schemas.microsoft.com/office/powerpoint/2010/main" val="2834049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21396077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782"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spcAft>
                <a:spcPts val="600"/>
              </a:spcAft>
            </a:pPr>
            <a:endParaRPr lang="en-GB"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1"/>
          <p:cNvSpPr>
            <a:spLocks noGrp="1"/>
          </p:cNvSpPr>
          <p:nvPr>
            <p:ph type="title"/>
          </p:nvPr>
        </p:nvSpPr>
        <p:spPr/>
        <p:txBody>
          <a:bodyPr/>
          <a:lstStyle/>
          <a:p>
            <a:r>
              <a:rPr lang="en-GB" dirty="0"/>
              <a:t>Workshop agenda – 1</a:t>
            </a:r>
            <a:r>
              <a:rPr lang="en-GB" baseline="30000" dirty="0"/>
              <a:t>st</a:t>
            </a:r>
            <a:r>
              <a:rPr lang="en-GB" dirty="0"/>
              <a:t> Day</a:t>
            </a:r>
          </a:p>
        </p:txBody>
      </p:sp>
      <p:sp>
        <p:nvSpPr>
          <p:cNvPr id="3" name="Date Placeholder 2"/>
          <p:cNvSpPr>
            <a:spLocks noGrp="1"/>
          </p:cNvSpPr>
          <p:nvPr>
            <p:ph type="dt" sz="half" idx="2"/>
          </p:nvPr>
        </p:nvSpPr>
        <p:spPr/>
        <p:txBody>
          <a:bodyPr/>
          <a:lstStyle/>
          <a:p>
            <a:fld id="{60E29289-8BE6-4D4F-B1B9-7CB424665AF8}" type="datetime3">
              <a:rPr lang="en-GB" smtClean="0"/>
              <a:t>7 July, 2020</a:t>
            </a:fld>
            <a:endParaRPr lang="en-GB" dirty="0"/>
          </a:p>
        </p:txBody>
      </p:sp>
      <p:sp>
        <p:nvSpPr>
          <p:cNvPr id="5" name="Slide Number Placeholder 4"/>
          <p:cNvSpPr>
            <a:spLocks noGrp="1"/>
          </p:cNvSpPr>
          <p:nvPr>
            <p:ph type="sldNum" sz="quarter" idx="4"/>
          </p:nvPr>
        </p:nvSpPr>
        <p:spPr/>
        <p:txBody>
          <a:bodyPr/>
          <a:lstStyle/>
          <a:p>
            <a:fld id="{71F9F866-B438-9445-8D9F-1F8FF6608833}" type="slidenum">
              <a:rPr lang="en-GB" smtClean="0"/>
              <a:pPr/>
              <a:t>18</a:t>
            </a:fld>
            <a:endParaRPr lang="en-GB" dirty="0"/>
          </a:p>
        </p:txBody>
      </p:sp>
      <p:graphicFrame>
        <p:nvGraphicFramePr>
          <p:cNvPr id="10" name="Table 9"/>
          <p:cNvGraphicFramePr>
            <a:graphicFrameLocks noGrp="1"/>
          </p:cNvGraphicFramePr>
          <p:nvPr>
            <p:extLst>
              <p:ext uri="{D42A27DB-BD31-4B8C-83A1-F6EECF244321}">
                <p14:modId xmlns:p14="http://schemas.microsoft.com/office/powerpoint/2010/main" val="3914125695"/>
              </p:ext>
            </p:extLst>
          </p:nvPr>
        </p:nvGraphicFramePr>
        <p:xfrm>
          <a:off x="574673" y="693059"/>
          <a:ext cx="8278868" cy="5396846"/>
        </p:xfrm>
        <a:graphic>
          <a:graphicData uri="http://schemas.openxmlformats.org/drawingml/2006/table">
            <a:tbl>
              <a:tblPr firstRow="1" firstCol="1" bandRow="1">
                <a:tableStyleId>{8EC20E35-A176-4012-BC5E-935CFFF8708E}</a:tableStyleId>
              </a:tblPr>
              <a:tblGrid>
                <a:gridCol w="1867887">
                  <a:extLst>
                    <a:ext uri="{9D8B030D-6E8A-4147-A177-3AD203B41FA5}">
                      <a16:colId xmlns="" xmlns:a16="http://schemas.microsoft.com/office/drawing/2014/main" val="20000"/>
                    </a:ext>
                  </a:extLst>
                </a:gridCol>
                <a:gridCol w="6410981">
                  <a:extLst>
                    <a:ext uri="{9D8B030D-6E8A-4147-A177-3AD203B41FA5}">
                      <a16:colId xmlns="" xmlns:a16="http://schemas.microsoft.com/office/drawing/2014/main" val="20001"/>
                    </a:ext>
                  </a:extLst>
                </a:gridCol>
              </a:tblGrid>
              <a:tr h="200175">
                <a:tc gridSpan="2">
                  <a:txBody>
                    <a:bodyPr/>
                    <a:lstStyle/>
                    <a:p>
                      <a:pPr algn="ctr">
                        <a:lnSpc>
                          <a:spcPct val="107000"/>
                        </a:lnSpc>
                        <a:spcAft>
                          <a:spcPts val="0"/>
                        </a:spcAft>
                      </a:pPr>
                      <a:r>
                        <a:rPr lang="en-GB" sz="1400" dirty="0">
                          <a:solidFill>
                            <a:schemeClr val="tx1"/>
                          </a:solidFill>
                          <a:effectLst/>
                          <a:latin typeface="Franklin Gothic Book" panose="020B0503020102020204" pitchFamily="34" charset="0"/>
                        </a:rPr>
                        <a:t>Thursday 7th November</a:t>
                      </a:r>
                      <a:endParaRPr lang="en-GB" sz="1400" dirty="0">
                        <a:solidFill>
                          <a:schemeClr val="tx1"/>
                        </a:solidFill>
                        <a:effectLst/>
                        <a:latin typeface="Franklin Gothic Book" panose="020B0503020102020204" pitchFamily="34" charset="0"/>
                        <a:ea typeface="Calibri" panose="020F0502020204030204" pitchFamily="34" charset="0"/>
                        <a:cs typeface="Times New Roman" panose="02020603050405020304" pitchFamily="18" charset="0"/>
                      </a:endParaRPr>
                    </a:p>
                  </a:txBody>
                  <a:tcPr marL="22521" marR="22521" marT="315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lnSpc>
                          <a:spcPct val="107000"/>
                        </a:lnSpc>
                        <a:spcAft>
                          <a:spcPts val="0"/>
                        </a:spcAft>
                      </a:pPr>
                      <a:endParaRPr lang="es-ES" sz="1400" dirty="0">
                        <a:solidFill>
                          <a:schemeClr val="tx1"/>
                        </a:solidFill>
                        <a:effectLst/>
                        <a:latin typeface="Franklin Gothic Book" panose="020B0503020102020204" pitchFamily="34" charset="0"/>
                        <a:ea typeface="Calibri" panose="020F0502020204030204" pitchFamily="34" charset="0"/>
                        <a:cs typeface="Times New Roman" panose="02020603050405020304" pitchFamily="18" charset="0"/>
                      </a:endParaRPr>
                    </a:p>
                  </a:txBody>
                  <a:tcPr marL="22521" marR="22521" marT="315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83910">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GB" sz="1400" b="1" dirty="0">
                          <a:solidFill>
                            <a:schemeClr val="tx1"/>
                          </a:solidFill>
                          <a:effectLst/>
                          <a:latin typeface="Franklin Gothic Book" panose="020B0503020102020204" pitchFamily="34" charset="0"/>
                          <a:cs typeface="Times New Roman" panose="02020603050405020304" pitchFamily="18" charset="0"/>
                        </a:rPr>
                        <a:t>9.15 – 9.30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nSpc>
                          <a:spcPct val="107000"/>
                        </a:lnSpc>
                        <a:spcAft>
                          <a:spcPts val="0"/>
                        </a:spcAft>
                        <a:buFont typeface="Arial" panose="020B0604020202020204" pitchFamily="34" charset="0"/>
                        <a:buNone/>
                        <a:tabLst>
                          <a:tab pos="457200" algn="l"/>
                        </a:tabLst>
                      </a:pPr>
                      <a:r>
                        <a:rPr lang="en-US" sz="1100" b="0" dirty="0">
                          <a:effectLst/>
                          <a:latin typeface="Franklin Gothic Book" panose="020B0503020102020204" pitchFamily="34" charset="0"/>
                          <a:cs typeface="Times New Roman" panose="02020603050405020304" pitchFamily="18" charset="0"/>
                        </a:rPr>
                        <a:t>Moderator:  TBC by the EU Delegation</a:t>
                      </a:r>
                    </a:p>
                    <a:p>
                      <a:pPr marL="0" lvl="0" indent="0">
                        <a:lnSpc>
                          <a:spcPct val="107000"/>
                        </a:lnSpc>
                        <a:spcAft>
                          <a:spcPts val="0"/>
                        </a:spcAft>
                        <a:buFont typeface="Arial" panose="020B0604020202020204" pitchFamily="34" charset="0"/>
                        <a:buNone/>
                        <a:tabLst>
                          <a:tab pos="457200" algn="l"/>
                        </a:tabLst>
                      </a:pPr>
                      <a:r>
                        <a:rPr lang="en-US" sz="1100" b="1" dirty="0">
                          <a:effectLst/>
                          <a:latin typeface="Franklin Gothic Book" panose="020B0503020102020204" pitchFamily="34" charset="0"/>
                          <a:cs typeface="Times New Roman" panose="02020603050405020304" pitchFamily="18" charset="0"/>
                        </a:rPr>
                        <a:t>Introduction of the meeting </a:t>
                      </a:r>
                      <a:r>
                        <a:rPr lang="en-US" sz="1100" b="1" dirty="0" smtClean="0">
                          <a:effectLst/>
                          <a:latin typeface="Franklin Gothic Book" panose="020B0503020102020204" pitchFamily="34" charset="0"/>
                          <a:cs typeface="Times New Roman" panose="02020603050405020304" pitchFamily="18" charset="0"/>
                        </a:rPr>
                        <a:t>participants and the EU project</a:t>
                      </a:r>
                      <a:endParaRPr lang="en-US" sz="1100" b="1" dirty="0">
                        <a:effectLst/>
                        <a:latin typeface="Franklin Gothic Book" panose="020B0503020102020204" pitchFamily="34" charset="0"/>
                        <a:cs typeface="Times New Roman" panose="02020603050405020304" pitchFamily="18" charset="0"/>
                      </a:endParaRP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694224">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GB" sz="1400" b="1" dirty="0" smtClean="0">
                          <a:solidFill>
                            <a:schemeClr val="tx1"/>
                          </a:solidFill>
                          <a:effectLst/>
                          <a:latin typeface="Franklin Gothic Book" panose="020B0503020102020204" pitchFamily="34" charset="0"/>
                          <a:cs typeface="Times New Roman" panose="02020603050405020304" pitchFamily="18" charset="0"/>
                        </a:rPr>
                        <a:t>9.30 </a:t>
                      </a:r>
                      <a:r>
                        <a:rPr lang="en-GB" sz="1400" b="1" dirty="0">
                          <a:solidFill>
                            <a:schemeClr val="tx1"/>
                          </a:solidFill>
                          <a:effectLst/>
                          <a:latin typeface="Franklin Gothic Book" panose="020B0503020102020204" pitchFamily="34" charset="0"/>
                          <a:cs typeface="Times New Roman" panose="02020603050405020304" pitchFamily="18" charset="0"/>
                        </a:rPr>
                        <a:t>– </a:t>
                      </a:r>
                      <a:r>
                        <a:rPr lang="en-GB" sz="1400" b="1" dirty="0" smtClean="0">
                          <a:solidFill>
                            <a:schemeClr val="tx1"/>
                          </a:solidFill>
                          <a:effectLst/>
                          <a:latin typeface="Franklin Gothic Book" panose="020B0503020102020204" pitchFamily="34" charset="0"/>
                          <a:cs typeface="Times New Roman" panose="02020603050405020304" pitchFamily="18" charset="0"/>
                        </a:rPr>
                        <a:t>10.00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n-US" sz="1100" b="1" dirty="0">
                          <a:effectLst/>
                          <a:latin typeface="Franklin Gothic Book" panose="020B0503020102020204" pitchFamily="34" charset="0"/>
                          <a:cs typeface="Times New Roman" panose="02020603050405020304" pitchFamily="18" charset="0"/>
                        </a:rPr>
                        <a:t>Presentation of the project team, scope and work progress on piloting </a:t>
                      </a:r>
                      <a:r>
                        <a:rPr lang="en-US" sz="1100" b="1" dirty="0" err="1">
                          <a:effectLst/>
                          <a:latin typeface="Franklin Gothic Book" panose="020B0503020102020204" pitchFamily="34" charset="0"/>
                          <a:cs typeface="Times New Roman" panose="02020603050405020304" pitchFamily="18" charset="0"/>
                        </a:rPr>
                        <a:t>Mtender</a:t>
                      </a:r>
                      <a:endParaRPr lang="en-US" sz="1100" b="1" dirty="0">
                        <a:effectLst/>
                        <a:latin typeface="Franklin Gothic Book" panose="020B0503020102020204" pitchFamily="34" charset="0"/>
                        <a:cs typeface="Times New Roman" panose="02020603050405020304" pitchFamily="18" charset="0"/>
                      </a:endParaRPr>
                    </a:p>
                    <a:p>
                      <a:pPr>
                        <a:lnSpc>
                          <a:spcPct val="107000"/>
                        </a:lnSpc>
                        <a:spcAft>
                          <a:spcPts val="0"/>
                        </a:spcAft>
                      </a:pPr>
                      <a:r>
                        <a:rPr lang="en-GB" sz="1100" i="1" dirty="0">
                          <a:effectLst/>
                          <a:latin typeface="Franklin Gothic Book" panose="020B0503020102020204" pitchFamily="34" charset="0"/>
                          <a:cs typeface="Times New Roman" panose="02020603050405020304" pitchFamily="18" charset="0"/>
                        </a:rPr>
                        <a:t>Xavier </a:t>
                      </a:r>
                      <a:r>
                        <a:rPr lang="en-GB" sz="1100" i="1" dirty="0" err="1">
                          <a:effectLst/>
                          <a:latin typeface="Franklin Gothic Book" panose="020B0503020102020204" pitchFamily="34" charset="0"/>
                          <a:cs typeface="Times New Roman" panose="02020603050405020304" pitchFamily="18" charset="0"/>
                        </a:rPr>
                        <a:t>Quer</a:t>
                      </a:r>
                      <a:r>
                        <a:rPr lang="en-GB" sz="1100" i="1" dirty="0">
                          <a:effectLst/>
                          <a:latin typeface="Franklin Gothic Book" panose="020B0503020102020204" pitchFamily="34" charset="0"/>
                          <a:cs typeface="Times New Roman" panose="02020603050405020304" pitchFamily="18" charset="0"/>
                        </a:rPr>
                        <a:t>, everis</a:t>
                      </a:r>
                      <a:endParaRPr lang="en-GB" sz="1100" dirty="0">
                        <a:effectLst/>
                        <a:latin typeface="Franklin Gothic Book" panose="020B0503020102020204" pitchFamily="34" charset="0"/>
                        <a:cs typeface="Times New Roman" panose="02020603050405020304" pitchFamily="18" charset="0"/>
                      </a:endParaRP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cs typeface="Times New Roman" panose="02020603050405020304" pitchFamily="18" charset="0"/>
                        </a:rPr>
                        <a:t>Reform objectives</a:t>
                      </a: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cs typeface="Times New Roman" panose="02020603050405020304" pitchFamily="18" charset="0"/>
                        </a:rPr>
                        <a:t>Stakeholders involved</a:t>
                      </a: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228754">
                <a:tc>
                  <a:txBody>
                    <a:bodyPr/>
                    <a:lstStyle/>
                    <a:p>
                      <a:pPr>
                        <a:lnSpc>
                          <a:spcPct val="107000"/>
                        </a:lnSpc>
                        <a:spcAft>
                          <a:spcPts val="0"/>
                        </a:spcAft>
                      </a:pPr>
                      <a:r>
                        <a:rPr lang="en-GB" sz="1400" b="1" dirty="0" smtClean="0">
                          <a:solidFill>
                            <a:schemeClr val="tx1"/>
                          </a:solidFill>
                          <a:effectLst/>
                          <a:latin typeface="Franklin Gothic Book" panose="020B0503020102020204" pitchFamily="34" charset="0"/>
                          <a:cs typeface="Times New Roman" panose="02020603050405020304" pitchFamily="18" charset="0"/>
                        </a:rPr>
                        <a:t>10.00</a:t>
                      </a:r>
                      <a:r>
                        <a:rPr lang="en-GB" sz="1400" b="1" dirty="0">
                          <a:solidFill>
                            <a:schemeClr val="tx1"/>
                          </a:solidFill>
                          <a:effectLst/>
                          <a:latin typeface="Franklin Gothic Book" panose="020B0503020102020204" pitchFamily="34" charset="0"/>
                          <a:cs typeface="Times New Roman" panose="02020603050405020304" pitchFamily="18" charset="0"/>
                        </a:rPr>
                        <a:t>– </a:t>
                      </a:r>
                      <a:r>
                        <a:rPr lang="en-GB" sz="1400" b="1" dirty="0" smtClean="0">
                          <a:solidFill>
                            <a:schemeClr val="tx1"/>
                          </a:solidFill>
                          <a:effectLst/>
                          <a:latin typeface="Franklin Gothic Book" panose="020B0503020102020204" pitchFamily="34" charset="0"/>
                          <a:cs typeface="Times New Roman" panose="02020603050405020304" pitchFamily="18" charset="0"/>
                        </a:rPr>
                        <a:t>11.00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7000"/>
                        </a:lnSpc>
                        <a:spcAft>
                          <a:spcPts val="0"/>
                        </a:spcAft>
                      </a:pPr>
                      <a:r>
                        <a:rPr lang="en-US" sz="1100" b="1" dirty="0">
                          <a:effectLst/>
                          <a:latin typeface="Franklin Gothic Book" panose="020B0503020102020204" pitchFamily="34" charset="0"/>
                          <a:cs typeface="Times New Roman" panose="02020603050405020304" pitchFamily="18" charset="0"/>
                        </a:rPr>
                        <a:t>Details of work progress - Business concept of the eProcurement reform</a:t>
                      </a:r>
                    </a:p>
                    <a:p>
                      <a:pPr>
                        <a:lnSpc>
                          <a:spcPct val="107000"/>
                        </a:lnSpc>
                        <a:spcAft>
                          <a:spcPts val="0"/>
                        </a:spcAft>
                      </a:pPr>
                      <a:r>
                        <a:rPr lang="en-GB" sz="1100" i="1" dirty="0">
                          <a:effectLst/>
                          <a:latin typeface="Franklin Gothic Book" panose="020B0503020102020204" pitchFamily="34" charset="0"/>
                          <a:cs typeface="Times New Roman" panose="02020603050405020304" pitchFamily="18" charset="0"/>
                        </a:rPr>
                        <a:t>Daniel Arosa, everis</a:t>
                      </a:r>
                      <a:endParaRPr lang="en-GB" sz="1100" dirty="0">
                        <a:effectLst/>
                        <a:latin typeface="Franklin Gothic Book" panose="020B0503020102020204" pitchFamily="34" charset="0"/>
                        <a:cs typeface="Times New Roman" panose="02020603050405020304" pitchFamily="18" charset="0"/>
                      </a:endParaRP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cs typeface="Times New Roman" panose="02020603050405020304" pitchFamily="18" charset="0"/>
                        </a:rPr>
                        <a:t>Reform concept</a:t>
                      </a: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cs typeface="Times New Roman" panose="02020603050405020304" pitchFamily="18" charset="0"/>
                        </a:rPr>
                        <a:t>Reform principles</a:t>
                      </a: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cs typeface="Times New Roman" panose="02020603050405020304" pitchFamily="18" charset="0"/>
                        </a:rPr>
                        <a:t>Main pillars of the reform</a:t>
                      </a: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28754">
                <a:tc>
                  <a:txBody>
                    <a:bodyPr/>
                    <a:lstStyle/>
                    <a:p>
                      <a:pPr>
                        <a:lnSpc>
                          <a:spcPct val="107000"/>
                        </a:lnSpc>
                        <a:spcAft>
                          <a:spcPts val="0"/>
                        </a:spcAft>
                      </a:pPr>
                      <a:r>
                        <a:rPr lang="en-GB" sz="1400" b="1" dirty="0">
                          <a:solidFill>
                            <a:schemeClr val="tx1"/>
                          </a:solidFill>
                          <a:effectLst/>
                          <a:latin typeface="Franklin Gothic Book" panose="020B0503020102020204" pitchFamily="34" charset="0"/>
                          <a:cs typeface="Times New Roman" panose="02020603050405020304" pitchFamily="18" charset="0"/>
                        </a:rPr>
                        <a:t>11.00 – 11.30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n-GB" sz="1100" b="1" dirty="0">
                          <a:effectLst/>
                          <a:latin typeface="Franklin Gothic Book" panose="020B0503020102020204" pitchFamily="34" charset="0"/>
                          <a:cs typeface="Times New Roman" panose="02020603050405020304" pitchFamily="18" charset="0"/>
                        </a:rPr>
                        <a:t>Coffee break</a:t>
                      </a:r>
                      <a:endParaRPr lang="en-GB" sz="1100" dirty="0">
                        <a:effectLst/>
                        <a:latin typeface="Franklin Gothic Book" panose="020B0503020102020204" pitchFamily="34" charset="0"/>
                        <a:cs typeface="Times New Roman" panose="02020603050405020304" pitchFamily="18" charset="0"/>
                      </a:endParaRP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849382">
                <a:tc>
                  <a:txBody>
                    <a:bodyPr/>
                    <a:lstStyle/>
                    <a:p>
                      <a:pPr>
                        <a:lnSpc>
                          <a:spcPct val="107000"/>
                        </a:lnSpc>
                        <a:spcAft>
                          <a:spcPts val="0"/>
                        </a:spcAft>
                      </a:pPr>
                      <a:r>
                        <a:rPr lang="en-GB" sz="1400" b="1" dirty="0" smtClean="0">
                          <a:solidFill>
                            <a:schemeClr val="tx1"/>
                          </a:solidFill>
                          <a:effectLst/>
                          <a:latin typeface="Franklin Gothic Book" panose="020B0503020102020204" pitchFamily="34" charset="0"/>
                          <a:cs typeface="Times New Roman" panose="02020603050405020304" pitchFamily="18" charset="0"/>
                        </a:rPr>
                        <a:t>11.30 </a:t>
                      </a:r>
                      <a:r>
                        <a:rPr lang="en-GB" sz="1400" b="1" dirty="0">
                          <a:solidFill>
                            <a:schemeClr val="tx1"/>
                          </a:solidFill>
                          <a:effectLst/>
                          <a:latin typeface="Franklin Gothic Book" panose="020B0503020102020204" pitchFamily="34" charset="0"/>
                          <a:cs typeface="Times New Roman" panose="02020603050405020304" pitchFamily="18" charset="0"/>
                        </a:rPr>
                        <a:t>– </a:t>
                      </a:r>
                      <a:r>
                        <a:rPr lang="en-GB" sz="1400" b="1" dirty="0" smtClean="0">
                          <a:solidFill>
                            <a:schemeClr val="tx1"/>
                          </a:solidFill>
                          <a:effectLst/>
                          <a:latin typeface="Franklin Gothic Book" panose="020B0503020102020204" pitchFamily="34" charset="0"/>
                          <a:cs typeface="Times New Roman" panose="02020603050405020304" pitchFamily="18" charset="0"/>
                        </a:rPr>
                        <a:t>13.00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n-US" sz="1100" b="1" dirty="0">
                          <a:effectLst/>
                          <a:latin typeface="Franklin Gothic Book" panose="020B0503020102020204" pitchFamily="34" charset="0"/>
                          <a:cs typeface="Times New Roman" panose="02020603050405020304" pitchFamily="18" charset="0"/>
                        </a:rPr>
                        <a:t>Details of work progress – Regulatory reform – legal framework required for end-to-end eProcurement</a:t>
                      </a:r>
                    </a:p>
                    <a:p>
                      <a:pPr>
                        <a:lnSpc>
                          <a:spcPct val="107000"/>
                        </a:lnSpc>
                        <a:spcAft>
                          <a:spcPts val="0"/>
                        </a:spcAft>
                      </a:pPr>
                      <a:r>
                        <a:rPr lang="en-GB" sz="1100" i="1" dirty="0" err="1">
                          <a:effectLst/>
                          <a:latin typeface="Franklin Gothic Book" panose="020B0503020102020204" pitchFamily="34" charset="0"/>
                          <a:cs typeface="Times New Roman" panose="02020603050405020304" pitchFamily="18" charset="0"/>
                        </a:rPr>
                        <a:t>Dorina</a:t>
                      </a:r>
                      <a:r>
                        <a:rPr lang="en-GB" sz="1100" i="1" dirty="0">
                          <a:effectLst/>
                          <a:latin typeface="Franklin Gothic Book" panose="020B0503020102020204" pitchFamily="34" charset="0"/>
                          <a:cs typeface="Times New Roman" panose="02020603050405020304" pitchFamily="18" charset="0"/>
                        </a:rPr>
                        <a:t> </a:t>
                      </a:r>
                      <a:r>
                        <a:rPr lang="en-GB" sz="1100" i="1" dirty="0" err="1">
                          <a:effectLst/>
                          <a:latin typeface="Franklin Gothic Book" panose="020B0503020102020204" pitchFamily="34" charset="0"/>
                          <a:cs typeface="Times New Roman" panose="02020603050405020304" pitchFamily="18" charset="0"/>
                        </a:rPr>
                        <a:t>Harcenco</a:t>
                      </a:r>
                      <a:r>
                        <a:rPr lang="en-GB" sz="1100" i="1" dirty="0">
                          <a:effectLst/>
                          <a:latin typeface="Franklin Gothic Book" panose="020B0503020102020204" pitchFamily="34" charset="0"/>
                          <a:cs typeface="Times New Roman" panose="02020603050405020304" pitchFamily="18" charset="0"/>
                        </a:rPr>
                        <a:t>, </a:t>
                      </a:r>
                      <a:r>
                        <a:rPr lang="en-GB" sz="1100" i="1" dirty="0" smtClean="0">
                          <a:effectLst/>
                          <a:latin typeface="Franklin Gothic Book" panose="020B0503020102020204" pitchFamily="34" charset="0"/>
                          <a:cs typeface="Times New Roman" panose="02020603050405020304" pitchFamily="18" charset="0"/>
                        </a:rPr>
                        <a:t>EBRD, Andrei Rogac, EBRD</a:t>
                      </a:r>
                      <a:endParaRPr lang="en-GB" sz="1100" dirty="0">
                        <a:effectLst/>
                        <a:latin typeface="Franklin Gothic Book" panose="020B0503020102020204" pitchFamily="34" charset="0"/>
                        <a:cs typeface="Times New Roman" panose="02020603050405020304" pitchFamily="18" charset="0"/>
                      </a:endParaRP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cs typeface="Times New Roman" panose="02020603050405020304" pitchFamily="18" charset="0"/>
                        </a:rPr>
                        <a:t>Baseline situation</a:t>
                      </a: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cs typeface="Times New Roman" panose="02020603050405020304" pitchFamily="18" charset="0"/>
                        </a:rPr>
                        <a:t>Harmonisation with EU </a:t>
                      </a:r>
                      <a:r>
                        <a:rPr lang="en-GB" sz="1100" i="1" dirty="0">
                          <a:effectLst/>
                          <a:latin typeface="Franklin Gothic Book" panose="020B0503020102020204" pitchFamily="34" charset="0"/>
                          <a:cs typeface="Times New Roman" panose="02020603050405020304" pitchFamily="18" charset="0"/>
                        </a:rPr>
                        <a:t>acquis</a:t>
                      </a:r>
                      <a:r>
                        <a:rPr lang="en-GB" sz="1100" dirty="0">
                          <a:effectLst/>
                          <a:latin typeface="Franklin Gothic Book" panose="020B0503020102020204" pitchFamily="34" charset="0"/>
                          <a:cs typeface="Times New Roman" panose="02020603050405020304" pitchFamily="18" charset="0"/>
                        </a:rPr>
                        <a:t> and GPA terms</a:t>
                      </a:r>
                    </a:p>
                    <a:p>
                      <a:pPr marL="342900" lvl="0" indent="-342900">
                        <a:lnSpc>
                          <a:spcPct val="107000"/>
                        </a:lnSpc>
                        <a:spcAft>
                          <a:spcPts val="0"/>
                        </a:spcAft>
                        <a:buFont typeface="Arial" panose="020B0604020202020204" pitchFamily="34" charset="0"/>
                        <a:buChar char="•"/>
                        <a:tabLst>
                          <a:tab pos="457200" algn="l"/>
                        </a:tabLst>
                      </a:pPr>
                      <a:r>
                        <a:rPr lang="en-GB" sz="1100" dirty="0" smtClean="0">
                          <a:effectLst/>
                          <a:latin typeface="Franklin Gothic Book" panose="020B0503020102020204" pitchFamily="34" charset="0"/>
                          <a:ea typeface="Calibri" panose="020F0502020204030204" pitchFamily="34" charset="0"/>
                          <a:cs typeface="Times New Roman" panose="02020603050405020304" pitchFamily="18" charset="0"/>
                        </a:rPr>
                        <a:t>Secondary </a:t>
                      </a:r>
                      <a:r>
                        <a:rPr lang="en-GB" sz="1100" dirty="0">
                          <a:effectLst/>
                          <a:latin typeface="Franklin Gothic Book" panose="020B0503020102020204" pitchFamily="34" charset="0"/>
                          <a:ea typeface="Calibri" panose="020F0502020204030204" pitchFamily="34" charset="0"/>
                          <a:cs typeface="Times New Roman" panose="02020603050405020304" pitchFamily="18" charset="0"/>
                        </a:rPr>
                        <a:t>legislation implemented</a:t>
                      </a: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228754">
                <a:tc>
                  <a:txBody>
                    <a:bodyPr/>
                    <a:lstStyle/>
                    <a:p>
                      <a:pPr>
                        <a:lnSpc>
                          <a:spcPct val="107000"/>
                        </a:lnSpc>
                        <a:spcAft>
                          <a:spcPts val="0"/>
                        </a:spcAft>
                      </a:pPr>
                      <a:r>
                        <a:rPr lang="en-GB" sz="1400" b="1" dirty="0">
                          <a:solidFill>
                            <a:schemeClr val="tx1"/>
                          </a:solidFill>
                          <a:effectLst/>
                          <a:latin typeface="Franklin Gothic Book" panose="020B0503020102020204" pitchFamily="34" charset="0"/>
                          <a:cs typeface="Times New Roman" panose="02020603050405020304" pitchFamily="18" charset="0"/>
                        </a:rPr>
                        <a:t>13.00 – 14.30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n-GB" sz="1100" b="1" dirty="0">
                          <a:effectLst/>
                          <a:latin typeface="Franklin Gothic Book" panose="020B0503020102020204" pitchFamily="34" charset="0"/>
                          <a:cs typeface="Times New Roman" panose="02020603050405020304" pitchFamily="18" charset="0"/>
                        </a:rPr>
                        <a:t>Lunch break</a:t>
                      </a:r>
                      <a:endParaRPr lang="en-GB" sz="1100" dirty="0">
                        <a:effectLst/>
                        <a:latin typeface="Franklin Gothic Book" panose="020B0503020102020204" pitchFamily="34" charset="0"/>
                        <a:cs typeface="Times New Roman" panose="02020603050405020304" pitchFamily="18" charset="0"/>
                      </a:endParaRP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r h="849382">
                <a:tc>
                  <a:txBody>
                    <a:bodyPr/>
                    <a:lstStyle/>
                    <a:p>
                      <a:pPr>
                        <a:lnSpc>
                          <a:spcPct val="107000"/>
                        </a:lnSpc>
                        <a:spcAft>
                          <a:spcPts val="0"/>
                        </a:spcAft>
                      </a:pPr>
                      <a:r>
                        <a:rPr lang="en-GB" sz="1400" b="1" dirty="0" smtClean="0">
                          <a:solidFill>
                            <a:schemeClr val="tx1"/>
                          </a:solidFill>
                          <a:effectLst/>
                          <a:latin typeface="Franklin Gothic Book" panose="020B0503020102020204" pitchFamily="34" charset="0"/>
                          <a:cs typeface="Times New Roman" panose="02020603050405020304" pitchFamily="18" charset="0"/>
                        </a:rPr>
                        <a:t>14.30 </a:t>
                      </a:r>
                      <a:r>
                        <a:rPr lang="en-GB" sz="1400" b="1" dirty="0">
                          <a:solidFill>
                            <a:schemeClr val="tx1"/>
                          </a:solidFill>
                          <a:effectLst/>
                          <a:latin typeface="Franklin Gothic Book" panose="020B0503020102020204" pitchFamily="34" charset="0"/>
                          <a:cs typeface="Times New Roman" panose="02020603050405020304" pitchFamily="18" charset="0"/>
                        </a:rPr>
                        <a:t>– 16.30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n-US" sz="1100" b="1" dirty="0">
                          <a:effectLst/>
                          <a:latin typeface="Franklin Gothic Book" panose="020B0503020102020204" pitchFamily="34" charset="0"/>
                          <a:ea typeface="Calibri" panose="020F0502020204030204" pitchFamily="34" charset="0"/>
                          <a:cs typeface="Times New Roman" panose="02020603050405020304" pitchFamily="18" charset="0"/>
                        </a:rPr>
                        <a:t>Details of work progress – technology – open networking multi-platform electronic public procurement </a:t>
                      </a:r>
                      <a:endParaRPr lang="en-GB" sz="1100" dirty="0">
                        <a:effectLst/>
                        <a:latin typeface="Franklin Gothic Book" panose="020B0503020102020204" pitchFamily="34" charset="0"/>
                        <a:ea typeface="Calibri" panose="020F0502020204030204" pitchFamily="34" charset="0"/>
                        <a:cs typeface="Times New Roman" panose="02020603050405020304" pitchFamily="18" charset="0"/>
                      </a:endParaRPr>
                    </a:p>
                    <a:p>
                      <a:pPr marL="0" marR="0" indent="0" algn="l" defTabSz="914400" rtl="0" eaLnBrk="1" fontAlgn="auto" latinLnBrk="0" hangingPunct="1">
                        <a:lnSpc>
                          <a:spcPct val="107000"/>
                        </a:lnSpc>
                        <a:spcBef>
                          <a:spcPts val="0"/>
                        </a:spcBef>
                        <a:spcAft>
                          <a:spcPts val="0"/>
                        </a:spcAft>
                        <a:buClrTx/>
                        <a:buSzTx/>
                        <a:buFontTx/>
                        <a:buNone/>
                        <a:tabLst/>
                        <a:defRPr/>
                      </a:pPr>
                      <a:r>
                        <a:rPr lang="en-GB" sz="1100" i="1" dirty="0">
                          <a:effectLst/>
                          <a:latin typeface="Franklin Gothic Book" panose="020B0503020102020204" pitchFamily="34" charset="0"/>
                          <a:cs typeface="Times New Roman" panose="02020603050405020304" pitchFamily="18" charset="0"/>
                        </a:rPr>
                        <a:t>Xavier </a:t>
                      </a:r>
                      <a:r>
                        <a:rPr lang="en-GB" sz="1100" i="1" dirty="0" err="1">
                          <a:effectLst/>
                          <a:latin typeface="Franklin Gothic Book" panose="020B0503020102020204" pitchFamily="34" charset="0"/>
                          <a:cs typeface="Times New Roman" panose="02020603050405020304" pitchFamily="18" charset="0"/>
                        </a:rPr>
                        <a:t>Quer</a:t>
                      </a:r>
                      <a:r>
                        <a:rPr lang="en-GB" sz="1100" i="1" dirty="0">
                          <a:effectLst/>
                          <a:latin typeface="Franklin Gothic Book" panose="020B0503020102020204" pitchFamily="34" charset="0"/>
                          <a:cs typeface="Times New Roman" panose="02020603050405020304" pitchFamily="18" charset="0"/>
                        </a:rPr>
                        <a:t>, everis; Daniel Arosa, everis</a:t>
                      </a:r>
                      <a:endParaRPr lang="en-GB" sz="1100" dirty="0">
                        <a:effectLst/>
                        <a:latin typeface="Franklin Gothic Book" panose="020B0503020102020204" pitchFamily="34" charset="0"/>
                        <a:cs typeface="Times New Roman" panose="02020603050405020304" pitchFamily="18" charset="0"/>
                      </a:endParaRP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ea typeface="Calibri" panose="020F0502020204030204" pitchFamily="34" charset="0"/>
                          <a:cs typeface="Times New Roman" panose="02020603050405020304" pitchFamily="18" charset="0"/>
                        </a:rPr>
                        <a:t>MTender concept</a:t>
                      </a: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ea typeface="Calibri" panose="020F0502020204030204" pitchFamily="34" charset="0"/>
                          <a:cs typeface="Times New Roman" panose="02020603050405020304" pitchFamily="18" charset="0"/>
                        </a:rPr>
                        <a:t>Main key aspects</a:t>
                      </a:r>
                      <a:r>
                        <a:rPr lang="en-GB" sz="1100" baseline="0" dirty="0">
                          <a:effectLst/>
                          <a:latin typeface="Franklin Gothic Book" panose="020B0503020102020204" pitchFamily="34" charset="0"/>
                          <a:ea typeface="Calibri" panose="020F0502020204030204" pitchFamily="34" charset="0"/>
                          <a:cs typeface="Times New Roman" panose="02020603050405020304" pitchFamily="18" charset="0"/>
                        </a:rPr>
                        <a:t> of </a:t>
                      </a:r>
                      <a:r>
                        <a:rPr lang="en-GB" sz="1100" baseline="0" dirty="0" smtClean="0">
                          <a:effectLst/>
                          <a:latin typeface="Franklin Gothic Book" panose="020B0503020102020204" pitchFamily="34" charset="0"/>
                          <a:ea typeface="Calibri" panose="020F0502020204030204" pitchFamily="34" charset="0"/>
                          <a:cs typeface="Times New Roman" panose="02020603050405020304" pitchFamily="18" charset="0"/>
                        </a:rPr>
                        <a:t>MTender</a:t>
                      </a:r>
                    </a:p>
                    <a:p>
                      <a:pPr marL="342900" lvl="0" indent="-342900">
                        <a:lnSpc>
                          <a:spcPct val="107000"/>
                        </a:lnSpc>
                        <a:spcAft>
                          <a:spcPts val="0"/>
                        </a:spcAft>
                        <a:buFont typeface="Arial" panose="020B0604020202020204" pitchFamily="34" charset="0"/>
                        <a:buChar char="•"/>
                        <a:tabLst>
                          <a:tab pos="457200" algn="l"/>
                        </a:tabLst>
                      </a:pPr>
                      <a:r>
                        <a:rPr lang="en-GB" sz="1100" baseline="0" dirty="0" smtClean="0">
                          <a:effectLst/>
                          <a:latin typeface="Franklin Gothic Book" panose="020B0503020102020204" pitchFamily="34" charset="0"/>
                          <a:ea typeface="Calibri" panose="020F0502020204030204" pitchFamily="34" charset="0"/>
                          <a:cs typeface="Times New Roman" panose="02020603050405020304" pitchFamily="18" charset="0"/>
                        </a:rPr>
                        <a:t>MTender architecture</a:t>
                      </a:r>
                      <a:endParaRPr lang="en-GB" sz="1100" baseline="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8"/>
                  </a:ext>
                </a:extLst>
              </a:tr>
              <a:tr h="383910">
                <a:tc>
                  <a:txBody>
                    <a:bodyPr/>
                    <a:lstStyle/>
                    <a:p>
                      <a:pPr>
                        <a:lnSpc>
                          <a:spcPct val="107000"/>
                        </a:lnSpc>
                        <a:spcAft>
                          <a:spcPts val="0"/>
                        </a:spcAft>
                      </a:pPr>
                      <a:r>
                        <a:rPr lang="en-GB" sz="1400" b="1" dirty="0">
                          <a:solidFill>
                            <a:schemeClr val="tx1"/>
                          </a:solidFill>
                          <a:effectLst/>
                          <a:latin typeface="Franklin Gothic Book" panose="020B0503020102020204" pitchFamily="34" charset="0"/>
                          <a:cs typeface="Times New Roman" panose="02020603050405020304" pitchFamily="18" charset="0"/>
                        </a:rPr>
                        <a:t>16.30 – 17.00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n-GB" sz="1100" b="1" dirty="0">
                          <a:effectLst/>
                          <a:latin typeface="Franklin Gothic Book" panose="020B0503020102020204" pitchFamily="34" charset="0"/>
                          <a:cs typeface="Times New Roman" panose="02020603050405020304" pitchFamily="18" charset="0"/>
                        </a:rPr>
                        <a:t>Questions and answers</a:t>
                      </a:r>
                      <a:endParaRPr lang="en-GB" sz="1100" dirty="0">
                        <a:effectLst/>
                        <a:latin typeface="Franklin Gothic Book" panose="020B0503020102020204" pitchFamily="34" charset="0"/>
                        <a:cs typeface="Times New Roman" panose="02020603050405020304" pitchFamily="18" charset="0"/>
                      </a:endParaRPr>
                    </a:p>
                    <a:p>
                      <a:pPr>
                        <a:lnSpc>
                          <a:spcPct val="107000"/>
                        </a:lnSpc>
                        <a:spcAft>
                          <a:spcPts val="0"/>
                        </a:spcAft>
                      </a:pPr>
                      <a:r>
                        <a:rPr lang="en-GB" sz="1100" i="1" dirty="0">
                          <a:effectLst/>
                          <a:latin typeface="Franklin Gothic Book" panose="020B0503020102020204" pitchFamily="34" charset="0"/>
                          <a:cs typeface="Times New Roman" panose="02020603050405020304" pitchFamily="18" charset="0"/>
                        </a:rPr>
                        <a:t>Xavier </a:t>
                      </a:r>
                      <a:r>
                        <a:rPr lang="en-GB" sz="1100" i="1" dirty="0" err="1">
                          <a:effectLst/>
                          <a:latin typeface="Franklin Gothic Book" panose="020B0503020102020204" pitchFamily="34" charset="0"/>
                          <a:cs typeface="Times New Roman" panose="02020603050405020304" pitchFamily="18" charset="0"/>
                        </a:rPr>
                        <a:t>Quer</a:t>
                      </a:r>
                      <a:r>
                        <a:rPr lang="en-GB" sz="1100" i="1" dirty="0">
                          <a:effectLst/>
                          <a:latin typeface="Franklin Gothic Book" panose="020B0503020102020204" pitchFamily="34" charset="0"/>
                          <a:cs typeface="Times New Roman" panose="02020603050405020304" pitchFamily="18" charset="0"/>
                        </a:rPr>
                        <a:t>, everis</a:t>
                      </a:r>
                      <a:endParaRPr lang="en-GB" sz="1100" dirty="0">
                        <a:effectLst/>
                        <a:latin typeface="Franklin Gothic Book" panose="020B0503020102020204" pitchFamily="34" charset="0"/>
                        <a:cs typeface="Times New Roman" panose="02020603050405020304" pitchFamily="18" charset="0"/>
                      </a:endParaRP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9"/>
                  </a:ext>
                </a:extLst>
              </a:tr>
            </a:tbl>
          </a:graphicData>
        </a:graphic>
      </p:graphicFrame>
    </p:spTree>
    <p:extLst>
      <p:ext uri="{BB962C8B-B14F-4D97-AF65-F5344CB8AC3E}">
        <p14:creationId xmlns:p14="http://schemas.microsoft.com/office/powerpoint/2010/main" val="17119363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to 13"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111"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2" name="Rectángulo 11"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endParaRPr lang="en-US"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5" name="4 Título"/>
          <p:cNvSpPr>
            <a:spLocks noGrp="1"/>
          </p:cNvSpPr>
          <p:nvPr>
            <p:ph type="title"/>
          </p:nvPr>
        </p:nvSpPr>
        <p:spPr/>
        <p:txBody>
          <a:bodyPr>
            <a:normAutofit/>
          </a:bodyPr>
          <a:lstStyle/>
          <a:p>
            <a:r>
              <a:rPr lang="en-US" dirty="0"/>
              <a:t>Session objective</a:t>
            </a:r>
          </a:p>
        </p:txBody>
      </p:sp>
      <p:sp>
        <p:nvSpPr>
          <p:cNvPr id="8" name="7 Rectángulo redondeado"/>
          <p:cNvSpPr/>
          <p:nvPr/>
        </p:nvSpPr>
        <p:spPr>
          <a:xfrm>
            <a:off x="1403585" y="1721700"/>
            <a:ext cx="7056846" cy="900000"/>
          </a:xfrm>
          <a:prstGeom prst="roundRect">
            <a:avLst/>
          </a:prstGeom>
          <a:solidFill>
            <a:srgbClr val="FFFFFF">
              <a:lumMod val="85000"/>
            </a:srgbClr>
          </a:solidFill>
          <a:ln w="3240">
            <a:noFill/>
            <a:prstDash val="dash"/>
            <a:miter lim="800000"/>
            <a:headEnd/>
            <a:tailEnd/>
          </a:ln>
          <a:effectLst/>
        </p:spPr>
        <p:txBody>
          <a:bodyPr lIns="360000" tIns="36000" rIns="108000" bIns="360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0">
              <a:spcAft>
                <a:spcPts val="2400"/>
              </a:spcAft>
              <a:defRPr/>
            </a:pPr>
            <a:r>
              <a:rPr lang="en-US" kern="0" dirty="0">
                <a:solidFill>
                  <a:schemeClr val="tx1">
                    <a:lumMod val="50000"/>
                  </a:schemeClr>
                </a:solidFill>
                <a:latin typeface="Franklin Gothic Book" panose="020B0503020102020204" pitchFamily="34" charset="0"/>
                <a:cs typeface="Arial" pitchFamily="34" charset="0"/>
              </a:rPr>
              <a:t>Introduce the </a:t>
            </a:r>
            <a:r>
              <a:rPr lang="en-US" b="1" kern="0" dirty="0">
                <a:solidFill>
                  <a:schemeClr val="tx1">
                    <a:lumMod val="50000"/>
                  </a:schemeClr>
                </a:solidFill>
                <a:latin typeface="Franklin Gothic Book" panose="020B0503020102020204" pitchFamily="34" charset="0"/>
                <a:cs typeface="Arial" pitchFamily="34" charset="0"/>
              </a:rPr>
              <a:t>key aspects of the eProcurement </a:t>
            </a:r>
            <a:r>
              <a:rPr lang="en-US" kern="0" dirty="0">
                <a:solidFill>
                  <a:schemeClr val="tx1">
                    <a:lumMod val="50000"/>
                  </a:schemeClr>
                </a:solidFill>
                <a:latin typeface="Franklin Gothic Book" panose="020B0503020102020204" pitchFamily="34" charset="0"/>
                <a:cs typeface="Arial" pitchFamily="34" charset="0"/>
              </a:rPr>
              <a:t>reform in Moldova from the policy perspective, including the system coverage and main pillars</a:t>
            </a:r>
            <a:endParaRPr lang="en-US" b="1" kern="0" dirty="0">
              <a:solidFill>
                <a:schemeClr val="tx1">
                  <a:lumMod val="50000"/>
                </a:schemeClr>
              </a:solidFill>
              <a:latin typeface="Franklin Gothic Book" panose="020B0503020102020204" pitchFamily="34" charset="0"/>
              <a:cs typeface="Arial" pitchFamily="34" charset="0"/>
            </a:endParaRPr>
          </a:p>
        </p:txBody>
      </p:sp>
      <p:sp>
        <p:nvSpPr>
          <p:cNvPr id="9" name="8 Elipse"/>
          <p:cNvSpPr/>
          <p:nvPr/>
        </p:nvSpPr>
        <p:spPr>
          <a:xfrm>
            <a:off x="683569" y="1883700"/>
            <a:ext cx="576000" cy="576000"/>
          </a:xfrm>
          <a:prstGeom prst="ellipse">
            <a:avLst/>
          </a:prstGeom>
          <a:solidFill>
            <a:srgbClr val="FFFFFF"/>
          </a:solidFill>
          <a:ln w="25400" cap="flat" cmpd="sng" algn="ctr">
            <a:solidFill>
              <a:srgbClr val="FFFFFF">
                <a:lumMod val="50000"/>
              </a:srgbClr>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2800" b="1" i="0" u="none" strike="noStrike" kern="0" cap="none" spc="0" normalizeH="0" baseline="0" noProof="0" dirty="0">
                <a:ln>
                  <a:noFill/>
                </a:ln>
                <a:solidFill>
                  <a:schemeClr val="accent1"/>
                </a:solidFill>
                <a:effectLst/>
                <a:uLnTx/>
                <a:uFillTx/>
                <a:latin typeface="Franklin Gothic Book" panose="020B0503020102020204" pitchFamily="34" charset="0"/>
                <a:cs typeface="Arial" panose="020B0604020202020204" pitchFamily="34" charset="0"/>
              </a:rPr>
              <a:t>1</a:t>
            </a:r>
          </a:p>
        </p:txBody>
      </p:sp>
      <p:sp>
        <p:nvSpPr>
          <p:cNvPr id="10" name="7 Rectángulo redondeado"/>
          <p:cNvSpPr/>
          <p:nvPr/>
        </p:nvSpPr>
        <p:spPr>
          <a:xfrm>
            <a:off x="1403585" y="2886262"/>
            <a:ext cx="7056846" cy="900000"/>
          </a:xfrm>
          <a:prstGeom prst="roundRect">
            <a:avLst/>
          </a:prstGeom>
          <a:solidFill>
            <a:srgbClr val="FFFFFF">
              <a:lumMod val="85000"/>
            </a:srgbClr>
          </a:solidFill>
          <a:ln w="3240">
            <a:noFill/>
            <a:prstDash val="dash"/>
            <a:miter lim="800000"/>
            <a:headEnd/>
            <a:tailEnd/>
          </a:ln>
          <a:effectLst/>
        </p:spPr>
        <p:txBody>
          <a:bodyPr lIns="360000" tIns="36000" rIns="108000" bIns="360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0">
              <a:spcAft>
                <a:spcPts val="2400"/>
              </a:spcAft>
              <a:defRPr/>
            </a:pPr>
            <a:r>
              <a:rPr lang="en-US" kern="0" dirty="0">
                <a:solidFill>
                  <a:schemeClr val="tx1">
                    <a:lumMod val="50000"/>
                  </a:schemeClr>
                </a:solidFill>
                <a:latin typeface="Franklin Gothic Book" panose="020B0503020102020204" pitchFamily="34" charset="0"/>
                <a:cs typeface="Arial" pitchFamily="34" charset="0"/>
              </a:rPr>
              <a:t>Present the </a:t>
            </a:r>
            <a:r>
              <a:rPr lang="en-US" b="1" kern="0" dirty="0">
                <a:solidFill>
                  <a:schemeClr val="tx1">
                    <a:lumMod val="50000"/>
                  </a:schemeClr>
                </a:solidFill>
                <a:latin typeface="Franklin Gothic Book" panose="020B0503020102020204" pitchFamily="34" charset="0"/>
                <a:cs typeface="Arial" pitchFamily="34" charset="0"/>
              </a:rPr>
              <a:t>Networking Multi-platform scheme </a:t>
            </a:r>
            <a:r>
              <a:rPr lang="en-US" kern="0" dirty="0">
                <a:solidFill>
                  <a:schemeClr val="tx1">
                    <a:lumMod val="50000"/>
                  </a:schemeClr>
                </a:solidFill>
                <a:latin typeface="Franklin Gothic Book" panose="020B0503020102020204" pitchFamily="34" charset="0"/>
                <a:cs typeface="Arial" pitchFamily="34" charset="0"/>
              </a:rPr>
              <a:t>and the rationale behind the model </a:t>
            </a:r>
            <a:endParaRPr lang="en-US" b="1" kern="0" dirty="0">
              <a:solidFill>
                <a:schemeClr val="tx1">
                  <a:lumMod val="50000"/>
                </a:schemeClr>
              </a:solidFill>
              <a:latin typeface="Franklin Gothic Book" panose="020B0503020102020204" pitchFamily="34" charset="0"/>
              <a:cs typeface="Arial" pitchFamily="34" charset="0"/>
            </a:endParaRPr>
          </a:p>
        </p:txBody>
      </p:sp>
      <p:sp>
        <p:nvSpPr>
          <p:cNvPr id="11" name="8 Elipse"/>
          <p:cNvSpPr/>
          <p:nvPr/>
        </p:nvSpPr>
        <p:spPr>
          <a:xfrm>
            <a:off x="683569" y="3048262"/>
            <a:ext cx="576000" cy="576000"/>
          </a:xfrm>
          <a:prstGeom prst="ellipse">
            <a:avLst/>
          </a:prstGeom>
          <a:solidFill>
            <a:srgbClr val="FFFFFF"/>
          </a:solidFill>
          <a:ln w="25400" cap="flat" cmpd="sng" algn="ctr">
            <a:solidFill>
              <a:srgbClr val="FFFFFF">
                <a:lumMod val="50000"/>
              </a:srgbClr>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2800" b="1" kern="0" dirty="0">
                <a:solidFill>
                  <a:schemeClr val="accent1"/>
                </a:solidFill>
                <a:latin typeface="Franklin Gothic Book" panose="020B0503020102020204" pitchFamily="34" charset="0"/>
                <a:cs typeface="Arial" panose="020B0604020202020204" pitchFamily="34" charset="0"/>
              </a:rPr>
              <a:t>2</a:t>
            </a:r>
            <a:endParaRPr kumimoji="0" lang="es-ES" sz="2800" b="1" i="0" u="none" strike="noStrike" kern="0" cap="none" spc="0" normalizeH="0" baseline="0" noProof="0" dirty="0">
              <a:ln>
                <a:noFill/>
              </a:ln>
              <a:solidFill>
                <a:schemeClr val="accent1"/>
              </a:solidFill>
              <a:effectLst/>
              <a:uLnTx/>
              <a:uFillTx/>
              <a:latin typeface="Franklin Gothic Book" panose="020B0503020102020204" pitchFamily="34" charset="0"/>
              <a:cs typeface="Arial" panose="020B0604020202020204" pitchFamily="34" charset="0"/>
            </a:endParaRPr>
          </a:p>
        </p:txBody>
      </p:sp>
      <p:sp>
        <p:nvSpPr>
          <p:cNvPr id="13" name="7 Rectángulo redondeado"/>
          <p:cNvSpPr/>
          <p:nvPr/>
        </p:nvSpPr>
        <p:spPr>
          <a:xfrm>
            <a:off x="1403585" y="4150986"/>
            <a:ext cx="7056846" cy="900000"/>
          </a:xfrm>
          <a:prstGeom prst="roundRect">
            <a:avLst/>
          </a:prstGeom>
          <a:solidFill>
            <a:srgbClr val="FFFFFF">
              <a:lumMod val="85000"/>
            </a:srgbClr>
          </a:solidFill>
          <a:ln w="3240">
            <a:noFill/>
            <a:prstDash val="dash"/>
            <a:miter lim="800000"/>
            <a:headEnd/>
            <a:tailEnd/>
          </a:ln>
          <a:effectLst/>
        </p:spPr>
        <p:txBody>
          <a:bodyPr lIns="360000" tIns="36000" rIns="108000" bIns="360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0">
              <a:spcAft>
                <a:spcPts val="2400"/>
              </a:spcAft>
              <a:defRPr/>
            </a:pPr>
            <a:r>
              <a:rPr lang="en-US" kern="0" dirty="0">
                <a:solidFill>
                  <a:schemeClr val="tx1">
                    <a:lumMod val="50000"/>
                  </a:schemeClr>
                </a:solidFill>
                <a:latin typeface="Franklin Gothic Book" panose="020B0503020102020204" pitchFamily="34" charset="0"/>
                <a:cs typeface="Arial" pitchFamily="34" charset="0"/>
              </a:rPr>
              <a:t>Present a </a:t>
            </a:r>
            <a:r>
              <a:rPr lang="en-US" b="1" kern="0" dirty="0">
                <a:solidFill>
                  <a:schemeClr val="tx1">
                    <a:lumMod val="50000"/>
                  </a:schemeClr>
                </a:solidFill>
                <a:latin typeface="Franklin Gothic Book" panose="020B0503020102020204" pitchFamily="34" charset="0"/>
                <a:cs typeface="Arial" pitchFamily="34" charset="0"/>
              </a:rPr>
              <a:t>high-level implementation plan</a:t>
            </a:r>
            <a:r>
              <a:rPr lang="en-US" kern="0" dirty="0">
                <a:solidFill>
                  <a:schemeClr val="tx1">
                    <a:lumMod val="50000"/>
                  </a:schemeClr>
                </a:solidFill>
                <a:latin typeface="Franklin Gothic Book" panose="020B0503020102020204" pitchFamily="34" charset="0"/>
                <a:cs typeface="Arial" pitchFamily="34" charset="0"/>
              </a:rPr>
              <a:t> for the reform</a:t>
            </a:r>
          </a:p>
        </p:txBody>
      </p:sp>
      <p:sp>
        <p:nvSpPr>
          <p:cNvPr id="15" name="8 Elipse"/>
          <p:cNvSpPr/>
          <p:nvPr/>
        </p:nvSpPr>
        <p:spPr>
          <a:xfrm>
            <a:off x="683569" y="4312986"/>
            <a:ext cx="576000" cy="576000"/>
          </a:xfrm>
          <a:prstGeom prst="ellipse">
            <a:avLst/>
          </a:prstGeom>
          <a:solidFill>
            <a:srgbClr val="FFFFFF"/>
          </a:solidFill>
          <a:ln w="25400" cap="flat" cmpd="sng" algn="ctr">
            <a:solidFill>
              <a:srgbClr val="FFFFFF">
                <a:lumMod val="50000"/>
              </a:srgbClr>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2800" b="1" i="0" u="none" strike="noStrike" kern="0" cap="none" spc="0" normalizeH="0" baseline="0" noProof="0" dirty="0">
                <a:ln>
                  <a:noFill/>
                </a:ln>
                <a:solidFill>
                  <a:schemeClr val="accent1"/>
                </a:solidFill>
                <a:effectLst/>
                <a:uLnTx/>
                <a:uFillTx/>
                <a:latin typeface="Franklin Gothic Book" panose="020B0503020102020204" pitchFamily="34" charset="0"/>
                <a:cs typeface="Arial" panose="020B0604020202020204" pitchFamily="34" charset="0"/>
              </a:rPr>
              <a:t>3</a:t>
            </a:r>
          </a:p>
        </p:txBody>
      </p:sp>
      <p:sp>
        <p:nvSpPr>
          <p:cNvPr id="3" name="Date Placeholder 2"/>
          <p:cNvSpPr>
            <a:spLocks noGrp="1"/>
          </p:cNvSpPr>
          <p:nvPr>
            <p:ph type="dt" sz="half" idx="2"/>
          </p:nvPr>
        </p:nvSpPr>
        <p:spPr/>
        <p:txBody>
          <a:bodyPr/>
          <a:lstStyle/>
          <a:p>
            <a:fld id="{D942B57D-50BD-463B-B1C2-16D188BAE2DA}" type="datetime3">
              <a:rPr lang="en-GB" smtClean="0"/>
              <a:t>7 July, 2020</a:t>
            </a:fld>
            <a:endParaRPr lang="en-GB" dirty="0"/>
          </a:p>
        </p:txBody>
      </p:sp>
      <p:sp>
        <p:nvSpPr>
          <p:cNvPr id="4" name="Slide Number Placeholder 3"/>
          <p:cNvSpPr>
            <a:spLocks noGrp="1"/>
          </p:cNvSpPr>
          <p:nvPr>
            <p:ph type="sldNum" sz="quarter" idx="4"/>
          </p:nvPr>
        </p:nvSpPr>
        <p:spPr/>
        <p:txBody>
          <a:bodyPr/>
          <a:lstStyle/>
          <a:p>
            <a:fld id="{71F9F866-B438-9445-8D9F-1F8FF6608833}" type="slidenum">
              <a:rPr lang="en-GB" smtClean="0"/>
              <a:pPr/>
              <a:t>19</a:t>
            </a:fld>
            <a:endParaRPr lang="en-GB" dirty="0"/>
          </a:p>
        </p:txBody>
      </p:sp>
    </p:spTree>
    <p:extLst>
      <p:ext uri="{BB962C8B-B14F-4D97-AF65-F5344CB8AC3E}">
        <p14:creationId xmlns:p14="http://schemas.microsoft.com/office/powerpoint/2010/main" val="4166166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29118397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6752"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spcAft>
                <a:spcPts val="600"/>
              </a:spcAft>
            </a:pPr>
            <a:endParaRPr lang="en-GB"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1"/>
          <p:cNvSpPr>
            <a:spLocks noGrp="1"/>
          </p:cNvSpPr>
          <p:nvPr>
            <p:ph type="title"/>
          </p:nvPr>
        </p:nvSpPr>
        <p:spPr/>
        <p:txBody>
          <a:bodyPr/>
          <a:lstStyle/>
          <a:p>
            <a:r>
              <a:rPr lang="en-GB" dirty="0"/>
              <a:t>Workshop objectives</a:t>
            </a:r>
          </a:p>
        </p:txBody>
      </p:sp>
      <p:sp>
        <p:nvSpPr>
          <p:cNvPr id="3" name="Date Placeholder 2"/>
          <p:cNvSpPr>
            <a:spLocks noGrp="1"/>
          </p:cNvSpPr>
          <p:nvPr>
            <p:ph type="dt" sz="half" idx="2"/>
          </p:nvPr>
        </p:nvSpPr>
        <p:spPr/>
        <p:txBody>
          <a:bodyPr/>
          <a:lstStyle/>
          <a:p>
            <a:fld id="{EE49CFF6-73DC-4DED-8E4D-13ABFAB2E269}" type="datetime3">
              <a:rPr lang="en-GB" smtClean="0"/>
              <a:t>7 July, 2020</a:t>
            </a:fld>
            <a:endParaRPr lang="en-GB" dirty="0"/>
          </a:p>
        </p:txBody>
      </p:sp>
      <p:sp>
        <p:nvSpPr>
          <p:cNvPr id="5" name="Slide Number Placeholder 4"/>
          <p:cNvSpPr>
            <a:spLocks noGrp="1"/>
          </p:cNvSpPr>
          <p:nvPr>
            <p:ph type="sldNum" sz="quarter" idx="4"/>
          </p:nvPr>
        </p:nvSpPr>
        <p:spPr/>
        <p:txBody>
          <a:bodyPr/>
          <a:lstStyle/>
          <a:p>
            <a:fld id="{71F9F866-B438-9445-8D9F-1F8FF6608833}" type="slidenum">
              <a:rPr lang="en-GB" smtClean="0"/>
              <a:pPr/>
              <a:t>2</a:t>
            </a:fld>
            <a:endParaRPr lang="en-GB" dirty="0"/>
          </a:p>
        </p:txBody>
      </p:sp>
      <p:grpSp>
        <p:nvGrpSpPr>
          <p:cNvPr id="16" name="Group 15"/>
          <p:cNvGrpSpPr/>
          <p:nvPr/>
        </p:nvGrpSpPr>
        <p:grpSpPr>
          <a:xfrm>
            <a:off x="1079136" y="1549400"/>
            <a:ext cx="7226664" cy="646331"/>
            <a:chOff x="1079136" y="1549400"/>
            <a:chExt cx="6342186" cy="646331"/>
          </a:xfrm>
        </p:grpSpPr>
        <p:sp>
          <p:nvSpPr>
            <p:cNvPr id="17" name="Isosceles Triangle 16"/>
            <p:cNvSpPr/>
            <p:nvPr/>
          </p:nvSpPr>
          <p:spPr>
            <a:xfrm rot="5400000">
              <a:off x="1079136" y="1692565"/>
              <a:ext cx="360000" cy="360000"/>
            </a:xfrm>
            <a:prstGeom prst="triangl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n-GB" dirty="0"/>
            </a:p>
          </p:txBody>
        </p:sp>
        <p:sp>
          <p:nvSpPr>
            <p:cNvPr id="20" name="Rectangle 19"/>
            <p:cNvSpPr/>
            <p:nvPr/>
          </p:nvSpPr>
          <p:spPr>
            <a:xfrm>
              <a:off x="1654968" y="1549400"/>
              <a:ext cx="5766354" cy="646331"/>
            </a:xfrm>
            <a:prstGeom prst="rect">
              <a:avLst/>
            </a:prstGeom>
          </p:spPr>
          <p:txBody>
            <a:bodyPr wrap="square">
              <a:spAutoFit/>
            </a:bodyPr>
            <a:lstStyle/>
            <a:p>
              <a:pPr marL="0" lvl="4" indent="-100012">
                <a:buClr>
                  <a:schemeClr val="lt1"/>
                </a:buClr>
                <a:buSzPts val="1200"/>
              </a:pPr>
              <a:r>
                <a:rPr lang="en-GB" sz="1800" dirty="0">
                  <a:solidFill>
                    <a:srgbClr val="04042E"/>
                  </a:solidFill>
                  <a:latin typeface="Franklin Gothic Book" panose="020B0503020102020204" pitchFamily="34" charset="0"/>
                  <a:ea typeface="Arial"/>
                  <a:cs typeface="Arial"/>
                  <a:sym typeface="Arial"/>
                </a:rPr>
                <a:t>Presentation of the </a:t>
              </a:r>
              <a:r>
                <a:rPr lang="en-GB" sz="1800" b="1" dirty="0">
                  <a:solidFill>
                    <a:srgbClr val="04042E"/>
                  </a:solidFill>
                  <a:latin typeface="Franklin Gothic Book" panose="020B0503020102020204" pitchFamily="34" charset="0"/>
                  <a:ea typeface="Arial"/>
                  <a:cs typeface="Arial"/>
                  <a:sym typeface="Arial"/>
                </a:rPr>
                <a:t>EBRD technical cooperation project, status of the work in progress </a:t>
              </a:r>
              <a:r>
                <a:rPr lang="en-GB" sz="1800" dirty="0">
                  <a:solidFill>
                    <a:srgbClr val="04042E"/>
                  </a:solidFill>
                  <a:latin typeface="Franklin Gothic Book" panose="020B0503020102020204" pitchFamily="34" charset="0"/>
                  <a:ea typeface="Arial"/>
                  <a:cs typeface="Arial"/>
                  <a:sym typeface="Arial"/>
                </a:rPr>
                <a:t>and results achieved so far in piloting  </a:t>
              </a:r>
              <a:endParaRPr lang="en-GB" sz="1800" dirty="0">
                <a:solidFill>
                  <a:srgbClr val="04042E"/>
                </a:solidFill>
                <a:latin typeface="Franklin Gothic Book" panose="020B0503020102020204" pitchFamily="34" charset="0"/>
              </a:endParaRPr>
            </a:p>
          </p:txBody>
        </p:sp>
      </p:grpSp>
      <p:grpSp>
        <p:nvGrpSpPr>
          <p:cNvPr id="21" name="Group 20"/>
          <p:cNvGrpSpPr/>
          <p:nvPr/>
        </p:nvGrpSpPr>
        <p:grpSpPr>
          <a:xfrm>
            <a:off x="1079136" y="4469261"/>
            <a:ext cx="7146358" cy="1200329"/>
            <a:chOff x="1079136" y="3930196"/>
            <a:chExt cx="7146358" cy="1200329"/>
          </a:xfrm>
        </p:grpSpPr>
        <p:sp>
          <p:nvSpPr>
            <p:cNvPr id="23" name="Isosceles Triangle 22"/>
            <p:cNvSpPr/>
            <p:nvPr/>
          </p:nvSpPr>
          <p:spPr>
            <a:xfrm rot="5400000">
              <a:off x="1079136" y="4350360"/>
              <a:ext cx="360000" cy="360000"/>
            </a:xfrm>
            <a:prstGeom prst="triangl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n-GB" dirty="0"/>
            </a:p>
          </p:txBody>
        </p:sp>
        <p:sp>
          <p:nvSpPr>
            <p:cNvPr id="24" name="Rectangle 23"/>
            <p:cNvSpPr/>
            <p:nvPr/>
          </p:nvSpPr>
          <p:spPr>
            <a:xfrm>
              <a:off x="1654967" y="3930196"/>
              <a:ext cx="6570527" cy="1200329"/>
            </a:xfrm>
            <a:prstGeom prst="rect">
              <a:avLst/>
            </a:prstGeom>
          </p:spPr>
          <p:txBody>
            <a:bodyPr wrap="square">
              <a:spAutoFit/>
            </a:bodyPr>
            <a:lstStyle/>
            <a:p>
              <a:pPr marL="0" lvl="4" indent="-100012">
                <a:buClr>
                  <a:schemeClr val="lt1"/>
                </a:buClr>
                <a:buSzPts val="1200"/>
              </a:pPr>
              <a:r>
                <a:rPr lang="en-GB" sz="1800" b="1" dirty="0">
                  <a:solidFill>
                    <a:srgbClr val="04042E"/>
                  </a:solidFill>
                  <a:latin typeface="Franklin Gothic Book" panose="020B0503020102020204" pitchFamily="34" charset="0"/>
                  <a:ea typeface="Arial"/>
                  <a:cs typeface="Arial"/>
                  <a:sym typeface="Arial"/>
                </a:rPr>
                <a:t>Showcase </a:t>
              </a:r>
              <a:r>
                <a:rPr lang="en-GB" sz="1800" b="1" dirty="0">
                  <a:solidFill>
                    <a:srgbClr val="00AE9E"/>
                  </a:solidFill>
                  <a:latin typeface="Franklin Gothic Book" panose="020B0503020102020204" pitchFamily="34" charset="0"/>
                  <a:cs typeface="Calibri" panose="020F0502020204030204" pitchFamily="34" charset="0"/>
                </a:rPr>
                <a:t>MTender</a:t>
              </a:r>
              <a:r>
                <a:rPr lang="en-GB" sz="1800" dirty="0">
                  <a:solidFill>
                    <a:srgbClr val="000000"/>
                  </a:solidFill>
                  <a:latin typeface="Franklin Gothic Book" panose="020B0503020102020204" pitchFamily="34" charset="0"/>
                  <a:cs typeface="Calibri" panose="020F0502020204030204" pitchFamily="34" charset="0"/>
                </a:rPr>
                <a:t> </a:t>
              </a:r>
              <a:r>
                <a:rPr lang="en-GB" sz="1800" dirty="0">
                  <a:solidFill>
                    <a:srgbClr val="04042E"/>
                  </a:solidFill>
                  <a:latin typeface="Franklin Gothic Book" panose="020B0503020102020204" pitchFamily="34" charset="0"/>
                  <a:ea typeface="Arial"/>
                  <a:cs typeface="Arial"/>
                  <a:sym typeface="Arial"/>
                </a:rPr>
                <a:t>as an example of open source &amp; open data electronic public procurement and its associated benefits of standardised, transparent and efficient ‘end-to-end’ public procurement process</a:t>
              </a:r>
              <a:endParaRPr lang="en-GB" sz="1800" dirty="0">
                <a:solidFill>
                  <a:srgbClr val="04042E"/>
                </a:solidFill>
                <a:latin typeface="Franklin Gothic Book" panose="020B0503020102020204" pitchFamily="34" charset="0"/>
              </a:endParaRPr>
            </a:p>
          </p:txBody>
        </p:sp>
      </p:grpSp>
      <p:grpSp>
        <p:nvGrpSpPr>
          <p:cNvPr id="26" name="Group 25"/>
          <p:cNvGrpSpPr/>
          <p:nvPr/>
        </p:nvGrpSpPr>
        <p:grpSpPr>
          <a:xfrm>
            <a:off x="1079136" y="2593832"/>
            <a:ext cx="7146358" cy="1477328"/>
            <a:chOff x="1079136" y="2752438"/>
            <a:chExt cx="7146358" cy="1477328"/>
          </a:xfrm>
        </p:grpSpPr>
        <p:sp>
          <p:nvSpPr>
            <p:cNvPr id="27" name="Isosceles Triangle 26"/>
            <p:cNvSpPr/>
            <p:nvPr/>
          </p:nvSpPr>
          <p:spPr>
            <a:xfrm rot="5400000">
              <a:off x="1079136" y="3311102"/>
              <a:ext cx="360000" cy="360000"/>
            </a:xfrm>
            <a:prstGeom prst="triangl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n-GB" dirty="0"/>
            </a:p>
          </p:txBody>
        </p:sp>
        <p:sp>
          <p:nvSpPr>
            <p:cNvPr id="28" name="Rectangle 27"/>
            <p:cNvSpPr/>
            <p:nvPr/>
          </p:nvSpPr>
          <p:spPr>
            <a:xfrm>
              <a:off x="1654967" y="2752438"/>
              <a:ext cx="6570527" cy="1477328"/>
            </a:xfrm>
            <a:prstGeom prst="rect">
              <a:avLst/>
            </a:prstGeom>
          </p:spPr>
          <p:txBody>
            <a:bodyPr wrap="square">
              <a:spAutoFit/>
            </a:bodyPr>
            <a:lstStyle/>
            <a:p>
              <a:pPr marL="0" lvl="4" indent="-100012">
                <a:buClr>
                  <a:schemeClr val="lt1"/>
                </a:buClr>
                <a:buSzPts val="1200"/>
              </a:pPr>
              <a:r>
                <a:rPr lang="en-GB" sz="1800" b="1" dirty="0">
                  <a:solidFill>
                    <a:srgbClr val="04042E"/>
                  </a:solidFill>
                  <a:latin typeface="Franklin Gothic Book" panose="020B0503020102020204" pitchFamily="34" charset="0"/>
                  <a:ea typeface="Arial"/>
                  <a:cs typeface="Arial"/>
                  <a:sym typeface="Arial"/>
                </a:rPr>
                <a:t>Understand the objectives </a:t>
              </a:r>
              <a:r>
                <a:rPr lang="en-GB" sz="1800" dirty="0">
                  <a:solidFill>
                    <a:srgbClr val="04042E"/>
                  </a:solidFill>
                  <a:latin typeface="Franklin Gothic Book" panose="020B0503020102020204" pitchFamily="34" charset="0"/>
                  <a:ea typeface="Arial"/>
                  <a:cs typeface="Arial"/>
                  <a:sym typeface="Arial"/>
                </a:rPr>
                <a:t>of the European Union technical assistance and facilitate providing all necessary information and assistance to undertake a review of the </a:t>
              </a:r>
              <a:r>
                <a:rPr lang="en-GB" sz="1800" b="1" dirty="0">
                  <a:solidFill>
                    <a:srgbClr val="00AE9E"/>
                  </a:solidFill>
                  <a:latin typeface="Franklin Gothic Book" panose="020B0503020102020204" pitchFamily="34" charset="0"/>
                  <a:cs typeface="Calibri" panose="020F0502020204030204" pitchFamily="34" charset="0"/>
                </a:rPr>
                <a:t>MTender</a:t>
              </a:r>
              <a:r>
                <a:rPr lang="en-GB" sz="1800" dirty="0">
                  <a:solidFill>
                    <a:srgbClr val="000000"/>
                  </a:solidFill>
                  <a:latin typeface="Franklin Gothic Book" panose="020B0503020102020204" pitchFamily="34" charset="0"/>
                  <a:cs typeface="Calibri" panose="020F0502020204030204" pitchFamily="34" charset="0"/>
                </a:rPr>
                <a:t> </a:t>
              </a:r>
              <a:r>
                <a:rPr lang="en-GB" sz="1800" b="1" dirty="0">
                  <a:solidFill>
                    <a:srgbClr val="04042E"/>
                  </a:solidFill>
                  <a:latin typeface="Franklin Gothic Book" panose="020B0503020102020204" pitchFamily="34" charset="0"/>
                  <a:ea typeface="Arial"/>
                  <a:cs typeface="Arial"/>
                  <a:sym typeface="Arial"/>
                </a:rPr>
                <a:t>system to provide inputs for decision-making in respect to future development </a:t>
              </a:r>
              <a:endParaRPr lang="en-GB" sz="1800" b="1" dirty="0">
                <a:solidFill>
                  <a:srgbClr val="04042E"/>
                </a:solidFill>
                <a:latin typeface="Franklin Gothic Book" panose="020B0503020102020204" pitchFamily="34" charset="0"/>
              </a:endParaRPr>
            </a:p>
          </p:txBody>
        </p:sp>
      </p:grpSp>
    </p:spTree>
    <p:extLst>
      <p:ext uri="{BB962C8B-B14F-4D97-AF65-F5344CB8AC3E}">
        <p14:creationId xmlns:p14="http://schemas.microsoft.com/office/powerpoint/2010/main" val="39113123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ext uri="{D42A27DB-BD31-4B8C-83A1-F6EECF244321}">
                <p14:modId xmlns:p14="http://schemas.microsoft.com/office/powerpoint/2010/main" val="27356302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0690"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spcAft>
                <a:spcPts val="600"/>
              </a:spcAft>
            </a:pPr>
            <a:endParaRPr lang="en-GB"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6" name="Slide Number Placeholder 5"/>
          <p:cNvSpPr>
            <a:spLocks noGrp="1"/>
          </p:cNvSpPr>
          <p:nvPr>
            <p:ph type="sldNum" sz="quarter" idx="4"/>
          </p:nvPr>
        </p:nvSpPr>
        <p:spPr/>
        <p:txBody>
          <a:bodyPr/>
          <a:lstStyle/>
          <a:p>
            <a:fld id="{71F9F866-B438-9445-8D9F-1F8FF6608833}" type="slidenum">
              <a:rPr lang="en-GB" smtClean="0">
                <a:solidFill>
                  <a:srgbClr val="00539B"/>
                </a:solidFill>
              </a:rPr>
              <a:pPr/>
              <a:t>20</a:t>
            </a:fld>
            <a:endParaRPr lang="en-GB" dirty="0">
              <a:solidFill>
                <a:srgbClr val="00539B"/>
              </a:solidFill>
            </a:endParaRPr>
          </a:p>
        </p:txBody>
      </p:sp>
      <p:sp>
        <p:nvSpPr>
          <p:cNvPr id="31" name="4 Título"/>
          <p:cNvSpPr>
            <a:spLocks noGrp="1"/>
          </p:cNvSpPr>
          <p:nvPr>
            <p:ph type="title"/>
          </p:nvPr>
        </p:nvSpPr>
        <p:spPr>
          <a:xfrm>
            <a:off x="574673" y="101405"/>
            <a:ext cx="6985001" cy="617733"/>
          </a:xfrm>
        </p:spPr>
        <p:txBody>
          <a:bodyPr>
            <a:noAutofit/>
          </a:bodyPr>
          <a:lstStyle/>
          <a:p>
            <a:r>
              <a:rPr lang="en-GB" dirty="0" smtClean="0"/>
              <a:t>Business concept</a:t>
            </a:r>
            <a:endParaRPr lang="en-GB" sz="2000" dirty="0">
              <a:solidFill>
                <a:schemeClr val="accent2"/>
              </a:solidFill>
            </a:endParaRPr>
          </a:p>
        </p:txBody>
      </p:sp>
      <p:sp>
        <p:nvSpPr>
          <p:cNvPr id="25" name="Date Placeholder 24"/>
          <p:cNvSpPr>
            <a:spLocks noGrp="1"/>
          </p:cNvSpPr>
          <p:nvPr>
            <p:ph type="dt" sz="half" idx="2"/>
          </p:nvPr>
        </p:nvSpPr>
        <p:spPr/>
        <p:txBody>
          <a:bodyPr/>
          <a:lstStyle/>
          <a:p>
            <a:fld id="{6C56ECAD-452C-4576-A259-A0082E3DEAEA}" type="datetime3">
              <a:rPr lang="en-GB" smtClean="0"/>
              <a:t>7 July, 2020</a:t>
            </a:fld>
            <a:endParaRPr lang="en-GB" dirty="0"/>
          </a:p>
        </p:txBody>
      </p:sp>
      <p:sp>
        <p:nvSpPr>
          <p:cNvPr id="47" name="TextBox 46"/>
          <p:cNvSpPr txBox="1"/>
          <p:nvPr/>
        </p:nvSpPr>
        <p:spPr>
          <a:xfrm>
            <a:off x="574673" y="726424"/>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Objectives of the component</a:t>
            </a:r>
          </a:p>
        </p:txBody>
      </p:sp>
      <p:pic>
        <p:nvPicPr>
          <p:cNvPr id="26" name="Picture 25"/>
          <p:cNvPicPr>
            <a:picLocks noChangeAspect="1"/>
          </p:cNvPicPr>
          <p:nvPr/>
        </p:nvPicPr>
        <p:blipFill>
          <a:blip r:embed="rId8"/>
          <a:stretch>
            <a:fillRect/>
          </a:stretch>
        </p:blipFill>
        <p:spPr>
          <a:xfrm>
            <a:off x="719135" y="2869581"/>
            <a:ext cx="2520000" cy="2287241"/>
          </a:xfrm>
          <a:prstGeom prst="rect">
            <a:avLst/>
          </a:prstGeom>
        </p:spPr>
      </p:pic>
      <p:sp>
        <p:nvSpPr>
          <p:cNvPr id="58" name="Rectangle 57"/>
          <p:cNvSpPr/>
          <p:nvPr/>
        </p:nvSpPr>
        <p:spPr>
          <a:xfrm>
            <a:off x="3074835" y="1658711"/>
            <a:ext cx="5294464" cy="4708981"/>
          </a:xfrm>
          <a:prstGeom prst="rect">
            <a:avLst/>
          </a:prstGeom>
        </p:spPr>
        <p:txBody>
          <a:bodyPr wrap="square" anchor="ctr">
            <a:spAutoFit/>
          </a:bodyPr>
          <a:lstStyle/>
          <a:p>
            <a:pPr marL="342900" lvl="0" indent="-342900">
              <a:spcBef>
                <a:spcPts val="600"/>
              </a:spcBef>
              <a:spcAft>
                <a:spcPts val="600"/>
              </a:spcAft>
              <a:buFont typeface="Arial" panose="020B0604020202020204" pitchFamily="34" charset="0"/>
              <a:buChar char="•"/>
              <a:tabLst>
                <a:tab pos="457200" algn="l"/>
              </a:tabLst>
            </a:pPr>
            <a:r>
              <a:rPr lang="en-GB" sz="2000" dirty="0">
                <a:solidFill>
                  <a:schemeClr val="tx1"/>
                </a:solidFill>
                <a:latin typeface="Franklin Gothic Book" panose="020B0503020102020204" pitchFamily="34" charset="0"/>
                <a:cs typeface="Times New Roman" panose="02020603050405020304" pitchFamily="18" charset="0"/>
              </a:rPr>
              <a:t>Analyse the </a:t>
            </a:r>
            <a:r>
              <a:rPr lang="en-GB" sz="2000" b="1" dirty="0">
                <a:solidFill>
                  <a:schemeClr val="tx1"/>
                </a:solidFill>
                <a:latin typeface="Franklin Gothic Book" panose="020B0503020102020204" pitchFamily="34" charset="0"/>
                <a:cs typeface="Times New Roman" panose="02020603050405020304" pitchFamily="18" charset="0"/>
              </a:rPr>
              <a:t>best practices on eProcurement</a:t>
            </a:r>
            <a:r>
              <a:rPr lang="en-GB" sz="2000" dirty="0">
                <a:solidFill>
                  <a:schemeClr val="tx1"/>
                </a:solidFill>
                <a:latin typeface="Franklin Gothic Book" panose="020B0503020102020204" pitchFamily="34" charset="0"/>
                <a:cs typeface="Times New Roman" panose="02020603050405020304" pitchFamily="18" charset="0"/>
              </a:rPr>
              <a:t> and identify key aspects to have in consideration in the Moldovan eProcurement Reform</a:t>
            </a:r>
          </a:p>
          <a:p>
            <a:pPr marL="342900" lvl="0" indent="-342900">
              <a:spcBef>
                <a:spcPts val="600"/>
              </a:spcBef>
              <a:spcAft>
                <a:spcPts val="600"/>
              </a:spcAft>
              <a:buFont typeface="Arial" panose="020B0604020202020204" pitchFamily="34" charset="0"/>
              <a:buChar char="•"/>
              <a:tabLst>
                <a:tab pos="457200" algn="l"/>
              </a:tabLst>
            </a:pPr>
            <a:r>
              <a:rPr lang="en-GB" sz="2000" dirty="0">
                <a:solidFill>
                  <a:schemeClr val="tx1"/>
                </a:solidFill>
                <a:latin typeface="Franklin Gothic Book" panose="020B0503020102020204" pitchFamily="34" charset="0"/>
                <a:cs typeface="Times New Roman" panose="02020603050405020304" pitchFamily="18" charset="0"/>
              </a:rPr>
              <a:t>Preparation of </a:t>
            </a:r>
            <a:r>
              <a:rPr lang="en-GB" sz="2000" b="1" dirty="0">
                <a:solidFill>
                  <a:schemeClr val="tx1"/>
                </a:solidFill>
                <a:latin typeface="Franklin Gothic Book" panose="020B0503020102020204" pitchFamily="34" charset="0"/>
                <a:cs typeface="Times New Roman" panose="02020603050405020304" pitchFamily="18" charset="0"/>
              </a:rPr>
              <a:t>standardised business processes</a:t>
            </a:r>
            <a:r>
              <a:rPr lang="en-GB" sz="2000" dirty="0">
                <a:solidFill>
                  <a:schemeClr val="tx1"/>
                </a:solidFill>
                <a:latin typeface="Franklin Gothic Book" panose="020B0503020102020204" pitchFamily="34" charset="0"/>
                <a:cs typeface="Times New Roman" panose="02020603050405020304" pitchFamily="18" charset="0"/>
              </a:rPr>
              <a:t> for the implemented public procurement procedures</a:t>
            </a:r>
          </a:p>
          <a:p>
            <a:pPr marL="342900" lvl="0" indent="-342900">
              <a:spcBef>
                <a:spcPts val="600"/>
              </a:spcBef>
              <a:spcAft>
                <a:spcPts val="600"/>
              </a:spcAft>
              <a:buFont typeface="Arial" panose="020B0604020202020204" pitchFamily="34" charset="0"/>
              <a:buChar char="•"/>
              <a:tabLst>
                <a:tab pos="457200" algn="l"/>
              </a:tabLst>
            </a:pPr>
            <a:r>
              <a:rPr lang="en-GB" sz="2000" dirty="0">
                <a:solidFill>
                  <a:schemeClr val="tx1"/>
                </a:solidFill>
                <a:latin typeface="Franklin Gothic Book" panose="020B0503020102020204" pitchFamily="34" charset="0"/>
                <a:cs typeface="Times New Roman" panose="02020603050405020304" pitchFamily="18" charset="0"/>
              </a:rPr>
              <a:t>Propose a </a:t>
            </a:r>
            <a:r>
              <a:rPr lang="en-GB" sz="2000" b="1" dirty="0">
                <a:solidFill>
                  <a:schemeClr val="tx1"/>
                </a:solidFill>
                <a:latin typeface="Franklin Gothic Book" panose="020B0503020102020204" pitchFamily="34" charset="0"/>
                <a:cs typeface="Times New Roman" panose="02020603050405020304" pitchFamily="18" charset="0"/>
              </a:rPr>
              <a:t>concept reform </a:t>
            </a:r>
            <a:r>
              <a:rPr lang="en-GB" sz="2000" dirty="0">
                <a:solidFill>
                  <a:schemeClr val="tx1"/>
                </a:solidFill>
                <a:latin typeface="Franklin Gothic Book" panose="020B0503020102020204" pitchFamily="34" charset="0"/>
                <a:cs typeface="Times New Roman" panose="02020603050405020304" pitchFamily="18" charset="0"/>
              </a:rPr>
              <a:t>based on international best practice</a:t>
            </a:r>
          </a:p>
          <a:p>
            <a:pPr marL="342900" lvl="0" indent="-342900">
              <a:spcBef>
                <a:spcPts val="600"/>
              </a:spcBef>
              <a:spcAft>
                <a:spcPts val="600"/>
              </a:spcAft>
              <a:buFont typeface="Arial" panose="020B0604020202020204" pitchFamily="34" charset="0"/>
              <a:buChar char="•"/>
              <a:tabLst>
                <a:tab pos="457200" algn="l"/>
              </a:tabLst>
            </a:pPr>
            <a:r>
              <a:rPr lang="en-GB" sz="2000" dirty="0">
                <a:solidFill>
                  <a:schemeClr val="tx1"/>
                </a:solidFill>
                <a:latin typeface="Franklin Gothic Book" panose="020B0503020102020204" pitchFamily="34" charset="0"/>
                <a:cs typeface="Times New Roman" panose="02020603050405020304" pitchFamily="18" charset="0"/>
              </a:rPr>
              <a:t>Define </a:t>
            </a:r>
            <a:r>
              <a:rPr lang="en-GB" sz="2000" b="1" dirty="0">
                <a:solidFill>
                  <a:schemeClr val="tx1"/>
                </a:solidFill>
                <a:latin typeface="Franklin Gothic Book" panose="020B0503020102020204" pitchFamily="34" charset="0"/>
                <a:cs typeface="Times New Roman" panose="02020603050405020304" pitchFamily="18" charset="0"/>
              </a:rPr>
              <a:t>terms of reference</a:t>
            </a:r>
            <a:r>
              <a:rPr lang="en-GB" sz="2000" dirty="0">
                <a:solidFill>
                  <a:schemeClr val="tx1"/>
                </a:solidFill>
                <a:latin typeface="Franklin Gothic Book" panose="020B0503020102020204" pitchFamily="34" charset="0"/>
                <a:cs typeface="Times New Roman" panose="02020603050405020304" pitchFamily="18" charset="0"/>
              </a:rPr>
              <a:t>, </a:t>
            </a:r>
            <a:r>
              <a:rPr lang="en-GB" sz="2000" b="1" dirty="0">
                <a:solidFill>
                  <a:schemeClr val="tx1"/>
                </a:solidFill>
                <a:latin typeface="Franklin Gothic Book" panose="020B0503020102020204" pitchFamily="34" charset="0"/>
                <a:cs typeface="Times New Roman" panose="02020603050405020304" pitchFamily="18" charset="0"/>
              </a:rPr>
              <a:t>technical specifications</a:t>
            </a:r>
            <a:r>
              <a:rPr lang="en-GB" sz="2000" dirty="0">
                <a:solidFill>
                  <a:schemeClr val="tx1"/>
                </a:solidFill>
                <a:latin typeface="Franklin Gothic Book" panose="020B0503020102020204" pitchFamily="34" charset="0"/>
                <a:cs typeface="Times New Roman" panose="02020603050405020304" pitchFamily="18" charset="0"/>
              </a:rPr>
              <a:t> and </a:t>
            </a:r>
            <a:r>
              <a:rPr lang="en-GB" sz="2000" b="1" dirty="0">
                <a:solidFill>
                  <a:schemeClr val="tx1"/>
                </a:solidFill>
                <a:latin typeface="Franklin Gothic Book" panose="020B0503020102020204" pitchFamily="34" charset="0"/>
                <a:cs typeface="Times New Roman" panose="02020603050405020304" pitchFamily="18" charset="0"/>
              </a:rPr>
              <a:t>implementation plan </a:t>
            </a:r>
            <a:r>
              <a:rPr lang="en-GB" sz="2000" dirty="0">
                <a:solidFill>
                  <a:schemeClr val="tx1"/>
                </a:solidFill>
                <a:latin typeface="Franklin Gothic Book" panose="020B0503020102020204" pitchFamily="34" charset="0"/>
                <a:cs typeface="Times New Roman" panose="02020603050405020304" pitchFamily="18" charset="0"/>
              </a:rPr>
              <a:t>for the eProcurement reform</a:t>
            </a:r>
          </a:p>
          <a:p>
            <a:pPr marL="342900" lvl="0" indent="-342900">
              <a:spcBef>
                <a:spcPts val="600"/>
              </a:spcBef>
              <a:spcAft>
                <a:spcPts val="600"/>
              </a:spcAft>
              <a:buFont typeface="Arial" panose="020B0604020202020204" pitchFamily="34" charset="0"/>
              <a:buChar char="•"/>
              <a:tabLst>
                <a:tab pos="457200" algn="l"/>
              </a:tabLst>
            </a:pPr>
            <a:r>
              <a:rPr lang="en-GB" sz="2000" dirty="0">
                <a:solidFill>
                  <a:schemeClr val="tx1"/>
                </a:solidFill>
                <a:latin typeface="Franklin Gothic Book" panose="020B0503020102020204" pitchFamily="34" charset="0"/>
                <a:cs typeface="Times New Roman" panose="02020603050405020304" pitchFamily="18" charset="0"/>
              </a:rPr>
              <a:t>Provide </a:t>
            </a:r>
            <a:r>
              <a:rPr lang="en-GB" sz="2000" b="1" dirty="0">
                <a:solidFill>
                  <a:schemeClr val="tx1"/>
                </a:solidFill>
                <a:latin typeface="Franklin Gothic Book" panose="020B0503020102020204" pitchFamily="34" charset="0"/>
                <a:cs typeface="Times New Roman" panose="02020603050405020304" pitchFamily="18" charset="0"/>
              </a:rPr>
              <a:t>on-going policy advise</a:t>
            </a:r>
          </a:p>
        </p:txBody>
      </p:sp>
    </p:spTree>
    <p:extLst>
      <p:ext uri="{BB962C8B-B14F-4D97-AF65-F5344CB8AC3E}">
        <p14:creationId xmlns:p14="http://schemas.microsoft.com/office/powerpoint/2010/main" val="2151172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ext uri="{D42A27DB-BD31-4B8C-83A1-F6EECF244321}">
                <p14:modId xmlns:p14="http://schemas.microsoft.com/office/powerpoint/2010/main" val="36101876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3854"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spcAft>
                <a:spcPts val="600"/>
              </a:spcAft>
            </a:pPr>
            <a:endParaRPr lang="en-GB"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12" name="Rectangle 11"/>
          <p:cNvSpPr/>
          <p:nvPr/>
        </p:nvSpPr>
        <p:spPr>
          <a:xfrm>
            <a:off x="361277" y="1166094"/>
            <a:ext cx="8421447" cy="1249558"/>
          </a:xfrm>
          <a:prstGeom prst="rect">
            <a:avLst/>
          </a:prstGeom>
          <a:solidFill>
            <a:schemeClr val="bg1"/>
          </a:solidFill>
          <a:ln>
            <a:solidFill>
              <a:schemeClr val="accent2"/>
            </a:solidFill>
          </a:ln>
        </p:spPr>
        <p:txBody>
          <a:bodyPr wrap="square" lIns="72000" tIns="108000" rIns="72000" bIns="36000" anchor="t">
            <a:noAutofit/>
          </a:bodyPr>
          <a:lstStyle/>
          <a:p>
            <a:pPr algn="ctr" fontAlgn="base">
              <a:lnSpc>
                <a:spcPct val="80000"/>
              </a:lnSpc>
              <a:spcAft>
                <a:spcPts val="1200"/>
              </a:spcAft>
              <a:buClr>
                <a:srgbClr val="164D90"/>
              </a:buClr>
            </a:pPr>
            <a:r>
              <a:rPr lang="en-GB" altLang="en-US" b="1" dirty="0">
                <a:solidFill>
                  <a:srgbClr val="002060"/>
                </a:solidFill>
                <a:latin typeface="Franklin Gothic Book" panose="020B0503020102020204" pitchFamily="34" charset="0"/>
                <a:cs typeface="Arial" pitchFamily="34" charset="0"/>
              </a:rPr>
              <a:t>What is eProcurement?</a:t>
            </a:r>
          </a:p>
        </p:txBody>
      </p:sp>
      <p:sp>
        <p:nvSpPr>
          <p:cNvPr id="6" name="Slide Number Placeholder 5"/>
          <p:cNvSpPr>
            <a:spLocks noGrp="1"/>
          </p:cNvSpPr>
          <p:nvPr>
            <p:ph type="sldNum" sz="quarter" idx="4"/>
          </p:nvPr>
        </p:nvSpPr>
        <p:spPr/>
        <p:txBody>
          <a:bodyPr/>
          <a:lstStyle/>
          <a:p>
            <a:fld id="{71F9F866-B438-9445-8D9F-1F8FF6608833}" type="slidenum">
              <a:rPr lang="en-GB" smtClean="0">
                <a:solidFill>
                  <a:srgbClr val="00539B"/>
                </a:solidFill>
              </a:rPr>
              <a:pPr/>
              <a:t>21</a:t>
            </a:fld>
            <a:endParaRPr lang="en-GB" dirty="0">
              <a:solidFill>
                <a:srgbClr val="00539B"/>
              </a:solidFill>
            </a:endParaRPr>
          </a:p>
        </p:txBody>
      </p:sp>
      <p:sp>
        <p:nvSpPr>
          <p:cNvPr id="2" name="Rectangle 1"/>
          <p:cNvSpPr/>
          <p:nvPr/>
        </p:nvSpPr>
        <p:spPr>
          <a:xfrm>
            <a:off x="361277" y="3867333"/>
            <a:ext cx="8421447" cy="2437935"/>
          </a:xfrm>
          <a:prstGeom prst="rect">
            <a:avLst/>
          </a:prstGeom>
          <a:solidFill>
            <a:schemeClr val="bg1"/>
          </a:solidFill>
          <a:ln>
            <a:solidFill>
              <a:schemeClr val="accent2"/>
            </a:solidFill>
          </a:ln>
        </p:spPr>
        <p:txBody>
          <a:bodyPr wrap="square" lIns="72000" tIns="72000" rIns="72000" bIns="36000" anchor="t">
            <a:noAutofit/>
          </a:bodyPr>
          <a:lstStyle/>
          <a:p>
            <a:pPr algn="ctr" fontAlgn="base">
              <a:lnSpc>
                <a:spcPct val="80000"/>
              </a:lnSpc>
              <a:spcAft>
                <a:spcPts val="1200"/>
              </a:spcAft>
              <a:buClr>
                <a:srgbClr val="164D90"/>
              </a:buClr>
            </a:pPr>
            <a:r>
              <a:rPr lang="en-GB" altLang="en-US" b="1" dirty="0">
                <a:solidFill>
                  <a:srgbClr val="002060"/>
                </a:solidFill>
                <a:latin typeface="Franklin Gothic Book" panose="020B0503020102020204" pitchFamily="34" charset="0"/>
                <a:cs typeface="Arial" pitchFamily="34" charset="0"/>
              </a:rPr>
              <a:t>Main characteristics</a:t>
            </a:r>
          </a:p>
        </p:txBody>
      </p:sp>
      <p:sp>
        <p:nvSpPr>
          <p:cNvPr id="7" name="29 CuadroTexto"/>
          <p:cNvSpPr txBox="1"/>
          <p:nvPr/>
        </p:nvSpPr>
        <p:spPr>
          <a:xfrm>
            <a:off x="516982" y="1616719"/>
            <a:ext cx="2952000" cy="612000"/>
          </a:xfrm>
          <a:prstGeom prst="rect">
            <a:avLst/>
          </a:prstGeom>
          <a:solidFill>
            <a:schemeClr val="bg1"/>
          </a:solidFill>
          <a:ln>
            <a:solidFill>
              <a:schemeClr val="accent1"/>
            </a:solidFill>
          </a:ln>
        </p:spPr>
        <p:txBody>
          <a:bodyPr wrap="square" rtlCol="0" anchor="ctr">
            <a:noAutofit/>
          </a:bodyPr>
          <a:lstStyle/>
          <a:p>
            <a:pPr algn="ctr" fontAlgn="base">
              <a:lnSpc>
                <a:spcPct val="80000"/>
              </a:lnSpc>
              <a:spcBef>
                <a:spcPts val="600"/>
              </a:spcBef>
              <a:spcAft>
                <a:spcPct val="0"/>
              </a:spcAft>
              <a:buClr>
                <a:srgbClr val="164D90"/>
              </a:buClr>
            </a:pPr>
            <a:r>
              <a:rPr lang="en-GB" altLang="en-US" b="1" dirty="0">
                <a:solidFill>
                  <a:srgbClr val="002060"/>
                </a:solidFill>
                <a:latin typeface="Franklin Gothic Book" panose="020B0503020102020204" pitchFamily="34" charset="0"/>
                <a:cs typeface="Arial" pitchFamily="34" charset="0"/>
              </a:rPr>
              <a:t>Paper-based procedures</a:t>
            </a:r>
          </a:p>
        </p:txBody>
      </p:sp>
      <p:sp>
        <p:nvSpPr>
          <p:cNvPr id="9" name="29 CuadroTexto"/>
          <p:cNvSpPr txBox="1"/>
          <p:nvPr/>
        </p:nvSpPr>
        <p:spPr>
          <a:xfrm>
            <a:off x="5732841" y="1616719"/>
            <a:ext cx="2952000" cy="612000"/>
          </a:xfrm>
          <a:prstGeom prst="rect">
            <a:avLst/>
          </a:prstGeom>
          <a:solidFill>
            <a:schemeClr val="accent4">
              <a:lumMod val="40000"/>
              <a:lumOff val="60000"/>
            </a:schemeClr>
          </a:solidFill>
          <a:ln>
            <a:solidFill>
              <a:schemeClr val="accent1"/>
            </a:solidFill>
          </a:ln>
        </p:spPr>
        <p:txBody>
          <a:bodyPr wrap="square" rtlCol="0" anchor="ctr">
            <a:noAutofit/>
          </a:bodyPr>
          <a:lstStyle/>
          <a:p>
            <a:pPr algn="ctr" fontAlgn="base">
              <a:lnSpc>
                <a:spcPct val="80000"/>
              </a:lnSpc>
              <a:spcBef>
                <a:spcPts val="600"/>
              </a:spcBef>
              <a:spcAft>
                <a:spcPct val="0"/>
              </a:spcAft>
              <a:buClr>
                <a:srgbClr val="164D90"/>
              </a:buClr>
            </a:pPr>
            <a:r>
              <a:rPr lang="en-GB" altLang="en-US" b="1" dirty="0">
                <a:solidFill>
                  <a:srgbClr val="002060"/>
                </a:solidFill>
                <a:latin typeface="Franklin Gothic Book" panose="020B0503020102020204" pitchFamily="34" charset="0"/>
                <a:cs typeface="Arial" pitchFamily="34" charset="0"/>
              </a:rPr>
              <a:t>Online workflows and electronic tools</a:t>
            </a:r>
          </a:p>
        </p:txBody>
      </p:sp>
      <p:sp>
        <p:nvSpPr>
          <p:cNvPr id="3" name="Down Arrow 2"/>
          <p:cNvSpPr/>
          <p:nvPr/>
        </p:nvSpPr>
        <p:spPr>
          <a:xfrm rot="16200000">
            <a:off x="4289601" y="857592"/>
            <a:ext cx="641445" cy="2130255"/>
          </a:xfrm>
          <a:prstGeom prst="downArrow">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wrap="square" rtlCol="0" anchor="t">
            <a:noAutofit/>
          </a:bodyPr>
          <a:lstStyle/>
          <a:p>
            <a:pPr algn="ctr" fontAlgn="base">
              <a:spcBef>
                <a:spcPct val="0"/>
              </a:spcBef>
              <a:spcAft>
                <a:spcPts val="600"/>
              </a:spcAft>
            </a:pPr>
            <a:endParaRPr lang="en-GB" sz="1200" dirty="0">
              <a:solidFill>
                <a:srgbClr val="FFFFFF"/>
              </a:solidFill>
              <a:latin typeface="Franklin Gothic Book" panose="020B0503020102020204" pitchFamily="34" charset="0"/>
            </a:endParaRPr>
          </a:p>
        </p:txBody>
      </p:sp>
      <p:sp>
        <p:nvSpPr>
          <p:cNvPr id="10" name="29 CuadroTexto"/>
          <p:cNvSpPr txBox="1"/>
          <p:nvPr/>
        </p:nvSpPr>
        <p:spPr>
          <a:xfrm>
            <a:off x="3802659" y="1670719"/>
            <a:ext cx="1404000" cy="504000"/>
          </a:xfrm>
          <a:prstGeom prst="rect">
            <a:avLst/>
          </a:prstGeom>
          <a:solidFill>
            <a:schemeClr val="bg1"/>
          </a:solidFill>
        </p:spPr>
        <p:txBody>
          <a:bodyPr wrap="square" rtlCol="0" anchor="ctr">
            <a:noAutofit/>
          </a:bodyPr>
          <a:lstStyle/>
          <a:p>
            <a:pPr algn="ctr" fontAlgn="base">
              <a:lnSpc>
                <a:spcPct val="80000"/>
              </a:lnSpc>
              <a:spcBef>
                <a:spcPts val="600"/>
              </a:spcBef>
              <a:spcAft>
                <a:spcPct val="0"/>
              </a:spcAft>
              <a:buClr>
                <a:srgbClr val="164D90"/>
              </a:buClr>
            </a:pPr>
            <a:r>
              <a:rPr lang="en-GB" altLang="en-US" i="1" dirty="0">
                <a:solidFill>
                  <a:srgbClr val="002060"/>
                </a:solidFill>
                <a:latin typeface="Franklin Gothic Book" panose="020B0503020102020204" pitchFamily="34" charset="0"/>
                <a:cs typeface="Arial" pitchFamily="34" charset="0"/>
              </a:rPr>
              <a:t>are replaced by</a:t>
            </a:r>
          </a:p>
        </p:txBody>
      </p:sp>
      <p:sp>
        <p:nvSpPr>
          <p:cNvPr id="13" name="Rectangle 12"/>
          <p:cNvSpPr/>
          <p:nvPr/>
        </p:nvSpPr>
        <p:spPr>
          <a:xfrm>
            <a:off x="361277" y="2470343"/>
            <a:ext cx="8421447" cy="1296000"/>
          </a:xfrm>
          <a:prstGeom prst="rect">
            <a:avLst/>
          </a:prstGeom>
          <a:solidFill>
            <a:schemeClr val="bg1">
              <a:lumMod val="85000"/>
            </a:schemeClr>
          </a:solidFill>
        </p:spPr>
        <p:txBody>
          <a:bodyPr wrap="square" lIns="72000" tIns="108000" rIns="72000" bIns="36000" anchor="t">
            <a:noAutofit/>
          </a:bodyPr>
          <a:lstStyle/>
          <a:p>
            <a:pPr algn="ctr" fontAlgn="base">
              <a:lnSpc>
                <a:spcPct val="80000"/>
              </a:lnSpc>
              <a:spcAft>
                <a:spcPts val="1200"/>
              </a:spcAft>
              <a:buClr>
                <a:srgbClr val="164D90"/>
              </a:buClr>
            </a:pPr>
            <a:r>
              <a:rPr lang="en-GB" altLang="en-US" b="1" dirty="0">
                <a:solidFill>
                  <a:srgbClr val="002060"/>
                </a:solidFill>
                <a:latin typeface="Franklin Gothic Book" panose="020B0503020102020204" pitchFamily="34" charset="0"/>
                <a:cs typeface="Arial" pitchFamily="34" charset="0"/>
              </a:rPr>
              <a:t>Main benefits</a:t>
            </a:r>
          </a:p>
        </p:txBody>
      </p:sp>
      <p:sp>
        <p:nvSpPr>
          <p:cNvPr id="14" name="29 CuadroTexto"/>
          <p:cNvSpPr txBox="1"/>
          <p:nvPr/>
        </p:nvSpPr>
        <p:spPr>
          <a:xfrm>
            <a:off x="5625312" y="2950256"/>
            <a:ext cx="3059529" cy="718469"/>
          </a:xfrm>
          <a:prstGeom prst="rect">
            <a:avLst/>
          </a:prstGeom>
          <a:solidFill>
            <a:schemeClr val="bg1"/>
          </a:solidFill>
          <a:ln>
            <a:solidFill>
              <a:schemeClr val="accent2"/>
            </a:solidFill>
          </a:ln>
        </p:spPr>
        <p:txBody>
          <a:bodyPr wrap="square" lIns="72000" tIns="72000" rIns="72000" bIns="36000" anchor="ctr">
            <a:noAutofit/>
          </a:bodyPr>
          <a:lstStyle>
            <a:defPPr>
              <a:defRPr lang="en-GB"/>
            </a:defPPr>
            <a:lvl1pPr algn="ctr">
              <a:lnSpc>
                <a:spcPct val="80000"/>
              </a:lnSpc>
              <a:spcBef>
                <a:spcPts val="0"/>
              </a:spcBef>
              <a:spcAft>
                <a:spcPts val="1200"/>
              </a:spcAft>
              <a:buClr>
                <a:srgbClr val="164D90"/>
              </a:buClr>
              <a:defRPr sz="1800" b="1">
                <a:solidFill>
                  <a:srgbClr val="002060"/>
                </a:solidFill>
              </a:defRPr>
            </a:lvl1pPr>
          </a:lstStyle>
          <a:p>
            <a:pPr fontAlgn="base"/>
            <a:r>
              <a:rPr lang="en-GB" altLang="en-US" sz="1600" b="0" dirty="0">
                <a:latin typeface="Franklin Gothic Book" panose="020B0503020102020204" pitchFamily="34" charset="0"/>
                <a:cs typeface="Arial" pitchFamily="34" charset="0"/>
              </a:rPr>
              <a:t> Reduce </a:t>
            </a:r>
            <a:r>
              <a:rPr lang="en-GB" altLang="en-US" sz="1600" dirty="0">
                <a:latin typeface="Franklin Gothic Book" panose="020B0503020102020204" pitchFamily="34" charset="0"/>
                <a:cs typeface="Arial" pitchFamily="34" charset="0"/>
              </a:rPr>
              <a:t>transaction costs </a:t>
            </a:r>
            <a:r>
              <a:rPr lang="en-GB" altLang="en-US" sz="1600" b="0" dirty="0">
                <a:latin typeface="Franklin Gothic Book" panose="020B0503020102020204" pitchFamily="34" charset="0"/>
                <a:cs typeface="Arial" pitchFamily="34" charset="0"/>
              </a:rPr>
              <a:t>for public contracts for all stakeholders</a:t>
            </a:r>
          </a:p>
        </p:txBody>
      </p:sp>
      <p:sp>
        <p:nvSpPr>
          <p:cNvPr id="15" name="29 CuadroTexto"/>
          <p:cNvSpPr txBox="1"/>
          <p:nvPr/>
        </p:nvSpPr>
        <p:spPr>
          <a:xfrm>
            <a:off x="2370457" y="2950256"/>
            <a:ext cx="3059529" cy="718469"/>
          </a:xfrm>
          <a:prstGeom prst="rect">
            <a:avLst/>
          </a:prstGeom>
          <a:solidFill>
            <a:schemeClr val="bg1"/>
          </a:solidFill>
          <a:ln>
            <a:solidFill>
              <a:schemeClr val="accent2"/>
            </a:solidFill>
          </a:ln>
        </p:spPr>
        <p:txBody>
          <a:bodyPr wrap="square" lIns="72000" tIns="72000" rIns="72000" bIns="36000" anchor="ctr">
            <a:noAutofit/>
          </a:bodyPr>
          <a:lstStyle>
            <a:defPPr>
              <a:defRPr lang="en-GB"/>
            </a:defPPr>
            <a:lvl1pPr algn="ctr">
              <a:lnSpc>
                <a:spcPct val="80000"/>
              </a:lnSpc>
              <a:spcBef>
                <a:spcPts val="0"/>
              </a:spcBef>
              <a:spcAft>
                <a:spcPts val="1200"/>
              </a:spcAft>
              <a:buClr>
                <a:srgbClr val="164D90"/>
              </a:buClr>
              <a:defRPr sz="1800" b="1">
                <a:solidFill>
                  <a:srgbClr val="002060"/>
                </a:solidFill>
              </a:defRPr>
            </a:lvl1pPr>
          </a:lstStyle>
          <a:p>
            <a:pPr fontAlgn="base"/>
            <a:r>
              <a:rPr lang="en-GB" altLang="en-US" sz="1600" b="0" dirty="0">
                <a:latin typeface="Franklin Gothic Book" panose="020B0503020102020204" pitchFamily="34" charset="0"/>
                <a:cs typeface="Arial" pitchFamily="34" charset="0"/>
              </a:rPr>
              <a:t>Increase </a:t>
            </a:r>
            <a:r>
              <a:rPr lang="en-GB" altLang="en-US" sz="1600" dirty="0">
                <a:latin typeface="Franklin Gothic Book" panose="020B0503020102020204" pitchFamily="34" charset="0"/>
                <a:cs typeface="Arial" pitchFamily="34" charset="0"/>
              </a:rPr>
              <a:t>speed and competition </a:t>
            </a:r>
            <a:r>
              <a:rPr lang="en-GB" altLang="en-US" sz="1600" b="0" dirty="0">
                <a:latin typeface="Franklin Gothic Book" panose="020B0503020102020204" pitchFamily="34" charset="0"/>
                <a:cs typeface="Arial" pitchFamily="34" charset="0"/>
              </a:rPr>
              <a:t>of procurement procedures</a:t>
            </a:r>
          </a:p>
        </p:txBody>
      </p:sp>
      <p:sp>
        <p:nvSpPr>
          <p:cNvPr id="16" name="29 CuadroTexto"/>
          <p:cNvSpPr txBox="1"/>
          <p:nvPr/>
        </p:nvSpPr>
        <p:spPr>
          <a:xfrm>
            <a:off x="516982" y="2950256"/>
            <a:ext cx="1679672" cy="718469"/>
          </a:xfrm>
          <a:prstGeom prst="rect">
            <a:avLst/>
          </a:prstGeom>
          <a:solidFill>
            <a:schemeClr val="bg1"/>
          </a:solidFill>
          <a:ln>
            <a:solidFill>
              <a:schemeClr val="accent2"/>
            </a:solidFill>
          </a:ln>
        </p:spPr>
        <p:txBody>
          <a:bodyPr wrap="square" lIns="72000" tIns="72000" rIns="72000" bIns="36000" anchor="ctr">
            <a:noAutofit/>
          </a:bodyPr>
          <a:lstStyle>
            <a:defPPr>
              <a:defRPr lang="en-GB"/>
            </a:defPPr>
            <a:lvl1pPr algn="ctr">
              <a:lnSpc>
                <a:spcPct val="80000"/>
              </a:lnSpc>
              <a:spcBef>
                <a:spcPts val="0"/>
              </a:spcBef>
              <a:spcAft>
                <a:spcPts val="1200"/>
              </a:spcAft>
              <a:buClr>
                <a:srgbClr val="164D90"/>
              </a:buClr>
              <a:defRPr sz="1800" b="1">
                <a:solidFill>
                  <a:srgbClr val="002060"/>
                </a:solidFill>
              </a:defRPr>
            </a:lvl1pPr>
          </a:lstStyle>
          <a:p>
            <a:pPr fontAlgn="base"/>
            <a:r>
              <a:rPr lang="en-GB" altLang="en-US" sz="1600" b="0" dirty="0">
                <a:latin typeface="Franklin Gothic Book" panose="020B0503020102020204" pitchFamily="34" charset="0"/>
                <a:cs typeface="Arial" pitchFamily="34" charset="0"/>
              </a:rPr>
              <a:t>Increase </a:t>
            </a:r>
            <a:r>
              <a:rPr lang="en-GB" altLang="en-US" sz="1600" dirty="0">
                <a:latin typeface="Franklin Gothic Book" panose="020B0503020102020204" pitchFamily="34" charset="0"/>
                <a:cs typeface="Arial" pitchFamily="34" charset="0"/>
              </a:rPr>
              <a:t>transparency</a:t>
            </a:r>
          </a:p>
        </p:txBody>
      </p:sp>
      <p:sp>
        <p:nvSpPr>
          <p:cNvPr id="5" name="4 Elipse"/>
          <p:cNvSpPr/>
          <p:nvPr/>
        </p:nvSpPr>
        <p:spPr>
          <a:xfrm>
            <a:off x="394804" y="2752173"/>
            <a:ext cx="360000" cy="360000"/>
          </a:xfrm>
          <a:prstGeom prst="ellipse">
            <a:avLst/>
          </a:prstGeom>
          <a:solidFill>
            <a:schemeClr val="bg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oAutofit/>
          </a:bodyPr>
          <a:lstStyle/>
          <a:p>
            <a:pPr algn="ctr" fontAlgn="base">
              <a:spcBef>
                <a:spcPct val="0"/>
              </a:spcBef>
              <a:spcAft>
                <a:spcPts val="600"/>
              </a:spcAft>
            </a:pPr>
            <a:r>
              <a:rPr lang="en-GB" sz="1600" b="1" dirty="0">
                <a:solidFill>
                  <a:srgbClr val="00539B"/>
                </a:solidFill>
                <a:latin typeface="Franklin Gothic Book" panose="020B0503020102020204" pitchFamily="34" charset="0"/>
              </a:rPr>
              <a:t>1</a:t>
            </a:r>
          </a:p>
        </p:txBody>
      </p:sp>
      <p:sp>
        <p:nvSpPr>
          <p:cNvPr id="18" name="17 Elipse"/>
          <p:cNvSpPr/>
          <p:nvPr/>
        </p:nvSpPr>
        <p:spPr>
          <a:xfrm>
            <a:off x="2230098" y="2752173"/>
            <a:ext cx="360000" cy="360000"/>
          </a:xfrm>
          <a:prstGeom prst="ellipse">
            <a:avLst/>
          </a:prstGeom>
          <a:solidFill>
            <a:schemeClr val="bg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oAutofit/>
          </a:bodyPr>
          <a:lstStyle/>
          <a:p>
            <a:pPr algn="ctr" fontAlgn="base">
              <a:spcBef>
                <a:spcPct val="0"/>
              </a:spcBef>
              <a:spcAft>
                <a:spcPts val="600"/>
              </a:spcAft>
            </a:pPr>
            <a:r>
              <a:rPr lang="en-GB" sz="1600" b="1" dirty="0">
                <a:solidFill>
                  <a:srgbClr val="00539B"/>
                </a:solidFill>
                <a:latin typeface="Franklin Gothic Book" panose="020B0503020102020204" pitchFamily="34" charset="0"/>
              </a:rPr>
              <a:t>2</a:t>
            </a:r>
          </a:p>
        </p:txBody>
      </p:sp>
      <p:sp>
        <p:nvSpPr>
          <p:cNvPr id="19" name="18 Elipse"/>
          <p:cNvSpPr/>
          <p:nvPr/>
        </p:nvSpPr>
        <p:spPr>
          <a:xfrm>
            <a:off x="5478560" y="2752173"/>
            <a:ext cx="360000" cy="360000"/>
          </a:xfrm>
          <a:prstGeom prst="ellipse">
            <a:avLst/>
          </a:prstGeom>
          <a:solidFill>
            <a:schemeClr val="bg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oAutofit/>
          </a:bodyPr>
          <a:lstStyle/>
          <a:p>
            <a:pPr algn="ctr" fontAlgn="base">
              <a:spcBef>
                <a:spcPct val="0"/>
              </a:spcBef>
              <a:spcAft>
                <a:spcPts val="600"/>
              </a:spcAft>
            </a:pPr>
            <a:r>
              <a:rPr lang="en-GB" sz="1600" b="1" dirty="0">
                <a:solidFill>
                  <a:srgbClr val="00539B"/>
                </a:solidFill>
                <a:latin typeface="Franklin Gothic Book" panose="020B0503020102020204" pitchFamily="34" charset="0"/>
              </a:rPr>
              <a:t>3</a:t>
            </a:r>
          </a:p>
        </p:txBody>
      </p:sp>
      <p:grpSp>
        <p:nvGrpSpPr>
          <p:cNvPr id="17" name="Group 16"/>
          <p:cNvGrpSpPr/>
          <p:nvPr/>
        </p:nvGrpSpPr>
        <p:grpSpPr>
          <a:xfrm>
            <a:off x="204301" y="1983981"/>
            <a:ext cx="427671" cy="392174"/>
            <a:chOff x="327133" y="2024925"/>
            <a:chExt cx="427671" cy="392174"/>
          </a:xfrm>
        </p:grpSpPr>
        <p:sp>
          <p:nvSpPr>
            <p:cNvPr id="11" name="Rectangle 10"/>
            <p:cNvSpPr/>
            <p:nvPr/>
          </p:nvSpPr>
          <p:spPr>
            <a:xfrm>
              <a:off x="327133" y="2024925"/>
              <a:ext cx="427671" cy="39217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wrap="square" rtlCol="0" anchor="t"/>
            <a:lstStyle/>
            <a:p>
              <a:pPr algn="ctr" fontAlgn="base">
                <a:spcBef>
                  <a:spcPct val="0"/>
                </a:spcBef>
                <a:spcAft>
                  <a:spcPts val="600"/>
                </a:spcAft>
              </a:pPr>
              <a:endParaRPr lang="en-GB" sz="1200" dirty="0">
                <a:solidFill>
                  <a:srgbClr val="FFFFFF"/>
                </a:solidFill>
                <a:latin typeface="Franklin Gothic Book" panose="020B0503020102020204" pitchFamily="34" charset="0"/>
              </a:endParaRPr>
            </a:p>
          </p:txBody>
        </p:sp>
        <p:pic>
          <p:nvPicPr>
            <p:cNvPr id="4100" name="Picture 4" descr="https://d30y9cdsu7xlg0.cloudfront.net/png/99704-200.png"/>
            <p:cNvPicPr>
              <a:picLocks noChangeAspect="1" noChangeArrowheads="1"/>
            </p:cNvPicPr>
            <p:nvPr/>
          </p:nvPicPr>
          <p:blipFill>
            <a:blip r:embed="rId8"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1930" y="2041974"/>
              <a:ext cx="358076" cy="358076"/>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Rectangle 19"/>
          <p:cNvSpPr/>
          <p:nvPr/>
        </p:nvSpPr>
        <p:spPr>
          <a:xfrm>
            <a:off x="8569940" y="2016460"/>
            <a:ext cx="409433" cy="3600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wrap="square" rtlCol="0" anchor="t"/>
          <a:lstStyle/>
          <a:p>
            <a:pPr algn="ctr" fontAlgn="base">
              <a:spcBef>
                <a:spcPct val="0"/>
              </a:spcBef>
              <a:spcAft>
                <a:spcPts val="600"/>
              </a:spcAft>
            </a:pPr>
            <a:endParaRPr lang="en-GB" sz="1200" dirty="0">
              <a:solidFill>
                <a:srgbClr val="FFFFFF"/>
              </a:solidFill>
              <a:latin typeface="Franklin Gothic Book" panose="020B0503020102020204" pitchFamily="34" charset="0"/>
            </a:endParaRPr>
          </a:p>
        </p:txBody>
      </p:sp>
      <p:pic>
        <p:nvPicPr>
          <p:cNvPr id="4102" name="Picture 6" descr="https://d30y9cdsu7xlg0.cloudfront.net/png/36724-200.png"/>
          <p:cNvPicPr>
            <a:picLocks noChangeAspect="1" noChangeArrowheads="1"/>
          </p:cNvPicPr>
          <p:nvPr/>
        </p:nvPicPr>
        <p:blipFill>
          <a:blip r:embed="rId9"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69940" y="1975516"/>
            <a:ext cx="409433" cy="409433"/>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361277" y="4818534"/>
            <a:ext cx="2160000" cy="1440000"/>
          </a:xfrm>
          <a:prstGeom prst="rect">
            <a:avLst/>
          </a:prstGeom>
        </p:spPr>
        <p:txBody>
          <a:bodyPr wrap="square">
            <a:noAutofit/>
          </a:bodyPr>
          <a:lstStyle/>
          <a:p>
            <a:pPr algn="ctr" fontAlgn="base">
              <a:lnSpc>
                <a:spcPct val="80000"/>
              </a:lnSpc>
              <a:spcAft>
                <a:spcPts val="1200"/>
              </a:spcAft>
              <a:buClr>
                <a:srgbClr val="164D90"/>
              </a:buClr>
            </a:pPr>
            <a:r>
              <a:rPr lang="en-GB" altLang="en-US" sz="1600" dirty="0">
                <a:solidFill>
                  <a:srgbClr val="002060"/>
                </a:solidFill>
                <a:latin typeface="Franklin Gothic Book" panose="020B0503020102020204" pitchFamily="34" charset="0"/>
                <a:cs typeface="Arial" pitchFamily="34" charset="0"/>
              </a:rPr>
              <a:t>eProcurement procedures are </a:t>
            </a:r>
            <a:r>
              <a:rPr lang="en-GB" altLang="en-US" sz="1600" b="1" dirty="0">
                <a:solidFill>
                  <a:srgbClr val="002060"/>
                </a:solidFill>
                <a:latin typeface="Franklin Gothic Book" panose="020B0503020102020204" pitchFamily="34" charset="0"/>
                <a:cs typeface="Arial" pitchFamily="34" charset="0"/>
              </a:rPr>
              <a:t>conducted online and recorded for audit </a:t>
            </a:r>
            <a:r>
              <a:rPr lang="en-GB" altLang="en-US" sz="1600" dirty="0">
                <a:solidFill>
                  <a:srgbClr val="002060"/>
                </a:solidFill>
                <a:latin typeface="Franklin Gothic Book" panose="020B0503020102020204" pitchFamily="34" charset="0"/>
                <a:cs typeface="Arial" pitchFamily="34" charset="0"/>
              </a:rPr>
              <a:t>in real time – offline elements can be allowed, if needed</a:t>
            </a:r>
          </a:p>
        </p:txBody>
      </p:sp>
      <p:sp>
        <p:nvSpPr>
          <p:cNvPr id="22" name="Rectangle 21"/>
          <p:cNvSpPr/>
          <p:nvPr/>
        </p:nvSpPr>
        <p:spPr>
          <a:xfrm>
            <a:off x="2446573" y="4818534"/>
            <a:ext cx="2160000" cy="1440000"/>
          </a:xfrm>
          <a:prstGeom prst="rect">
            <a:avLst/>
          </a:prstGeom>
        </p:spPr>
        <p:txBody>
          <a:bodyPr wrap="square">
            <a:noAutofit/>
          </a:bodyPr>
          <a:lstStyle/>
          <a:p>
            <a:pPr algn="ctr" fontAlgn="base">
              <a:lnSpc>
                <a:spcPct val="80000"/>
              </a:lnSpc>
              <a:spcAft>
                <a:spcPts val="1200"/>
              </a:spcAft>
              <a:buClr>
                <a:srgbClr val="164D90"/>
              </a:buClr>
            </a:pPr>
            <a:r>
              <a:rPr lang="en-GB" altLang="en-US" sz="1600" b="1" dirty="0">
                <a:solidFill>
                  <a:srgbClr val="002060"/>
                </a:solidFill>
                <a:latin typeface="Franklin Gothic Book" panose="020B0503020102020204" pitchFamily="34" charset="0"/>
                <a:cs typeface="Arial" pitchFamily="34" charset="0"/>
              </a:rPr>
              <a:t>Unrestricted and free of charge online access</a:t>
            </a:r>
            <a:r>
              <a:rPr lang="en-GB" altLang="en-US" sz="1600" dirty="0">
                <a:solidFill>
                  <a:srgbClr val="002060"/>
                </a:solidFill>
                <a:latin typeface="Franklin Gothic Book" panose="020B0503020102020204" pitchFamily="34" charset="0"/>
                <a:cs typeface="Arial" pitchFamily="34" charset="0"/>
              </a:rPr>
              <a:t> to procurement information</a:t>
            </a:r>
          </a:p>
        </p:txBody>
      </p:sp>
      <p:sp>
        <p:nvSpPr>
          <p:cNvPr id="23" name="Rectangle 22"/>
          <p:cNvSpPr/>
          <p:nvPr/>
        </p:nvSpPr>
        <p:spPr>
          <a:xfrm>
            <a:off x="4531869" y="4818534"/>
            <a:ext cx="2160000" cy="1440000"/>
          </a:xfrm>
          <a:prstGeom prst="rect">
            <a:avLst/>
          </a:prstGeom>
        </p:spPr>
        <p:txBody>
          <a:bodyPr wrap="square">
            <a:noAutofit/>
          </a:bodyPr>
          <a:lstStyle/>
          <a:p>
            <a:pPr algn="ctr" fontAlgn="base">
              <a:lnSpc>
                <a:spcPct val="80000"/>
              </a:lnSpc>
              <a:spcAft>
                <a:spcPts val="1200"/>
              </a:spcAft>
              <a:buClr>
                <a:srgbClr val="164D90"/>
              </a:buClr>
            </a:pPr>
            <a:r>
              <a:rPr lang="en-GB" altLang="en-US" sz="1600" dirty="0">
                <a:solidFill>
                  <a:srgbClr val="002060"/>
                </a:solidFill>
                <a:latin typeface="Franklin Gothic Book" panose="020B0503020102020204" pitchFamily="34" charset="0"/>
                <a:cs typeface="Arial" pitchFamily="34" charset="0"/>
              </a:rPr>
              <a:t>Submission mechanism which </a:t>
            </a:r>
            <a:r>
              <a:rPr lang="en-GB" altLang="en-US" sz="1600" b="1" dirty="0">
                <a:solidFill>
                  <a:srgbClr val="002060"/>
                </a:solidFill>
                <a:latin typeface="Franklin Gothic Book" panose="020B0503020102020204" pitchFamily="34" charset="0"/>
                <a:cs typeface="Arial" pitchFamily="34" charset="0"/>
              </a:rPr>
              <a:t>enables proposals and offers to be submitted via online interactive form </a:t>
            </a:r>
            <a:r>
              <a:rPr lang="en-GB" altLang="en-US" sz="1600" dirty="0">
                <a:solidFill>
                  <a:srgbClr val="002060"/>
                </a:solidFill>
                <a:latin typeface="Franklin Gothic Book" panose="020B0503020102020204" pitchFamily="34" charset="0"/>
                <a:cs typeface="Arial" pitchFamily="34" charset="0"/>
              </a:rPr>
              <a:t>linked to databases</a:t>
            </a:r>
          </a:p>
        </p:txBody>
      </p:sp>
      <p:sp>
        <p:nvSpPr>
          <p:cNvPr id="24" name="Rectangle 23"/>
          <p:cNvSpPr/>
          <p:nvPr/>
        </p:nvSpPr>
        <p:spPr>
          <a:xfrm>
            <a:off x="6617165" y="4818534"/>
            <a:ext cx="2160000" cy="1440000"/>
          </a:xfrm>
          <a:prstGeom prst="rect">
            <a:avLst/>
          </a:prstGeom>
        </p:spPr>
        <p:txBody>
          <a:bodyPr wrap="square">
            <a:noAutofit/>
          </a:bodyPr>
          <a:lstStyle/>
          <a:p>
            <a:pPr algn="ctr" fontAlgn="base">
              <a:lnSpc>
                <a:spcPct val="80000"/>
              </a:lnSpc>
              <a:spcAft>
                <a:spcPts val="1200"/>
              </a:spcAft>
              <a:buClr>
                <a:srgbClr val="164D90"/>
              </a:buClr>
            </a:pPr>
            <a:r>
              <a:rPr lang="en-GB" altLang="en-US" sz="1600" b="1" dirty="0">
                <a:solidFill>
                  <a:srgbClr val="002060"/>
                </a:solidFill>
                <a:latin typeface="Franklin Gothic Book" panose="020B0503020102020204" pitchFamily="34" charset="0"/>
                <a:cs typeface="Arial" pitchFamily="34" charset="0"/>
              </a:rPr>
              <a:t>Automatic financial proposal evaluation</a:t>
            </a:r>
            <a:r>
              <a:rPr lang="en-GB" altLang="en-US" sz="1600" dirty="0">
                <a:solidFill>
                  <a:srgbClr val="002060"/>
                </a:solidFill>
                <a:latin typeface="Franklin Gothic Book" panose="020B0503020102020204" pitchFamily="34" charset="0"/>
                <a:cs typeface="Arial" pitchFamily="34" charset="0"/>
              </a:rPr>
              <a:t>, with scoring system for technical evaluation available online to the evaluation committee</a:t>
            </a:r>
          </a:p>
        </p:txBody>
      </p:sp>
      <p:pic>
        <p:nvPicPr>
          <p:cNvPr id="5122" name="Picture 2" descr="https://d30y9cdsu7xlg0.cloudfront.net/png/389479-200.png"/>
          <p:cNvPicPr>
            <a:picLocks noChangeAspect="1" noChangeArrowheads="1"/>
          </p:cNvPicPr>
          <p:nvPr/>
        </p:nvPicPr>
        <p:blipFill>
          <a:blip r:embed="rId10"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73679" y="4083337"/>
            <a:ext cx="735197" cy="73519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d30y9cdsu7xlg0.cloudfront.net/png/251518-200.png"/>
          <p:cNvPicPr>
            <a:picLocks noChangeAspect="1" noChangeArrowheads="1"/>
          </p:cNvPicPr>
          <p:nvPr/>
        </p:nvPicPr>
        <p:blipFill>
          <a:blip r:embed="rId11"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29021" y="4178016"/>
            <a:ext cx="640518" cy="64051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d30y9cdsu7xlg0.cloudfront.net/png/116314-200.png"/>
          <p:cNvPicPr>
            <a:picLocks noChangeAspect="1" noChangeArrowheads="1"/>
          </p:cNvPicPr>
          <p:nvPr/>
        </p:nvPicPr>
        <p:blipFill>
          <a:blip r:embed="rId12"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43878" y="4148638"/>
            <a:ext cx="706573" cy="706573"/>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s://d30y9cdsu7xlg0.cloudfront.net/png/89766-200.png"/>
          <p:cNvPicPr>
            <a:picLocks noChangeAspect="1" noChangeArrowheads="1"/>
          </p:cNvPicPr>
          <p:nvPr/>
        </p:nvPicPr>
        <p:blipFill>
          <a:blip r:embed="rId13"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8945" y="4198966"/>
            <a:ext cx="599229" cy="599229"/>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574673" y="726424"/>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Main benefits of eProcurement</a:t>
            </a:r>
          </a:p>
        </p:txBody>
      </p:sp>
      <p:sp>
        <p:nvSpPr>
          <p:cNvPr id="31" name="4 Título"/>
          <p:cNvSpPr>
            <a:spLocks noGrp="1"/>
          </p:cNvSpPr>
          <p:nvPr>
            <p:ph type="title"/>
          </p:nvPr>
        </p:nvSpPr>
        <p:spPr>
          <a:xfrm>
            <a:off x="574673" y="101405"/>
            <a:ext cx="6985001" cy="617733"/>
          </a:xfrm>
        </p:spPr>
        <p:txBody>
          <a:bodyPr>
            <a:noAutofit/>
          </a:bodyPr>
          <a:lstStyle/>
          <a:p>
            <a:r>
              <a:rPr lang="en-GB" dirty="0" smtClean="0"/>
              <a:t>Business concept</a:t>
            </a:r>
            <a:endParaRPr lang="en-GB" sz="2000" dirty="0">
              <a:solidFill>
                <a:schemeClr val="accent2"/>
              </a:solidFill>
            </a:endParaRPr>
          </a:p>
        </p:txBody>
      </p:sp>
      <p:sp>
        <p:nvSpPr>
          <p:cNvPr id="25" name="Date Placeholder 24"/>
          <p:cNvSpPr>
            <a:spLocks noGrp="1"/>
          </p:cNvSpPr>
          <p:nvPr>
            <p:ph type="dt" sz="half" idx="2"/>
          </p:nvPr>
        </p:nvSpPr>
        <p:spPr/>
        <p:txBody>
          <a:bodyPr/>
          <a:lstStyle/>
          <a:p>
            <a:fld id="{6C56ECAD-452C-4576-A259-A0082E3DEAEA}" type="datetime3">
              <a:rPr lang="en-GB" smtClean="0"/>
              <a:t>7 July, 2020</a:t>
            </a:fld>
            <a:endParaRPr lang="en-GB" dirty="0"/>
          </a:p>
        </p:txBody>
      </p:sp>
    </p:spTree>
    <p:extLst>
      <p:ext uri="{BB962C8B-B14F-4D97-AF65-F5344CB8AC3E}">
        <p14:creationId xmlns:p14="http://schemas.microsoft.com/office/powerpoint/2010/main" val="4051731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7 Objeto" hidden="1"/>
          <p:cNvGraphicFramePr>
            <a:graphicFrameLocks noChangeAspect="1"/>
          </p:cNvGraphicFramePr>
          <p:nvPr>
            <p:custDataLst>
              <p:tags r:id="rId2"/>
            </p:custDataLst>
            <p:extLst>
              <p:ext uri="{D42A27DB-BD31-4B8C-83A1-F6EECF244321}">
                <p14:modId xmlns:p14="http://schemas.microsoft.com/office/powerpoint/2010/main" val="274956909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215"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spcAft>
                <a:spcPts val="600"/>
              </a:spcAft>
            </a:pPr>
            <a:endParaRPr lang="en-GB"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6" name="5 Marcador de número de diapositiva"/>
          <p:cNvSpPr>
            <a:spLocks noGrp="1"/>
          </p:cNvSpPr>
          <p:nvPr>
            <p:ph type="sldNum" sz="quarter" idx="4"/>
          </p:nvPr>
        </p:nvSpPr>
        <p:spPr/>
        <p:txBody>
          <a:bodyPr/>
          <a:lstStyle/>
          <a:p>
            <a:fld id="{71F9F866-B438-9445-8D9F-1F8FF6608833}" type="slidenum">
              <a:rPr lang="en-GB" smtClean="0">
                <a:solidFill>
                  <a:srgbClr val="00539B"/>
                </a:solidFill>
              </a:rPr>
              <a:pPr/>
              <a:t>22</a:t>
            </a:fld>
            <a:endParaRPr lang="en-GB" dirty="0">
              <a:solidFill>
                <a:srgbClr val="00539B"/>
              </a:solidFill>
            </a:endParaRPr>
          </a:p>
        </p:txBody>
      </p:sp>
      <p:sp>
        <p:nvSpPr>
          <p:cNvPr id="42" name="TextBox 41"/>
          <p:cNvSpPr txBox="1"/>
          <p:nvPr/>
        </p:nvSpPr>
        <p:spPr>
          <a:xfrm>
            <a:off x="574673" y="726424"/>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The decision for a networking electronic multiplatform model</a:t>
            </a:r>
          </a:p>
        </p:txBody>
      </p:sp>
      <p:sp>
        <p:nvSpPr>
          <p:cNvPr id="43" name="4 Título"/>
          <p:cNvSpPr>
            <a:spLocks noGrp="1"/>
          </p:cNvSpPr>
          <p:nvPr>
            <p:ph type="title"/>
          </p:nvPr>
        </p:nvSpPr>
        <p:spPr>
          <a:xfrm>
            <a:off x="574673" y="101405"/>
            <a:ext cx="6985001" cy="617733"/>
          </a:xfrm>
        </p:spPr>
        <p:txBody>
          <a:bodyPr>
            <a:noAutofit/>
          </a:bodyPr>
          <a:lstStyle/>
          <a:p>
            <a:r>
              <a:rPr lang="en-GB" dirty="0" smtClean="0"/>
              <a:t>Business concept</a:t>
            </a:r>
            <a:endParaRPr lang="en-GB" sz="2000" dirty="0">
              <a:solidFill>
                <a:schemeClr val="accent2"/>
              </a:solidFill>
            </a:endParaRPr>
          </a:p>
        </p:txBody>
      </p:sp>
      <p:sp>
        <p:nvSpPr>
          <p:cNvPr id="44" name="24 CuadroTexto"/>
          <p:cNvSpPr txBox="1"/>
          <p:nvPr/>
        </p:nvSpPr>
        <p:spPr>
          <a:xfrm>
            <a:off x="227829" y="1269512"/>
            <a:ext cx="8688342" cy="584775"/>
          </a:xfrm>
          <a:prstGeom prst="rect">
            <a:avLst/>
          </a:prstGeom>
          <a:noFill/>
        </p:spPr>
        <p:txBody>
          <a:bodyPr wrap="square" rtlCol="0">
            <a:spAutoFit/>
          </a:bodyP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pPr fontAlgn="auto">
              <a:spcBef>
                <a:spcPts val="0"/>
              </a:spcBef>
              <a:spcAft>
                <a:spcPts val="0"/>
              </a:spcAft>
            </a:pPr>
            <a:r>
              <a:rPr lang="en-GB" sz="1600" dirty="0">
                <a:solidFill>
                  <a:schemeClr val="accent6"/>
                </a:solidFill>
                <a:latin typeface="Franklin Gothic Book" panose="020B0503020102020204" pitchFamily="34" charset="0"/>
                <a:cs typeface="Arial" panose="020B0604020202020204" pitchFamily="34" charset="0"/>
              </a:rPr>
              <a:t>A comparative analysis of international best practices was conducted by the EBRD. </a:t>
            </a:r>
            <a:endParaRPr lang="en-GB" sz="1600" dirty="0" smtClean="0">
              <a:solidFill>
                <a:schemeClr val="accent6"/>
              </a:solidFill>
              <a:latin typeface="Franklin Gothic Book" panose="020B0503020102020204" pitchFamily="34" charset="0"/>
              <a:cs typeface="Arial" panose="020B0604020202020204" pitchFamily="34" charset="0"/>
            </a:endParaRPr>
          </a:p>
          <a:p>
            <a:pPr fontAlgn="auto">
              <a:spcBef>
                <a:spcPts val="0"/>
              </a:spcBef>
              <a:spcAft>
                <a:spcPts val="0"/>
              </a:spcAft>
            </a:pPr>
            <a:r>
              <a:rPr lang="en-GB" sz="1600" dirty="0" smtClean="0">
                <a:solidFill>
                  <a:schemeClr val="accent6"/>
                </a:solidFill>
                <a:latin typeface="Franklin Gothic Book" panose="020B0503020102020204" pitchFamily="34" charset="0"/>
                <a:cs typeface="Arial" panose="020B0604020202020204" pitchFamily="34" charset="0"/>
              </a:rPr>
              <a:t>Two </a:t>
            </a:r>
            <a:r>
              <a:rPr lang="en-GB" sz="1600" dirty="0">
                <a:solidFill>
                  <a:schemeClr val="accent6"/>
                </a:solidFill>
                <a:latin typeface="Franklin Gothic Book" panose="020B0503020102020204" pitchFamily="34" charset="0"/>
                <a:cs typeface="Arial" panose="020B0604020202020204" pitchFamily="34" charset="0"/>
              </a:rPr>
              <a:t>main alternatives were identified:</a:t>
            </a:r>
          </a:p>
        </p:txBody>
      </p:sp>
      <p:sp>
        <p:nvSpPr>
          <p:cNvPr id="45" name="Rectángulo redondeado 2"/>
          <p:cNvSpPr/>
          <p:nvPr/>
        </p:nvSpPr>
        <p:spPr>
          <a:xfrm>
            <a:off x="227829" y="2142698"/>
            <a:ext cx="4176463" cy="3868349"/>
          </a:xfrm>
          <a:prstGeom prst="roundRect">
            <a:avLst>
              <a:gd name="adj" fmla="val 9819"/>
            </a:avLst>
          </a:prstGeom>
          <a:solidFill>
            <a:schemeClr val="bg1"/>
          </a:solidFill>
          <a:ln w="25400" cap="flat" cmpd="sng" algn="ctr">
            <a:solidFill>
              <a:srgbClr val="FFFFFF">
                <a:lumMod val="65000"/>
              </a:srgbClr>
            </a:solidFill>
            <a:prstDash val="solid"/>
          </a:ln>
          <a:effectLst/>
        </p:spPr>
        <p:txBody>
          <a:bodyPr rtlCol="0" anchor="ct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pPr marL="0" marR="0" lvl="0" indent="0" defTabSz="914400" fontAlgn="auto" latinLnBrk="0" hangingPunct="1">
              <a:lnSpc>
                <a:spcPct val="100000"/>
              </a:lnSpc>
              <a:spcBef>
                <a:spcPts val="600"/>
              </a:spcBef>
              <a:spcAft>
                <a:spcPts val="600"/>
              </a:spcAft>
              <a:buClrTx/>
              <a:buSzTx/>
              <a:buFontTx/>
              <a:buNone/>
              <a:tabLst/>
              <a:defRPr/>
            </a:pPr>
            <a:endParaRPr kumimoji="0" lang="en-GB" sz="2000" b="0" i="0" u="none" strike="noStrike" kern="0" cap="none" spc="0" normalizeH="0" baseline="0" noProof="0" dirty="0">
              <a:ln>
                <a:noFill/>
              </a:ln>
              <a:solidFill>
                <a:srgbClr val="000000"/>
              </a:solidFill>
              <a:effectLst/>
              <a:uLnTx/>
              <a:uFillTx/>
              <a:latin typeface="+mj-lt"/>
              <a:ea typeface="ＭＳ Ｐゴシック" charset="0"/>
              <a:cs typeface="Arial" panose="020B0604020202020204" pitchFamily="34" charset="0"/>
            </a:endParaRPr>
          </a:p>
        </p:txBody>
      </p:sp>
      <p:sp>
        <p:nvSpPr>
          <p:cNvPr id="46" name="12 Rectángulo"/>
          <p:cNvSpPr/>
          <p:nvPr/>
        </p:nvSpPr>
        <p:spPr>
          <a:xfrm>
            <a:off x="430825" y="1925470"/>
            <a:ext cx="3780000" cy="311863"/>
          </a:xfrm>
          <a:prstGeom prst="roundRect">
            <a:avLst/>
          </a:prstGeom>
          <a:solidFill>
            <a:srgbClr val="00AE9E"/>
          </a:solidFill>
          <a:ln w="12700" cap="flat" cmpd="sng" algn="ctr">
            <a:noFill/>
            <a:prstDash val="solid"/>
          </a:ln>
          <a:effectLst/>
        </p:spPr>
        <p:txBody>
          <a:bodyPr lIns="36000" tIns="36000" rIns="36000" bIns="36000" rtlCol="0" anchor="ct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srgbClr val="FFFFFF"/>
                </a:solidFill>
                <a:effectLst/>
                <a:uLnTx/>
                <a:uFillTx/>
                <a:latin typeface="Franklin Gothic Book" panose="020B0503020102020204" pitchFamily="34" charset="0"/>
                <a:ea typeface="ＭＳ Ｐゴシック" charset="0"/>
                <a:cs typeface="Arial" panose="020B0604020202020204" pitchFamily="34" charset="0"/>
              </a:rPr>
              <a:t>Single platform scheme (</a:t>
            </a:r>
            <a:r>
              <a:rPr kumimoji="0" lang="en-GB" sz="1400" b="1" i="0" u="none" strike="noStrike" kern="0" cap="none" spc="0" normalizeH="0" baseline="0" noProof="0" dirty="0" err="1">
                <a:ln>
                  <a:noFill/>
                </a:ln>
                <a:solidFill>
                  <a:srgbClr val="FFFFFF"/>
                </a:solidFill>
                <a:effectLst/>
                <a:uLnTx/>
                <a:uFillTx/>
                <a:latin typeface="Franklin Gothic Book" panose="020B0503020102020204" pitchFamily="34" charset="0"/>
                <a:ea typeface="ＭＳ Ｐゴシック" charset="0"/>
                <a:cs typeface="Arial" panose="020B0604020202020204" pitchFamily="34" charset="0"/>
              </a:rPr>
              <a:t>e.g</a:t>
            </a:r>
            <a:r>
              <a:rPr lang="en-GB" sz="1400" b="1" kern="0" dirty="0">
                <a:solidFill>
                  <a:srgbClr val="FFFFFF"/>
                </a:solidFill>
                <a:latin typeface="Franklin Gothic Book" panose="020B0503020102020204" pitchFamily="34" charset="0"/>
                <a:cs typeface="Arial" panose="020B0604020202020204" pitchFamily="34" charset="0"/>
              </a:rPr>
              <a:t>. Cyprus)</a:t>
            </a:r>
            <a:endParaRPr kumimoji="0" lang="en-GB" sz="1400" b="1" i="0" u="none" strike="noStrike" kern="0" cap="none" spc="0" normalizeH="0" baseline="0" noProof="0" dirty="0">
              <a:ln>
                <a:noFill/>
              </a:ln>
              <a:solidFill>
                <a:srgbClr val="FFFFFF"/>
              </a:solidFill>
              <a:effectLst/>
              <a:uLnTx/>
              <a:uFillTx/>
              <a:latin typeface="Franklin Gothic Book" panose="020B0503020102020204" pitchFamily="34" charset="0"/>
              <a:ea typeface="ＭＳ Ｐゴシック" charset="0"/>
              <a:cs typeface="Arial" panose="020B0604020202020204" pitchFamily="34" charset="0"/>
            </a:endParaRPr>
          </a:p>
        </p:txBody>
      </p:sp>
      <p:sp>
        <p:nvSpPr>
          <p:cNvPr id="47" name="Rectángulo redondeado 2"/>
          <p:cNvSpPr/>
          <p:nvPr/>
        </p:nvSpPr>
        <p:spPr>
          <a:xfrm>
            <a:off x="4595059" y="2129250"/>
            <a:ext cx="4176463" cy="3881797"/>
          </a:xfrm>
          <a:prstGeom prst="roundRect">
            <a:avLst>
              <a:gd name="adj" fmla="val 9819"/>
            </a:avLst>
          </a:prstGeom>
          <a:solidFill>
            <a:schemeClr val="bg1"/>
          </a:solidFill>
          <a:ln w="25400" cap="flat" cmpd="sng" algn="ctr">
            <a:solidFill>
              <a:srgbClr val="FFFFFF">
                <a:lumMod val="65000"/>
              </a:srgbClr>
            </a:solidFill>
            <a:prstDash val="solid"/>
          </a:ln>
          <a:effectLst/>
        </p:spPr>
        <p:txBody>
          <a:bodyPr rtlCol="0" anchor="ct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pPr marL="0" marR="0" lvl="0" indent="0" defTabSz="914400" fontAlgn="auto" latinLnBrk="0" hangingPunct="1">
              <a:lnSpc>
                <a:spcPct val="100000"/>
              </a:lnSpc>
              <a:spcBef>
                <a:spcPts val="600"/>
              </a:spcBef>
              <a:spcAft>
                <a:spcPts val="600"/>
              </a:spcAft>
              <a:buClrTx/>
              <a:buSzTx/>
              <a:buFontTx/>
              <a:buNone/>
              <a:tabLst/>
              <a:defRPr/>
            </a:pPr>
            <a:endParaRPr kumimoji="0" lang="en-GB" sz="2000" b="0" i="0" u="none" strike="noStrike" kern="0" cap="none" spc="0" normalizeH="0" baseline="0" noProof="0" dirty="0">
              <a:ln>
                <a:noFill/>
              </a:ln>
              <a:solidFill>
                <a:srgbClr val="000000"/>
              </a:solidFill>
              <a:effectLst/>
              <a:uLnTx/>
              <a:uFillTx/>
              <a:latin typeface="+mj-lt"/>
              <a:ea typeface="ＭＳ Ｐゴシック" charset="0"/>
              <a:cs typeface="Arial" panose="020B0604020202020204" pitchFamily="34" charset="0"/>
            </a:endParaRPr>
          </a:p>
        </p:txBody>
      </p:sp>
      <p:sp>
        <p:nvSpPr>
          <p:cNvPr id="48" name="35 Proceso"/>
          <p:cNvSpPr/>
          <p:nvPr/>
        </p:nvSpPr>
        <p:spPr>
          <a:xfrm>
            <a:off x="1119093" y="2438448"/>
            <a:ext cx="2403323" cy="678575"/>
          </a:xfrm>
          <a:prstGeom prst="flowChartProcess">
            <a:avLst/>
          </a:prstGeom>
          <a:solidFill>
            <a:schemeClr val="tx1">
              <a:lumMod val="60000"/>
              <a:lumOff val="40000"/>
            </a:schemeClr>
          </a:solidFill>
          <a:ln w="3175" cap="flat" cmpd="sng" algn="ctr">
            <a:noFill/>
            <a:prstDash val="solid"/>
          </a:ln>
          <a:effectLst/>
        </p:spPr>
        <p:txBody>
          <a:bodyPr lIns="36000" tIns="36000" rIns="36000" bIns="36000" rtlCol="0" anchor="ct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pPr algn="ctr">
              <a:defRPr/>
            </a:pPr>
            <a:r>
              <a:rPr lang="en-GB" sz="1400" kern="0" dirty="0">
                <a:solidFill>
                  <a:prstClr val="black"/>
                </a:solidFill>
                <a:latin typeface="Franklin Gothic Book" panose="020B0503020102020204" pitchFamily="34" charset="0"/>
                <a:ea typeface="ＭＳ Ｐゴシック" charset="0"/>
                <a:cs typeface="Arial" panose="020B0604020202020204" pitchFamily="34" charset="0"/>
              </a:rPr>
              <a:t>eProcurement Back-end</a:t>
            </a:r>
          </a:p>
        </p:txBody>
      </p:sp>
      <p:sp>
        <p:nvSpPr>
          <p:cNvPr id="49" name="36 Proceso"/>
          <p:cNvSpPr/>
          <p:nvPr/>
        </p:nvSpPr>
        <p:spPr>
          <a:xfrm>
            <a:off x="1119093" y="3795598"/>
            <a:ext cx="2403323" cy="678575"/>
          </a:xfrm>
          <a:prstGeom prst="flowChartProcess">
            <a:avLst/>
          </a:prstGeom>
          <a:solidFill>
            <a:schemeClr val="tx1">
              <a:lumMod val="60000"/>
              <a:lumOff val="40000"/>
            </a:schemeClr>
          </a:solidFill>
          <a:ln w="3175" cap="flat" cmpd="sng" algn="ctr">
            <a:noFill/>
            <a:prstDash val="solid"/>
          </a:ln>
          <a:effectLst/>
        </p:spPr>
        <p:txBody>
          <a:bodyPr lIns="36000" tIns="36000" rIns="36000" bIns="36000" rtlCol="0" anchor="ct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pPr algn="ctr">
              <a:defRPr/>
            </a:pPr>
            <a:r>
              <a:rPr lang="en-GB" sz="1400" kern="0" dirty="0">
                <a:solidFill>
                  <a:prstClr val="black"/>
                </a:solidFill>
                <a:latin typeface="Franklin Gothic Book" panose="020B0503020102020204" pitchFamily="34" charset="0"/>
                <a:ea typeface="ＭＳ Ｐゴシック" charset="0"/>
                <a:cs typeface="Arial" panose="020B0604020202020204" pitchFamily="34" charset="0"/>
              </a:rPr>
              <a:t>eProcurement Front-end</a:t>
            </a:r>
          </a:p>
        </p:txBody>
      </p:sp>
      <p:sp>
        <p:nvSpPr>
          <p:cNvPr id="54" name="37 Proceso"/>
          <p:cNvSpPr/>
          <p:nvPr/>
        </p:nvSpPr>
        <p:spPr>
          <a:xfrm>
            <a:off x="1109704" y="4949182"/>
            <a:ext cx="1126683" cy="678575"/>
          </a:xfrm>
          <a:prstGeom prst="flowChartProcess">
            <a:avLst/>
          </a:prstGeom>
          <a:solidFill>
            <a:schemeClr val="accent1"/>
          </a:solidFill>
          <a:ln w="3175" cap="flat" cmpd="sng" algn="ctr">
            <a:noFill/>
            <a:prstDash val="solid"/>
          </a:ln>
          <a:effectLst/>
        </p:spPr>
        <p:txBody>
          <a:bodyPr lIns="36000" tIns="36000" rIns="36000" bIns="36000" rtlCol="0" anchor="ct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pPr algn="ctr">
              <a:defRPr/>
            </a:pPr>
            <a:r>
              <a:rPr lang="en-GB" sz="1400" kern="0" dirty="0">
                <a:latin typeface="Franklin Gothic Book" panose="020B0503020102020204" pitchFamily="34" charset="0"/>
                <a:ea typeface="ＭＳ Ｐゴシック" charset="0"/>
                <a:cs typeface="Arial" panose="020B0604020202020204" pitchFamily="34" charset="0"/>
              </a:rPr>
              <a:t>Contracting Authorities</a:t>
            </a:r>
          </a:p>
        </p:txBody>
      </p:sp>
      <p:sp>
        <p:nvSpPr>
          <p:cNvPr id="55" name="38 Proceso"/>
          <p:cNvSpPr/>
          <p:nvPr/>
        </p:nvSpPr>
        <p:spPr>
          <a:xfrm>
            <a:off x="2395733" y="4949182"/>
            <a:ext cx="1126683" cy="678575"/>
          </a:xfrm>
          <a:prstGeom prst="flowChartProcess">
            <a:avLst/>
          </a:prstGeom>
          <a:solidFill>
            <a:schemeClr val="accent1"/>
          </a:solidFill>
          <a:ln w="3175" cap="flat" cmpd="sng" algn="ctr">
            <a:noFill/>
            <a:prstDash val="solid"/>
          </a:ln>
          <a:effectLst/>
        </p:spPr>
        <p:txBody>
          <a:bodyPr lIns="36000" tIns="36000" rIns="36000" bIns="36000" rtlCol="0" anchor="ct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pPr algn="ctr">
              <a:defRPr/>
            </a:pPr>
            <a:r>
              <a:rPr lang="en-GB" sz="1400" kern="0" dirty="0">
                <a:latin typeface="Franklin Gothic Book" panose="020B0503020102020204" pitchFamily="34" charset="0"/>
                <a:ea typeface="ＭＳ Ｐゴシック" charset="0"/>
                <a:cs typeface="Arial" panose="020B0604020202020204" pitchFamily="34" charset="0"/>
              </a:rPr>
              <a:t>Economic Operators</a:t>
            </a:r>
          </a:p>
        </p:txBody>
      </p:sp>
      <p:cxnSp>
        <p:nvCxnSpPr>
          <p:cNvPr id="56" name="39 Conector recto de flecha"/>
          <p:cNvCxnSpPr>
            <a:stCxn id="55" idx="0"/>
          </p:cNvCxnSpPr>
          <p:nvPr/>
        </p:nvCxnSpPr>
        <p:spPr>
          <a:xfrm flipV="1">
            <a:off x="2959075" y="4464486"/>
            <a:ext cx="0" cy="484696"/>
          </a:xfrm>
          <a:prstGeom prst="straightConnector1">
            <a:avLst/>
          </a:prstGeom>
          <a:noFill/>
          <a:ln w="9525" cap="flat" cmpd="sng" algn="ctr">
            <a:solidFill>
              <a:sysClr val="windowText" lastClr="000000"/>
            </a:solidFill>
            <a:prstDash val="solid"/>
            <a:tailEnd type="triangle"/>
          </a:ln>
          <a:effectLst/>
        </p:spPr>
      </p:cxnSp>
      <p:cxnSp>
        <p:nvCxnSpPr>
          <p:cNvPr id="57" name="40 Conector recto de flecha"/>
          <p:cNvCxnSpPr>
            <a:stCxn id="54" idx="0"/>
          </p:cNvCxnSpPr>
          <p:nvPr/>
        </p:nvCxnSpPr>
        <p:spPr>
          <a:xfrm flipV="1">
            <a:off x="1673045" y="4464486"/>
            <a:ext cx="0" cy="484696"/>
          </a:xfrm>
          <a:prstGeom prst="straightConnector1">
            <a:avLst/>
          </a:prstGeom>
          <a:noFill/>
          <a:ln w="9525" cap="flat" cmpd="sng" algn="ctr">
            <a:solidFill>
              <a:sysClr val="windowText" lastClr="000000"/>
            </a:solidFill>
            <a:prstDash val="solid"/>
            <a:tailEnd type="triangle"/>
          </a:ln>
          <a:effectLst/>
        </p:spPr>
      </p:cxnSp>
      <p:cxnSp>
        <p:nvCxnSpPr>
          <p:cNvPr id="58" name="41 Conector recto de flecha"/>
          <p:cNvCxnSpPr>
            <a:stCxn id="48" idx="2"/>
            <a:endCxn id="49" idx="0"/>
          </p:cNvCxnSpPr>
          <p:nvPr/>
        </p:nvCxnSpPr>
        <p:spPr>
          <a:xfrm>
            <a:off x="2320755" y="3117023"/>
            <a:ext cx="0" cy="678575"/>
          </a:xfrm>
          <a:prstGeom prst="straightConnector1">
            <a:avLst/>
          </a:prstGeom>
          <a:noFill/>
          <a:ln w="9525" cap="flat" cmpd="sng" algn="ctr">
            <a:solidFill>
              <a:sysClr val="windowText" lastClr="000000"/>
            </a:solidFill>
            <a:prstDash val="solid"/>
            <a:headEnd type="triangle"/>
            <a:tailEnd type="triangle"/>
          </a:ln>
          <a:effectLst/>
        </p:spPr>
      </p:cxnSp>
      <p:sp>
        <p:nvSpPr>
          <p:cNvPr id="59" name="59 Proceso"/>
          <p:cNvSpPr/>
          <p:nvPr/>
        </p:nvSpPr>
        <p:spPr>
          <a:xfrm>
            <a:off x="5232496" y="3702804"/>
            <a:ext cx="1393900" cy="680807"/>
          </a:xfrm>
          <a:prstGeom prst="flowChartProcess">
            <a:avLst/>
          </a:prstGeom>
          <a:solidFill>
            <a:schemeClr val="bg2">
              <a:lumMod val="60000"/>
              <a:lumOff val="40000"/>
            </a:schemeClr>
          </a:solidFill>
          <a:ln w="3175" cap="flat" cmpd="sng" algn="ctr">
            <a:noFill/>
            <a:prstDash val="solid"/>
          </a:ln>
          <a:effectLst/>
        </p:spPr>
        <p:txBody>
          <a:bodyPr lIns="36000" tIns="36000" rIns="36000" bIns="36000" rtlCol="0" anchor="ct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pPr algn="ctr">
              <a:defRPr/>
            </a:pPr>
            <a:r>
              <a:rPr lang="en-GB" sz="1400" kern="0" dirty="0">
                <a:solidFill>
                  <a:prstClr val="black"/>
                </a:solidFill>
                <a:latin typeface="Franklin Gothic Book" panose="020B0503020102020204" pitchFamily="34" charset="0"/>
                <a:ea typeface="ＭＳ Ｐゴシック" charset="0"/>
                <a:cs typeface="Arial" panose="020B0604020202020204" pitchFamily="34" charset="0"/>
              </a:rPr>
              <a:t>eProcurement </a:t>
            </a:r>
          </a:p>
          <a:p>
            <a:pPr algn="ctr">
              <a:defRPr/>
            </a:pPr>
            <a:r>
              <a:rPr lang="en-GB" sz="1400" kern="0" dirty="0">
                <a:solidFill>
                  <a:prstClr val="black"/>
                </a:solidFill>
                <a:latin typeface="Franklin Gothic Book" panose="020B0503020102020204" pitchFamily="34" charset="0"/>
                <a:ea typeface="ＭＳ Ｐゴシック" charset="0"/>
                <a:cs typeface="Arial" panose="020B0604020202020204" pitchFamily="34" charset="0"/>
              </a:rPr>
              <a:t>Front-end 1</a:t>
            </a:r>
          </a:p>
        </p:txBody>
      </p:sp>
      <p:sp>
        <p:nvSpPr>
          <p:cNvPr id="60" name="60 Proceso"/>
          <p:cNvSpPr/>
          <p:nvPr/>
        </p:nvSpPr>
        <p:spPr>
          <a:xfrm>
            <a:off x="6754407" y="3702804"/>
            <a:ext cx="1379677" cy="680807"/>
          </a:xfrm>
          <a:prstGeom prst="flowChartProcess">
            <a:avLst/>
          </a:prstGeom>
          <a:solidFill>
            <a:schemeClr val="bg2">
              <a:lumMod val="60000"/>
              <a:lumOff val="40000"/>
            </a:schemeClr>
          </a:solidFill>
          <a:ln w="3175" cap="flat" cmpd="sng" algn="ctr">
            <a:noFill/>
            <a:prstDash val="solid"/>
          </a:ln>
          <a:effectLst/>
        </p:spPr>
        <p:txBody>
          <a:bodyPr lIns="36000" tIns="36000" rIns="36000" bIns="36000" rtlCol="0" anchor="ct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pPr algn="ctr">
              <a:defRPr/>
            </a:pPr>
            <a:r>
              <a:rPr lang="en-GB" sz="1400" kern="0" dirty="0">
                <a:solidFill>
                  <a:prstClr val="black"/>
                </a:solidFill>
                <a:latin typeface="Franklin Gothic Book" panose="020B0503020102020204" pitchFamily="34" charset="0"/>
                <a:ea typeface="ＭＳ Ｐゴシック" charset="0"/>
                <a:cs typeface="Arial" panose="020B0604020202020204" pitchFamily="34" charset="0"/>
              </a:rPr>
              <a:t>eProcurement </a:t>
            </a:r>
          </a:p>
          <a:p>
            <a:pPr algn="ctr">
              <a:defRPr/>
            </a:pPr>
            <a:r>
              <a:rPr lang="en-GB" sz="1400" kern="0" dirty="0">
                <a:solidFill>
                  <a:prstClr val="black"/>
                </a:solidFill>
                <a:latin typeface="Franklin Gothic Book" panose="020B0503020102020204" pitchFamily="34" charset="0"/>
                <a:ea typeface="ＭＳ Ｐゴシック" charset="0"/>
                <a:cs typeface="Arial" panose="020B0604020202020204" pitchFamily="34" charset="0"/>
              </a:rPr>
              <a:t>Front-end N</a:t>
            </a:r>
          </a:p>
        </p:txBody>
      </p:sp>
      <p:sp>
        <p:nvSpPr>
          <p:cNvPr id="61" name="61 Proceso"/>
          <p:cNvSpPr/>
          <p:nvPr/>
        </p:nvSpPr>
        <p:spPr>
          <a:xfrm>
            <a:off x="5232496" y="4958936"/>
            <a:ext cx="682727" cy="680807"/>
          </a:xfrm>
          <a:prstGeom prst="flowChartProcess">
            <a:avLst/>
          </a:prstGeom>
          <a:solidFill>
            <a:schemeClr val="accent1"/>
          </a:solidFill>
          <a:ln w="3175" cap="flat" cmpd="sng" algn="ctr">
            <a:noFill/>
            <a:prstDash val="solid"/>
          </a:ln>
          <a:effectLst/>
        </p:spPr>
        <p:txBody>
          <a:bodyPr lIns="36000" tIns="36000" rIns="36000" bIns="36000" rtlCol="0" anchor="ct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pPr algn="ctr">
              <a:defRPr/>
            </a:pPr>
            <a:r>
              <a:rPr lang="en-GB" sz="1400" kern="0" dirty="0">
                <a:latin typeface="Franklin Gothic Book" panose="020B0503020102020204" pitchFamily="34" charset="0"/>
                <a:ea typeface="ＭＳ Ｐゴシック" charset="0"/>
                <a:cs typeface="Arial" panose="020B0604020202020204" pitchFamily="34" charset="0"/>
              </a:rPr>
              <a:t>CA 1</a:t>
            </a:r>
          </a:p>
        </p:txBody>
      </p:sp>
      <p:sp>
        <p:nvSpPr>
          <p:cNvPr id="62" name="62 Proceso"/>
          <p:cNvSpPr/>
          <p:nvPr/>
        </p:nvSpPr>
        <p:spPr>
          <a:xfrm>
            <a:off x="5972116" y="4958936"/>
            <a:ext cx="654280" cy="680807"/>
          </a:xfrm>
          <a:prstGeom prst="flowChartProcess">
            <a:avLst/>
          </a:prstGeom>
          <a:solidFill>
            <a:schemeClr val="accent1"/>
          </a:solidFill>
          <a:ln w="3175" cap="flat" cmpd="sng" algn="ctr">
            <a:noFill/>
            <a:prstDash val="solid"/>
          </a:ln>
          <a:effectLst/>
        </p:spPr>
        <p:txBody>
          <a:bodyPr lIns="36000" tIns="36000" rIns="36000" bIns="36000" rtlCol="0" anchor="ct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pPr algn="ctr">
              <a:defRPr/>
            </a:pPr>
            <a:r>
              <a:rPr lang="en-GB" sz="1400" kern="0" dirty="0">
                <a:latin typeface="Franklin Gothic Book" panose="020B0503020102020204" pitchFamily="34" charset="0"/>
                <a:ea typeface="ＭＳ Ｐゴシック" charset="0"/>
                <a:cs typeface="Arial" panose="020B0604020202020204" pitchFamily="34" charset="0"/>
              </a:rPr>
              <a:t>EO 1</a:t>
            </a:r>
          </a:p>
        </p:txBody>
      </p:sp>
      <p:sp>
        <p:nvSpPr>
          <p:cNvPr id="63" name="63 Proceso"/>
          <p:cNvSpPr/>
          <p:nvPr/>
        </p:nvSpPr>
        <p:spPr>
          <a:xfrm>
            <a:off x="5232496" y="2438449"/>
            <a:ext cx="2901588" cy="680807"/>
          </a:xfrm>
          <a:prstGeom prst="flowChartProcess">
            <a:avLst/>
          </a:prstGeom>
          <a:solidFill>
            <a:schemeClr val="tx1">
              <a:lumMod val="60000"/>
              <a:lumOff val="40000"/>
            </a:schemeClr>
          </a:solidFill>
          <a:ln w="3175" cap="flat" cmpd="sng" algn="ctr">
            <a:noFill/>
            <a:prstDash val="solid"/>
          </a:ln>
          <a:effectLst/>
        </p:spPr>
        <p:txBody>
          <a:bodyPr lIns="36000" tIns="36000" rIns="36000" bIns="36000" rtlCol="0" anchor="ct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pPr algn="ctr">
              <a:defRPr/>
            </a:pPr>
            <a:r>
              <a:rPr lang="en-GB" sz="1400" kern="0" dirty="0">
                <a:solidFill>
                  <a:prstClr val="black"/>
                </a:solidFill>
                <a:latin typeface="Franklin Gothic Book" panose="020B0503020102020204" pitchFamily="34" charset="0"/>
                <a:ea typeface="ＭＳ Ｐゴシック" charset="0"/>
                <a:cs typeface="Arial" panose="020B0604020202020204" pitchFamily="34" charset="0"/>
              </a:rPr>
              <a:t>eProcurement Back-end</a:t>
            </a:r>
          </a:p>
        </p:txBody>
      </p:sp>
      <p:cxnSp>
        <p:nvCxnSpPr>
          <p:cNvPr id="64" name="64 Conector recto de flecha"/>
          <p:cNvCxnSpPr>
            <a:stCxn id="62" idx="0"/>
          </p:cNvCxnSpPr>
          <p:nvPr/>
        </p:nvCxnSpPr>
        <p:spPr>
          <a:xfrm flipH="1" flipV="1">
            <a:off x="6289687" y="4383611"/>
            <a:ext cx="0" cy="575326"/>
          </a:xfrm>
          <a:prstGeom prst="straightConnector1">
            <a:avLst/>
          </a:prstGeom>
          <a:noFill/>
          <a:ln w="9525" cap="flat" cmpd="sng" algn="ctr">
            <a:solidFill>
              <a:sysClr val="windowText" lastClr="000000"/>
            </a:solidFill>
            <a:prstDash val="solid"/>
            <a:tailEnd type="triangle"/>
          </a:ln>
          <a:effectLst/>
        </p:spPr>
      </p:cxnSp>
      <p:cxnSp>
        <p:nvCxnSpPr>
          <p:cNvPr id="65" name="65 Conector recto de flecha"/>
          <p:cNvCxnSpPr>
            <a:stCxn id="61" idx="0"/>
          </p:cNvCxnSpPr>
          <p:nvPr/>
        </p:nvCxnSpPr>
        <p:spPr>
          <a:xfrm flipV="1">
            <a:off x="5573859" y="4383611"/>
            <a:ext cx="0" cy="575326"/>
          </a:xfrm>
          <a:prstGeom prst="straightConnector1">
            <a:avLst/>
          </a:prstGeom>
          <a:noFill/>
          <a:ln w="9525" cap="flat" cmpd="sng" algn="ctr">
            <a:solidFill>
              <a:sysClr val="windowText" lastClr="000000"/>
            </a:solidFill>
            <a:prstDash val="solid"/>
            <a:tailEnd type="triangle"/>
          </a:ln>
          <a:effectLst/>
        </p:spPr>
      </p:cxnSp>
      <p:cxnSp>
        <p:nvCxnSpPr>
          <p:cNvPr id="66" name="13 Conector recto de flecha"/>
          <p:cNvCxnSpPr>
            <a:stCxn id="59" idx="0"/>
            <a:endCxn id="63" idx="2"/>
          </p:cNvCxnSpPr>
          <p:nvPr/>
        </p:nvCxnSpPr>
        <p:spPr>
          <a:xfrm rot="5400000" flipH="1" flipV="1">
            <a:off x="6014594" y="3034108"/>
            <a:ext cx="583549" cy="753844"/>
          </a:xfrm>
          <a:prstGeom prst="bentConnector3">
            <a:avLst>
              <a:gd name="adj1" fmla="val 50000"/>
            </a:avLst>
          </a:prstGeom>
          <a:noFill/>
          <a:ln w="9525" cap="flat" cmpd="sng" algn="ctr">
            <a:solidFill>
              <a:sysClr val="windowText" lastClr="000000"/>
            </a:solidFill>
            <a:prstDash val="solid"/>
            <a:headEnd type="triangle"/>
            <a:tailEnd type="triangle"/>
          </a:ln>
          <a:effectLst/>
        </p:spPr>
      </p:cxnSp>
      <p:cxnSp>
        <p:nvCxnSpPr>
          <p:cNvPr id="67" name="17 Conector recto de flecha"/>
          <p:cNvCxnSpPr>
            <a:stCxn id="60" idx="0"/>
            <a:endCxn id="63" idx="2"/>
          </p:cNvCxnSpPr>
          <p:nvPr/>
        </p:nvCxnSpPr>
        <p:spPr>
          <a:xfrm rot="16200000" flipV="1">
            <a:off x="6771994" y="3030551"/>
            <a:ext cx="583549" cy="760956"/>
          </a:xfrm>
          <a:prstGeom prst="bentConnector3">
            <a:avLst>
              <a:gd name="adj1" fmla="val 50000"/>
            </a:avLst>
          </a:prstGeom>
          <a:noFill/>
          <a:ln w="9525" cap="flat" cmpd="sng" algn="ctr">
            <a:solidFill>
              <a:sysClr val="windowText" lastClr="000000"/>
            </a:solidFill>
            <a:prstDash val="solid"/>
            <a:headEnd type="triangle"/>
            <a:tailEnd type="triangle"/>
          </a:ln>
          <a:effectLst/>
        </p:spPr>
      </p:cxnSp>
      <p:sp>
        <p:nvSpPr>
          <p:cNvPr id="68" name="68 Proceso"/>
          <p:cNvSpPr/>
          <p:nvPr/>
        </p:nvSpPr>
        <p:spPr>
          <a:xfrm>
            <a:off x="6740184" y="4958936"/>
            <a:ext cx="682727" cy="680807"/>
          </a:xfrm>
          <a:prstGeom prst="flowChartProcess">
            <a:avLst/>
          </a:prstGeom>
          <a:solidFill>
            <a:schemeClr val="accent1"/>
          </a:solidFill>
          <a:ln w="3175" cap="flat" cmpd="sng" algn="ctr">
            <a:noFill/>
            <a:prstDash val="solid"/>
          </a:ln>
          <a:effectLst/>
        </p:spPr>
        <p:txBody>
          <a:bodyPr lIns="36000" tIns="36000" rIns="36000" bIns="36000" rtlCol="0" anchor="ct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pPr algn="ctr">
              <a:defRPr/>
            </a:pPr>
            <a:r>
              <a:rPr lang="en-GB" sz="1400" kern="0" dirty="0">
                <a:latin typeface="Franklin Gothic Book" panose="020B0503020102020204" pitchFamily="34" charset="0"/>
                <a:ea typeface="ＭＳ Ｐゴシック" charset="0"/>
                <a:cs typeface="Arial" panose="020B0604020202020204" pitchFamily="34" charset="0"/>
              </a:rPr>
              <a:t>CA N</a:t>
            </a:r>
          </a:p>
        </p:txBody>
      </p:sp>
      <p:sp>
        <p:nvSpPr>
          <p:cNvPr id="69" name="69 Proceso"/>
          <p:cNvSpPr/>
          <p:nvPr/>
        </p:nvSpPr>
        <p:spPr>
          <a:xfrm>
            <a:off x="7479804" y="4958936"/>
            <a:ext cx="654280" cy="680807"/>
          </a:xfrm>
          <a:prstGeom prst="flowChartProcess">
            <a:avLst/>
          </a:prstGeom>
          <a:solidFill>
            <a:schemeClr val="accent1"/>
          </a:solidFill>
          <a:ln w="3175" cap="flat" cmpd="sng" algn="ctr">
            <a:noFill/>
            <a:prstDash val="solid"/>
          </a:ln>
          <a:effectLst/>
        </p:spPr>
        <p:txBody>
          <a:bodyPr lIns="36000" tIns="36000" rIns="36000" bIns="36000" rtlCol="0" anchor="ct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pPr algn="ctr">
              <a:defRPr/>
            </a:pPr>
            <a:r>
              <a:rPr lang="en-GB" sz="1400" kern="0" dirty="0">
                <a:latin typeface="Franklin Gothic Book" panose="020B0503020102020204" pitchFamily="34" charset="0"/>
                <a:ea typeface="ＭＳ Ｐゴシック" charset="0"/>
                <a:cs typeface="Arial" panose="020B0604020202020204" pitchFamily="34" charset="0"/>
              </a:rPr>
              <a:t>EO N</a:t>
            </a:r>
          </a:p>
        </p:txBody>
      </p:sp>
      <p:cxnSp>
        <p:nvCxnSpPr>
          <p:cNvPr id="70" name="70 Conector recto de flecha"/>
          <p:cNvCxnSpPr>
            <a:stCxn id="69" idx="0"/>
          </p:cNvCxnSpPr>
          <p:nvPr/>
        </p:nvCxnSpPr>
        <p:spPr>
          <a:xfrm flipH="1" flipV="1">
            <a:off x="7800856" y="4383611"/>
            <a:ext cx="0" cy="575326"/>
          </a:xfrm>
          <a:prstGeom prst="straightConnector1">
            <a:avLst/>
          </a:prstGeom>
          <a:noFill/>
          <a:ln w="9525" cap="flat" cmpd="sng" algn="ctr">
            <a:solidFill>
              <a:sysClr val="windowText" lastClr="000000"/>
            </a:solidFill>
            <a:prstDash val="solid"/>
            <a:tailEnd type="triangle"/>
          </a:ln>
          <a:effectLst/>
        </p:spPr>
      </p:cxnSp>
      <p:cxnSp>
        <p:nvCxnSpPr>
          <p:cNvPr id="71" name="71 Conector recto de flecha"/>
          <p:cNvCxnSpPr/>
          <p:nvPr/>
        </p:nvCxnSpPr>
        <p:spPr>
          <a:xfrm flipH="1" flipV="1">
            <a:off x="7099059" y="4383611"/>
            <a:ext cx="0" cy="575326"/>
          </a:xfrm>
          <a:prstGeom prst="straightConnector1">
            <a:avLst/>
          </a:prstGeom>
          <a:noFill/>
          <a:ln w="9525" cap="flat" cmpd="sng" algn="ctr">
            <a:solidFill>
              <a:sysClr val="windowText" lastClr="000000"/>
            </a:solidFill>
            <a:prstDash val="solid"/>
            <a:tailEnd type="triangle"/>
          </a:ln>
          <a:effectLst/>
        </p:spPr>
      </p:cxnSp>
      <p:sp>
        <p:nvSpPr>
          <p:cNvPr id="72" name="12 Rectángulo"/>
          <p:cNvSpPr/>
          <p:nvPr/>
        </p:nvSpPr>
        <p:spPr>
          <a:xfrm>
            <a:off x="4798055" y="1925469"/>
            <a:ext cx="3780000" cy="311863"/>
          </a:xfrm>
          <a:prstGeom prst="roundRect">
            <a:avLst/>
          </a:prstGeom>
          <a:solidFill>
            <a:schemeClr val="accent2">
              <a:lumMod val="50000"/>
            </a:schemeClr>
          </a:solidFill>
          <a:ln w="12700" cap="flat" cmpd="sng" algn="ctr">
            <a:noFill/>
            <a:prstDash val="solid"/>
          </a:ln>
          <a:effectLst/>
        </p:spPr>
        <p:txBody>
          <a:bodyPr lIns="36000" tIns="36000" rIns="36000" bIns="36000" rtlCol="0" anchor="ct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GB" sz="1400" b="1" kern="0" dirty="0">
                <a:solidFill>
                  <a:srgbClr val="FFFFFF"/>
                </a:solidFill>
                <a:latin typeface="Franklin Gothic Book" panose="020B0503020102020204" pitchFamily="34" charset="0"/>
                <a:cs typeface="Arial" panose="020B0604020202020204" pitchFamily="34" charset="0"/>
              </a:rPr>
              <a:t>Networking Multi-platform scheme  (e.g. Ukraine)</a:t>
            </a:r>
          </a:p>
        </p:txBody>
      </p:sp>
      <p:grpSp>
        <p:nvGrpSpPr>
          <p:cNvPr id="73" name="Grupo 1"/>
          <p:cNvGrpSpPr/>
          <p:nvPr/>
        </p:nvGrpSpPr>
        <p:grpSpPr>
          <a:xfrm>
            <a:off x="2187811" y="6077470"/>
            <a:ext cx="4608000" cy="696353"/>
            <a:chOff x="2236761" y="6047347"/>
            <a:chExt cx="4608000" cy="696353"/>
          </a:xfrm>
        </p:grpSpPr>
        <p:sp>
          <p:nvSpPr>
            <p:cNvPr id="74" name="73 Proceso"/>
            <p:cNvSpPr/>
            <p:nvPr/>
          </p:nvSpPr>
          <p:spPr>
            <a:xfrm>
              <a:off x="2236761" y="6047347"/>
              <a:ext cx="4608000" cy="696353"/>
            </a:xfrm>
            <a:prstGeom prst="flowChartProcess">
              <a:avLst/>
            </a:prstGeom>
            <a:solidFill>
              <a:srgbClr val="FFFFFF"/>
            </a:solidFill>
            <a:ln w="9525" cap="flat" cmpd="sng" algn="ctr">
              <a:solidFill>
                <a:schemeClr val="bg1">
                  <a:lumMod val="50000"/>
                </a:schemeClr>
              </a:solidFill>
              <a:prstDash val="dash"/>
            </a:ln>
            <a:effectLst/>
          </p:spPr>
          <p:txBody>
            <a:bodyPr rtlCol="0" anchor="t"/>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pPr algn="ctr"/>
              <a:r>
                <a:rPr lang="en-GB" sz="1100" i="1" kern="0" dirty="0">
                  <a:solidFill>
                    <a:srgbClr val="000000"/>
                  </a:solidFill>
                  <a:latin typeface="Franklin Gothic Book" panose="020B0503020102020204" pitchFamily="34" charset="0"/>
                  <a:ea typeface="ＭＳ Ｐゴシック" charset="0"/>
                  <a:cs typeface="Arial" panose="020B0604020202020204" pitchFamily="34" charset="0"/>
                </a:rPr>
                <a:t>Legend</a:t>
              </a:r>
            </a:p>
          </p:txBody>
        </p:sp>
        <p:sp>
          <p:nvSpPr>
            <p:cNvPr id="75" name="74 Proceso"/>
            <p:cNvSpPr/>
            <p:nvPr/>
          </p:nvSpPr>
          <p:spPr>
            <a:xfrm>
              <a:off x="2291777" y="6281347"/>
              <a:ext cx="1440000" cy="342000"/>
            </a:xfrm>
            <a:prstGeom prst="flowChartProcess">
              <a:avLst/>
            </a:prstGeom>
            <a:solidFill>
              <a:schemeClr val="tx1">
                <a:lumMod val="60000"/>
                <a:lumOff val="40000"/>
              </a:schemeClr>
            </a:solidFill>
            <a:ln w="3175" cap="flat" cmpd="sng" algn="ctr">
              <a:noFill/>
              <a:prstDash val="solid"/>
            </a:ln>
            <a:effectLst/>
          </p:spPr>
          <p:txBody>
            <a:bodyPr lIns="36000" tIns="36000" rIns="36000" bIns="36000" rtlCol="0" anchor="ct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pPr algn="ctr">
                <a:defRPr/>
              </a:pPr>
              <a:r>
                <a:rPr lang="en-GB" sz="1050" kern="0" dirty="0">
                  <a:solidFill>
                    <a:prstClr val="black"/>
                  </a:solidFill>
                  <a:latin typeface="Franklin Gothic Book" panose="020B0503020102020204" pitchFamily="34" charset="0"/>
                  <a:ea typeface="ＭＳ Ｐゴシック" charset="0"/>
                  <a:cs typeface="Arial" panose="020B0604020202020204" pitchFamily="34" charset="0"/>
                </a:rPr>
                <a:t>Government operated</a:t>
              </a:r>
            </a:p>
          </p:txBody>
        </p:sp>
        <p:sp>
          <p:nvSpPr>
            <p:cNvPr id="76" name="75 Proceso"/>
            <p:cNvSpPr/>
            <p:nvPr/>
          </p:nvSpPr>
          <p:spPr>
            <a:xfrm>
              <a:off x="3795271" y="6281347"/>
              <a:ext cx="1440000" cy="342000"/>
            </a:xfrm>
            <a:prstGeom prst="flowChartProcess">
              <a:avLst/>
            </a:prstGeom>
            <a:solidFill>
              <a:schemeClr val="bg2">
                <a:lumMod val="60000"/>
                <a:lumOff val="40000"/>
              </a:schemeClr>
            </a:solidFill>
            <a:ln w="3175" cap="flat" cmpd="sng" algn="ctr">
              <a:noFill/>
              <a:prstDash val="solid"/>
            </a:ln>
            <a:effectLst/>
          </p:spPr>
          <p:txBody>
            <a:bodyPr lIns="36000" tIns="36000" rIns="36000" bIns="36000" rtlCol="0" anchor="ct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pPr algn="ctr"/>
              <a:r>
                <a:rPr lang="en-GB" sz="1050" kern="0" dirty="0">
                  <a:solidFill>
                    <a:prstClr val="black"/>
                  </a:solidFill>
                  <a:latin typeface="Franklin Gothic Book" panose="020B0503020102020204" pitchFamily="34" charset="0"/>
                  <a:ea typeface="ＭＳ Ｐゴシック" charset="0"/>
                  <a:cs typeface="Arial" panose="020B0604020202020204" pitchFamily="34" charset="0"/>
                </a:rPr>
                <a:t>Commercial providers</a:t>
              </a:r>
            </a:p>
          </p:txBody>
        </p:sp>
        <p:sp>
          <p:nvSpPr>
            <p:cNvPr id="77" name="76 Proceso"/>
            <p:cNvSpPr/>
            <p:nvPr/>
          </p:nvSpPr>
          <p:spPr>
            <a:xfrm>
              <a:off x="5298764" y="6281347"/>
              <a:ext cx="1440000" cy="342000"/>
            </a:xfrm>
            <a:prstGeom prst="flowChartProcess">
              <a:avLst/>
            </a:prstGeom>
            <a:solidFill>
              <a:schemeClr val="accent1"/>
            </a:solidFill>
            <a:ln w="3175" cap="flat" cmpd="sng" algn="ctr">
              <a:noFill/>
              <a:prstDash val="solid"/>
            </a:ln>
            <a:effectLst/>
          </p:spPr>
          <p:txBody>
            <a:bodyPr lIns="36000" tIns="36000" rIns="36000" bIns="36000" rtlCol="0" anchor="ct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pPr algn="ctr"/>
              <a:r>
                <a:rPr lang="en-GB" sz="1050" kern="0" dirty="0">
                  <a:latin typeface="Franklin Gothic Book" panose="020B0503020102020204" pitchFamily="34" charset="0"/>
                  <a:ea typeface="ＭＳ Ｐゴシック" charset="0"/>
                  <a:cs typeface="Arial" panose="020B0604020202020204" pitchFamily="34" charset="0"/>
                </a:rPr>
                <a:t>Procurement stakeholders</a:t>
              </a:r>
            </a:p>
          </p:txBody>
        </p:sp>
      </p:grpSp>
      <p:sp>
        <p:nvSpPr>
          <p:cNvPr id="3" name="Date Placeholder 2"/>
          <p:cNvSpPr>
            <a:spLocks noGrp="1"/>
          </p:cNvSpPr>
          <p:nvPr>
            <p:ph type="dt" sz="half" idx="10"/>
          </p:nvPr>
        </p:nvSpPr>
        <p:spPr/>
        <p:txBody>
          <a:bodyPr/>
          <a:lstStyle/>
          <a:p>
            <a:fld id="{C54E9D42-A7D0-44CD-9932-711BD0CD2C98}" type="datetime3">
              <a:rPr lang="en-GB" smtClean="0"/>
              <a:t>7 July, 2020</a:t>
            </a:fld>
            <a:endParaRPr lang="en-GB" dirty="0"/>
          </a:p>
        </p:txBody>
      </p:sp>
    </p:spTree>
    <p:extLst>
      <p:ext uri="{BB962C8B-B14F-4D97-AF65-F5344CB8AC3E}">
        <p14:creationId xmlns:p14="http://schemas.microsoft.com/office/powerpoint/2010/main" val="3023570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7 Objeto" hidden="1"/>
          <p:cNvGraphicFramePr>
            <a:graphicFrameLocks noChangeAspect="1"/>
          </p:cNvGraphicFramePr>
          <p:nvPr>
            <p:custDataLst>
              <p:tags r:id="rId2"/>
            </p:custDataLst>
            <p:extLst>
              <p:ext uri="{D42A27DB-BD31-4B8C-83A1-F6EECF244321}">
                <p14:modId xmlns:p14="http://schemas.microsoft.com/office/powerpoint/2010/main" val="215808254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36"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spcAft>
                <a:spcPts val="600"/>
              </a:spcAft>
            </a:pPr>
            <a:endParaRPr lang="en-GB"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6" name="5 Marcador de número de diapositiva"/>
          <p:cNvSpPr>
            <a:spLocks noGrp="1"/>
          </p:cNvSpPr>
          <p:nvPr>
            <p:ph type="sldNum" sz="quarter" idx="4"/>
          </p:nvPr>
        </p:nvSpPr>
        <p:spPr/>
        <p:txBody>
          <a:bodyPr/>
          <a:lstStyle/>
          <a:p>
            <a:fld id="{71F9F866-B438-9445-8D9F-1F8FF6608833}" type="slidenum">
              <a:rPr lang="en-GB" smtClean="0">
                <a:solidFill>
                  <a:srgbClr val="00539B"/>
                </a:solidFill>
              </a:rPr>
              <a:pPr/>
              <a:t>23</a:t>
            </a:fld>
            <a:endParaRPr lang="en-GB" dirty="0">
              <a:solidFill>
                <a:srgbClr val="00539B"/>
              </a:solidFill>
            </a:endParaRPr>
          </a:p>
        </p:txBody>
      </p:sp>
      <p:sp>
        <p:nvSpPr>
          <p:cNvPr id="24" name="TextBox 23"/>
          <p:cNvSpPr txBox="1"/>
          <p:nvPr/>
        </p:nvSpPr>
        <p:spPr>
          <a:xfrm>
            <a:off x="574673" y="726424"/>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The decision for a networking electronic multiplatform model</a:t>
            </a:r>
          </a:p>
        </p:txBody>
      </p:sp>
      <p:sp>
        <p:nvSpPr>
          <p:cNvPr id="26" name="4 Título"/>
          <p:cNvSpPr>
            <a:spLocks noGrp="1"/>
          </p:cNvSpPr>
          <p:nvPr>
            <p:ph type="title"/>
          </p:nvPr>
        </p:nvSpPr>
        <p:spPr>
          <a:xfrm>
            <a:off x="574673" y="101405"/>
            <a:ext cx="6985001" cy="617733"/>
          </a:xfrm>
        </p:spPr>
        <p:txBody>
          <a:bodyPr>
            <a:noAutofit/>
          </a:bodyPr>
          <a:lstStyle/>
          <a:p>
            <a:r>
              <a:rPr lang="en-GB" dirty="0" smtClean="0"/>
              <a:t>Business concept</a:t>
            </a:r>
            <a:endParaRPr lang="en-GB" sz="2000" dirty="0">
              <a:solidFill>
                <a:schemeClr val="accent2"/>
              </a:solidFill>
            </a:endParaRPr>
          </a:p>
        </p:txBody>
      </p:sp>
      <p:sp>
        <p:nvSpPr>
          <p:cNvPr id="22" name="Rectángulo 28"/>
          <p:cNvSpPr/>
          <p:nvPr/>
        </p:nvSpPr>
        <p:spPr>
          <a:xfrm>
            <a:off x="4619855" y="1645584"/>
            <a:ext cx="4250554" cy="4710182"/>
          </a:xfrm>
          <a:prstGeom prst="rect">
            <a:avLst/>
          </a:prstGeom>
          <a:noFill/>
          <a:ln w="3175">
            <a:solidFill>
              <a:schemeClr val="accent2">
                <a:lumMod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t"/>
          <a:lstStyle>
            <a:defPPr>
              <a:defRPr lang="en-GB"/>
            </a:defPPr>
            <a:lvl1pPr algn="l" rtl="0" fontAlgn="base">
              <a:spcBef>
                <a:spcPct val="0"/>
              </a:spcBef>
              <a:spcAft>
                <a:spcPct val="0"/>
              </a:spcAft>
              <a:defRPr sz="1200" kern="1200">
                <a:solidFill>
                  <a:schemeClr val="lt1"/>
                </a:solidFill>
                <a:latin typeface="+mn-lt"/>
                <a:ea typeface="+mn-ea"/>
                <a:cs typeface="+mn-cs"/>
              </a:defRPr>
            </a:lvl1pPr>
            <a:lvl2pPr marL="457200" algn="l" rtl="0" fontAlgn="base">
              <a:spcBef>
                <a:spcPct val="0"/>
              </a:spcBef>
              <a:spcAft>
                <a:spcPct val="0"/>
              </a:spcAft>
              <a:defRPr sz="1200" kern="1200">
                <a:solidFill>
                  <a:schemeClr val="lt1"/>
                </a:solidFill>
                <a:latin typeface="+mn-lt"/>
                <a:ea typeface="+mn-ea"/>
                <a:cs typeface="+mn-cs"/>
              </a:defRPr>
            </a:lvl2pPr>
            <a:lvl3pPr marL="914400" algn="l" rtl="0" fontAlgn="base">
              <a:spcBef>
                <a:spcPct val="0"/>
              </a:spcBef>
              <a:spcAft>
                <a:spcPct val="0"/>
              </a:spcAft>
              <a:defRPr sz="1200" kern="1200">
                <a:solidFill>
                  <a:schemeClr val="lt1"/>
                </a:solidFill>
                <a:latin typeface="+mn-lt"/>
                <a:ea typeface="+mn-ea"/>
                <a:cs typeface="+mn-cs"/>
              </a:defRPr>
            </a:lvl3pPr>
            <a:lvl4pPr marL="1371600" algn="l" rtl="0" fontAlgn="base">
              <a:spcBef>
                <a:spcPct val="0"/>
              </a:spcBef>
              <a:spcAft>
                <a:spcPct val="0"/>
              </a:spcAft>
              <a:defRPr sz="1200" kern="1200">
                <a:solidFill>
                  <a:schemeClr val="lt1"/>
                </a:solidFill>
                <a:latin typeface="+mn-lt"/>
                <a:ea typeface="+mn-ea"/>
                <a:cs typeface="+mn-cs"/>
              </a:defRPr>
            </a:lvl4pPr>
            <a:lvl5pPr marL="1828800" algn="l" rtl="0" fontAlgn="base">
              <a:spcBef>
                <a:spcPct val="0"/>
              </a:spcBef>
              <a:spcAft>
                <a:spcPct val="0"/>
              </a:spcAft>
              <a:defRPr sz="1200" kern="1200">
                <a:solidFill>
                  <a:schemeClr val="lt1"/>
                </a:solidFill>
                <a:latin typeface="+mn-lt"/>
                <a:ea typeface="+mn-ea"/>
                <a:cs typeface="+mn-cs"/>
              </a:defRPr>
            </a:lvl5pPr>
            <a:lvl6pPr marL="2286000" algn="l" defTabSz="457200" rtl="0" eaLnBrk="1" latinLnBrk="0" hangingPunct="1">
              <a:defRPr sz="1200" kern="1200">
                <a:solidFill>
                  <a:schemeClr val="lt1"/>
                </a:solidFill>
                <a:latin typeface="+mn-lt"/>
                <a:ea typeface="+mn-ea"/>
                <a:cs typeface="+mn-cs"/>
              </a:defRPr>
            </a:lvl6pPr>
            <a:lvl7pPr marL="2743200" algn="l" defTabSz="457200" rtl="0" eaLnBrk="1" latinLnBrk="0" hangingPunct="1">
              <a:defRPr sz="1200" kern="1200">
                <a:solidFill>
                  <a:schemeClr val="lt1"/>
                </a:solidFill>
                <a:latin typeface="+mn-lt"/>
                <a:ea typeface="+mn-ea"/>
                <a:cs typeface="+mn-cs"/>
              </a:defRPr>
            </a:lvl7pPr>
            <a:lvl8pPr marL="3200400" algn="l" defTabSz="457200" rtl="0" eaLnBrk="1" latinLnBrk="0" hangingPunct="1">
              <a:defRPr sz="1200" kern="1200">
                <a:solidFill>
                  <a:schemeClr val="lt1"/>
                </a:solidFill>
                <a:latin typeface="+mn-lt"/>
                <a:ea typeface="+mn-ea"/>
                <a:cs typeface="+mn-cs"/>
              </a:defRPr>
            </a:lvl8pPr>
            <a:lvl9pPr marL="3657600" algn="l" defTabSz="457200" rtl="0" eaLnBrk="1" latinLnBrk="0" hangingPunct="1">
              <a:defRPr sz="1200" kern="1200">
                <a:solidFill>
                  <a:schemeClr val="lt1"/>
                </a:solidFill>
                <a:latin typeface="+mn-lt"/>
                <a:ea typeface="+mn-ea"/>
                <a:cs typeface="+mn-cs"/>
              </a:defRPr>
            </a:lvl9pPr>
          </a:lstStyle>
          <a:p>
            <a:pPr algn="ctr">
              <a:spcAft>
                <a:spcPts val="600"/>
              </a:spcAft>
            </a:pPr>
            <a:endParaRPr lang="en-GB" dirty="0"/>
          </a:p>
        </p:txBody>
      </p:sp>
      <p:sp>
        <p:nvSpPr>
          <p:cNvPr id="23" name="24 CuadroTexto"/>
          <p:cNvSpPr txBox="1"/>
          <p:nvPr/>
        </p:nvSpPr>
        <p:spPr>
          <a:xfrm>
            <a:off x="275016" y="1162640"/>
            <a:ext cx="8688342" cy="338554"/>
          </a:xfrm>
          <a:prstGeom prst="rect">
            <a:avLst/>
          </a:prstGeom>
          <a:noFill/>
        </p:spPr>
        <p:txBody>
          <a:bodyPr wrap="square" rtlCol="0">
            <a:spAutoFit/>
          </a:bodyP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pPr fontAlgn="auto">
              <a:spcBef>
                <a:spcPts val="0"/>
              </a:spcBef>
              <a:spcAft>
                <a:spcPts val="0"/>
              </a:spcAft>
            </a:pPr>
            <a:r>
              <a:rPr lang="en-GB" sz="1600" dirty="0">
                <a:solidFill>
                  <a:schemeClr val="accent6"/>
                </a:solidFill>
                <a:latin typeface="Franklin Gothic Book" panose="020B0503020102020204" pitchFamily="34" charset="0"/>
                <a:cs typeface="Arial" panose="020B0604020202020204" pitchFamily="34" charset="0"/>
              </a:rPr>
              <a:t>The following benefits and drawbacks were identified:</a:t>
            </a:r>
          </a:p>
        </p:txBody>
      </p:sp>
      <p:sp>
        <p:nvSpPr>
          <p:cNvPr id="27" name="Triángulo isósceles 30"/>
          <p:cNvSpPr/>
          <p:nvPr/>
        </p:nvSpPr>
        <p:spPr>
          <a:xfrm>
            <a:off x="4265728" y="4810083"/>
            <a:ext cx="753035" cy="578223"/>
          </a:xfrm>
          <a:prstGeom prst="triangl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defPPr>
              <a:defRPr lang="en-GB"/>
            </a:defPPr>
            <a:lvl1pPr algn="l" rtl="0" fontAlgn="base">
              <a:spcBef>
                <a:spcPct val="0"/>
              </a:spcBef>
              <a:spcAft>
                <a:spcPct val="0"/>
              </a:spcAft>
              <a:defRPr sz="1200" kern="1200">
                <a:solidFill>
                  <a:schemeClr val="lt1"/>
                </a:solidFill>
                <a:latin typeface="+mn-lt"/>
                <a:ea typeface="+mn-ea"/>
                <a:cs typeface="+mn-cs"/>
              </a:defRPr>
            </a:lvl1pPr>
            <a:lvl2pPr marL="457200" algn="l" rtl="0" fontAlgn="base">
              <a:spcBef>
                <a:spcPct val="0"/>
              </a:spcBef>
              <a:spcAft>
                <a:spcPct val="0"/>
              </a:spcAft>
              <a:defRPr sz="1200" kern="1200">
                <a:solidFill>
                  <a:schemeClr val="lt1"/>
                </a:solidFill>
                <a:latin typeface="+mn-lt"/>
                <a:ea typeface="+mn-ea"/>
                <a:cs typeface="+mn-cs"/>
              </a:defRPr>
            </a:lvl2pPr>
            <a:lvl3pPr marL="914400" algn="l" rtl="0" fontAlgn="base">
              <a:spcBef>
                <a:spcPct val="0"/>
              </a:spcBef>
              <a:spcAft>
                <a:spcPct val="0"/>
              </a:spcAft>
              <a:defRPr sz="1200" kern="1200">
                <a:solidFill>
                  <a:schemeClr val="lt1"/>
                </a:solidFill>
                <a:latin typeface="+mn-lt"/>
                <a:ea typeface="+mn-ea"/>
                <a:cs typeface="+mn-cs"/>
              </a:defRPr>
            </a:lvl3pPr>
            <a:lvl4pPr marL="1371600" algn="l" rtl="0" fontAlgn="base">
              <a:spcBef>
                <a:spcPct val="0"/>
              </a:spcBef>
              <a:spcAft>
                <a:spcPct val="0"/>
              </a:spcAft>
              <a:defRPr sz="1200" kern="1200">
                <a:solidFill>
                  <a:schemeClr val="lt1"/>
                </a:solidFill>
                <a:latin typeface="+mn-lt"/>
                <a:ea typeface="+mn-ea"/>
                <a:cs typeface="+mn-cs"/>
              </a:defRPr>
            </a:lvl4pPr>
            <a:lvl5pPr marL="1828800" algn="l" rtl="0" fontAlgn="base">
              <a:spcBef>
                <a:spcPct val="0"/>
              </a:spcBef>
              <a:spcAft>
                <a:spcPct val="0"/>
              </a:spcAft>
              <a:defRPr sz="1200" kern="1200">
                <a:solidFill>
                  <a:schemeClr val="lt1"/>
                </a:solidFill>
                <a:latin typeface="+mn-lt"/>
                <a:ea typeface="+mn-ea"/>
                <a:cs typeface="+mn-cs"/>
              </a:defRPr>
            </a:lvl5pPr>
            <a:lvl6pPr marL="2286000" algn="l" defTabSz="457200" rtl="0" eaLnBrk="1" latinLnBrk="0" hangingPunct="1">
              <a:defRPr sz="1200" kern="1200">
                <a:solidFill>
                  <a:schemeClr val="lt1"/>
                </a:solidFill>
                <a:latin typeface="+mn-lt"/>
                <a:ea typeface="+mn-ea"/>
                <a:cs typeface="+mn-cs"/>
              </a:defRPr>
            </a:lvl6pPr>
            <a:lvl7pPr marL="2743200" algn="l" defTabSz="457200" rtl="0" eaLnBrk="1" latinLnBrk="0" hangingPunct="1">
              <a:defRPr sz="1200" kern="1200">
                <a:solidFill>
                  <a:schemeClr val="lt1"/>
                </a:solidFill>
                <a:latin typeface="+mn-lt"/>
                <a:ea typeface="+mn-ea"/>
                <a:cs typeface="+mn-cs"/>
              </a:defRPr>
            </a:lvl7pPr>
            <a:lvl8pPr marL="3200400" algn="l" defTabSz="457200" rtl="0" eaLnBrk="1" latinLnBrk="0" hangingPunct="1">
              <a:defRPr sz="1200" kern="1200">
                <a:solidFill>
                  <a:schemeClr val="lt1"/>
                </a:solidFill>
                <a:latin typeface="+mn-lt"/>
                <a:ea typeface="+mn-ea"/>
                <a:cs typeface="+mn-cs"/>
              </a:defRPr>
            </a:lvl8pPr>
            <a:lvl9pPr marL="3657600" algn="l" defTabSz="457200" rtl="0" eaLnBrk="1" latinLnBrk="0" hangingPunct="1">
              <a:defRPr sz="1200" kern="1200">
                <a:solidFill>
                  <a:schemeClr val="lt1"/>
                </a:solidFill>
                <a:latin typeface="+mn-lt"/>
                <a:ea typeface="+mn-ea"/>
                <a:cs typeface="+mn-cs"/>
              </a:defRPr>
            </a:lvl9pPr>
          </a:lstStyle>
          <a:p>
            <a:pPr algn="ctr">
              <a:spcAft>
                <a:spcPts val="600"/>
              </a:spcAft>
            </a:pPr>
            <a:endParaRPr lang="en-GB" dirty="0"/>
          </a:p>
        </p:txBody>
      </p:sp>
      <p:sp>
        <p:nvSpPr>
          <p:cNvPr id="28" name="Rectángulo 31"/>
          <p:cNvSpPr/>
          <p:nvPr/>
        </p:nvSpPr>
        <p:spPr>
          <a:xfrm rot="420000">
            <a:off x="1321028" y="4464880"/>
            <a:ext cx="6660000" cy="360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defPPr>
              <a:defRPr lang="en-GB"/>
            </a:defPPr>
            <a:lvl1pPr algn="l" rtl="0" fontAlgn="base">
              <a:spcBef>
                <a:spcPct val="0"/>
              </a:spcBef>
              <a:spcAft>
                <a:spcPct val="0"/>
              </a:spcAft>
              <a:defRPr sz="1200" kern="1200">
                <a:solidFill>
                  <a:schemeClr val="lt1"/>
                </a:solidFill>
                <a:latin typeface="+mn-lt"/>
                <a:ea typeface="+mn-ea"/>
                <a:cs typeface="+mn-cs"/>
              </a:defRPr>
            </a:lvl1pPr>
            <a:lvl2pPr marL="457200" algn="l" rtl="0" fontAlgn="base">
              <a:spcBef>
                <a:spcPct val="0"/>
              </a:spcBef>
              <a:spcAft>
                <a:spcPct val="0"/>
              </a:spcAft>
              <a:defRPr sz="1200" kern="1200">
                <a:solidFill>
                  <a:schemeClr val="lt1"/>
                </a:solidFill>
                <a:latin typeface="+mn-lt"/>
                <a:ea typeface="+mn-ea"/>
                <a:cs typeface="+mn-cs"/>
              </a:defRPr>
            </a:lvl2pPr>
            <a:lvl3pPr marL="914400" algn="l" rtl="0" fontAlgn="base">
              <a:spcBef>
                <a:spcPct val="0"/>
              </a:spcBef>
              <a:spcAft>
                <a:spcPct val="0"/>
              </a:spcAft>
              <a:defRPr sz="1200" kern="1200">
                <a:solidFill>
                  <a:schemeClr val="lt1"/>
                </a:solidFill>
                <a:latin typeface="+mn-lt"/>
                <a:ea typeface="+mn-ea"/>
                <a:cs typeface="+mn-cs"/>
              </a:defRPr>
            </a:lvl3pPr>
            <a:lvl4pPr marL="1371600" algn="l" rtl="0" fontAlgn="base">
              <a:spcBef>
                <a:spcPct val="0"/>
              </a:spcBef>
              <a:spcAft>
                <a:spcPct val="0"/>
              </a:spcAft>
              <a:defRPr sz="1200" kern="1200">
                <a:solidFill>
                  <a:schemeClr val="lt1"/>
                </a:solidFill>
                <a:latin typeface="+mn-lt"/>
                <a:ea typeface="+mn-ea"/>
                <a:cs typeface="+mn-cs"/>
              </a:defRPr>
            </a:lvl4pPr>
            <a:lvl5pPr marL="1828800" algn="l" rtl="0" fontAlgn="base">
              <a:spcBef>
                <a:spcPct val="0"/>
              </a:spcBef>
              <a:spcAft>
                <a:spcPct val="0"/>
              </a:spcAft>
              <a:defRPr sz="1200" kern="1200">
                <a:solidFill>
                  <a:schemeClr val="lt1"/>
                </a:solidFill>
                <a:latin typeface="+mn-lt"/>
                <a:ea typeface="+mn-ea"/>
                <a:cs typeface="+mn-cs"/>
              </a:defRPr>
            </a:lvl5pPr>
            <a:lvl6pPr marL="2286000" algn="l" defTabSz="457200" rtl="0" eaLnBrk="1" latinLnBrk="0" hangingPunct="1">
              <a:defRPr sz="1200" kern="1200">
                <a:solidFill>
                  <a:schemeClr val="lt1"/>
                </a:solidFill>
                <a:latin typeface="+mn-lt"/>
                <a:ea typeface="+mn-ea"/>
                <a:cs typeface="+mn-cs"/>
              </a:defRPr>
            </a:lvl6pPr>
            <a:lvl7pPr marL="2743200" algn="l" defTabSz="457200" rtl="0" eaLnBrk="1" latinLnBrk="0" hangingPunct="1">
              <a:defRPr sz="1200" kern="1200">
                <a:solidFill>
                  <a:schemeClr val="lt1"/>
                </a:solidFill>
                <a:latin typeface="+mn-lt"/>
                <a:ea typeface="+mn-ea"/>
                <a:cs typeface="+mn-cs"/>
              </a:defRPr>
            </a:lvl7pPr>
            <a:lvl8pPr marL="3200400" algn="l" defTabSz="457200" rtl="0" eaLnBrk="1" latinLnBrk="0" hangingPunct="1">
              <a:defRPr sz="1200" kern="1200">
                <a:solidFill>
                  <a:schemeClr val="lt1"/>
                </a:solidFill>
                <a:latin typeface="+mn-lt"/>
                <a:ea typeface="+mn-ea"/>
                <a:cs typeface="+mn-cs"/>
              </a:defRPr>
            </a:lvl8pPr>
            <a:lvl9pPr marL="3657600" algn="l" defTabSz="457200" rtl="0" eaLnBrk="1" latinLnBrk="0" hangingPunct="1">
              <a:defRPr sz="1200" kern="1200">
                <a:solidFill>
                  <a:schemeClr val="lt1"/>
                </a:solidFill>
                <a:latin typeface="+mn-lt"/>
                <a:ea typeface="+mn-ea"/>
                <a:cs typeface="+mn-cs"/>
              </a:defRPr>
            </a:lvl9pPr>
          </a:lstStyle>
          <a:p>
            <a:pPr algn="ctr">
              <a:spcAft>
                <a:spcPts val="600"/>
              </a:spcAft>
            </a:pPr>
            <a:endParaRPr lang="en-GB" dirty="0"/>
          </a:p>
        </p:txBody>
      </p:sp>
      <p:pic>
        <p:nvPicPr>
          <p:cNvPr id="29" name="Picture 28" descr="https://d30y9cdsu7xlg0.cloudfront.net/png/865882-200.png"/>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2216" y="2909133"/>
            <a:ext cx="546872" cy="54687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https://d30y9cdsu7xlg0.cloudfront.net/png/683036-200.png"/>
          <p:cNvPicPr>
            <a:picLocks noChangeAspect="1" noChangeArrowheads="1"/>
          </p:cNvPicPr>
          <p:nvPr/>
        </p:nvPicPr>
        <p:blipFill>
          <a:blip r:embed="rId9"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0643" y="5435145"/>
            <a:ext cx="546872" cy="546872"/>
          </a:xfrm>
          <a:prstGeom prst="rect">
            <a:avLst/>
          </a:prstGeom>
          <a:noFill/>
          <a:extLst>
            <a:ext uri="{909E8E84-426E-40DD-AFC4-6F175D3DCCD1}">
              <a14:hiddenFill xmlns:a14="http://schemas.microsoft.com/office/drawing/2010/main">
                <a:solidFill>
                  <a:srgbClr val="FFFFFF"/>
                </a:solidFill>
              </a14:hiddenFill>
            </a:ext>
          </a:extLst>
        </p:spPr>
      </p:pic>
      <p:sp>
        <p:nvSpPr>
          <p:cNvPr id="31" name="12 Rectángulo"/>
          <p:cNvSpPr/>
          <p:nvPr/>
        </p:nvSpPr>
        <p:spPr>
          <a:xfrm>
            <a:off x="822876" y="2353907"/>
            <a:ext cx="3553650" cy="1477424"/>
          </a:xfrm>
          <a:prstGeom prst="rect">
            <a:avLst/>
          </a:prstGeom>
          <a:noFill/>
          <a:ln w="12700" cap="flat" cmpd="sng" algn="ctr">
            <a:noFill/>
            <a:prstDash val="solid"/>
          </a:ln>
          <a:effectLst/>
        </p:spPr>
        <p:txBody>
          <a:bodyPr lIns="36000" tIns="36000" rIns="36000" bIns="36000" rtlCol="0" anchor="ct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pPr marL="296863" indent="-285750">
              <a:buFont typeface="Franklin Gothic Book" panose="020B0503020102020204" pitchFamily="34" charset="0"/>
              <a:buChar char="+"/>
              <a:defRPr/>
            </a:pPr>
            <a:r>
              <a:rPr lang="en-GB" sz="1400" kern="0" dirty="0">
                <a:solidFill>
                  <a:srgbClr val="000000"/>
                </a:solidFill>
                <a:latin typeface="Franklin Gothic Book" panose="020B0503020102020204" pitchFamily="34" charset="0"/>
                <a:ea typeface="ＭＳ Ｐゴシック" charset="0"/>
                <a:cs typeface="Arial" panose="020B0604020202020204" pitchFamily="34" charset="0"/>
              </a:rPr>
              <a:t>Easy end-to-end management of the global procurement process</a:t>
            </a:r>
          </a:p>
          <a:p>
            <a:pPr marL="296863" indent="-285750">
              <a:buFont typeface="Franklin Gothic Book" panose="020B0503020102020204" pitchFamily="34" charset="0"/>
              <a:buChar char="+"/>
              <a:defRPr/>
            </a:pPr>
            <a:r>
              <a:rPr lang="en-GB" sz="1400" kern="0" dirty="0">
                <a:solidFill>
                  <a:srgbClr val="000000"/>
                </a:solidFill>
                <a:latin typeface="Franklin Gothic Book" panose="020B0503020102020204" pitchFamily="34" charset="0"/>
                <a:ea typeface="ＭＳ Ｐゴシック" charset="0"/>
                <a:cs typeface="Arial" panose="020B0604020202020204" pitchFamily="34" charset="0"/>
              </a:rPr>
              <a:t>Simplified integration with other eGovernment systems</a:t>
            </a:r>
          </a:p>
          <a:p>
            <a:pPr marL="296863" indent="-285750">
              <a:buFont typeface="Franklin Gothic Book" panose="020B0503020102020204" pitchFamily="34" charset="0"/>
              <a:buChar char="+"/>
              <a:defRPr/>
            </a:pPr>
            <a:r>
              <a:rPr lang="en-GB" sz="1400" kern="0" dirty="0">
                <a:solidFill>
                  <a:srgbClr val="000000"/>
                </a:solidFill>
                <a:latin typeface="Franklin Gothic Book" panose="020B0503020102020204" pitchFamily="34" charset="0"/>
                <a:ea typeface="ＭＳ Ｐゴシック" charset="0"/>
                <a:cs typeface="Arial" panose="020B0604020202020204" pitchFamily="34" charset="0"/>
              </a:rPr>
              <a:t>Better suited to countries with low eGovernment services maturity</a:t>
            </a:r>
          </a:p>
        </p:txBody>
      </p:sp>
      <p:sp>
        <p:nvSpPr>
          <p:cNvPr id="32" name="12 Rectángulo"/>
          <p:cNvSpPr/>
          <p:nvPr/>
        </p:nvSpPr>
        <p:spPr>
          <a:xfrm>
            <a:off x="781303" y="5016138"/>
            <a:ext cx="3553650" cy="1073455"/>
          </a:xfrm>
          <a:prstGeom prst="rect">
            <a:avLst/>
          </a:prstGeom>
          <a:noFill/>
          <a:ln w="12700" cap="flat" cmpd="sng" algn="ctr">
            <a:noFill/>
            <a:prstDash val="solid"/>
          </a:ln>
          <a:effectLst/>
        </p:spPr>
        <p:txBody>
          <a:bodyPr lIns="36000" tIns="36000" rIns="36000" bIns="36000" rtlCol="0" anchor="ct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pPr marL="296863" indent="-285750">
              <a:buFont typeface="Franklin Gothic Book" panose="020B0503020102020204" pitchFamily="34" charset="0"/>
              <a:buChar char="—"/>
              <a:defRPr/>
            </a:pPr>
            <a:r>
              <a:rPr lang="en-GB" sz="1400" kern="0" dirty="0">
                <a:solidFill>
                  <a:srgbClr val="000000"/>
                </a:solidFill>
                <a:latin typeface="Franklin Gothic Book" panose="020B0503020102020204" pitchFamily="34" charset="0"/>
                <a:ea typeface="ＭＳ Ｐゴシック" charset="0"/>
                <a:cs typeface="Arial" panose="020B0604020202020204" pitchFamily="34" charset="0"/>
              </a:rPr>
              <a:t>High initial investment</a:t>
            </a:r>
          </a:p>
          <a:p>
            <a:pPr marL="296863" indent="-285750">
              <a:buFont typeface="Franklin Gothic Book" panose="020B0503020102020204" pitchFamily="34" charset="0"/>
              <a:buChar char="—"/>
              <a:defRPr/>
            </a:pPr>
            <a:r>
              <a:rPr lang="en-GB" sz="1400" kern="0" dirty="0">
                <a:solidFill>
                  <a:srgbClr val="000000"/>
                </a:solidFill>
                <a:latin typeface="Franklin Gothic Book" panose="020B0503020102020204" pitchFamily="34" charset="0"/>
                <a:ea typeface="ＭＳ Ｐゴシック" charset="0"/>
                <a:cs typeface="Arial" panose="020B0604020202020204" pitchFamily="34" charset="0"/>
              </a:rPr>
              <a:t>Single supplier may exploit its monopolistic position</a:t>
            </a:r>
          </a:p>
          <a:p>
            <a:pPr marL="296863" indent="-285750">
              <a:buFont typeface="Franklin Gothic Book" panose="020B0503020102020204" pitchFamily="34" charset="0"/>
              <a:buChar char="—"/>
              <a:defRPr/>
            </a:pPr>
            <a:r>
              <a:rPr lang="en-GB" sz="1400" kern="0" dirty="0">
                <a:solidFill>
                  <a:srgbClr val="000000"/>
                </a:solidFill>
                <a:latin typeface="Franklin Gothic Book" panose="020B0503020102020204" pitchFamily="34" charset="0"/>
                <a:ea typeface="ＭＳ Ｐゴシック" charset="0"/>
                <a:cs typeface="Arial" panose="020B0604020202020204" pitchFamily="34" charset="0"/>
              </a:rPr>
              <a:t>Discourage innovation and future enhancements</a:t>
            </a:r>
          </a:p>
          <a:p>
            <a:pPr marL="296863" indent="-285750">
              <a:buFont typeface="Franklin Gothic Book" panose="020B0503020102020204" pitchFamily="34" charset="0"/>
              <a:buChar char="—"/>
              <a:defRPr/>
            </a:pPr>
            <a:r>
              <a:rPr lang="en-GB" sz="1400" kern="0" dirty="0">
                <a:solidFill>
                  <a:srgbClr val="000000"/>
                </a:solidFill>
                <a:latin typeface="Franklin Gothic Book" panose="020B0503020102020204" pitchFamily="34" charset="0"/>
                <a:ea typeface="ＭＳ Ｐゴシック" charset="0"/>
                <a:cs typeface="Arial" panose="020B0604020202020204" pitchFamily="34" charset="0"/>
              </a:rPr>
              <a:t>High dependency on a single system and a single provider (security breaches, provider drop-out, etc.)</a:t>
            </a:r>
          </a:p>
        </p:txBody>
      </p:sp>
      <p:sp>
        <p:nvSpPr>
          <p:cNvPr id="33" name="12 Rectángulo"/>
          <p:cNvSpPr/>
          <p:nvPr/>
        </p:nvSpPr>
        <p:spPr>
          <a:xfrm>
            <a:off x="5439716" y="2239828"/>
            <a:ext cx="3444141" cy="2334554"/>
          </a:xfrm>
          <a:prstGeom prst="rect">
            <a:avLst/>
          </a:prstGeom>
          <a:noFill/>
          <a:ln w="12700" cap="flat" cmpd="sng" algn="ctr">
            <a:noFill/>
            <a:prstDash val="solid"/>
          </a:ln>
          <a:effectLst/>
        </p:spPr>
        <p:txBody>
          <a:bodyPr lIns="36000" tIns="36000" rIns="36000" bIns="36000" rtlCol="0" anchor="ct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pPr marL="296863" indent="-285750">
              <a:buFont typeface="Franklin Gothic Book" panose="020B0503020102020204" pitchFamily="34" charset="0"/>
              <a:buChar char="+"/>
            </a:pPr>
            <a:r>
              <a:rPr lang="en-GB" sz="1400" kern="0" dirty="0">
                <a:solidFill>
                  <a:srgbClr val="000000"/>
                </a:solidFill>
                <a:latin typeface="Franklin Gothic Book" panose="020B0503020102020204" pitchFamily="34" charset="0"/>
                <a:cs typeface="Arial" panose="020B0604020202020204" pitchFamily="34" charset="0"/>
              </a:rPr>
              <a:t>Low development, implementation and maintenance costs</a:t>
            </a:r>
          </a:p>
          <a:p>
            <a:pPr marL="296863" indent="-285750">
              <a:buFont typeface="Franklin Gothic Book" panose="020B0503020102020204" pitchFamily="34" charset="0"/>
              <a:buChar char="+"/>
            </a:pPr>
            <a:r>
              <a:rPr lang="en-GB" sz="1400" kern="0" dirty="0">
                <a:solidFill>
                  <a:srgbClr val="000000"/>
                </a:solidFill>
                <a:latin typeface="Franklin Gothic Book" panose="020B0503020102020204" pitchFamily="34" charset="0"/>
                <a:cs typeface="Arial" panose="020B0604020202020204" pitchFamily="34" charset="0"/>
              </a:rPr>
              <a:t>Encourages competition between eProcurement platform providers</a:t>
            </a:r>
          </a:p>
          <a:p>
            <a:pPr marL="296863" indent="-285750">
              <a:buFont typeface="Franklin Gothic Book" panose="020B0503020102020204" pitchFamily="34" charset="0"/>
              <a:buChar char="+"/>
            </a:pPr>
            <a:r>
              <a:rPr lang="en-GB" sz="1400" kern="0" dirty="0">
                <a:solidFill>
                  <a:srgbClr val="000000"/>
                </a:solidFill>
                <a:latin typeface="Franklin Gothic Book" panose="020B0503020102020204" pitchFamily="34" charset="0"/>
                <a:cs typeface="Arial" panose="020B0604020202020204" pitchFamily="34" charset="0"/>
              </a:rPr>
              <a:t>Risk is shared between platform suppliers</a:t>
            </a:r>
          </a:p>
          <a:p>
            <a:pPr marL="296863" indent="-285750">
              <a:buFont typeface="Franklin Gothic Book" panose="020B0503020102020204" pitchFamily="34" charset="0"/>
              <a:buChar char="+"/>
            </a:pPr>
            <a:r>
              <a:rPr lang="en-GB" sz="1400" kern="0" dirty="0">
                <a:solidFill>
                  <a:srgbClr val="000000"/>
                </a:solidFill>
                <a:latin typeface="Franklin Gothic Book" panose="020B0503020102020204" pitchFamily="34" charset="0"/>
                <a:cs typeface="Arial" panose="020B0604020202020204" pitchFamily="34" charset="0"/>
              </a:rPr>
              <a:t>Platform providers encourage participation of EO in PP processes</a:t>
            </a:r>
          </a:p>
          <a:p>
            <a:pPr marL="296863" indent="-285750">
              <a:buFont typeface="Franklin Gothic Book" panose="020B0503020102020204" pitchFamily="34" charset="0"/>
              <a:buChar char="+"/>
            </a:pPr>
            <a:r>
              <a:rPr lang="en-GB" sz="1400" kern="0" dirty="0">
                <a:solidFill>
                  <a:srgbClr val="000000"/>
                </a:solidFill>
                <a:latin typeface="Franklin Gothic Book" panose="020B0503020102020204" pitchFamily="34" charset="0"/>
                <a:cs typeface="Arial" panose="020B0604020202020204" pitchFamily="34" charset="0"/>
              </a:rPr>
              <a:t>Central unit manages and replicates all information to the multiple eProcurement platforms</a:t>
            </a:r>
          </a:p>
        </p:txBody>
      </p:sp>
      <p:sp>
        <p:nvSpPr>
          <p:cNvPr id="34" name="12 Rectángulo"/>
          <p:cNvSpPr/>
          <p:nvPr/>
        </p:nvSpPr>
        <p:spPr>
          <a:xfrm>
            <a:off x="5439717" y="5147878"/>
            <a:ext cx="3444140" cy="1134623"/>
          </a:xfrm>
          <a:prstGeom prst="rect">
            <a:avLst/>
          </a:prstGeom>
          <a:noFill/>
          <a:ln w="12700" cap="flat" cmpd="sng" algn="ctr">
            <a:noFill/>
            <a:prstDash val="solid"/>
          </a:ln>
          <a:effectLst/>
        </p:spPr>
        <p:txBody>
          <a:bodyPr lIns="36000" tIns="36000" rIns="36000" bIns="36000" rtlCol="0" anchor="ct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pPr marL="296863" indent="-285750">
              <a:buFont typeface="Franklin Gothic Book" panose="020B0503020102020204" pitchFamily="34" charset="0"/>
              <a:buChar char="—"/>
            </a:pPr>
            <a:r>
              <a:rPr lang="en-GB" sz="1400" kern="0" dirty="0">
                <a:solidFill>
                  <a:srgbClr val="000000"/>
                </a:solidFill>
                <a:latin typeface="Franklin Gothic Book" panose="020B0503020102020204" pitchFamily="34" charset="0"/>
                <a:ea typeface="ＭＳ Ｐゴシック" charset="0"/>
                <a:cs typeface="Arial" panose="020B0604020202020204" pitchFamily="34" charset="0"/>
              </a:rPr>
              <a:t>Complex management of the eProcurement environment</a:t>
            </a:r>
          </a:p>
          <a:p>
            <a:pPr marL="296863" indent="-285750">
              <a:buFont typeface="Franklin Gothic Book" panose="020B0503020102020204" pitchFamily="34" charset="0"/>
              <a:buChar char="—"/>
            </a:pPr>
            <a:r>
              <a:rPr lang="en-GB" sz="1400" kern="0" dirty="0">
                <a:solidFill>
                  <a:srgbClr val="000000"/>
                </a:solidFill>
                <a:latin typeface="Franklin Gothic Book" panose="020B0503020102020204" pitchFamily="34" charset="0"/>
                <a:ea typeface="ＭＳ Ｐゴシック" charset="0"/>
                <a:cs typeface="Arial" panose="020B0604020202020204" pitchFamily="34" charset="0"/>
              </a:rPr>
              <a:t>Need for a private offer of eProcurement platforms</a:t>
            </a:r>
          </a:p>
        </p:txBody>
      </p:sp>
      <p:pic>
        <p:nvPicPr>
          <p:cNvPr id="35" name="Picture 34" descr="https://d30y9cdsu7xlg0.cloudfront.net/png/865882-200.png"/>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58374" y="2909133"/>
            <a:ext cx="546872" cy="54687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https://d30y9cdsu7xlg0.cloudfront.net/png/683036-200.png"/>
          <p:cNvPicPr>
            <a:picLocks noChangeAspect="1" noChangeArrowheads="1"/>
          </p:cNvPicPr>
          <p:nvPr/>
        </p:nvPicPr>
        <p:blipFill>
          <a:blip r:embed="rId9"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58374" y="5435145"/>
            <a:ext cx="546872" cy="546872"/>
          </a:xfrm>
          <a:prstGeom prst="rect">
            <a:avLst/>
          </a:prstGeom>
          <a:noFill/>
          <a:extLst>
            <a:ext uri="{909E8E84-426E-40DD-AFC4-6F175D3DCCD1}">
              <a14:hiddenFill xmlns:a14="http://schemas.microsoft.com/office/drawing/2010/main">
                <a:solidFill>
                  <a:srgbClr val="FFFFFF"/>
                </a:solidFill>
              </a14:hiddenFill>
            </a:ext>
          </a:extLst>
        </p:spPr>
      </p:pic>
      <p:sp>
        <p:nvSpPr>
          <p:cNvPr id="37" name="12 Rectángulo"/>
          <p:cNvSpPr/>
          <p:nvPr/>
        </p:nvSpPr>
        <p:spPr>
          <a:xfrm>
            <a:off x="478012" y="1818598"/>
            <a:ext cx="3780000" cy="311863"/>
          </a:xfrm>
          <a:prstGeom prst="roundRect">
            <a:avLst/>
          </a:prstGeom>
          <a:solidFill>
            <a:srgbClr val="00AE9E"/>
          </a:solidFill>
          <a:ln w="12700" cap="flat" cmpd="sng" algn="ctr">
            <a:noFill/>
            <a:prstDash val="solid"/>
          </a:ln>
          <a:effectLst/>
        </p:spPr>
        <p:txBody>
          <a:bodyPr lIns="36000" tIns="36000" rIns="36000" bIns="36000" rtlCol="0" anchor="ct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srgbClr val="FFFFFF"/>
                </a:solidFill>
                <a:effectLst/>
                <a:uLnTx/>
                <a:uFillTx/>
                <a:latin typeface="Franklin Gothic Book" panose="020B0503020102020204" pitchFamily="34" charset="0"/>
                <a:ea typeface="ＭＳ Ｐゴシック" charset="0"/>
                <a:cs typeface="Arial" panose="020B0604020202020204" pitchFamily="34" charset="0"/>
              </a:rPr>
              <a:t>Single platform scheme</a:t>
            </a:r>
          </a:p>
        </p:txBody>
      </p:sp>
      <p:sp>
        <p:nvSpPr>
          <p:cNvPr id="38" name="12 Rectángulo"/>
          <p:cNvSpPr/>
          <p:nvPr/>
        </p:nvSpPr>
        <p:spPr>
          <a:xfrm>
            <a:off x="4845242" y="1818597"/>
            <a:ext cx="3780000" cy="311863"/>
          </a:xfrm>
          <a:prstGeom prst="roundRect">
            <a:avLst/>
          </a:prstGeom>
          <a:solidFill>
            <a:schemeClr val="accent2">
              <a:lumMod val="50000"/>
            </a:schemeClr>
          </a:solidFill>
          <a:ln w="12700" cap="flat" cmpd="sng" algn="ctr">
            <a:noFill/>
            <a:prstDash val="solid"/>
          </a:ln>
          <a:effectLst/>
        </p:spPr>
        <p:txBody>
          <a:bodyPr lIns="36000" tIns="36000" rIns="36000" bIns="36000" rtlCol="0" anchor="ct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srgbClr val="FFFFFF"/>
                </a:solidFill>
                <a:effectLst/>
                <a:uLnTx/>
                <a:uFillTx/>
                <a:latin typeface="Franklin Gothic Book" panose="020B0503020102020204" pitchFamily="34" charset="0"/>
                <a:ea typeface="ＭＳ Ｐゴシック" charset="0"/>
                <a:cs typeface="Arial" panose="020B0604020202020204" pitchFamily="34" charset="0"/>
              </a:rPr>
              <a:t>Networking Multi-platform scheme</a:t>
            </a:r>
          </a:p>
        </p:txBody>
      </p:sp>
      <p:sp>
        <p:nvSpPr>
          <p:cNvPr id="3" name="Date Placeholder 2"/>
          <p:cNvSpPr>
            <a:spLocks noGrp="1"/>
          </p:cNvSpPr>
          <p:nvPr>
            <p:ph type="dt" sz="half" idx="10"/>
          </p:nvPr>
        </p:nvSpPr>
        <p:spPr/>
        <p:txBody>
          <a:bodyPr/>
          <a:lstStyle/>
          <a:p>
            <a:fld id="{F301DE00-7DA8-42D3-B607-2268BFE75EE1}" type="datetime3">
              <a:rPr lang="en-GB" smtClean="0"/>
              <a:t>7 July, 2020</a:t>
            </a:fld>
            <a:endParaRPr lang="en-GB" dirty="0"/>
          </a:p>
        </p:txBody>
      </p:sp>
    </p:spTree>
    <p:extLst>
      <p:ext uri="{BB962C8B-B14F-4D97-AF65-F5344CB8AC3E}">
        <p14:creationId xmlns:p14="http://schemas.microsoft.com/office/powerpoint/2010/main" val="677625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7 Objeto" hidden="1"/>
          <p:cNvGraphicFramePr>
            <a:graphicFrameLocks noChangeAspect="1"/>
          </p:cNvGraphicFramePr>
          <p:nvPr>
            <p:custDataLst>
              <p:tags r:id="rId2"/>
            </p:custDataLst>
            <p:extLst>
              <p:ext uri="{D42A27DB-BD31-4B8C-83A1-F6EECF244321}">
                <p14:modId xmlns:p14="http://schemas.microsoft.com/office/powerpoint/2010/main" val="27462990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260"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spcAft>
                <a:spcPts val="600"/>
              </a:spcAft>
            </a:pPr>
            <a:endParaRPr lang="en-GB"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16" name="4 Título"/>
          <p:cNvSpPr txBox="1">
            <a:spLocks/>
          </p:cNvSpPr>
          <p:nvPr/>
        </p:nvSpPr>
        <p:spPr>
          <a:xfrm>
            <a:off x="619125" y="260648"/>
            <a:ext cx="6391275" cy="635000"/>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endParaRPr lang="en-GB" sz="2000" dirty="0">
              <a:solidFill>
                <a:schemeClr val="accent2"/>
              </a:solidFill>
            </a:endParaRPr>
          </a:p>
        </p:txBody>
      </p:sp>
      <p:sp>
        <p:nvSpPr>
          <p:cNvPr id="45" name="TextBox 44"/>
          <p:cNvSpPr txBox="1"/>
          <p:nvPr/>
        </p:nvSpPr>
        <p:spPr>
          <a:xfrm>
            <a:off x="574673" y="726424"/>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The decision for a networking electronic multiplatform model</a:t>
            </a:r>
          </a:p>
        </p:txBody>
      </p:sp>
      <p:sp>
        <p:nvSpPr>
          <p:cNvPr id="46" name="4 Título"/>
          <p:cNvSpPr>
            <a:spLocks noGrp="1"/>
          </p:cNvSpPr>
          <p:nvPr>
            <p:ph type="title"/>
          </p:nvPr>
        </p:nvSpPr>
        <p:spPr>
          <a:xfrm>
            <a:off x="574673" y="101405"/>
            <a:ext cx="6985001" cy="617733"/>
          </a:xfrm>
        </p:spPr>
        <p:txBody>
          <a:bodyPr>
            <a:noAutofit/>
          </a:bodyPr>
          <a:lstStyle/>
          <a:p>
            <a:r>
              <a:rPr lang="en-GB" dirty="0" smtClean="0"/>
              <a:t>Business concept</a:t>
            </a:r>
            <a:endParaRPr lang="en-GB" sz="2000" dirty="0">
              <a:solidFill>
                <a:schemeClr val="accent2"/>
              </a:solidFill>
            </a:endParaRPr>
          </a:p>
        </p:txBody>
      </p:sp>
      <p:sp>
        <p:nvSpPr>
          <p:cNvPr id="35" name="Rectángulo redondeado 2"/>
          <p:cNvSpPr/>
          <p:nvPr/>
        </p:nvSpPr>
        <p:spPr>
          <a:xfrm>
            <a:off x="94966" y="2206658"/>
            <a:ext cx="4336719" cy="3881798"/>
          </a:xfrm>
          <a:prstGeom prst="roundRect">
            <a:avLst>
              <a:gd name="adj" fmla="val 6800"/>
            </a:avLst>
          </a:prstGeom>
          <a:noFill/>
          <a:ln w="25400" cap="flat" cmpd="sng" algn="ctr">
            <a:noFill/>
            <a:prstDash val="sysDot"/>
          </a:ln>
          <a:effectLst/>
        </p:spPr>
        <p:txBody>
          <a:bodyPr lIns="900000" tIns="36000" rIns="72000" bIns="36000" rtlCol="0" anchor="ct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pPr>
              <a:spcAft>
                <a:spcPts val="600"/>
              </a:spcAft>
            </a:pPr>
            <a:r>
              <a:rPr lang="en-GB" sz="1400" b="1" dirty="0">
                <a:solidFill>
                  <a:schemeClr val="accent6"/>
                </a:solidFill>
                <a:latin typeface="Franklin Gothic Book" panose="020B0503020102020204" pitchFamily="34" charset="0"/>
              </a:rPr>
              <a:t>Lower costs of implementation and maintenance</a:t>
            </a:r>
          </a:p>
          <a:p>
            <a:pPr>
              <a:spcAft>
                <a:spcPts val="600"/>
              </a:spcAft>
            </a:pPr>
            <a:endParaRPr lang="en-GB" sz="1400" dirty="0">
              <a:solidFill>
                <a:schemeClr val="accent6"/>
              </a:solidFill>
              <a:latin typeface="Franklin Gothic Book" panose="020B0503020102020204" pitchFamily="34" charset="0"/>
            </a:endParaRPr>
          </a:p>
          <a:p>
            <a:pPr>
              <a:spcAft>
                <a:spcPts val="600"/>
              </a:spcAft>
            </a:pPr>
            <a:r>
              <a:rPr lang="en-GB" sz="1400" b="1" dirty="0">
                <a:solidFill>
                  <a:schemeClr val="accent6"/>
                </a:solidFill>
                <a:latin typeface="Franklin Gothic Book" panose="020B0503020102020204" pitchFamily="34" charset="0"/>
              </a:rPr>
              <a:t>Encourages competition between networking electronic procurement platform suppliers</a:t>
            </a:r>
          </a:p>
          <a:p>
            <a:pPr>
              <a:spcAft>
                <a:spcPts val="600"/>
              </a:spcAft>
            </a:pPr>
            <a:endParaRPr lang="en-GB" sz="1400" b="1" dirty="0">
              <a:solidFill>
                <a:schemeClr val="accent6"/>
              </a:solidFill>
              <a:latin typeface="Franklin Gothic Book" panose="020B0503020102020204" pitchFamily="34" charset="0"/>
            </a:endParaRPr>
          </a:p>
          <a:p>
            <a:pPr>
              <a:spcAft>
                <a:spcPts val="600"/>
              </a:spcAft>
            </a:pPr>
            <a:r>
              <a:rPr lang="en-GB" sz="1400" b="1" dirty="0">
                <a:solidFill>
                  <a:schemeClr val="accent6"/>
                </a:solidFill>
                <a:latin typeface="Franklin Gothic Book" panose="020B0503020102020204" pitchFamily="34" charset="0"/>
              </a:rPr>
              <a:t>Shared risk between platform suppliers</a:t>
            </a:r>
            <a:endParaRPr lang="en-GB" sz="1400" dirty="0">
              <a:solidFill>
                <a:schemeClr val="accent6"/>
              </a:solidFill>
              <a:latin typeface="Franklin Gothic Book" panose="020B0503020102020204" pitchFamily="34" charset="0"/>
            </a:endParaRPr>
          </a:p>
          <a:p>
            <a:pPr>
              <a:spcAft>
                <a:spcPts val="600"/>
              </a:spcAft>
            </a:pPr>
            <a:endParaRPr lang="en-GB" sz="1400" b="1" dirty="0">
              <a:solidFill>
                <a:schemeClr val="accent6"/>
              </a:solidFill>
              <a:latin typeface="Franklin Gothic Book" panose="020B0503020102020204" pitchFamily="34" charset="0"/>
            </a:endParaRPr>
          </a:p>
          <a:p>
            <a:pPr>
              <a:spcAft>
                <a:spcPts val="600"/>
              </a:spcAft>
            </a:pPr>
            <a:r>
              <a:rPr lang="en-GB" sz="1400" b="1" dirty="0">
                <a:solidFill>
                  <a:schemeClr val="accent6"/>
                </a:solidFill>
                <a:latin typeface="Franklin Gothic Book" panose="020B0503020102020204" pitchFamily="34" charset="0"/>
              </a:rPr>
              <a:t>A Central Database Unit manages and replicates all information to the multiple private platforms</a:t>
            </a:r>
            <a:endParaRPr lang="en-GB" sz="1400" dirty="0">
              <a:solidFill>
                <a:schemeClr val="accent6"/>
              </a:solidFill>
              <a:latin typeface="Franklin Gothic Book" panose="020B0503020102020204" pitchFamily="34" charset="0"/>
            </a:endParaRPr>
          </a:p>
          <a:p>
            <a:pPr>
              <a:spcAft>
                <a:spcPts val="600"/>
              </a:spcAft>
            </a:pPr>
            <a:endParaRPr lang="en-GB" sz="1400" b="1" dirty="0">
              <a:solidFill>
                <a:schemeClr val="accent6"/>
              </a:solidFill>
              <a:latin typeface="Franklin Gothic Book" panose="020B0503020102020204" pitchFamily="34" charset="0"/>
            </a:endParaRPr>
          </a:p>
          <a:p>
            <a:pPr>
              <a:spcAft>
                <a:spcPts val="600"/>
              </a:spcAft>
            </a:pPr>
            <a:r>
              <a:rPr lang="en-GB" sz="1400" b="1" dirty="0">
                <a:solidFill>
                  <a:schemeClr val="accent6"/>
                </a:solidFill>
                <a:latin typeface="Franklin Gothic Book" panose="020B0503020102020204" pitchFamily="34" charset="0"/>
              </a:rPr>
              <a:t>Access to eProcurement platforms is free of charge for contracting authorities</a:t>
            </a:r>
            <a:endParaRPr lang="en-GB" sz="1400" dirty="0">
              <a:solidFill>
                <a:schemeClr val="accent6"/>
              </a:solidFill>
              <a:latin typeface="Franklin Gothic Book" panose="020B0503020102020204" pitchFamily="34" charset="0"/>
            </a:endParaRPr>
          </a:p>
        </p:txBody>
      </p:sp>
      <p:sp>
        <p:nvSpPr>
          <p:cNvPr id="49" name="24 CuadroTexto"/>
          <p:cNvSpPr txBox="1"/>
          <p:nvPr/>
        </p:nvSpPr>
        <p:spPr>
          <a:xfrm>
            <a:off x="178948" y="1250435"/>
            <a:ext cx="8832359" cy="584775"/>
          </a:xfrm>
          <a:prstGeom prst="rect">
            <a:avLst/>
          </a:prstGeom>
          <a:noFill/>
        </p:spPr>
        <p:txBody>
          <a:bodyPr wrap="square" rtlCol="0">
            <a:spAutoFit/>
          </a:bodyP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r>
              <a:rPr lang="en-GB" sz="1600" dirty="0">
                <a:solidFill>
                  <a:srgbClr val="000000"/>
                </a:solidFill>
                <a:latin typeface="Franklin Gothic Book" panose="020B0503020102020204" pitchFamily="34" charset="0"/>
                <a:cs typeface="Arial" panose="020B0604020202020204" pitchFamily="34" charset="0"/>
              </a:rPr>
              <a:t>The </a:t>
            </a:r>
            <a:r>
              <a:rPr lang="en-GB" sz="1600" b="1" dirty="0">
                <a:solidFill>
                  <a:srgbClr val="000000"/>
                </a:solidFill>
                <a:latin typeface="Franklin Gothic Book" panose="020B0503020102020204" pitchFamily="34" charset="0"/>
                <a:cs typeface="Arial" panose="020B0604020202020204" pitchFamily="34" charset="0"/>
              </a:rPr>
              <a:t>Networking Multi-platform scheme </a:t>
            </a:r>
            <a:r>
              <a:rPr lang="en-GB" sz="1600" dirty="0">
                <a:solidFill>
                  <a:srgbClr val="000000"/>
                </a:solidFill>
                <a:latin typeface="Franklin Gothic Book" panose="020B0503020102020204" pitchFamily="34" charset="0"/>
                <a:cs typeface="Arial" panose="020B0604020202020204" pitchFamily="34" charset="0"/>
              </a:rPr>
              <a:t>was chosen by the Government of the Republic of Moldova due to the following reasons:</a:t>
            </a:r>
          </a:p>
        </p:txBody>
      </p:sp>
      <p:sp>
        <p:nvSpPr>
          <p:cNvPr id="50" name="Rectángulo redondeado 2"/>
          <p:cNvSpPr/>
          <p:nvPr/>
        </p:nvSpPr>
        <p:spPr>
          <a:xfrm>
            <a:off x="4847420" y="2206658"/>
            <a:ext cx="4176463" cy="3881797"/>
          </a:xfrm>
          <a:prstGeom prst="roundRect">
            <a:avLst>
              <a:gd name="adj" fmla="val 9819"/>
            </a:avLst>
          </a:prstGeom>
          <a:solidFill>
            <a:schemeClr val="bg1"/>
          </a:solidFill>
          <a:ln w="25400" cap="flat" cmpd="sng" algn="ctr">
            <a:solidFill>
              <a:srgbClr val="FFFFFF">
                <a:lumMod val="65000"/>
              </a:srgbClr>
            </a:solidFill>
            <a:prstDash val="solid"/>
          </a:ln>
          <a:effectLst/>
        </p:spPr>
        <p:txBody>
          <a:bodyPr rtlCol="0" anchor="ct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pPr marL="0" marR="0" lvl="0" indent="0" defTabSz="914400" fontAlgn="auto" latinLnBrk="0" hangingPunct="1">
              <a:lnSpc>
                <a:spcPct val="100000"/>
              </a:lnSpc>
              <a:spcBef>
                <a:spcPts val="600"/>
              </a:spcBef>
              <a:spcAft>
                <a:spcPts val="600"/>
              </a:spcAft>
              <a:buClrTx/>
              <a:buSzTx/>
              <a:buFontTx/>
              <a:buNone/>
              <a:tabLst/>
              <a:defRPr/>
            </a:pPr>
            <a:endParaRPr kumimoji="0" lang="en-GB" sz="2000" b="0" i="0" u="none" strike="noStrike" kern="0" cap="none" spc="0" normalizeH="0" baseline="0" noProof="0" dirty="0">
              <a:ln>
                <a:noFill/>
              </a:ln>
              <a:solidFill>
                <a:srgbClr val="000000"/>
              </a:solidFill>
              <a:effectLst/>
              <a:uLnTx/>
              <a:uFillTx/>
              <a:latin typeface="+mj-lt"/>
              <a:ea typeface="ＭＳ Ｐゴシック" charset="0"/>
              <a:cs typeface="Arial" panose="020B0604020202020204" pitchFamily="34" charset="0"/>
            </a:endParaRPr>
          </a:p>
        </p:txBody>
      </p:sp>
      <p:sp>
        <p:nvSpPr>
          <p:cNvPr id="51" name="59 Proceso"/>
          <p:cNvSpPr/>
          <p:nvPr/>
        </p:nvSpPr>
        <p:spPr>
          <a:xfrm>
            <a:off x="4973270" y="3780212"/>
            <a:ext cx="1872000" cy="680807"/>
          </a:xfrm>
          <a:prstGeom prst="flowChartProcess">
            <a:avLst/>
          </a:prstGeom>
          <a:solidFill>
            <a:schemeClr val="bg2">
              <a:lumMod val="60000"/>
              <a:lumOff val="40000"/>
            </a:schemeClr>
          </a:solidFill>
          <a:ln w="3175" cap="flat" cmpd="sng" algn="ctr">
            <a:noFill/>
            <a:prstDash val="solid"/>
          </a:ln>
          <a:effectLst/>
        </p:spPr>
        <p:txBody>
          <a:bodyPr lIns="36000" tIns="36000" rIns="36000" bIns="36000" rtlCol="0" anchor="ct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pPr algn="ctr">
              <a:defRPr/>
            </a:pPr>
            <a:r>
              <a:rPr lang="en-GB" dirty="0">
                <a:solidFill>
                  <a:srgbClr val="000000"/>
                </a:solidFill>
                <a:latin typeface="Franklin Gothic Book" panose="020B0503020102020204" pitchFamily="34" charset="0"/>
                <a:cs typeface="Arial" panose="020B0604020202020204" pitchFamily="34" charset="0"/>
              </a:rPr>
              <a:t>Networking Electronic Procurement Platform</a:t>
            </a:r>
            <a:endParaRPr lang="en-GB" kern="0" dirty="0">
              <a:solidFill>
                <a:prstClr val="black"/>
              </a:solidFill>
              <a:latin typeface="Franklin Gothic Book" panose="020B0503020102020204" pitchFamily="34" charset="0"/>
              <a:cs typeface="Arial" panose="020B0604020202020204" pitchFamily="34" charset="0"/>
            </a:endParaRPr>
          </a:p>
          <a:p>
            <a:pPr algn="ctr">
              <a:defRPr/>
            </a:pPr>
            <a:r>
              <a:rPr lang="en-GB" kern="0" dirty="0">
                <a:solidFill>
                  <a:prstClr val="black"/>
                </a:solidFill>
                <a:latin typeface="Franklin Gothic Book" panose="020B0503020102020204" pitchFamily="34" charset="0"/>
                <a:cs typeface="Arial" panose="020B0604020202020204" pitchFamily="34" charset="0"/>
              </a:rPr>
              <a:t>Front-end 1</a:t>
            </a:r>
          </a:p>
        </p:txBody>
      </p:sp>
      <p:sp>
        <p:nvSpPr>
          <p:cNvPr id="52" name="60 Proceso"/>
          <p:cNvSpPr/>
          <p:nvPr/>
        </p:nvSpPr>
        <p:spPr>
          <a:xfrm>
            <a:off x="7034711" y="3780212"/>
            <a:ext cx="1872000" cy="680807"/>
          </a:xfrm>
          <a:prstGeom prst="flowChartProcess">
            <a:avLst/>
          </a:prstGeom>
          <a:solidFill>
            <a:schemeClr val="bg2">
              <a:lumMod val="60000"/>
              <a:lumOff val="40000"/>
            </a:schemeClr>
          </a:solidFill>
          <a:ln w="3175" cap="flat" cmpd="sng" algn="ctr">
            <a:noFill/>
            <a:prstDash val="solid"/>
          </a:ln>
          <a:effectLst/>
        </p:spPr>
        <p:txBody>
          <a:bodyPr lIns="36000" tIns="36000" rIns="36000" bIns="36000" rtlCol="0" anchor="ct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pPr algn="ctr">
              <a:defRPr/>
            </a:pPr>
            <a:r>
              <a:rPr lang="en-GB" dirty="0">
                <a:solidFill>
                  <a:srgbClr val="000000"/>
                </a:solidFill>
                <a:latin typeface="Franklin Gothic Book" panose="020B0503020102020204" pitchFamily="34" charset="0"/>
                <a:cs typeface="Arial" panose="020B0604020202020204" pitchFamily="34" charset="0"/>
              </a:rPr>
              <a:t>Networking Electronic Procurement Platform </a:t>
            </a:r>
            <a:r>
              <a:rPr lang="en-GB" kern="0" dirty="0">
                <a:solidFill>
                  <a:prstClr val="black"/>
                </a:solidFill>
                <a:latin typeface="Franklin Gothic Book" panose="020B0503020102020204" pitchFamily="34" charset="0"/>
                <a:cs typeface="Arial" panose="020B0604020202020204" pitchFamily="34" charset="0"/>
              </a:rPr>
              <a:t>Front-end N</a:t>
            </a:r>
          </a:p>
        </p:txBody>
      </p:sp>
      <p:sp>
        <p:nvSpPr>
          <p:cNvPr id="53" name="61 Proceso"/>
          <p:cNvSpPr/>
          <p:nvPr/>
        </p:nvSpPr>
        <p:spPr>
          <a:xfrm>
            <a:off x="4973270" y="5036344"/>
            <a:ext cx="900000" cy="680807"/>
          </a:xfrm>
          <a:prstGeom prst="flowChartProcess">
            <a:avLst/>
          </a:prstGeom>
          <a:solidFill>
            <a:schemeClr val="accent1"/>
          </a:solidFill>
          <a:ln w="3175" cap="flat" cmpd="sng" algn="ctr">
            <a:noFill/>
            <a:prstDash val="solid"/>
          </a:ln>
          <a:effectLst/>
        </p:spPr>
        <p:txBody>
          <a:bodyPr lIns="36000" tIns="36000" rIns="36000" bIns="36000" rtlCol="0" anchor="ct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pPr algn="ctr">
              <a:defRPr/>
            </a:pPr>
            <a:r>
              <a:rPr lang="en-GB" kern="0" dirty="0">
                <a:latin typeface="Franklin Gothic Book" panose="020B0503020102020204" pitchFamily="34" charset="0"/>
                <a:ea typeface="ＭＳ Ｐゴシック" charset="0"/>
                <a:cs typeface="Arial" panose="020B0604020202020204" pitchFamily="34" charset="0"/>
              </a:rPr>
              <a:t>Contracting Authority 1</a:t>
            </a:r>
          </a:p>
        </p:txBody>
      </p:sp>
      <p:sp>
        <p:nvSpPr>
          <p:cNvPr id="54" name="62 Proceso"/>
          <p:cNvSpPr/>
          <p:nvPr/>
        </p:nvSpPr>
        <p:spPr>
          <a:xfrm>
            <a:off x="5945270" y="5036344"/>
            <a:ext cx="900000" cy="680807"/>
          </a:xfrm>
          <a:prstGeom prst="flowChartProcess">
            <a:avLst/>
          </a:prstGeom>
          <a:solidFill>
            <a:schemeClr val="accent1"/>
          </a:solidFill>
          <a:ln w="3175" cap="flat" cmpd="sng" algn="ctr">
            <a:noFill/>
            <a:prstDash val="solid"/>
          </a:ln>
          <a:effectLst/>
        </p:spPr>
        <p:txBody>
          <a:bodyPr lIns="36000" tIns="36000" rIns="36000" bIns="36000" rtlCol="0" anchor="ct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pPr algn="ctr">
              <a:defRPr/>
            </a:pPr>
            <a:r>
              <a:rPr lang="en-GB" kern="0" dirty="0">
                <a:latin typeface="Franklin Gothic Book" panose="020B0503020102020204" pitchFamily="34" charset="0"/>
                <a:ea typeface="ＭＳ Ｐゴシック" charset="0"/>
                <a:cs typeface="Arial" panose="020B0604020202020204" pitchFamily="34" charset="0"/>
              </a:rPr>
              <a:t>Economic Operator 1</a:t>
            </a:r>
          </a:p>
        </p:txBody>
      </p:sp>
      <p:sp>
        <p:nvSpPr>
          <p:cNvPr id="55" name="63 Proceso"/>
          <p:cNvSpPr/>
          <p:nvPr/>
        </p:nvSpPr>
        <p:spPr>
          <a:xfrm>
            <a:off x="5484857" y="2515857"/>
            <a:ext cx="2901588" cy="680807"/>
          </a:xfrm>
          <a:prstGeom prst="flowChartProcess">
            <a:avLst/>
          </a:prstGeom>
          <a:solidFill>
            <a:schemeClr val="tx1">
              <a:lumMod val="60000"/>
              <a:lumOff val="40000"/>
            </a:schemeClr>
          </a:solidFill>
          <a:ln w="3175" cap="flat" cmpd="sng" algn="ctr">
            <a:noFill/>
            <a:prstDash val="solid"/>
          </a:ln>
          <a:effectLst/>
        </p:spPr>
        <p:txBody>
          <a:bodyPr lIns="36000" tIns="36000" rIns="36000" bIns="36000" rtlCol="0" anchor="ct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pPr algn="ctr">
              <a:defRPr/>
            </a:pPr>
            <a:r>
              <a:rPr lang="en-GB" kern="0" dirty="0" err="1">
                <a:solidFill>
                  <a:prstClr val="black"/>
                </a:solidFill>
                <a:latin typeface="Franklin Gothic Book" panose="020B0503020102020204" pitchFamily="34" charset="0"/>
                <a:cs typeface="Arial" panose="020B0604020202020204" pitchFamily="34" charset="0"/>
              </a:rPr>
              <a:t>eProcurement</a:t>
            </a:r>
            <a:r>
              <a:rPr lang="en-GB" kern="0" dirty="0">
                <a:solidFill>
                  <a:prstClr val="black"/>
                </a:solidFill>
                <a:latin typeface="Franklin Gothic Book" panose="020B0503020102020204" pitchFamily="34" charset="0"/>
                <a:cs typeface="Arial" panose="020B0604020202020204" pitchFamily="34" charset="0"/>
              </a:rPr>
              <a:t> Back-end</a:t>
            </a:r>
          </a:p>
          <a:p>
            <a:pPr algn="ctr">
              <a:defRPr/>
            </a:pPr>
            <a:r>
              <a:rPr lang="en-GB" b="1" kern="0" dirty="0">
                <a:solidFill>
                  <a:prstClr val="black"/>
                </a:solidFill>
                <a:latin typeface="Franklin Gothic Book" panose="020B0503020102020204" pitchFamily="34" charset="0"/>
                <a:cs typeface="Arial" panose="020B0604020202020204" pitchFamily="34" charset="0"/>
              </a:rPr>
              <a:t>Central Database Unit</a:t>
            </a:r>
          </a:p>
        </p:txBody>
      </p:sp>
      <p:cxnSp>
        <p:nvCxnSpPr>
          <p:cNvPr id="56" name="64 Conector recto de flecha"/>
          <p:cNvCxnSpPr/>
          <p:nvPr/>
        </p:nvCxnSpPr>
        <p:spPr>
          <a:xfrm flipV="1">
            <a:off x="6395270" y="4461020"/>
            <a:ext cx="0" cy="575324"/>
          </a:xfrm>
          <a:prstGeom prst="straightConnector1">
            <a:avLst/>
          </a:prstGeom>
          <a:noFill/>
          <a:ln w="9525" cap="flat" cmpd="sng" algn="ctr">
            <a:solidFill>
              <a:sysClr val="windowText" lastClr="000000"/>
            </a:solidFill>
            <a:prstDash val="solid"/>
            <a:tailEnd type="triangle"/>
          </a:ln>
          <a:effectLst/>
        </p:spPr>
      </p:cxnSp>
      <p:cxnSp>
        <p:nvCxnSpPr>
          <p:cNvPr id="57" name="65 Conector recto de flecha"/>
          <p:cNvCxnSpPr/>
          <p:nvPr/>
        </p:nvCxnSpPr>
        <p:spPr>
          <a:xfrm flipV="1">
            <a:off x="5423270" y="4460344"/>
            <a:ext cx="0" cy="576000"/>
          </a:xfrm>
          <a:prstGeom prst="straightConnector1">
            <a:avLst/>
          </a:prstGeom>
          <a:noFill/>
          <a:ln w="9525" cap="flat" cmpd="sng" algn="ctr">
            <a:solidFill>
              <a:sysClr val="windowText" lastClr="000000"/>
            </a:solidFill>
            <a:prstDash val="solid"/>
            <a:tailEnd type="triangle"/>
          </a:ln>
          <a:effectLst/>
        </p:spPr>
      </p:cxnSp>
      <p:cxnSp>
        <p:nvCxnSpPr>
          <p:cNvPr id="58" name="13 Conector recto de flecha"/>
          <p:cNvCxnSpPr>
            <a:stCxn id="51" idx="0"/>
            <a:endCxn id="55" idx="2"/>
          </p:cNvCxnSpPr>
          <p:nvPr/>
        </p:nvCxnSpPr>
        <p:spPr>
          <a:xfrm rot="5400000" flipH="1" flipV="1">
            <a:off x="6130686" y="2975248"/>
            <a:ext cx="583548" cy="1026381"/>
          </a:xfrm>
          <a:prstGeom prst="bentConnector3">
            <a:avLst>
              <a:gd name="adj1" fmla="val 50000"/>
            </a:avLst>
          </a:prstGeom>
          <a:noFill/>
          <a:ln w="9525" cap="flat" cmpd="sng" algn="ctr">
            <a:solidFill>
              <a:sysClr val="windowText" lastClr="000000"/>
            </a:solidFill>
            <a:prstDash val="solid"/>
            <a:headEnd type="triangle"/>
            <a:tailEnd type="triangle"/>
          </a:ln>
          <a:effectLst/>
        </p:spPr>
      </p:cxnSp>
      <p:cxnSp>
        <p:nvCxnSpPr>
          <p:cNvPr id="59" name="17 Conector recto de flecha"/>
          <p:cNvCxnSpPr>
            <a:stCxn id="52" idx="0"/>
            <a:endCxn id="55" idx="2"/>
          </p:cNvCxnSpPr>
          <p:nvPr/>
        </p:nvCxnSpPr>
        <p:spPr>
          <a:xfrm rot="16200000" flipV="1">
            <a:off x="7161407" y="2970908"/>
            <a:ext cx="583548" cy="1035060"/>
          </a:xfrm>
          <a:prstGeom prst="bentConnector3">
            <a:avLst>
              <a:gd name="adj1" fmla="val 50000"/>
            </a:avLst>
          </a:prstGeom>
          <a:noFill/>
          <a:ln w="9525" cap="flat" cmpd="sng" algn="ctr">
            <a:solidFill>
              <a:sysClr val="windowText" lastClr="000000"/>
            </a:solidFill>
            <a:prstDash val="solid"/>
            <a:headEnd type="triangle"/>
            <a:tailEnd type="triangle"/>
          </a:ln>
          <a:effectLst/>
        </p:spPr>
      </p:cxnSp>
      <p:sp>
        <p:nvSpPr>
          <p:cNvPr id="60" name="68 Proceso"/>
          <p:cNvSpPr/>
          <p:nvPr/>
        </p:nvSpPr>
        <p:spPr>
          <a:xfrm>
            <a:off x="7034711" y="5036344"/>
            <a:ext cx="900000" cy="680807"/>
          </a:xfrm>
          <a:prstGeom prst="flowChartProcess">
            <a:avLst/>
          </a:prstGeom>
          <a:solidFill>
            <a:schemeClr val="accent1"/>
          </a:solidFill>
          <a:ln w="3175" cap="flat" cmpd="sng" algn="ctr">
            <a:noFill/>
            <a:prstDash val="solid"/>
          </a:ln>
          <a:effectLst/>
        </p:spPr>
        <p:txBody>
          <a:bodyPr lIns="36000" tIns="36000" rIns="36000" bIns="36000" rtlCol="0" anchor="ct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pPr algn="ctr">
              <a:defRPr/>
            </a:pPr>
            <a:r>
              <a:rPr lang="en-GB" kern="0" dirty="0">
                <a:latin typeface="Franklin Gothic Book" panose="020B0503020102020204" pitchFamily="34" charset="0"/>
                <a:cs typeface="Arial" panose="020B0604020202020204" pitchFamily="34" charset="0"/>
              </a:rPr>
              <a:t>Contracting Authority N</a:t>
            </a:r>
          </a:p>
        </p:txBody>
      </p:sp>
      <p:sp>
        <p:nvSpPr>
          <p:cNvPr id="61" name="69 Proceso"/>
          <p:cNvSpPr/>
          <p:nvPr/>
        </p:nvSpPr>
        <p:spPr>
          <a:xfrm>
            <a:off x="8006711" y="5036344"/>
            <a:ext cx="900000" cy="680807"/>
          </a:xfrm>
          <a:prstGeom prst="flowChartProcess">
            <a:avLst/>
          </a:prstGeom>
          <a:solidFill>
            <a:schemeClr val="accent1"/>
          </a:solidFill>
          <a:ln w="3175" cap="flat" cmpd="sng" algn="ctr">
            <a:noFill/>
            <a:prstDash val="solid"/>
          </a:ln>
          <a:effectLst/>
        </p:spPr>
        <p:txBody>
          <a:bodyPr lIns="36000" tIns="36000" rIns="36000" bIns="36000" rtlCol="0" anchor="ct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pPr algn="ctr">
              <a:defRPr/>
            </a:pPr>
            <a:r>
              <a:rPr lang="en-GB" kern="0" dirty="0">
                <a:latin typeface="Franklin Gothic Book" panose="020B0503020102020204" pitchFamily="34" charset="0"/>
                <a:cs typeface="Arial" panose="020B0604020202020204" pitchFamily="34" charset="0"/>
              </a:rPr>
              <a:t>Economic Operator N</a:t>
            </a:r>
          </a:p>
        </p:txBody>
      </p:sp>
      <p:cxnSp>
        <p:nvCxnSpPr>
          <p:cNvPr id="62" name="70 Conector recto de flecha"/>
          <p:cNvCxnSpPr>
            <a:stCxn id="61" idx="0"/>
          </p:cNvCxnSpPr>
          <p:nvPr/>
        </p:nvCxnSpPr>
        <p:spPr>
          <a:xfrm flipV="1">
            <a:off x="8456711" y="4461020"/>
            <a:ext cx="0" cy="575324"/>
          </a:xfrm>
          <a:prstGeom prst="straightConnector1">
            <a:avLst/>
          </a:prstGeom>
          <a:noFill/>
          <a:ln w="9525" cap="flat" cmpd="sng" algn="ctr">
            <a:solidFill>
              <a:sysClr val="windowText" lastClr="000000"/>
            </a:solidFill>
            <a:prstDash val="solid"/>
            <a:tailEnd type="triangle"/>
          </a:ln>
          <a:effectLst/>
        </p:spPr>
      </p:cxnSp>
      <p:cxnSp>
        <p:nvCxnSpPr>
          <p:cNvPr id="63" name="71 Conector recto de flecha"/>
          <p:cNvCxnSpPr>
            <a:stCxn id="60" idx="0"/>
          </p:cNvCxnSpPr>
          <p:nvPr/>
        </p:nvCxnSpPr>
        <p:spPr>
          <a:xfrm flipV="1">
            <a:off x="7484711" y="4461020"/>
            <a:ext cx="0" cy="575324"/>
          </a:xfrm>
          <a:prstGeom prst="straightConnector1">
            <a:avLst/>
          </a:prstGeom>
          <a:noFill/>
          <a:ln w="9525" cap="flat" cmpd="sng" algn="ctr">
            <a:solidFill>
              <a:sysClr val="windowText" lastClr="000000"/>
            </a:solidFill>
            <a:prstDash val="solid"/>
            <a:tailEnd type="triangle"/>
          </a:ln>
          <a:effectLst/>
        </p:spPr>
      </p:cxnSp>
      <p:sp>
        <p:nvSpPr>
          <p:cNvPr id="64" name="12 Rectángulo"/>
          <p:cNvSpPr/>
          <p:nvPr/>
        </p:nvSpPr>
        <p:spPr>
          <a:xfrm>
            <a:off x="5036969" y="2002877"/>
            <a:ext cx="3780000" cy="311863"/>
          </a:xfrm>
          <a:prstGeom prst="roundRect">
            <a:avLst/>
          </a:prstGeom>
          <a:solidFill>
            <a:schemeClr val="accent2">
              <a:lumMod val="50000"/>
            </a:schemeClr>
          </a:solidFill>
          <a:ln w="12700" cap="flat" cmpd="sng" algn="ctr">
            <a:noFill/>
            <a:prstDash val="solid"/>
          </a:ln>
          <a:effectLst/>
        </p:spPr>
        <p:txBody>
          <a:bodyPr lIns="36000" tIns="36000" rIns="36000" bIns="36000" rtlCol="0" anchor="ct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srgbClr val="FFFFFF"/>
                </a:solidFill>
                <a:effectLst/>
                <a:uLnTx/>
                <a:uFillTx/>
                <a:latin typeface="Franklin Gothic Book" panose="020B0503020102020204" pitchFamily="34" charset="0"/>
                <a:ea typeface="ＭＳ Ｐゴシック" charset="0"/>
                <a:cs typeface="Arial" panose="020B0604020202020204" pitchFamily="34" charset="0"/>
              </a:rPr>
              <a:t>Networking Multi-platform Scheme</a:t>
            </a:r>
          </a:p>
        </p:txBody>
      </p:sp>
      <p:sp>
        <p:nvSpPr>
          <p:cNvPr id="65" name="73 Proceso"/>
          <p:cNvSpPr/>
          <p:nvPr/>
        </p:nvSpPr>
        <p:spPr>
          <a:xfrm>
            <a:off x="2211573" y="6182871"/>
            <a:ext cx="4608000" cy="696353"/>
          </a:xfrm>
          <a:prstGeom prst="flowChartProcess">
            <a:avLst/>
          </a:prstGeom>
          <a:solidFill>
            <a:srgbClr val="FFFFFF"/>
          </a:solidFill>
          <a:ln w="9525" cap="flat" cmpd="sng" algn="ctr">
            <a:solidFill>
              <a:schemeClr val="bg1">
                <a:lumMod val="50000"/>
              </a:schemeClr>
            </a:solidFill>
            <a:prstDash val="dash"/>
          </a:ln>
          <a:effectLst/>
        </p:spPr>
        <p:txBody>
          <a:bodyPr rtlCol="0" anchor="t"/>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pPr algn="ctr"/>
            <a:r>
              <a:rPr lang="en-GB" sz="1100" i="1" kern="0" dirty="0">
                <a:solidFill>
                  <a:srgbClr val="000000"/>
                </a:solidFill>
                <a:latin typeface="Franklin Gothic Book" panose="020B0503020102020204" pitchFamily="34" charset="0"/>
                <a:ea typeface="ＭＳ Ｐゴシック" charset="0"/>
                <a:cs typeface="Arial" panose="020B0604020202020204" pitchFamily="34" charset="0"/>
              </a:rPr>
              <a:t>Legend</a:t>
            </a:r>
          </a:p>
        </p:txBody>
      </p:sp>
      <p:sp>
        <p:nvSpPr>
          <p:cNvPr id="66" name="74 Proceso"/>
          <p:cNvSpPr/>
          <p:nvPr/>
        </p:nvSpPr>
        <p:spPr>
          <a:xfrm>
            <a:off x="2266589" y="6416871"/>
            <a:ext cx="1440000" cy="342000"/>
          </a:xfrm>
          <a:prstGeom prst="flowChartProcess">
            <a:avLst/>
          </a:prstGeom>
          <a:solidFill>
            <a:schemeClr val="tx1">
              <a:lumMod val="60000"/>
              <a:lumOff val="40000"/>
            </a:schemeClr>
          </a:solidFill>
          <a:ln w="3175" cap="flat" cmpd="sng" algn="ctr">
            <a:noFill/>
            <a:prstDash val="solid"/>
          </a:ln>
          <a:effectLst/>
        </p:spPr>
        <p:txBody>
          <a:bodyPr lIns="36000" tIns="36000" rIns="36000" bIns="36000" rtlCol="0" anchor="ct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pPr algn="ctr">
              <a:defRPr/>
            </a:pPr>
            <a:r>
              <a:rPr lang="en-GB" sz="1050" kern="0" dirty="0">
                <a:solidFill>
                  <a:prstClr val="black"/>
                </a:solidFill>
                <a:latin typeface="Franklin Gothic Book" panose="020B0503020102020204" pitchFamily="34" charset="0"/>
                <a:ea typeface="ＭＳ Ｐゴシック" charset="0"/>
                <a:cs typeface="Arial" panose="020B0604020202020204" pitchFamily="34" charset="0"/>
              </a:rPr>
              <a:t>Government operated</a:t>
            </a:r>
          </a:p>
        </p:txBody>
      </p:sp>
      <p:sp>
        <p:nvSpPr>
          <p:cNvPr id="67" name="75 Proceso"/>
          <p:cNvSpPr/>
          <p:nvPr/>
        </p:nvSpPr>
        <p:spPr>
          <a:xfrm>
            <a:off x="3770083" y="6416871"/>
            <a:ext cx="1440000" cy="342000"/>
          </a:xfrm>
          <a:prstGeom prst="flowChartProcess">
            <a:avLst/>
          </a:prstGeom>
          <a:solidFill>
            <a:schemeClr val="bg2">
              <a:lumMod val="60000"/>
              <a:lumOff val="40000"/>
            </a:schemeClr>
          </a:solidFill>
          <a:ln w="3175" cap="flat" cmpd="sng" algn="ctr">
            <a:noFill/>
            <a:prstDash val="solid"/>
          </a:ln>
          <a:effectLst/>
        </p:spPr>
        <p:txBody>
          <a:bodyPr lIns="36000" tIns="36000" rIns="36000" bIns="36000" rtlCol="0" anchor="ct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pPr algn="ctr"/>
            <a:r>
              <a:rPr lang="en-GB" sz="1050" kern="0" dirty="0">
                <a:solidFill>
                  <a:prstClr val="black"/>
                </a:solidFill>
                <a:latin typeface="Franklin Gothic Book" panose="020B0503020102020204" pitchFamily="34" charset="0"/>
                <a:ea typeface="ＭＳ Ｐゴシック" charset="0"/>
                <a:cs typeface="Arial" panose="020B0604020202020204" pitchFamily="34" charset="0"/>
              </a:rPr>
              <a:t>Commercial providers</a:t>
            </a:r>
          </a:p>
        </p:txBody>
      </p:sp>
      <p:sp>
        <p:nvSpPr>
          <p:cNvPr id="68" name="76 Proceso"/>
          <p:cNvSpPr/>
          <p:nvPr/>
        </p:nvSpPr>
        <p:spPr>
          <a:xfrm>
            <a:off x="5273576" y="6416871"/>
            <a:ext cx="1440000" cy="342000"/>
          </a:xfrm>
          <a:prstGeom prst="flowChartProcess">
            <a:avLst/>
          </a:prstGeom>
          <a:solidFill>
            <a:schemeClr val="accent1"/>
          </a:solidFill>
          <a:ln w="3175" cap="flat" cmpd="sng" algn="ctr">
            <a:noFill/>
            <a:prstDash val="solid"/>
          </a:ln>
          <a:effectLst/>
        </p:spPr>
        <p:txBody>
          <a:bodyPr lIns="36000" tIns="36000" rIns="36000" bIns="36000" rtlCol="0" anchor="ct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pPr algn="ctr"/>
            <a:r>
              <a:rPr lang="en-GB" sz="1050" kern="0" dirty="0">
                <a:latin typeface="Franklin Gothic Book" panose="020B0503020102020204" pitchFamily="34" charset="0"/>
                <a:ea typeface="ＭＳ Ｐゴシック" charset="0"/>
                <a:cs typeface="Arial" panose="020B0604020202020204" pitchFamily="34" charset="0"/>
              </a:rPr>
              <a:t>Procurement stakeholders</a:t>
            </a:r>
          </a:p>
        </p:txBody>
      </p:sp>
      <p:pic>
        <p:nvPicPr>
          <p:cNvPr id="69" name="Imagen 1"/>
          <p:cNvPicPr>
            <a:picLocks noChangeAspect="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21820" y="2308305"/>
            <a:ext cx="468000" cy="468000"/>
          </a:xfrm>
          <a:prstGeom prst="rect">
            <a:avLst/>
          </a:prstGeom>
        </p:spPr>
      </p:pic>
      <p:pic>
        <p:nvPicPr>
          <p:cNvPr id="70" name="Imagen 3"/>
          <p:cNvPicPr>
            <a:picLocks noChangeAspect="1"/>
          </p:cNvPicPr>
          <p:nvPr/>
        </p:nvPicPr>
        <p:blipFill>
          <a:blip r:embed="rId9"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8714" y="3096065"/>
            <a:ext cx="468000" cy="468000"/>
          </a:xfrm>
          <a:prstGeom prst="rect">
            <a:avLst/>
          </a:prstGeom>
        </p:spPr>
      </p:pic>
      <p:sp>
        <p:nvSpPr>
          <p:cNvPr id="71" name="Elipse 37"/>
          <p:cNvSpPr/>
          <p:nvPr/>
        </p:nvSpPr>
        <p:spPr>
          <a:xfrm>
            <a:off x="241138" y="2215552"/>
            <a:ext cx="648000" cy="648000"/>
          </a:xfrm>
          <a:prstGeom prst="ellipse">
            <a:avLst/>
          </a:prstGeom>
          <a:noFill/>
          <a:ln>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defPPr>
              <a:defRPr lang="en-GB"/>
            </a:defPPr>
            <a:lvl1pPr algn="l" rtl="0" fontAlgn="base">
              <a:spcBef>
                <a:spcPct val="0"/>
              </a:spcBef>
              <a:spcAft>
                <a:spcPct val="0"/>
              </a:spcAft>
              <a:defRPr sz="1200" kern="1200">
                <a:solidFill>
                  <a:schemeClr val="lt1"/>
                </a:solidFill>
                <a:latin typeface="+mn-lt"/>
                <a:ea typeface="+mn-ea"/>
                <a:cs typeface="+mn-cs"/>
              </a:defRPr>
            </a:lvl1pPr>
            <a:lvl2pPr marL="457200" algn="l" rtl="0" fontAlgn="base">
              <a:spcBef>
                <a:spcPct val="0"/>
              </a:spcBef>
              <a:spcAft>
                <a:spcPct val="0"/>
              </a:spcAft>
              <a:defRPr sz="1200" kern="1200">
                <a:solidFill>
                  <a:schemeClr val="lt1"/>
                </a:solidFill>
                <a:latin typeface="+mn-lt"/>
                <a:ea typeface="+mn-ea"/>
                <a:cs typeface="+mn-cs"/>
              </a:defRPr>
            </a:lvl2pPr>
            <a:lvl3pPr marL="914400" algn="l" rtl="0" fontAlgn="base">
              <a:spcBef>
                <a:spcPct val="0"/>
              </a:spcBef>
              <a:spcAft>
                <a:spcPct val="0"/>
              </a:spcAft>
              <a:defRPr sz="1200" kern="1200">
                <a:solidFill>
                  <a:schemeClr val="lt1"/>
                </a:solidFill>
                <a:latin typeface="+mn-lt"/>
                <a:ea typeface="+mn-ea"/>
                <a:cs typeface="+mn-cs"/>
              </a:defRPr>
            </a:lvl3pPr>
            <a:lvl4pPr marL="1371600" algn="l" rtl="0" fontAlgn="base">
              <a:spcBef>
                <a:spcPct val="0"/>
              </a:spcBef>
              <a:spcAft>
                <a:spcPct val="0"/>
              </a:spcAft>
              <a:defRPr sz="1200" kern="1200">
                <a:solidFill>
                  <a:schemeClr val="lt1"/>
                </a:solidFill>
                <a:latin typeface="+mn-lt"/>
                <a:ea typeface="+mn-ea"/>
                <a:cs typeface="+mn-cs"/>
              </a:defRPr>
            </a:lvl4pPr>
            <a:lvl5pPr marL="1828800" algn="l" rtl="0" fontAlgn="base">
              <a:spcBef>
                <a:spcPct val="0"/>
              </a:spcBef>
              <a:spcAft>
                <a:spcPct val="0"/>
              </a:spcAft>
              <a:defRPr sz="1200" kern="1200">
                <a:solidFill>
                  <a:schemeClr val="lt1"/>
                </a:solidFill>
                <a:latin typeface="+mn-lt"/>
                <a:ea typeface="+mn-ea"/>
                <a:cs typeface="+mn-cs"/>
              </a:defRPr>
            </a:lvl5pPr>
            <a:lvl6pPr marL="2286000" algn="l" defTabSz="457200" rtl="0" eaLnBrk="1" latinLnBrk="0" hangingPunct="1">
              <a:defRPr sz="1200" kern="1200">
                <a:solidFill>
                  <a:schemeClr val="lt1"/>
                </a:solidFill>
                <a:latin typeface="+mn-lt"/>
                <a:ea typeface="+mn-ea"/>
                <a:cs typeface="+mn-cs"/>
              </a:defRPr>
            </a:lvl6pPr>
            <a:lvl7pPr marL="2743200" algn="l" defTabSz="457200" rtl="0" eaLnBrk="1" latinLnBrk="0" hangingPunct="1">
              <a:defRPr sz="1200" kern="1200">
                <a:solidFill>
                  <a:schemeClr val="lt1"/>
                </a:solidFill>
                <a:latin typeface="+mn-lt"/>
                <a:ea typeface="+mn-ea"/>
                <a:cs typeface="+mn-cs"/>
              </a:defRPr>
            </a:lvl7pPr>
            <a:lvl8pPr marL="3200400" algn="l" defTabSz="457200" rtl="0" eaLnBrk="1" latinLnBrk="0" hangingPunct="1">
              <a:defRPr sz="1200" kern="1200">
                <a:solidFill>
                  <a:schemeClr val="lt1"/>
                </a:solidFill>
                <a:latin typeface="+mn-lt"/>
                <a:ea typeface="+mn-ea"/>
                <a:cs typeface="+mn-cs"/>
              </a:defRPr>
            </a:lvl8pPr>
            <a:lvl9pPr marL="3657600" algn="l" defTabSz="457200" rtl="0" eaLnBrk="1" latinLnBrk="0" hangingPunct="1">
              <a:defRPr sz="1200" kern="1200">
                <a:solidFill>
                  <a:schemeClr val="lt1"/>
                </a:solidFill>
                <a:latin typeface="+mn-lt"/>
                <a:ea typeface="+mn-ea"/>
                <a:cs typeface="+mn-cs"/>
              </a:defRPr>
            </a:lvl9pPr>
          </a:lstStyle>
          <a:p>
            <a:pPr algn="ctr">
              <a:spcAft>
                <a:spcPts val="600"/>
              </a:spcAft>
            </a:pPr>
            <a:endParaRPr lang="en-GB" dirty="0"/>
          </a:p>
        </p:txBody>
      </p:sp>
      <p:sp>
        <p:nvSpPr>
          <p:cNvPr id="72" name="Elipse 38"/>
          <p:cNvSpPr/>
          <p:nvPr/>
        </p:nvSpPr>
        <p:spPr>
          <a:xfrm>
            <a:off x="241138" y="3000469"/>
            <a:ext cx="648000" cy="648000"/>
          </a:xfrm>
          <a:prstGeom prst="ellipse">
            <a:avLst/>
          </a:prstGeom>
          <a:noFill/>
          <a:ln>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defPPr>
              <a:defRPr lang="en-GB"/>
            </a:defPPr>
            <a:lvl1pPr algn="l" rtl="0" fontAlgn="base">
              <a:spcBef>
                <a:spcPct val="0"/>
              </a:spcBef>
              <a:spcAft>
                <a:spcPct val="0"/>
              </a:spcAft>
              <a:defRPr sz="1200" kern="1200">
                <a:solidFill>
                  <a:schemeClr val="lt1"/>
                </a:solidFill>
                <a:latin typeface="+mn-lt"/>
                <a:ea typeface="+mn-ea"/>
                <a:cs typeface="+mn-cs"/>
              </a:defRPr>
            </a:lvl1pPr>
            <a:lvl2pPr marL="457200" algn="l" rtl="0" fontAlgn="base">
              <a:spcBef>
                <a:spcPct val="0"/>
              </a:spcBef>
              <a:spcAft>
                <a:spcPct val="0"/>
              </a:spcAft>
              <a:defRPr sz="1200" kern="1200">
                <a:solidFill>
                  <a:schemeClr val="lt1"/>
                </a:solidFill>
                <a:latin typeface="+mn-lt"/>
                <a:ea typeface="+mn-ea"/>
                <a:cs typeface="+mn-cs"/>
              </a:defRPr>
            </a:lvl2pPr>
            <a:lvl3pPr marL="914400" algn="l" rtl="0" fontAlgn="base">
              <a:spcBef>
                <a:spcPct val="0"/>
              </a:spcBef>
              <a:spcAft>
                <a:spcPct val="0"/>
              </a:spcAft>
              <a:defRPr sz="1200" kern="1200">
                <a:solidFill>
                  <a:schemeClr val="lt1"/>
                </a:solidFill>
                <a:latin typeface="+mn-lt"/>
                <a:ea typeface="+mn-ea"/>
                <a:cs typeface="+mn-cs"/>
              </a:defRPr>
            </a:lvl3pPr>
            <a:lvl4pPr marL="1371600" algn="l" rtl="0" fontAlgn="base">
              <a:spcBef>
                <a:spcPct val="0"/>
              </a:spcBef>
              <a:spcAft>
                <a:spcPct val="0"/>
              </a:spcAft>
              <a:defRPr sz="1200" kern="1200">
                <a:solidFill>
                  <a:schemeClr val="lt1"/>
                </a:solidFill>
                <a:latin typeface="+mn-lt"/>
                <a:ea typeface="+mn-ea"/>
                <a:cs typeface="+mn-cs"/>
              </a:defRPr>
            </a:lvl4pPr>
            <a:lvl5pPr marL="1828800" algn="l" rtl="0" fontAlgn="base">
              <a:spcBef>
                <a:spcPct val="0"/>
              </a:spcBef>
              <a:spcAft>
                <a:spcPct val="0"/>
              </a:spcAft>
              <a:defRPr sz="1200" kern="1200">
                <a:solidFill>
                  <a:schemeClr val="lt1"/>
                </a:solidFill>
                <a:latin typeface="+mn-lt"/>
                <a:ea typeface="+mn-ea"/>
                <a:cs typeface="+mn-cs"/>
              </a:defRPr>
            </a:lvl5pPr>
            <a:lvl6pPr marL="2286000" algn="l" defTabSz="457200" rtl="0" eaLnBrk="1" latinLnBrk="0" hangingPunct="1">
              <a:defRPr sz="1200" kern="1200">
                <a:solidFill>
                  <a:schemeClr val="lt1"/>
                </a:solidFill>
                <a:latin typeface="+mn-lt"/>
                <a:ea typeface="+mn-ea"/>
                <a:cs typeface="+mn-cs"/>
              </a:defRPr>
            </a:lvl6pPr>
            <a:lvl7pPr marL="2743200" algn="l" defTabSz="457200" rtl="0" eaLnBrk="1" latinLnBrk="0" hangingPunct="1">
              <a:defRPr sz="1200" kern="1200">
                <a:solidFill>
                  <a:schemeClr val="lt1"/>
                </a:solidFill>
                <a:latin typeface="+mn-lt"/>
                <a:ea typeface="+mn-ea"/>
                <a:cs typeface="+mn-cs"/>
              </a:defRPr>
            </a:lvl7pPr>
            <a:lvl8pPr marL="3200400" algn="l" defTabSz="457200" rtl="0" eaLnBrk="1" latinLnBrk="0" hangingPunct="1">
              <a:defRPr sz="1200" kern="1200">
                <a:solidFill>
                  <a:schemeClr val="lt1"/>
                </a:solidFill>
                <a:latin typeface="+mn-lt"/>
                <a:ea typeface="+mn-ea"/>
                <a:cs typeface="+mn-cs"/>
              </a:defRPr>
            </a:lvl8pPr>
            <a:lvl9pPr marL="3657600" algn="l" defTabSz="457200" rtl="0" eaLnBrk="1" latinLnBrk="0" hangingPunct="1">
              <a:defRPr sz="1200" kern="1200">
                <a:solidFill>
                  <a:schemeClr val="lt1"/>
                </a:solidFill>
                <a:latin typeface="+mn-lt"/>
                <a:ea typeface="+mn-ea"/>
                <a:cs typeface="+mn-cs"/>
              </a:defRPr>
            </a:lvl9pPr>
          </a:lstStyle>
          <a:p>
            <a:pPr algn="ctr">
              <a:spcAft>
                <a:spcPts val="600"/>
              </a:spcAft>
            </a:pPr>
            <a:endParaRPr lang="en-GB" dirty="0"/>
          </a:p>
        </p:txBody>
      </p:sp>
      <p:sp>
        <p:nvSpPr>
          <p:cNvPr id="73" name="Elipse 39"/>
          <p:cNvSpPr/>
          <p:nvPr/>
        </p:nvSpPr>
        <p:spPr>
          <a:xfrm>
            <a:off x="241138" y="4570303"/>
            <a:ext cx="648000" cy="648000"/>
          </a:xfrm>
          <a:prstGeom prst="ellipse">
            <a:avLst/>
          </a:prstGeom>
          <a:noFill/>
          <a:ln>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defPPr>
              <a:defRPr lang="en-GB"/>
            </a:defPPr>
            <a:lvl1pPr algn="l" rtl="0" fontAlgn="base">
              <a:spcBef>
                <a:spcPct val="0"/>
              </a:spcBef>
              <a:spcAft>
                <a:spcPct val="0"/>
              </a:spcAft>
              <a:defRPr sz="1200" kern="1200">
                <a:solidFill>
                  <a:schemeClr val="lt1"/>
                </a:solidFill>
                <a:latin typeface="+mn-lt"/>
                <a:ea typeface="+mn-ea"/>
                <a:cs typeface="+mn-cs"/>
              </a:defRPr>
            </a:lvl1pPr>
            <a:lvl2pPr marL="457200" algn="l" rtl="0" fontAlgn="base">
              <a:spcBef>
                <a:spcPct val="0"/>
              </a:spcBef>
              <a:spcAft>
                <a:spcPct val="0"/>
              </a:spcAft>
              <a:defRPr sz="1200" kern="1200">
                <a:solidFill>
                  <a:schemeClr val="lt1"/>
                </a:solidFill>
                <a:latin typeface="+mn-lt"/>
                <a:ea typeface="+mn-ea"/>
                <a:cs typeface="+mn-cs"/>
              </a:defRPr>
            </a:lvl2pPr>
            <a:lvl3pPr marL="914400" algn="l" rtl="0" fontAlgn="base">
              <a:spcBef>
                <a:spcPct val="0"/>
              </a:spcBef>
              <a:spcAft>
                <a:spcPct val="0"/>
              </a:spcAft>
              <a:defRPr sz="1200" kern="1200">
                <a:solidFill>
                  <a:schemeClr val="lt1"/>
                </a:solidFill>
                <a:latin typeface="+mn-lt"/>
                <a:ea typeface="+mn-ea"/>
                <a:cs typeface="+mn-cs"/>
              </a:defRPr>
            </a:lvl3pPr>
            <a:lvl4pPr marL="1371600" algn="l" rtl="0" fontAlgn="base">
              <a:spcBef>
                <a:spcPct val="0"/>
              </a:spcBef>
              <a:spcAft>
                <a:spcPct val="0"/>
              </a:spcAft>
              <a:defRPr sz="1200" kern="1200">
                <a:solidFill>
                  <a:schemeClr val="lt1"/>
                </a:solidFill>
                <a:latin typeface="+mn-lt"/>
                <a:ea typeface="+mn-ea"/>
                <a:cs typeface="+mn-cs"/>
              </a:defRPr>
            </a:lvl4pPr>
            <a:lvl5pPr marL="1828800" algn="l" rtl="0" fontAlgn="base">
              <a:spcBef>
                <a:spcPct val="0"/>
              </a:spcBef>
              <a:spcAft>
                <a:spcPct val="0"/>
              </a:spcAft>
              <a:defRPr sz="1200" kern="1200">
                <a:solidFill>
                  <a:schemeClr val="lt1"/>
                </a:solidFill>
                <a:latin typeface="+mn-lt"/>
                <a:ea typeface="+mn-ea"/>
                <a:cs typeface="+mn-cs"/>
              </a:defRPr>
            </a:lvl5pPr>
            <a:lvl6pPr marL="2286000" algn="l" defTabSz="457200" rtl="0" eaLnBrk="1" latinLnBrk="0" hangingPunct="1">
              <a:defRPr sz="1200" kern="1200">
                <a:solidFill>
                  <a:schemeClr val="lt1"/>
                </a:solidFill>
                <a:latin typeface="+mn-lt"/>
                <a:ea typeface="+mn-ea"/>
                <a:cs typeface="+mn-cs"/>
              </a:defRPr>
            </a:lvl6pPr>
            <a:lvl7pPr marL="2743200" algn="l" defTabSz="457200" rtl="0" eaLnBrk="1" latinLnBrk="0" hangingPunct="1">
              <a:defRPr sz="1200" kern="1200">
                <a:solidFill>
                  <a:schemeClr val="lt1"/>
                </a:solidFill>
                <a:latin typeface="+mn-lt"/>
                <a:ea typeface="+mn-ea"/>
                <a:cs typeface="+mn-cs"/>
              </a:defRPr>
            </a:lvl7pPr>
            <a:lvl8pPr marL="3200400" algn="l" defTabSz="457200" rtl="0" eaLnBrk="1" latinLnBrk="0" hangingPunct="1">
              <a:defRPr sz="1200" kern="1200">
                <a:solidFill>
                  <a:schemeClr val="lt1"/>
                </a:solidFill>
                <a:latin typeface="+mn-lt"/>
                <a:ea typeface="+mn-ea"/>
                <a:cs typeface="+mn-cs"/>
              </a:defRPr>
            </a:lvl8pPr>
            <a:lvl9pPr marL="3657600" algn="l" defTabSz="457200" rtl="0" eaLnBrk="1" latinLnBrk="0" hangingPunct="1">
              <a:defRPr sz="1200" kern="1200">
                <a:solidFill>
                  <a:schemeClr val="lt1"/>
                </a:solidFill>
                <a:latin typeface="+mn-lt"/>
                <a:ea typeface="+mn-ea"/>
                <a:cs typeface="+mn-cs"/>
              </a:defRPr>
            </a:lvl9pPr>
          </a:lstStyle>
          <a:p>
            <a:pPr algn="ctr">
              <a:spcAft>
                <a:spcPts val="600"/>
              </a:spcAft>
            </a:pPr>
            <a:endParaRPr lang="en-GB" dirty="0"/>
          </a:p>
        </p:txBody>
      </p:sp>
      <p:sp>
        <p:nvSpPr>
          <p:cNvPr id="74" name="Elipse 40"/>
          <p:cNvSpPr/>
          <p:nvPr/>
        </p:nvSpPr>
        <p:spPr>
          <a:xfrm>
            <a:off x="241138" y="5512386"/>
            <a:ext cx="648000" cy="648000"/>
          </a:xfrm>
          <a:prstGeom prst="ellipse">
            <a:avLst/>
          </a:prstGeom>
          <a:noFill/>
          <a:ln>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defPPr>
              <a:defRPr lang="en-GB"/>
            </a:defPPr>
            <a:lvl1pPr algn="l" rtl="0" fontAlgn="base">
              <a:spcBef>
                <a:spcPct val="0"/>
              </a:spcBef>
              <a:spcAft>
                <a:spcPct val="0"/>
              </a:spcAft>
              <a:defRPr sz="1200" kern="1200">
                <a:solidFill>
                  <a:schemeClr val="lt1"/>
                </a:solidFill>
                <a:latin typeface="+mn-lt"/>
                <a:ea typeface="+mn-ea"/>
                <a:cs typeface="+mn-cs"/>
              </a:defRPr>
            </a:lvl1pPr>
            <a:lvl2pPr marL="457200" algn="l" rtl="0" fontAlgn="base">
              <a:spcBef>
                <a:spcPct val="0"/>
              </a:spcBef>
              <a:spcAft>
                <a:spcPct val="0"/>
              </a:spcAft>
              <a:defRPr sz="1200" kern="1200">
                <a:solidFill>
                  <a:schemeClr val="lt1"/>
                </a:solidFill>
                <a:latin typeface="+mn-lt"/>
                <a:ea typeface="+mn-ea"/>
                <a:cs typeface="+mn-cs"/>
              </a:defRPr>
            </a:lvl2pPr>
            <a:lvl3pPr marL="914400" algn="l" rtl="0" fontAlgn="base">
              <a:spcBef>
                <a:spcPct val="0"/>
              </a:spcBef>
              <a:spcAft>
                <a:spcPct val="0"/>
              </a:spcAft>
              <a:defRPr sz="1200" kern="1200">
                <a:solidFill>
                  <a:schemeClr val="lt1"/>
                </a:solidFill>
                <a:latin typeface="+mn-lt"/>
                <a:ea typeface="+mn-ea"/>
                <a:cs typeface="+mn-cs"/>
              </a:defRPr>
            </a:lvl3pPr>
            <a:lvl4pPr marL="1371600" algn="l" rtl="0" fontAlgn="base">
              <a:spcBef>
                <a:spcPct val="0"/>
              </a:spcBef>
              <a:spcAft>
                <a:spcPct val="0"/>
              </a:spcAft>
              <a:defRPr sz="1200" kern="1200">
                <a:solidFill>
                  <a:schemeClr val="lt1"/>
                </a:solidFill>
                <a:latin typeface="+mn-lt"/>
                <a:ea typeface="+mn-ea"/>
                <a:cs typeface="+mn-cs"/>
              </a:defRPr>
            </a:lvl4pPr>
            <a:lvl5pPr marL="1828800" algn="l" rtl="0" fontAlgn="base">
              <a:spcBef>
                <a:spcPct val="0"/>
              </a:spcBef>
              <a:spcAft>
                <a:spcPct val="0"/>
              </a:spcAft>
              <a:defRPr sz="1200" kern="1200">
                <a:solidFill>
                  <a:schemeClr val="lt1"/>
                </a:solidFill>
                <a:latin typeface="+mn-lt"/>
                <a:ea typeface="+mn-ea"/>
                <a:cs typeface="+mn-cs"/>
              </a:defRPr>
            </a:lvl5pPr>
            <a:lvl6pPr marL="2286000" algn="l" defTabSz="457200" rtl="0" eaLnBrk="1" latinLnBrk="0" hangingPunct="1">
              <a:defRPr sz="1200" kern="1200">
                <a:solidFill>
                  <a:schemeClr val="lt1"/>
                </a:solidFill>
                <a:latin typeface="+mn-lt"/>
                <a:ea typeface="+mn-ea"/>
                <a:cs typeface="+mn-cs"/>
              </a:defRPr>
            </a:lvl6pPr>
            <a:lvl7pPr marL="2743200" algn="l" defTabSz="457200" rtl="0" eaLnBrk="1" latinLnBrk="0" hangingPunct="1">
              <a:defRPr sz="1200" kern="1200">
                <a:solidFill>
                  <a:schemeClr val="lt1"/>
                </a:solidFill>
                <a:latin typeface="+mn-lt"/>
                <a:ea typeface="+mn-ea"/>
                <a:cs typeface="+mn-cs"/>
              </a:defRPr>
            </a:lvl7pPr>
            <a:lvl8pPr marL="3200400" algn="l" defTabSz="457200" rtl="0" eaLnBrk="1" latinLnBrk="0" hangingPunct="1">
              <a:defRPr sz="1200" kern="1200">
                <a:solidFill>
                  <a:schemeClr val="lt1"/>
                </a:solidFill>
                <a:latin typeface="+mn-lt"/>
                <a:ea typeface="+mn-ea"/>
                <a:cs typeface="+mn-cs"/>
              </a:defRPr>
            </a:lvl8pPr>
            <a:lvl9pPr marL="3657600" algn="l" defTabSz="457200" rtl="0" eaLnBrk="1" latinLnBrk="0" hangingPunct="1">
              <a:defRPr sz="1200" kern="1200">
                <a:solidFill>
                  <a:schemeClr val="lt1"/>
                </a:solidFill>
                <a:latin typeface="+mn-lt"/>
                <a:ea typeface="+mn-ea"/>
                <a:cs typeface="+mn-cs"/>
              </a:defRPr>
            </a:lvl9pPr>
          </a:lstStyle>
          <a:p>
            <a:pPr algn="ctr">
              <a:spcAft>
                <a:spcPts val="600"/>
              </a:spcAft>
            </a:pPr>
            <a:endParaRPr lang="en-GB" dirty="0"/>
          </a:p>
        </p:txBody>
      </p:sp>
      <p:sp>
        <p:nvSpPr>
          <p:cNvPr id="75" name="Elipse 41"/>
          <p:cNvSpPr/>
          <p:nvPr/>
        </p:nvSpPr>
        <p:spPr>
          <a:xfrm>
            <a:off x="241138" y="3785386"/>
            <a:ext cx="648000" cy="648000"/>
          </a:xfrm>
          <a:prstGeom prst="ellipse">
            <a:avLst/>
          </a:prstGeom>
          <a:noFill/>
          <a:ln>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defPPr>
              <a:defRPr lang="en-GB"/>
            </a:defPPr>
            <a:lvl1pPr algn="l" rtl="0" fontAlgn="base">
              <a:spcBef>
                <a:spcPct val="0"/>
              </a:spcBef>
              <a:spcAft>
                <a:spcPct val="0"/>
              </a:spcAft>
              <a:defRPr sz="1200" kern="1200">
                <a:solidFill>
                  <a:schemeClr val="lt1"/>
                </a:solidFill>
                <a:latin typeface="+mn-lt"/>
                <a:ea typeface="+mn-ea"/>
                <a:cs typeface="+mn-cs"/>
              </a:defRPr>
            </a:lvl1pPr>
            <a:lvl2pPr marL="457200" algn="l" rtl="0" fontAlgn="base">
              <a:spcBef>
                <a:spcPct val="0"/>
              </a:spcBef>
              <a:spcAft>
                <a:spcPct val="0"/>
              </a:spcAft>
              <a:defRPr sz="1200" kern="1200">
                <a:solidFill>
                  <a:schemeClr val="lt1"/>
                </a:solidFill>
                <a:latin typeface="+mn-lt"/>
                <a:ea typeface="+mn-ea"/>
                <a:cs typeface="+mn-cs"/>
              </a:defRPr>
            </a:lvl2pPr>
            <a:lvl3pPr marL="914400" algn="l" rtl="0" fontAlgn="base">
              <a:spcBef>
                <a:spcPct val="0"/>
              </a:spcBef>
              <a:spcAft>
                <a:spcPct val="0"/>
              </a:spcAft>
              <a:defRPr sz="1200" kern="1200">
                <a:solidFill>
                  <a:schemeClr val="lt1"/>
                </a:solidFill>
                <a:latin typeface="+mn-lt"/>
                <a:ea typeface="+mn-ea"/>
                <a:cs typeface="+mn-cs"/>
              </a:defRPr>
            </a:lvl3pPr>
            <a:lvl4pPr marL="1371600" algn="l" rtl="0" fontAlgn="base">
              <a:spcBef>
                <a:spcPct val="0"/>
              </a:spcBef>
              <a:spcAft>
                <a:spcPct val="0"/>
              </a:spcAft>
              <a:defRPr sz="1200" kern="1200">
                <a:solidFill>
                  <a:schemeClr val="lt1"/>
                </a:solidFill>
                <a:latin typeface="+mn-lt"/>
                <a:ea typeface="+mn-ea"/>
                <a:cs typeface="+mn-cs"/>
              </a:defRPr>
            </a:lvl4pPr>
            <a:lvl5pPr marL="1828800" algn="l" rtl="0" fontAlgn="base">
              <a:spcBef>
                <a:spcPct val="0"/>
              </a:spcBef>
              <a:spcAft>
                <a:spcPct val="0"/>
              </a:spcAft>
              <a:defRPr sz="1200" kern="1200">
                <a:solidFill>
                  <a:schemeClr val="lt1"/>
                </a:solidFill>
                <a:latin typeface="+mn-lt"/>
                <a:ea typeface="+mn-ea"/>
                <a:cs typeface="+mn-cs"/>
              </a:defRPr>
            </a:lvl5pPr>
            <a:lvl6pPr marL="2286000" algn="l" defTabSz="457200" rtl="0" eaLnBrk="1" latinLnBrk="0" hangingPunct="1">
              <a:defRPr sz="1200" kern="1200">
                <a:solidFill>
                  <a:schemeClr val="lt1"/>
                </a:solidFill>
                <a:latin typeface="+mn-lt"/>
                <a:ea typeface="+mn-ea"/>
                <a:cs typeface="+mn-cs"/>
              </a:defRPr>
            </a:lvl6pPr>
            <a:lvl7pPr marL="2743200" algn="l" defTabSz="457200" rtl="0" eaLnBrk="1" latinLnBrk="0" hangingPunct="1">
              <a:defRPr sz="1200" kern="1200">
                <a:solidFill>
                  <a:schemeClr val="lt1"/>
                </a:solidFill>
                <a:latin typeface="+mn-lt"/>
                <a:ea typeface="+mn-ea"/>
                <a:cs typeface="+mn-cs"/>
              </a:defRPr>
            </a:lvl7pPr>
            <a:lvl8pPr marL="3200400" algn="l" defTabSz="457200" rtl="0" eaLnBrk="1" latinLnBrk="0" hangingPunct="1">
              <a:defRPr sz="1200" kern="1200">
                <a:solidFill>
                  <a:schemeClr val="lt1"/>
                </a:solidFill>
                <a:latin typeface="+mn-lt"/>
                <a:ea typeface="+mn-ea"/>
                <a:cs typeface="+mn-cs"/>
              </a:defRPr>
            </a:lvl8pPr>
            <a:lvl9pPr marL="3657600" algn="l" defTabSz="457200" rtl="0" eaLnBrk="1" latinLnBrk="0" hangingPunct="1">
              <a:defRPr sz="1200" kern="1200">
                <a:solidFill>
                  <a:schemeClr val="lt1"/>
                </a:solidFill>
                <a:latin typeface="+mn-lt"/>
                <a:ea typeface="+mn-ea"/>
                <a:cs typeface="+mn-cs"/>
              </a:defRPr>
            </a:lvl9pPr>
          </a:lstStyle>
          <a:p>
            <a:pPr algn="ctr">
              <a:spcAft>
                <a:spcPts val="600"/>
              </a:spcAft>
            </a:pPr>
            <a:endParaRPr lang="en-GB" dirty="0"/>
          </a:p>
        </p:txBody>
      </p:sp>
      <p:pic>
        <p:nvPicPr>
          <p:cNvPr id="76" name="Imagen 4"/>
          <p:cNvPicPr>
            <a:picLocks noChangeAspect="1"/>
          </p:cNvPicPr>
          <p:nvPr/>
        </p:nvPicPr>
        <p:blipFill>
          <a:blip r:embed="rId10"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8714" y="3879937"/>
            <a:ext cx="468000" cy="468000"/>
          </a:xfrm>
          <a:prstGeom prst="rect">
            <a:avLst/>
          </a:prstGeom>
        </p:spPr>
      </p:pic>
      <p:pic>
        <p:nvPicPr>
          <p:cNvPr id="77" name="Imagen 6"/>
          <p:cNvPicPr>
            <a:picLocks noChangeAspect="1"/>
          </p:cNvPicPr>
          <p:nvPr/>
        </p:nvPicPr>
        <p:blipFill>
          <a:blip r:embed="rId11"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37233" y="4649678"/>
            <a:ext cx="468000" cy="468000"/>
          </a:xfrm>
          <a:prstGeom prst="rect">
            <a:avLst/>
          </a:prstGeom>
        </p:spPr>
      </p:pic>
      <p:pic>
        <p:nvPicPr>
          <p:cNvPr id="78" name="Imagen 8"/>
          <p:cNvPicPr>
            <a:picLocks noChangeAspect="1"/>
          </p:cNvPicPr>
          <p:nvPr/>
        </p:nvPicPr>
        <p:blipFill>
          <a:blip r:embed="rId1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6474" y="5593491"/>
            <a:ext cx="485791" cy="485791"/>
          </a:xfrm>
          <a:prstGeom prst="rect">
            <a:avLst/>
          </a:prstGeom>
        </p:spPr>
      </p:pic>
      <p:sp>
        <p:nvSpPr>
          <p:cNvPr id="3" name="Date Placeholder 2"/>
          <p:cNvSpPr>
            <a:spLocks noGrp="1"/>
          </p:cNvSpPr>
          <p:nvPr>
            <p:ph type="dt" sz="half" idx="10"/>
          </p:nvPr>
        </p:nvSpPr>
        <p:spPr/>
        <p:txBody>
          <a:bodyPr/>
          <a:lstStyle/>
          <a:p>
            <a:fld id="{E774E3CF-293D-4A79-AC70-7521893C45D7}" type="datetime3">
              <a:rPr lang="en-GB" smtClean="0"/>
              <a:t>7 July, 2020</a:t>
            </a:fld>
            <a:endParaRPr lang="en-GB" dirty="0"/>
          </a:p>
        </p:txBody>
      </p:sp>
      <p:sp>
        <p:nvSpPr>
          <p:cNvPr id="4" name="Slide Number Placeholder 3"/>
          <p:cNvSpPr>
            <a:spLocks noGrp="1"/>
          </p:cNvSpPr>
          <p:nvPr>
            <p:ph type="sldNum" sz="quarter" idx="4"/>
          </p:nvPr>
        </p:nvSpPr>
        <p:spPr/>
        <p:txBody>
          <a:bodyPr/>
          <a:lstStyle/>
          <a:p>
            <a:fld id="{EDB9696E-5DF7-4353-AF9F-8C50BA0EF038}" type="slidenum">
              <a:rPr lang="en-GB" smtClean="0"/>
              <a:t>24</a:t>
            </a:fld>
            <a:endParaRPr lang="en-GB" dirty="0"/>
          </a:p>
        </p:txBody>
      </p:sp>
    </p:spTree>
    <p:extLst>
      <p:ext uri="{BB962C8B-B14F-4D97-AF65-F5344CB8AC3E}">
        <p14:creationId xmlns:p14="http://schemas.microsoft.com/office/powerpoint/2010/main" val="3800952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7 Objeto" hidden="1"/>
          <p:cNvGraphicFramePr>
            <a:graphicFrameLocks noChangeAspect="1"/>
          </p:cNvGraphicFramePr>
          <p:nvPr>
            <p:custDataLst>
              <p:tags r:id="rId2"/>
            </p:custDataLst>
            <p:extLst>
              <p:ext uri="{D42A27DB-BD31-4B8C-83A1-F6EECF244321}">
                <p14:modId xmlns:p14="http://schemas.microsoft.com/office/powerpoint/2010/main" val="9445664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4305"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algn="ctr">
              <a:spcAft>
                <a:spcPts val="600"/>
              </a:spcAft>
            </a:pPr>
            <a:endParaRPr lang="en-GB"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3" name="Rectangle 2"/>
          <p:cNvSpPr/>
          <p:nvPr/>
        </p:nvSpPr>
        <p:spPr>
          <a:xfrm>
            <a:off x="1198020" y="2348880"/>
            <a:ext cx="2880320" cy="1368152"/>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dirty="0">
                <a:solidFill>
                  <a:schemeClr val="accent6"/>
                </a:solidFill>
                <a:latin typeface="Franklin Gothic Book" panose="020B0503020102020204" pitchFamily="34" charset="0"/>
              </a:rPr>
              <a:t>Coverage of </a:t>
            </a:r>
            <a:r>
              <a:rPr lang="en-GB" b="1" dirty="0">
                <a:solidFill>
                  <a:schemeClr val="accent6"/>
                </a:solidFill>
                <a:latin typeface="Franklin Gothic Book" panose="020B0503020102020204" pitchFamily="34" charset="0"/>
              </a:rPr>
              <a:t>public procurement life cycle</a:t>
            </a:r>
          </a:p>
        </p:txBody>
      </p:sp>
      <p:sp>
        <p:nvSpPr>
          <p:cNvPr id="2" name="Oval 1"/>
          <p:cNvSpPr/>
          <p:nvPr/>
        </p:nvSpPr>
        <p:spPr>
          <a:xfrm>
            <a:off x="873452" y="2087148"/>
            <a:ext cx="720000" cy="72000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n-GB" dirty="0"/>
          </a:p>
        </p:txBody>
      </p:sp>
      <p:sp>
        <p:nvSpPr>
          <p:cNvPr id="6" name="5 Marcador de número de diapositiva"/>
          <p:cNvSpPr>
            <a:spLocks noGrp="1"/>
          </p:cNvSpPr>
          <p:nvPr>
            <p:ph type="sldNum" sz="quarter" idx="4"/>
          </p:nvPr>
        </p:nvSpPr>
        <p:spPr/>
        <p:txBody>
          <a:bodyPr/>
          <a:lstStyle/>
          <a:p>
            <a:fld id="{71F9F866-B438-9445-8D9F-1F8FF6608833}" type="slidenum">
              <a:rPr lang="en-GB" smtClean="0">
                <a:solidFill>
                  <a:srgbClr val="00539B"/>
                </a:solidFill>
                <a:latin typeface="Franklin Gothic Book" panose="020B0503020102020204" pitchFamily="34" charset="0"/>
              </a:rPr>
              <a:pPr/>
              <a:t>25</a:t>
            </a:fld>
            <a:endParaRPr lang="en-GB" dirty="0">
              <a:solidFill>
                <a:srgbClr val="00539B"/>
              </a:solidFill>
              <a:latin typeface="Franklin Gothic Book" panose="020B0503020102020204" pitchFamily="34" charset="0"/>
            </a:endParaRPr>
          </a:p>
        </p:txBody>
      </p:sp>
      <p:sp>
        <p:nvSpPr>
          <p:cNvPr id="16" name="4 Título"/>
          <p:cNvSpPr txBox="1">
            <a:spLocks/>
          </p:cNvSpPr>
          <p:nvPr/>
        </p:nvSpPr>
        <p:spPr>
          <a:xfrm>
            <a:off x="619125" y="260648"/>
            <a:ext cx="6391275" cy="635000"/>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endParaRPr lang="en-GB" sz="2000" dirty="0">
              <a:solidFill>
                <a:srgbClr val="00AE9E"/>
              </a:solidFill>
              <a:latin typeface="Franklin Gothic Book" panose="020B0503020102020204" pitchFamily="34" charset="0"/>
            </a:endParaRPr>
          </a:p>
        </p:txBody>
      </p:sp>
      <p:sp>
        <p:nvSpPr>
          <p:cNvPr id="17" name="24 CuadroTexto"/>
          <p:cNvSpPr txBox="1"/>
          <p:nvPr/>
        </p:nvSpPr>
        <p:spPr>
          <a:xfrm>
            <a:off x="204137" y="1105580"/>
            <a:ext cx="8688342" cy="584775"/>
          </a:xfrm>
          <a:prstGeom prst="rect">
            <a:avLst/>
          </a:prstGeom>
          <a:noFill/>
        </p:spPr>
        <p:txBody>
          <a:bodyPr wrap="square" rtlCol="0">
            <a:spAutoFit/>
          </a:bodyPr>
          <a:lstStyle/>
          <a:p>
            <a:r>
              <a:rPr lang="en-GB" sz="1600" dirty="0">
                <a:solidFill>
                  <a:srgbClr val="58595B">
                    <a:lumMod val="50000"/>
                  </a:srgbClr>
                </a:solidFill>
                <a:latin typeface="Franklin Gothic Book" panose="020B0503020102020204" pitchFamily="34" charset="0"/>
                <a:cs typeface="Arial" panose="020B0604020202020204" pitchFamily="34" charset="0"/>
              </a:rPr>
              <a:t>The system has the aim to cover all public procurement in Moldova. In that sense, it covers all functions from two points of view:</a:t>
            </a:r>
          </a:p>
        </p:txBody>
      </p:sp>
      <p:sp>
        <p:nvSpPr>
          <p:cNvPr id="19" name="Rectangle 18"/>
          <p:cNvSpPr/>
          <p:nvPr/>
        </p:nvSpPr>
        <p:spPr>
          <a:xfrm>
            <a:off x="4561437" y="2348880"/>
            <a:ext cx="2880320" cy="1368152"/>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dirty="0">
                <a:solidFill>
                  <a:schemeClr val="accent6"/>
                </a:solidFill>
                <a:latin typeface="Franklin Gothic Book" panose="020B0503020102020204" pitchFamily="34" charset="0"/>
              </a:rPr>
              <a:t>Coverage of </a:t>
            </a:r>
            <a:r>
              <a:rPr lang="en-GB" b="1" dirty="0">
                <a:solidFill>
                  <a:schemeClr val="accent6"/>
                </a:solidFill>
                <a:latin typeface="Franklin Gothic Book" panose="020B0503020102020204" pitchFamily="34" charset="0"/>
              </a:rPr>
              <a:t>public procurement procedures</a:t>
            </a:r>
          </a:p>
        </p:txBody>
      </p:sp>
      <p:sp>
        <p:nvSpPr>
          <p:cNvPr id="20" name="Rectangle 19"/>
          <p:cNvSpPr/>
          <p:nvPr/>
        </p:nvSpPr>
        <p:spPr>
          <a:xfrm>
            <a:off x="1198020" y="4149080"/>
            <a:ext cx="2880320" cy="1368152"/>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dirty="0"/>
              <a:t>End-to-end electronic procurement</a:t>
            </a:r>
          </a:p>
        </p:txBody>
      </p:sp>
      <p:sp>
        <p:nvSpPr>
          <p:cNvPr id="21" name="Rectangle 20"/>
          <p:cNvSpPr/>
          <p:nvPr/>
        </p:nvSpPr>
        <p:spPr>
          <a:xfrm>
            <a:off x="4561437" y="4149080"/>
            <a:ext cx="2880320" cy="1368152"/>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dirty="0"/>
              <a:t>All procedures available by Law</a:t>
            </a:r>
          </a:p>
        </p:txBody>
      </p:sp>
      <p:sp>
        <p:nvSpPr>
          <p:cNvPr id="4" name="Down Arrow 3"/>
          <p:cNvSpPr/>
          <p:nvPr/>
        </p:nvSpPr>
        <p:spPr>
          <a:xfrm>
            <a:off x="2339752" y="3717032"/>
            <a:ext cx="504056" cy="432048"/>
          </a:xfrm>
          <a:prstGeom prst="down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n-GB" dirty="0"/>
          </a:p>
        </p:txBody>
      </p:sp>
      <p:pic>
        <p:nvPicPr>
          <p:cNvPr id="116745" name="Picture 9" descr="https://d30y9cdsu7xlg0.cloudfront.net/png/906678-200.png"/>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7232" y="2060928"/>
            <a:ext cx="772440" cy="772440"/>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p:cNvSpPr/>
          <p:nvPr/>
        </p:nvSpPr>
        <p:spPr>
          <a:xfrm>
            <a:off x="4201437" y="2087148"/>
            <a:ext cx="720000" cy="72000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n-GB" dirty="0"/>
          </a:p>
        </p:txBody>
      </p:sp>
      <p:sp>
        <p:nvSpPr>
          <p:cNvPr id="23" name="Down Arrow 22"/>
          <p:cNvSpPr/>
          <p:nvPr/>
        </p:nvSpPr>
        <p:spPr>
          <a:xfrm>
            <a:off x="5749569" y="3717032"/>
            <a:ext cx="504056" cy="432048"/>
          </a:xfrm>
          <a:prstGeom prst="down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n-GB" dirty="0"/>
          </a:p>
        </p:txBody>
      </p:sp>
      <p:pic>
        <p:nvPicPr>
          <p:cNvPr id="116747" name="Picture 11" descr="https://d30y9cdsu7xlg0.cloudfront.net/png/355072-200.png"/>
          <p:cNvPicPr>
            <a:picLocks noChangeAspect="1" noChangeArrowheads="1"/>
          </p:cNvPicPr>
          <p:nvPr/>
        </p:nvPicPr>
        <p:blipFill>
          <a:blip r:embed="rId9"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01437" y="2087149"/>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574673" y="726424"/>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Coverage of public procurement processes</a:t>
            </a:r>
          </a:p>
        </p:txBody>
      </p:sp>
      <p:sp>
        <p:nvSpPr>
          <p:cNvPr id="24" name="4 Título"/>
          <p:cNvSpPr txBox="1">
            <a:spLocks/>
          </p:cNvSpPr>
          <p:nvPr/>
        </p:nvSpPr>
        <p:spPr>
          <a:xfrm>
            <a:off x="574673" y="101405"/>
            <a:ext cx="6985001" cy="617733"/>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r>
              <a:rPr lang="en-GB" dirty="0" smtClean="0"/>
              <a:t>Business concept</a:t>
            </a:r>
            <a:endParaRPr lang="en-GB" sz="2000" dirty="0">
              <a:solidFill>
                <a:schemeClr val="accent2"/>
              </a:solidFill>
            </a:endParaRPr>
          </a:p>
        </p:txBody>
      </p:sp>
      <p:sp>
        <p:nvSpPr>
          <p:cNvPr id="7" name="Date Placeholder 6"/>
          <p:cNvSpPr>
            <a:spLocks noGrp="1"/>
          </p:cNvSpPr>
          <p:nvPr>
            <p:ph type="dt" sz="half" idx="10"/>
          </p:nvPr>
        </p:nvSpPr>
        <p:spPr/>
        <p:txBody>
          <a:bodyPr/>
          <a:lstStyle/>
          <a:p>
            <a:fld id="{27ED3D7D-1132-4D48-8B34-52701382C26D}" type="datetime3">
              <a:rPr lang="en-GB" smtClean="0"/>
              <a:t>7 July, 2020</a:t>
            </a:fld>
            <a:endParaRPr lang="en-GB" dirty="0"/>
          </a:p>
        </p:txBody>
      </p:sp>
    </p:spTree>
    <p:extLst>
      <p:ext uri="{BB962C8B-B14F-4D97-AF65-F5344CB8AC3E}">
        <p14:creationId xmlns:p14="http://schemas.microsoft.com/office/powerpoint/2010/main" val="3025773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7 Objeto" hidden="1"/>
          <p:cNvGraphicFramePr>
            <a:graphicFrameLocks noChangeAspect="1"/>
          </p:cNvGraphicFramePr>
          <p:nvPr>
            <p:custDataLst>
              <p:tags r:id="rId2"/>
            </p:custDataLst>
            <p:extLst>
              <p:ext uri="{D42A27DB-BD31-4B8C-83A1-F6EECF244321}">
                <p14:modId xmlns:p14="http://schemas.microsoft.com/office/powerpoint/2010/main" val="371630817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5332"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algn="ctr">
              <a:spcAft>
                <a:spcPts val="600"/>
              </a:spcAft>
            </a:pPr>
            <a:endParaRPr lang="en-GB"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6" name="5 Marcador de número de diapositiva"/>
          <p:cNvSpPr>
            <a:spLocks noGrp="1"/>
          </p:cNvSpPr>
          <p:nvPr>
            <p:ph type="sldNum" sz="quarter" idx="4"/>
          </p:nvPr>
        </p:nvSpPr>
        <p:spPr/>
        <p:txBody>
          <a:bodyPr/>
          <a:lstStyle/>
          <a:p>
            <a:fld id="{71F9F866-B438-9445-8D9F-1F8FF6608833}" type="slidenum">
              <a:rPr lang="en-GB" smtClean="0">
                <a:solidFill>
                  <a:srgbClr val="00539B"/>
                </a:solidFill>
                <a:latin typeface="Franklin Gothic Book" panose="020B0503020102020204" pitchFamily="34" charset="0"/>
              </a:rPr>
              <a:pPr/>
              <a:t>26</a:t>
            </a:fld>
            <a:endParaRPr lang="en-GB" dirty="0">
              <a:solidFill>
                <a:srgbClr val="00539B"/>
              </a:solidFill>
              <a:latin typeface="Franklin Gothic Book" panose="020B0503020102020204" pitchFamily="34" charset="0"/>
            </a:endParaRPr>
          </a:p>
        </p:txBody>
      </p:sp>
      <p:sp>
        <p:nvSpPr>
          <p:cNvPr id="16" name="4 Título"/>
          <p:cNvSpPr txBox="1">
            <a:spLocks/>
          </p:cNvSpPr>
          <p:nvPr/>
        </p:nvSpPr>
        <p:spPr>
          <a:xfrm>
            <a:off x="619125" y="260648"/>
            <a:ext cx="6391275" cy="635000"/>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endParaRPr lang="en-GB" sz="2000" dirty="0">
              <a:solidFill>
                <a:srgbClr val="00AE9E"/>
              </a:solidFill>
              <a:latin typeface="Franklin Gothic Book" panose="020B0503020102020204" pitchFamily="34" charset="0"/>
            </a:endParaRPr>
          </a:p>
        </p:txBody>
      </p:sp>
      <p:sp>
        <p:nvSpPr>
          <p:cNvPr id="17" name="24 CuadroTexto"/>
          <p:cNvSpPr txBox="1"/>
          <p:nvPr/>
        </p:nvSpPr>
        <p:spPr>
          <a:xfrm>
            <a:off x="204137" y="1105580"/>
            <a:ext cx="8195526" cy="584775"/>
          </a:xfrm>
          <a:prstGeom prst="rect">
            <a:avLst/>
          </a:prstGeom>
          <a:noFill/>
        </p:spPr>
        <p:txBody>
          <a:bodyPr wrap="square" rtlCol="0">
            <a:spAutoFit/>
          </a:bodyPr>
          <a:lstStyle/>
          <a:p>
            <a:r>
              <a:rPr lang="en-GB" sz="1600" dirty="0">
                <a:solidFill>
                  <a:srgbClr val="58595B">
                    <a:lumMod val="50000"/>
                  </a:srgbClr>
                </a:solidFill>
                <a:latin typeface="Franklin Gothic Book" panose="020B0503020102020204" pitchFamily="34" charset="0"/>
                <a:cs typeface="Arial" panose="020B0604020202020204" pitchFamily="34" charset="0"/>
              </a:rPr>
              <a:t>Based on a typical procurement lifecycle, the eProcurement system in Moldova should cover the following:</a:t>
            </a:r>
          </a:p>
        </p:txBody>
      </p:sp>
      <p:sp>
        <p:nvSpPr>
          <p:cNvPr id="40" name="Oval 39"/>
          <p:cNvSpPr/>
          <p:nvPr/>
        </p:nvSpPr>
        <p:spPr>
          <a:xfrm>
            <a:off x="8330005" y="1131800"/>
            <a:ext cx="720000" cy="72000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n-GB" dirty="0"/>
          </a:p>
        </p:txBody>
      </p:sp>
      <p:pic>
        <p:nvPicPr>
          <p:cNvPr id="41" name="Picture 9" descr="https://d30y9cdsu7xlg0.cloudfront.net/png/906678-200.png"/>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03785" y="1105580"/>
            <a:ext cx="772440" cy="772440"/>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p:cNvSpPr txBox="1"/>
          <p:nvPr/>
        </p:nvSpPr>
        <p:spPr>
          <a:xfrm>
            <a:off x="574673" y="726424"/>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Coverage: the procurement life cycle for Moldova</a:t>
            </a:r>
          </a:p>
        </p:txBody>
      </p:sp>
      <p:sp>
        <p:nvSpPr>
          <p:cNvPr id="43" name="4 Título"/>
          <p:cNvSpPr txBox="1">
            <a:spLocks/>
          </p:cNvSpPr>
          <p:nvPr/>
        </p:nvSpPr>
        <p:spPr>
          <a:xfrm>
            <a:off x="574673" y="101405"/>
            <a:ext cx="6985001" cy="617733"/>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r>
              <a:rPr lang="en-GB" dirty="0" smtClean="0"/>
              <a:t>Business concept</a:t>
            </a:r>
            <a:endParaRPr lang="en-GB" sz="2000" dirty="0">
              <a:solidFill>
                <a:schemeClr val="accent2"/>
              </a:solidFill>
            </a:endParaRPr>
          </a:p>
        </p:txBody>
      </p:sp>
      <p:sp>
        <p:nvSpPr>
          <p:cNvPr id="3" name="Date Placeholder 2"/>
          <p:cNvSpPr>
            <a:spLocks noGrp="1"/>
          </p:cNvSpPr>
          <p:nvPr>
            <p:ph type="dt" sz="half" idx="10"/>
          </p:nvPr>
        </p:nvSpPr>
        <p:spPr/>
        <p:txBody>
          <a:bodyPr/>
          <a:lstStyle/>
          <a:p>
            <a:fld id="{9D367CE6-BAC2-4994-A4AB-628B393511B7}" type="datetime3">
              <a:rPr lang="en-GB" smtClean="0"/>
              <a:t>7 July, 2020</a:t>
            </a:fld>
            <a:endParaRPr lang="en-GB" dirty="0"/>
          </a:p>
        </p:txBody>
      </p:sp>
      <p:sp>
        <p:nvSpPr>
          <p:cNvPr id="49" name="Rectangle 26"/>
          <p:cNvSpPr/>
          <p:nvPr/>
        </p:nvSpPr>
        <p:spPr>
          <a:xfrm>
            <a:off x="2777924" y="4507163"/>
            <a:ext cx="1728000" cy="432000"/>
          </a:xfrm>
          <a:prstGeom prst="rect">
            <a:avLst/>
          </a:prstGeom>
          <a:solidFill>
            <a:srgbClr val="2DAAE2"/>
          </a:soli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ts val="600"/>
              </a:spcAft>
              <a:buClrTx/>
              <a:buSzTx/>
              <a:buFontTx/>
              <a:buNone/>
              <a:tabLst/>
              <a:defRPr/>
            </a:pPr>
            <a:r>
              <a:rPr kumimoji="0" lang="en-GB" sz="1400" b="1" i="0" u="none" strike="noStrike" kern="0" cap="none" spc="0" normalizeH="0" baseline="0" noProof="0" dirty="0">
                <a:ln>
                  <a:noFill/>
                </a:ln>
                <a:solidFill>
                  <a:srgbClr val="FFFFFF"/>
                </a:solidFill>
                <a:effectLst/>
                <a:uLnTx/>
                <a:uFillTx/>
                <a:latin typeface="Franklin Gothic Book" panose="020B0503020102020204" pitchFamily="34" charset="0"/>
              </a:rPr>
              <a:t>Selection</a:t>
            </a:r>
          </a:p>
        </p:txBody>
      </p:sp>
      <p:sp>
        <p:nvSpPr>
          <p:cNvPr id="50" name="Rectangle 27"/>
          <p:cNvSpPr/>
          <p:nvPr/>
        </p:nvSpPr>
        <p:spPr>
          <a:xfrm>
            <a:off x="2777924" y="3926055"/>
            <a:ext cx="1728000" cy="432000"/>
          </a:xfrm>
          <a:prstGeom prst="rect">
            <a:avLst/>
          </a:prstGeom>
          <a:solidFill>
            <a:srgbClr val="2DAAE2"/>
          </a:soli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ts val="600"/>
              </a:spcAft>
              <a:buClrTx/>
              <a:buSzTx/>
              <a:buFontTx/>
              <a:buNone/>
              <a:tabLst/>
              <a:defRPr/>
            </a:pPr>
            <a:r>
              <a:rPr kumimoji="0" lang="en-GB" sz="1400" b="1" i="0" u="none" strike="noStrike" kern="0" cap="none" spc="0" normalizeH="0" baseline="0" noProof="0" dirty="0">
                <a:ln>
                  <a:noFill/>
                </a:ln>
                <a:solidFill>
                  <a:srgbClr val="FFFFFF"/>
                </a:solidFill>
                <a:effectLst/>
                <a:uLnTx/>
                <a:uFillTx/>
                <a:latin typeface="Franklin Gothic Book" panose="020B0503020102020204" pitchFamily="34" charset="0"/>
              </a:rPr>
              <a:t>Tendering</a:t>
            </a:r>
          </a:p>
        </p:txBody>
      </p:sp>
      <p:sp>
        <p:nvSpPr>
          <p:cNvPr id="51" name="Rectangle 28"/>
          <p:cNvSpPr/>
          <p:nvPr/>
        </p:nvSpPr>
        <p:spPr>
          <a:xfrm>
            <a:off x="2777924" y="5088272"/>
            <a:ext cx="1728000" cy="432000"/>
          </a:xfrm>
          <a:prstGeom prst="rect">
            <a:avLst/>
          </a:prstGeom>
          <a:solidFill>
            <a:srgbClr val="2DAAE2"/>
          </a:soli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ts val="600"/>
              </a:spcAft>
              <a:buClrTx/>
              <a:buSzTx/>
              <a:buFontTx/>
              <a:buNone/>
              <a:tabLst/>
              <a:defRPr/>
            </a:pPr>
            <a:r>
              <a:rPr kumimoji="0" lang="en-GB" sz="1400" b="1" i="0" u="none" strike="noStrike" kern="0" cap="none" spc="0" normalizeH="0" baseline="0" noProof="0" dirty="0">
                <a:ln>
                  <a:noFill/>
                </a:ln>
                <a:solidFill>
                  <a:srgbClr val="FFFFFF"/>
                </a:solidFill>
                <a:effectLst/>
                <a:uLnTx/>
                <a:uFillTx/>
                <a:latin typeface="Franklin Gothic Book" panose="020B0503020102020204" pitchFamily="34" charset="0"/>
              </a:rPr>
              <a:t>Purchasing</a:t>
            </a:r>
          </a:p>
        </p:txBody>
      </p:sp>
      <p:sp>
        <p:nvSpPr>
          <p:cNvPr id="52" name="Rectangle 29"/>
          <p:cNvSpPr/>
          <p:nvPr/>
        </p:nvSpPr>
        <p:spPr>
          <a:xfrm>
            <a:off x="903508" y="4578226"/>
            <a:ext cx="1728000" cy="432000"/>
          </a:xfrm>
          <a:prstGeom prst="rect">
            <a:avLst/>
          </a:prstGeom>
          <a:solidFill>
            <a:srgbClr val="235AA6"/>
          </a:solidFill>
          <a:ln w="9525" cap="flat" cmpd="sng" algn="ctr">
            <a:noFill/>
            <a:prstDash val="solid"/>
          </a:ln>
          <a:effectLst/>
        </p:spPr>
        <p:txBody>
          <a:bodyPr rtlCol="0" anchor="ctr"/>
          <a:lstStyle/>
          <a:p>
            <a:pPr algn="ctr" fontAlgn="base">
              <a:spcBef>
                <a:spcPct val="0"/>
              </a:spcBef>
              <a:spcAft>
                <a:spcPts val="600"/>
              </a:spcAft>
            </a:pPr>
            <a:r>
              <a:rPr lang="en-GB" sz="1400" b="1" kern="0" dirty="0">
                <a:solidFill>
                  <a:srgbClr val="FFFFFF"/>
                </a:solidFill>
                <a:latin typeface="Franklin Gothic Book" panose="020B0503020102020204" pitchFamily="34" charset="0"/>
              </a:rPr>
              <a:t>Preparation</a:t>
            </a:r>
          </a:p>
        </p:txBody>
      </p:sp>
      <p:sp>
        <p:nvSpPr>
          <p:cNvPr id="53" name="Rectangle 32"/>
          <p:cNvSpPr/>
          <p:nvPr/>
        </p:nvSpPr>
        <p:spPr>
          <a:xfrm>
            <a:off x="4651586" y="4578226"/>
            <a:ext cx="1728000" cy="432000"/>
          </a:xfrm>
          <a:prstGeom prst="rect">
            <a:avLst/>
          </a:prstGeom>
          <a:solidFill>
            <a:srgbClr val="AED684"/>
          </a:solidFill>
          <a:ln w="9525" cap="flat" cmpd="sng" algn="ctr">
            <a:solidFill>
              <a:srgbClr val="FFFFFF"/>
            </a:solidFill>
            <a:prstDash val="solid"/>
          </a:ln>
          <a:effectLst/>
        </p:spPr>
        <p:txBody>
          <a:bodyPr rtlCol="0" anchor="ctr"/>
          <a:lstStyle/>
          <a:p>
            <a:pPr marL="0" marR="0" lvl="0" indent="0" algn="ctr" defTabSz="914400" eaLnBrk="1" fontAlgn="base" latinLnBrk="0" hangingPunct="1">
              <a:lnSpc>
                <a:spcPct val="100000"/>
              </a:lnSpc>
              <a:spcBef>
                <a:spcPct val="0"/>
              </a:spcBef>
              <a:spcAft>
                <a:spcPts val="600"/>
              </a:spcAft>
              <a:buClrTx/>
              <a:buSzTx/>
              <a:buFontTx/>
              <a:buNone/>
              <a:tabLst/>
              <a:defRPr/>
            </a:pPr>
            <a:r>
              <a:rPr kumimoji="0" lang="en-GB" sz="1400" b="1" i="0" u="none" strike="noStrike" kern="0" cap="none" spc="0" normalizeH="0" baseline="0" noProof="0" dirty="0">
                <a:ln>
                  <a:noFill/>
                </a:ln>
                <a:solidFill>
                  <a:srgbClr val="FFFFFF"/>
                </a:solidFill>
                <a:effectLst/>
                <a:uLnTx/>
                <a:uFillTx/>
                <a:latin typeface="Franklin Gothic Book" panose="020B0503020102020204" pitchFamily="34" charset="0"/>
              </a:rPr>
              <a:t>Execution</a:t>
            </a:r>
          </a:p>
        </p:txBody>
      </p:sp>
      <p:sp>
        <p:nvSpPr>
          <p:cNvPr id="54" name="Rectangle 34"/>
          <p:cNvSpPr/>
          <p:nvPr/>
        </p:nvSpPr>
        <p:spPr>
          <a:xfrm>
            <a:off x="6525625" y="4578226"/>
            <a:ext cx="1728000" cy="432000"/>
          </a:xfrm>
          <a:prstGeom prst="rect">
            <a:avLst/>
          </a:prstGeom>
          <a:solidFill>
            <a:srgbClr val="AED684"/>
          </a:solidFill>
          <a:ln w="9525" cap="flat" cmpd="sng" algn="ctr">
            <a:solidFill>
              <a:srgbClr val="FFFFFF"/>
            </a:solidFill>
            <a:prstDash val="solid"/>
          </a:ln>
          <a:effectLst/>
        </p:spPr>
        <p:txBody>
          <a:bodyPr rtlCol="0" anchor="ctr"/>
          <a:lstStyle/>
          <a:p>
            <a:pPr marL="0" marR="0" lvl="0" indent="0" algn="ctr" defTabSz="914400" eaLnBrk="1" fontAlgn="base" latinLnBrk="0" hangingPunct="1">
              <a:lnSpc>
                <a:spcPct val="100000"/>
              </a:lnSpc>
              <a:spcBef>
                <a:spcPct val="0"/>
              </a:spcBef>
              <a:spcAft>
                <a:spcPts val="600"/>
              </a:spcAft>
              <a:buClrTx/>
              <a:buSzTx/>
              <a:buFontTx/>
              <a:buNone/>
              <a:tabLst/>
              <a:defRPr/>
            </a:pPr>
            <a:r>
              <a:rPr kumimoji="0" lang="en-GB" sz="1400" b="1" i="0" u="none" strike="noStrike" kern="0" cap="none" spc="0" normalizeH="0" baseline="0" noProof="0" dirty="0">
                <a:ln>
                  <a:noFill/>
                </a:ln>
                <a:solidFill>
                  <a:srgbClr val="FFFFFF"/>
                </a:solidFill>
                <a:effectLst/>
                <a:uLnTx/>
                <a:uFillTx/>
                <a:latin typeface="Franklin Gothic Book" panose="020B0503020102020204" pitchFamily="34" charset="0"/>
              </a:rPr>
              <a:t>Performance </a:t>
            </a:r>
            <a:r>
              <a:rPr kumimoji="0" lang="en-GB" sz="1400" b="1" i="0" u="none" strike="noStrike" kern="0" cap="none" spc="0" normalizeH="0" baseline="0" noProof="0" dirty="0" smtClean="0">
                <a:ln>
                  <a:noFill/>
                </a:ln>
                <a:solidFill>
                  <a:srgbClr val="FFFFFF"/>
                </a:solidFill>
                <a:effectLst/>
                <a:uLnTx/>
                <a:uFillTx/>
                <a:latin typeface="Franklin Gothic Book" panose="020B0503020102020204" pitchFamily="34" charset="0"/>
              </a:rPr>
              <a:t>management</a:t>
            </a:r>
            <a:endParaRPr kumimoji="0" lang="en-GB" sz="1400" b="1" i="0" u="none" strike="noStrike" kern="0" cap="none" spc="0" normalizeH="0" baseline="0" noProof="0" dirty="0">
              <a:ln>
                <a:noFill/>
              </a:ln>
              <a:solidFill>
                <a:srgbClr val="FFFFFF"/>
              </a:solidFill>
              <a:effectLst/>
              <a:uLnTx/>
              <a:uFillTx/>
              <a:latin typeface="Franklin Gothic Book" panose="020B0503020102020204" pitchFamily="34" charset="0"/>
            </a:endParaRPr>
          </a:p>
        </p:txBody>
      </p:sp>
      <p:sp>
        <p:nvSpPr>
          <p:cNvPr id="55" name="Left Brace 38"/>
          <p:cNvSpPr/>
          <p:nvPr/>
        </p:nvSpPr>
        <p:spPr>
          <a:xfrm rot="16200000" flipH="1">
            <a:off x="6371582" y="2961208"/>
            <a:ext cx="234046" cy="2886030"/>
          </a:xfrm>
          <a:prstGeom prst="leftBrace">
            <a:avLst/>
          </a:prstGeom>
          <a:solidFill>
            <a:srgbClr val="FFFFFF"/>
          </a:solidFill>
          <a:ln w="19050" cap="flat" cmpd="sng" algn="ctr">
            <a:solidFill>
              <a:srgbClr val="AED684"/>
            </a:solidFill>
            <a:prstDash val="solid"/>
            <a:headEnd type="triangle"/>
            <a:tailEnd type="none"/>
          </a:ln>
          <a:effectLst/>
        </p:spPr>
        <p:txBody>
          <a:bodyPr rtlCol="0" anchor="ctr"/>
          <a:lstStyle/>
          <a:p>
            <a:pPr marL="0" marR="0" lvl="0" indent="0" algn="ctr" defTabSz="914400" fontAlgn="base" latinLnBrk="0" hangingPunct="1">
              <a:lnSpc>
                <a:spcPct val="100000"/>
              </a:lnSpc>
              <a:spcBef>
                <a:spcPct val="0"/>
              </a:spcBef>
              <a:spcAft>
                <a:spcPct val="0"/>
              </a:spcAft>
              <a:buClrTx/>
              <a:buSzTx/>
              <a:buFontTx/>
              <a:buNone/>
              <a:tabLst/>
              <a:defRPr/>
            </a:pPr>
            <a:endParaRPr kumimoji="0" lang="en-GB" sz="1200" b="1" i="0" u="none" strike="noStrike" kern="0" cap="none" spc="0" normalizeH="0" baseline="0" noProof="0" dirty="0">
              <a:ln w="18415" cmpd="sng">
                <a:solidFill>
                  <a:srgbClr val="FFFFFF"/>
                </a:solidFill>
                <a:prstDash val="solid"/>
              </a:ln>
              <a:solidFill>
                <a:srgbClr val="00539B"/>
              </a:solidFill>
              <a:effectLst>
                <a:outerShdw blurRad="63500" dir="3600000" algn="tl" rotWithShape="0">
                  <a:srgbClr val="000000">
                    <a:alpha val="70000"/>
                  </a:srgbClr>
                </a:outerShdw>
              </a:effectLst>
              <a:uLnTx/>
              <a:uFillTx/>
              <a:latin typeface="Franklin Gothic Book" panose="020B0503020102020204" pitchFamily="34" charset="0"/>
            </a:endParaRPr>
          </a:p>
        </p:txBody>
      </p:sp>
      <p:cxnSp>
        <p:nvCxnSpPr>
          <p:cNvPr id="56" name="Straight Arrow Connector 2"/>
          <p:cNvCxnSpPr/>
          <p:nvPr/>
        </p:nvCxnSpPr>
        <p:spPr>
          <a:xfrm>
            <a:off x="284582" y="2679355"/>
            <a:ext cx="8617812" cy="0"/>
          </a:xfrm>
          <a:prstGeom prst="straightConnector1">
            <a:avLst/>
          </a:prstGeom>
          <a:noFill/>
          <a:ln w="19050" cap="flat" cmpd="sng" algn="ctr">
            <a:solidFill>
              <a:schemeClr val="bg1">
                <a:lumMod val="65000"/>
              </a:schemeClr>
            </a:solidFill>
            <a:prstDash val="solid"/>
            <a:headEnd w="lg" len="lg"/>
            <a:tailEnd type="triangle"/>
          </a:ln>
          <a:effectLst/>
        </p:spPr>
      </p:cxnSp>
      <p:sp>
        <p:nvSpPr>
          <p:cNvPr id="57" name="Rectangle 39"/>
          <p:cNvSpPr/>
          <p:nvPr/>
        </p:nvSpPr>
        <p:spPr>
          <a:xfrm rot="16200000">
            <a:off x="-249906" y="4501792"/>
            <a:ext cx="1582750" cy="432000"/>
          </a:xfrm>
          <a:prstGeom prst="rect">
            <a:avLst/>
          </a:prstGeom>
          <a:solidFill>
            <a:srgbClr val="235AA6"/>
          </a:solidFill>
          <a:ln w="9525" cap="flat" cmpd="sng" algn="ctr">
            <a:noFill/>
            <a:prstDash val="solid"/>
          </a:ln>
          <a:effectLst/>
        </p:spPr>
        <p:txBody>
          <a:bodyPr rtlCol="0" anchor="ctr"/>
          <a:lstStyle/>
          <a:p>
            <a:pPr algn="ctr" fontAlgn="base">
              <a:spcBef>
                <a:spcPct val="0"/>
              </a:spcBef>
              <a:spcAft>
                <a:spcPts val="600"/>
              </a:spcAft>
            </a:pPr>
            <a:r>
              <a:rPr lang="en-GB" sz="1400" b="1" kern="0" dirty="0">
                <a:solidFill>
                  <a:srgbClr val="FFFFFF"/>
                </a:solidFill>
                <a:latin typeface="Franklin Gothic Book" panose="020B0503020102020204" pitchFamily="34" charset="0"/>
              </a:rPr>
              <a:t>Planning</a:t>
            </a:r>
          </a:p>
        </p:txBody>
      </p:sp>
      <p:sp>
        <p:nvSpPr>
          <p:cNvPr id="58" name="Rectangle 41"/>
          <p:cNvSpPr/>
          <p:nvPr/>
        </p:nvSpPr>
        <p:spPr>
          <a:xfrm rot="16200000">
            <a:off x="7824289" y="4501791"/>
            <a:ext cx="1582748" cy="432000"/>
          </a:xfrm>
          <a:prstGeom prst="rect">
            <a:avLst/>
          </a:prstGeom>
          <a:solidFill>
            <a:srgbClr val="AED684"/>
          </a:solidFill>
          <a:ln w="9525" cap="flat" cmpd="sng" algn="ctr">
            <a:solidFill>
              <a:srgbClr val="FFFFFF"/>
            </a:solidFill>
            <a:prstDash val="solid"/>
          </a:ln>
          <a:effectLst/>
        </p:spPr>
        <p:txBody>
          <a:bodyPr rtlCol="0" anchor="ctr"/>
          <a:lstStyle/>
          <a:p>
            <a:pPr marL="0" marR="0" lvl="0" indent="0" algn="ctr" defTabSz="914400" eaLnBrk="1" fontAlgn="base" latinLnBrk="0" hangingPunct="1">
              <a:lnSpc>
                <a:spcPct val="100000"/>
              </a:lnSpc>
              <a:spcBef>
                <a:spcPct val="0"/>
              </a:spcBef>
              <a:spcAft>
                <a:spcPts val="600"/>
              </a:spcAft>
              <a:buClrTx/>
              <a:buSzTx/>
              <a:buFontTx/>
              <a:buNone/>
              <a:tabLst/>
              <a:defRPr/>
            </a:pPr>
            <a:r>
              <a:rPr kumimoji="0" lang="en-GB" sz="1400" b="1" i="0" u="none" strike="noStrike" kern="0" cap="none" spc="0" normalizeH="0" baseline="0" noProof="0" dirty="0">
                <a:ln>
                  <a:noFill/>
                </a:ln>
                <a:solidFill>
                  <a:srgbClr val="FFFFFF"/>
                </a:solidFill>
                <a:effectLst/>
                <a:uLnTx/>
                <a:uFillTx/>
                <a:latin typeface="Franklin Gothic Book" panose="020B0503020102020204" pitchFamily="34" charset="0"/>
              </a:rPr>
              <a:t>Reporting </a:t>
            </a:r>
            <a:r>
              <a:rPr kumimoji="0" lang="en-GB" sz="1400" b="1" i="0" u="none" strike="noStrike" kern="0" cap="none" spc="0" normalizeH="0" baseline="0" noProof="0" dirty="0" smtClean="0">
                <a:ln>
                  <a:noFill/>
                </a:ln>
                <a:solidFill>
                  <a:srgbClr val="FFFFFF"/>
                </a:solidFill>
                <a:effectLst/>
                <a:uLnTx/>
                <a:uFillTx/>
                <a:latin typeface="Franklin Gothic Book" panose="020B0503020102020204" pitchFamily="34" charset="0"/>
              </a:rPr>
              <a:t>and policy analysis</a:t>
            </a:r>
            <a:endParaRPr kumimoji="0" lang="en-GB" sz="1400" b="1" i="0" u="none" strike="noStrike" kern="0" cap="none" spc="0" normalizeH="0" baseline="0" noProof="0" dirty="0">
              <a:ln>
                <a:noFill/>
              </a:ln>
              <a:solidFill>
                <a:srgbClr val="FFFFFF"/>
              </a:solidFill>
              <a:effectLst/>
              <a:uLnTx/>
              <a:uFillTx/>
              <a:latin typeface="Franklin Gothic Book" panose="020B0503020102020204" pitchFamily="34" charset="0"/>
            </a:endParaRPr>
          </a:p>
        </p:txBody>
      </p:sp>
      <p:sp>
        <p:nvSpPr>
          <p:cNvPr id="59" name="1 Rectángulo"/>
          <p:cNvSpPr/>
          <p:nvPr/>
        </p:nvSpPr>
        <p:spPr>
          <a:xfrm>
            <a:off x="4651585" y="2229775"/>
            <a:ext cx="4180077" cy="358140"/>
          </a:xfrm>
          <a:prstGeom prst="rect">
            <a:avLst/>
          </a:prstGeom>
          <a:solidFill>
            <a:srgbClr val="FFFFFF"/>
          </a:solidFill>
          <a:ln w="19050" cap="flat" cmpd="sng" algn="ctr">
            <a:solidFill>
              <a:srgbClr val="AED684"/>
            </a:solidFill>
            <a:prstDash val="sysDash"/>
          </a:ln>
          <a:effectLst/>
        </p:spPr>
        <p:txBody>
          <a:bodyPr lIns="36000" tIns="36000" rIns="36000" bIns="36000" rtlCol="0" anchor="ctr"/>
          <a:lstStyle/>
          <a:p>
            <a:pPr marL="0" marR="0" lvl="0" indent="0" algn="ctr" defTabSz="914400" eaLnBrk="1" fontAlgn="base" latinLnBrk="0" hangingPunct="1">
              <a:lnSpc>
                <a:spcPct val="100000"/>
              </a:lnSpc>
              <a:spcBef>
                <a:spcPct val="0"/>
              </a:spcBef>
              <a:spcAft>
                <a:spcPts val="600"/>
              </a:spcAft>
              <a:buClrTx/>
              <a:buSzTx/>
              <a:buFontTx/>
              <a:buNone/>
              <a:tabLst/>
              <a:defRPr/>
            </a:pPr>
            <a:r>
              <a:rPr kumimoji="0" lang="en-GB" sz="1600" b="1" i="0" u="none" strike="noStrike" kern="0" cap="none" spc="0" normalizeH="0" baseline="0" noProof="0" dirty="0">
                <a:ln>
                  <a:noFill/>
                </a:ln>
                <a:solidFill>
                  <a:srgbClr val="AED684"/>
                </a:solidFill>
                <a:effectLst/>
                <a:uLnTx/>
                <a:uFillTx/>
                <a:latin typeface="Franklin Gothic Book" panose="020B0503020102020204" pitchFamily="34" charset="0"/>
              </a:rPr>
              <a:t>Post-tendering</a:t>
            </a:r>
          </a:p>
        </p:txBody>
      </p:sp>
      <p:sp>
        <p:nvSpPr>
          <p:cNvPr id="60" name="40 Rectángulo"/>
          <p:cNvSpPr/>
          <p:nvPr/>
        </p:nvSpPr>
        <p:spPr>
          <a:xfrm>
            <a:off x="2777924" y="2229775"/>
            <a:ext cx="1728000" cy="358140"/>
          </a:xfrm>
          <a:prstGeom prst="rect">
            <a:avLst/>
          </a:prstGeom>
          <a:solidFill>
            <a:srgbClr val="FFFFFF"/>
          </a:solidFill>
          <a:ln w="19050" cap="flat" cmpd="sng" algn="ctr">
            <a:solidFill>
              <a:srgbClr val="2E75B6"/>
            </a:solidFill>
            <a:prstDash val="sysDash"/>
          </a:ln>
          <a:effectLst/>
        </p:spPr>
        <p:txBody>
          <a:bodyPr lIns="36000" tIns="36000" rIns="36000" bIns="36000" rtlCol="0" anchor="ctr"/>
          <a:lstStyle/>
          <a:p>
            <a:pPr marL="0" marR="0" lvl="0" indent="0" algn="ctr" defTabSz="914400" eaLnBrk="1" fontAlgn="base" latinLnBrk="0" hangingPunct="1">
              <a:lnSpc>
                <a:spcPct val="100000"/>
              </a:lnSpc>
              <a:spcBef>
                <a:spcPct val="0"/>
              </a:spcBef>
              <a:spcAft>
                <a:spcPts val="600"/>
              </a:spcAft>
              <a:buClrTx/>
              <a:buSzTx/>
              <a:buFontTx/>
              <a:buNone/>
              <a:tabLst/>
              <a:defRPr/>
            </a:pPr>
            <a:r>
              <a:rPr kumimoji="0" lang="en-GB" sz="1600" b="1" i="0" u="none" strike="noStrike" kern="0" cap="none" spc="0" normalizeH="0" baseline="0" noProof="0" dirty="0">
                <a:ln>
                  <a:noFill/>
                </a:ln>
                <a:solidFill>
                  <a:srgbClr val="2E75B6"/>
                </a:solidFill>
                <a:effectLst/>
                <a:uLnTx/>
                <a:uFillTx/>
                <a:latin typeface="Franklin Gothic Book" panose="020B0503020102020204" pitchFamily="34" charset="0"/>
              </a:rPr>
              <a:t>Tendering</a:t>
            </a:r>
          </a:p>
        </p:txBody>
      </p:sp>
      <p:sp>
        <p:nvSpPr>
          <p:cNvPr id="61" name="42 Rectángulo"/>
          <p:cNvSpPr/>
          <p:nvPr/>
        </p:nvSpPr>
        <p:spPr>
          <a:xfrm>
            <a:off x="325469" y="2229775"/>
            <a:ext cx="2306039" cy="358140"/>
          </a:xfrm>
          <a:prstGeom prst="rect">
            <a:avLst/>
          </a:prstGeom>
          <a:solidFill>
            <a:srgbClr val="FFFFFF"/>
          </a:solidFill>
          <a:ln w="19050" cap="flat" cmpd="sng" algn="ctr">
            <a:solidFill>
              <a:srgbClr val="00539B"/>
            </a:solidFill>
            <a:prstDash val="sysDash"/>
          </a:ln>
          <a:effectLst/>
        </p:spPr>
        <p:txBody>
          <a:bodyPr lIns="36000" tIns="36000" rIns="36000" bIns="36000" rtlCol="0" anchor="ctr"/>
          <a:lstStyle/>
          <a:p>
            <a:pPr algn="ctr" fontAlgn="base">
              <a:spcBef>
                <a:spcPct val="0"/>
              </a:spcBef>
              <a:spcAft>
                <a:spcPts val="600"/>
              </a:spcAft>
            </a:pPr>
            <a:r>
              <a:rPr lang="en-GB" sz="1600" b="1" kern="0" dirty="0">
                <a:solidFill>
                  <a:srgbClr val="235AA6"/>
                </a:solidFill>
                <a:latin typeface="Franklin Gothic Book" panose="020B0503020102020204" pitchFamily="34" charset="0"/>
              </a:rPr>
              <a:t>Pre-tendering</a:t>
            </a:r>
          </a:p>
        </p:txBody>
      </p:sp>
      <p:grpSp>
        <p:nvGrpSpPr>
          <p:cNvPr id="62" name="Group 61"/>
          <p:cNvGrpSpPr/>
          <p:nvPr/>
        </p:nvGrpSpPr>
        <p:grpSpPr>
          <a:xfrm>
            <a:off x="278232" y="2870620"/>
            <a:ext cx="1103013" cy="2638545"/>
            <a:chOff x="278232" y="3264685"/>
            <a:chExt cx="1103013" cy="2638545"/>
          </a:xfrm>
        </p:grpSpPr>
        <p:sp>
          <p:nvSpPr>
            <p:cNvPr id="63" name="TextBox 56"/>
            <p:cNvSpPr txBox="1"/>
            <p:nvPr/>
          </p:nvSpPr>
          <p:spPr>
            <a:xfrm>
              <a:off x="278232" y="3264685"/>
              <a:ext cx="1103013" cy="430887"/>
            </a:xfrm>
            <a:prstGeom prst="rect">
              <a:avLst/>
            </a:prstGeom>
            <a:noFill/>
          </p:spPr>
          <p:txBody>
            <a:bodyPr wrap="square" rtlCol="0"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1" i="0" u="none" strike="noStrike" kern="0" cap="none" spc="0" normalizeH="0" baseline="0" noProof="0" dirty="0">
                  <a:ln>
                    <a:noFill/>
                  </a:ln>
                  <a:solidFill>
                    <a:srgbClr val="00539B"/>
                  </a:solidFill>
                  <a:effectLst/>
                  <a:uLnTx/>
                  <a:uFillTx/>
                  <a:latin typeface="Franklin Gothic Book" panose="020B0503020102020204" pitchFamily="34" charset="0"/>
                  <a:ea typeface="ＭＳ Ｐゴシック" charset="0"/>
                  <a:cs typeface="Arial" charset="0"/>
                </a:rPr>
                <a:t>Identification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1" i="0" u="none" strike="noStrike" kern="0" cap="none" spc="0" normalizeH="0" baseline="0" noProof="0" dirty="0">
                  <a:ln>
                    <a:noFill/>
                  </a:ln>
                  <a:solidFill>
                    <a:srgbClr val="00539B"/>
                  </a:solidFill>
                  <a:effectLst/>
                  <a:uLnTx/>
                  <a:uFillTx/>
                  <a:latin typeface="Franklin Gothic Book" panose="020B0503020102020204" pitchFamily="34" charset="0"/>
                  <a:ea typeface="ＭＳ Ｐゴシック" charset="0"/>
                  <a:cs typeface="Arial" charset="0"/>
                </a:rPr>
                <a:t>of needs</a:t>
              </a:r>
            </a:p>
          </p:txBody>
        </p:sp>
        <p:grpSp>
          <p:nvGrpSpPr>
            <p:cNvPr id="64" name="Group 63"/>
            <p:cNvGrpSpPr/>
            <p:nvPr/>
          </p:nvGrpSpPr>
          <p:grpSpPr>
            <a:xfrm>
              <a:off x="712225" y="3781303"/>
              <a:ext cx="247727" cy="2121927"/>
              <a:chOff x="712225" y="3777247"/>
              <a:chExt cx="247727" cy="2121927"/>
            </a:xfrm>
          </p:grpSpPr>
          <p:sp>
            <p:nvSpPr>
              <p:cNvPr id="65" name="Down Arrow 44"/>
              <p:cNvSpPr/>
              <p:nvPr/>
            </p:nvSpPr>
            <p:spPr>
              <a:xfrm>
                <a:off x="712225" y="3777247"/>
                <a:ext cx="247727" cy="447184"/>
              </a:xfrm>
              <a:prstGeom prst="downArrow">
                <a:avLst/>
              </a:prstGeom>
              <a:solidFill>
                <a:schemeClr val="bg1">
                  <a:lumMod val="75000"/>
                </a:schemeClr>
              </a:solidFill>
              <a:ln w="9525" cap="flat" cmpd="sng" algn="ctr">
                <a:noFill/>
                <a:prstDash val="solid"/>
              </a:ln>
              <a:effectLst/>
            </p:spPr>
            <p:txBody>
              <a:bodyPr rtlCol="0" anchor="t"/>
              <a:lstStyle/>
              <a:p>
                <a:pPr marL="0" marR="0" lvl="0" indent="0" algn="ctr" defTabSz="914400" fontAlgn="base" latinLnBrk="0" hangingPunct="1">
                  <a:lnSpc>
                    <a:spcPct val="100000"/>
                  </a:lnSpc>
                  <a:spcBef>
                    <a:spcPct val="0"/>
                  </a:spcBef>
                  <a:spcAft>
                    <a:spcPts val="600"/>
                  </a:spcAft>
                  <a:buClrTx/>
                  <a:buSzTx/>
                  <a:buFontTx/>
                  <a:buNone/>
                  <a:tabLst/>
                  <a:defRPr/>
                </a:pPr>
                <a:endParaRPr kumimoji="0" lang="en-GB" sz="1200" b="0" i="0" u="none" strike="noStrike" kern="0" cap="none" spc="0" normalizeH="0" baseline="0" noProof="0" dirty="0">
                  <a:ln>
                    <a:noFill/>
                  </a:ln>
                  <a:solidFill>
                    <a:srgbClr val="00539B"/>
                  </a:solidFill>
                  <a:effectLst/>
                  <a:uLnTx/>
                  <a:uFillTx/>
                  <a:latin typeface="Franklin Gothic Book" panose="020B0503020102020204" pitchFamily="34" charset="0"/>
                </a:endParaRPr>
              </a:p>
            </p:txBody>
          </p:sp>
          <p:cxnSp>
            <p:nvCxnSpPr>
              <p:cNvPr id="66" name="Straight Connector 65"/>
              <p:cNvCxnSpPr/>
              <p:nvPr/>
            </p:nvCxnSpPr>
            <p:spPr>
              <a:xfrm>
                <a:off x="827088" y="4315174"/>
                <a:ext cx="0" cy="1584000"/>
              </a:xfrm>
              <a:prstGeom prst="line">
                <a:avLst/>
              </a:prstGeom>
              <a:ln w="25400">
                <a:solidFill>
                  <a:schemeClr val="bg1">
                    <a:lumMod val="65000"/>
                  </a:schemeClr>
                </a:solidFill>
                <a:tailEnd type="none"/>
              </a:ln>
              <a:effectLst/>
            </p:spPr>
            <p:style>
              <a:lnRef idx="2">
                <a:schemeClr val="accent1"/>
              </a:lnRef>
              <a:fillRef idx="0">
                <a:schemeClr val="accent1"/>
              </a:fillRef>
              <a:effectRef idx="1">
                <a:schemeClr val="accent1"/>
              </a:effectRef>
              <a:fontRef idx="minor">
                <a:schemeClr val="tx1"/>
              </a:fontRef>
            </p:style>
          </p:cxnSp>
        </p:grpSp>
      </p:grpSp>
      <p:grpSp>
        <p:nvGrpSpPr>
          <p:cNvPr id="67" name="Group 66"/>
          <p:cNvGrpSpPr/>
          <p:nvPr/>
        </p:nvGrpSpPr>
        <p:grpSpPr>
          <a:xfrm>
            <a:off x="2174078" y="2870620"/>
            <a:ext cx="1026815" cy="2638545"/>
            <a:chOff x="2166458" y="3264685"/>
            <a:chExt cx="1026815" cy="2638545"/>
          </a:xfrm>
        </p:grpSpPr>
        <p:sp>
          <p:nvSpPr>
            <p:cNvPr id="68" name="TextBox 57"/>
            <p:cNvSpPr txBox="1"/>
            <p:nvPr/>
          </p:nvSpPr>
          <p:spPr>
            <a:xfrm>
              <a:off x="2166458" y="3264685"/>
              <a:ext cx="1026815" cy="430887"/>
            </a:xfrm>
            <a:prstGeom prst="rect">
              <a:avLst/>
            </a:prstGeom>
            <a:noFill/>
          </p:spPr>
          <p:txBody>
            <a:bodyPr wrap="square" rtlCol="0" anchor="ctr">
              <a:spAutoFit/>
            </a:bodyPr>
            <a:lstStyle>
              <a:defPPr>
                <a:defRPr lang="en-GB"/>
              </a:defPPr>
              <a:lvl1pPr>
                <a:defRPr sz="1100" b="1"/>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1" i="0" u="none" strike="noStrike" kern="0" cap="none" spc="0" normalizeH="0" baseline="0" noProof="0" dirty="0">
                  <a:ln>
                    <a:noFill/>
                  </a:ln>
                  <a:solidFill>
                    <a:srgbClr val="00539B"/>
                  </a:solidFill>
                  <a:effectLst/>
                  <a:uLnTx/>
                  <a:uFillTx/>
                  <a:latin typeface="Franklin Gothic Book" panose="020B0503020102020204" pitchFamily="34" charset="0"/>
                  <a:ea typeface="ＭＳ Ｐゴシック" charset="0"/>
                  <a:cs typeface="Arial" charset="0"/>
                </a:rPr>
                <a:t>Call for bids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1" i="0" u="none" strike="noStrike" kern="0" cap="none" spc="0" normalizeH="0" baseline="0" noProof="0" dirty="0">
                  <a:ln>
                    <a:noFill/>
                  </a:ln>
                  <a:solidFill>
                    <a:srgbClr val="00539B"/>
                  </a:solidFill>
                  <a:effectLst/>
                  <a:uLnTx/>
                  <a:uFillTx/>
                  <a:latin typeface="Franklin Gothic Book" panose="020B0503020102020204" pitchFamily="34" charset="0"/>
                  <a:ea typeface="ＭＳ Ｐゴシック" charset="0"/>
                  <a:cs typeface="Arial" charset="0"/>
                </a:rPr>
                <a:t>or quotes</a:t>
              </a:r>
            </a:p>
          </p:txBody>
        </p:sp>
        <p:grpSp>
          <p:nvGrpSpPr>
            <p:cNvPr id="69" name="Group 68"/>
            <p:cNvGrpSpPr/>
            <p:nvPr/>
          </p:nvGrpSpPr>
          <p:grpSpPr>
            <a:xfrm>
              <a:off x="2569385" y="3781303"/>
              <a:ext cx="247727" cy="2121927"/>
              <a:chOff x="2569385" y="3717803"/>
              <a:chExt cx="247727" cy="2121927"/>
            </a:xfrm>
          </p:grpSpPr>
          <p:sp>
            <p:nvSpPr>
              <p:cNvPr id="70" name="Down Arrow 44"/>
              <p:cNvSpPr/>
              <p:nvPr/>
            </p:nvSpPr>
            <p:spPr>
              <a:xfrm>
                <a:off x="2569385" y="3717803"/>
                <a:ext cx="247727" cy="447184"/>
              </a:xfrm>
              <a:prstGeom prst="downArrow">
                <a:avLst/>
              </a:prstGeom>
              <a:solidFill>
                <a:schemeClr val="bg1">
                  <a:lumMod val="75000"/>
                </a:schemeClr>
              </a:solidFill>
              <a:ln w="9525" cap="flat" cmpd="sng" algn="ctr">
                <a:noFill/>
                <a:prstDash val="solid"/>
              </a:ln>
              <a:effectLst/>
            </p:spPr>
            <p:txBody>
              <a:bodyPr rtlCol="0" anchor="t"/>
              <a:lstStyle/>
              <a:p>
                <a:pPr marL="0" marR="0" lvl="0" indent="0" algn="ctr" defTabSz="914400" fontAlgn="base" latinLnBrk="0" hangingPunct="1">
                  <a:lnSpc>
                    <a:spcPct val="100000"/>
                  </a:lnSpc>
                  <a:spcBef>
                    <a:spcPct val="0"/>
                  </a:spcBef>
                  <a:spcAft>
                    <a:spcPts val="600"/>
                  </a:spcAft>
                  <a:buClrTx/>
                  <a:buSzTx/>
                  <a:buFontTx/>
                  <a:buNone/>
                  <a:tabLst/>
                  <a:defRPr/>
                </a:pPr>
                <a:endParaRPr kumimoji="0" lang="en-GB" sz="1200" b="0" i="0" u="none" strike="noStrike" kern="0" cap="none" spc="0" normalizeH="0" baseline="0" noProof="0" dirty="0">
                  <a:ln>
                    <a:noFill/>
                  </a:ln>
                  <a:solidFill>
                    <a:srgbClr val="00539B"/>
                  </a:solidFill>
                  <a:effectLst/>
                  <a:uLnTx/>
                  <a:uFillTx/>
                  <a:latin typeface="Franklin Gothic Book" panose="020B0503020102020204" pitchFamily="34" charset="0"/>
                </a:endParaRPr>
              </a:p>
            </p:txBody>
          </p:sp>
          <p:cxnSp>
            <p:nvCxnSpPr>
              <p:cNvPr id="71" name="Straight Connector 70"/>
              <p:cNvCxnSpPr/>
              <p:nvPr/>
            </p:nvCxnSpPr>
            <p:spPr>
              <a:xfrm>
                <a:off x="2684248" y="4255730"/>
                <a:ext cx="0" cy="1584000"/>
              </a:xfrm>
              <a:prstGeom prst="line">
                <a:avLst/>
              </a:prstGeom>
              <a:ln w="25400">
                <a:solidFill>
                  <a:schemeClr val="bg1">
                    <a:lumMod val="65000"/>
                  </a:schemeClr>
                </a:solidFill>
                <a:tailEnd type="none"/>
              </a:ln>
              <a:effectLst/>
            </p:spPr>
            <p:style>
              <a:lnRef idx="2">
                <a:schemeClr val="accent1"/>
              </a:lnRef>
              <a:fillRef idx="0">
                <a:schemeClr val="accent1"/>
              </a:fillRef>
              <a:effectRef idx="1">
                <a:schemeClr val="accent1"/>
              </a:effectRef>
              <a:fontRef idx="minor">
                <a:schemeClr val="tx1"/>
              </a:fontRef>
            </p:style>
          </p:cxnSp>
        </p:grpSp>
      </p:grpSp>
      <p:grpSp>
        <p:nvGrpSpPr>
          <p:cNvPr id="72" name="Group 71"/>
          <p:cNvGrpSpPr/>
          <p:nvPr/>
        </p:nvGrpSpPr>
        <p:grpSpPr>
          <a:xfrm>
            <a:off x="4065370" y="2870620"/>
            <a:ext cx="1026815" cy="2638545"/>
            <a:chOff x="4095850" y="3264685"/>
            <a:chExt cx="1026815" cy="2638545"/>
          </a:xfrm>
        </p:grpSpPr>
        <p:sp>
          <p:nvSpPr>
            <p:cNvPr id="73" name="TextBox 57"/>
            <p:cNvSpPr txBox="1"/>
            <p:nvPr/>
          </p:nvSpPr>
          <p:spPr>
            <a:xfrm>
              <a:off x="4095850" y="3264685"/>
              <a:ext cx="1026815" cy="430887"/>
            </a:xfrm>
            <a:prstGeom prst="rect">
              <a:avLst/>
            </a:prstGeom>
            <a:noFill/>
          </p:spPr>
          <p:txBody>
            <a:bodyPr wrap="square" rtlCol="0" anchor="ctr">
              <a:spAutoFit/>
            </a:bodyPr>
            <a:lstStyle>
              <a:defPPr>
                <a:defRPr lang="en-GB"/>
              </a:defPPr>
              <a:lvl1pPr>
                <a:defRPr sz="1100" b="1"/>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1" i="0" u="none" strike="noStrike" kern="0" cap="none" spc="0" normalizeH="0" baseline="0" noProof="0" dirty="0">
                  <a:ln>
                    <a:noFill/>
                  </a:ln>
                  <a:solidFill>
                    <a:srgbClr val="00539B"/>
                  </a:solidFill>
                  <a:effectLst/>
                  <a:uLnTx/>
                  <a:uFillTx/>
                  <a:latin typeface="Franklin Gothic Book" panose="020B0503020102020204" pitchFamily="34" charset="0"/>
                  <a:ea typeface="ＭＳ Ｐゴシック" charset="0"/>
                  <a:cs typeface="Arial" charset="0"/>
                </a:rPr>
                <a:t>Contract</a:t>
              </a:r>
              <a:r>
                <a:rPr kumimoji="0" lang="en-GB" sz="1100" b="1" i="0" u="none" strike="noStrike" kern="0" cap="none" spc="0" normalizeH="0" noProof="0" dirty="0">
                  <a:ln>
                    <a:noFill/>
                  </a:ln>
                  <a:solidFill>
                    <a:srgbClr val="00539B"/>
                  </a:solidFill>
                  <a:effectLst/>
                  <a:uLnTx/>
                  <a:uFillTx/>
                  <a:latin typeface="Franklin Gothic Book" panose="020B0503020102020204" pitchFamily="34" charset="0"/>
                  <a:ea typeface="ＭＳ Ｐゴシック" charset="0"/>
                  <a:cs typeface="Arial" charset="0"/>
                </a:rPr>
                <a:t> signature</a:t>
              </a:r>
              <a:endParaRPr kumimoji="0" lang="en-GB" sz="1100" b="1" i="0" u="none" strike="noStrike" kern="0" cap="none" spc="0" normalizeH="0" baseline="0" noProof="0" dirty="0">
                <a:ln>
                  <a:noFill/>
                </a:ln>
                <a:solidFill>
                  <a:srgbClr val="00539B"/>
                </a:solidFill>
                <a:effectLst/>
                <a:uLnTx/>
                <a:uFillTx/>
                <a:latin typeface="Franklin Gothic Book" panose="020B0503020102020204" pitchFamily="34" charset="0"/>
                <a:ea typeface="ＭＳ Ｐゴシック" charset="0"/>
                <a:cs typeface="Arial" charset="0"/>
              </a:endParaRPr>
            </a:p>
          </p:txBody>
        </p:sp>
        <p:grpSp>
          <p:nvGrpSpPr>
            <p:cNvPr id="74" name="Group 73"/>
            <p:cNvGrpSpPr/>
            <p:nvPr/>
          </p:nvGrpSpPr>
          <p:grpSpPr>
            <a:xfrm>
              <a:off x="4493162" y="3781303"/>
              <a:ext cx="247727" cy="2121927"/>
              <a:chOff x="2569385" y="3717803"/>
              <a:chExt cx="247727" cy="2121927"/>
            </a:xfrm>
          </p:grpSpPr>
          <p:sp>
            <p:nvSpPr>
              <p:cNvPr id="75" name="Down Arrow 44"/>
              <p:cNvSpPr/>
              <p:nvPr/>
            </p:nvSpPr>
            <p:spPr>
              <a:xfrm>
                <a:off x="2569385" y="3717803"/>
                <a:ext cx="247727" cy="447184"/>
              </a:xfrm>
              <a:prstGeom prst="downArrow">
                <a:avLst/>
              </a:prstGeom>
              <a:solidFill>
                <a:schemeClr val="bg1">
                  <a:lumMod val="75000"/>
                </a:schemeClr>
              </a:solidFill>
              <a:ln w="9525" cap="flat" cmpd="sng" algn="ctr">
                <a:noFill/>
                <a:prstDash val="solid"/>
              </a:ln>
              <a:effectLst/>
            </p:spPr>
            <p:txBody>
              <a:bodyPr rtlCol="0" anchor="t"/>
              <a:lstStyle/>
              <a:p>
                <a:pPr marL="0" marR="0" lvl="0" indent="0" algn="ctr" defTabSz="914400" fontAlgn="base" latinLnBrk="0" hangingPunct="1">
                  <a:lnSpc>
                    <a:spcPct val="100000"/>
                  </a:lnSpc>
                  <a:spcBef>
                    <a:spcPct val="0"/>
                  </a:spcBef>
                  <a:spcAft>
                    <a:spcPts val="600"/>
                  </a:spcAft>
                  <a:buClrTx/>
                  <a:buSzTx/>
                  <a:buFontTx/>
                  <a:buNone/>
                  <a:tabLst/>
                  <a:defRPr/>
                </a:pPr>
                <a:endParaRPr kumimoji="0" lang="en-GB" sz="1200" b="0" i="0" u="none" strike="noStrike" kern="0" cap="none" spc="0" normalizeH="0" baseline="0" noProof="0" dirty="0">
                  <a:ln>
                    <a:noFill/>
                  </a:ln>
                  <a:solidFill>
                    <a:srgbClr val="00539B"/>
                  </a:solidFill>
                  <a:effectLst/>
                  <a:uLnTx/>
                  <a:uFillTx/>
                  <a:latin typeface="Franklin Gothic Book" panose="020B0503020102020204" pitchFamily="34" charset="0"/>
                </a:endParaRPr>
              </a:p>
            </p:txBody>
          </p:sp>
          <p:cxnSp>
            <p:nvCxnSpPr>
              <p:cNvPr id="76" name="Straight Connector 75"/>
              <p:cNvCxnSpPr/>
              <p:nvPr/>
            </p:nvCxnSpPr>
            <p:spPr>
              <a:xfrm>
                <a:off x="2684248" y="4255730"/>
                <a:ext cx="0" cy="1584000"/>
              </a:xfrm>
              <a:prstGeom prst="line">
                <a:avLst/>
              </a:prstGeom>
              <a:ln w="25400">
                <a:solidFill>
                  <a:schemeClr val="bg1">
                    <a:lumMod val="65000"/>
                  </a:schemeClr>
                </a:solidFill>
                <a:tailEnd type="none"/>
              </a:ln>
              <a:effectLst/>
            </p:spPr>
            <p:style>
              <a:lnRef idx="2">
                <a:schemeClr val="accent1"/>
              </a:lnRef>
              <a:fillRef idx="0">
                <a:schemeClr val="accent1"/>
              </a:fillRef>
              <a:effectRef idx="1">
                <a:schemeClr val="accent1"/>
              </a:effectRef>
              <a:fontRef idx="minor">
                <a:schemeClr val="tx1"/>
              </a:fontRef>
            </p:style>
          </p:cxnSp>
        </p:grpSp>
      </p:grpSp>
      <p:grpSp>
        <p:nvGrpSpPr>
          <p:cNvPr id="77" name="Group 76"/>
          <p:cNvGrpSpPr/>
          <p:nvPr/>
        </p:nvGrpSpPr>
        <p:grpSpPr>
          <a:xfrm>
            <a:off x="5752192" y="2870620"/>
            <a:ext cx="1391558" cy="2638545"/>
            <a:chOff x="5752192" y="3264685"/>
            <a:chExt cx="1391558" cy="2638545"/>
          </a:xfrm>
        </p:grpSpPr>
        <p:sp>
          <p:nvSpPr>
            <p:cNvPr id="78" name="TextBox 59"/>
            <p:cNvSpPr txBox="1"/>
            <p:nvPr/>
          </p:nvSpPr>
          <p:spPr>
            <a:xfrm>
              <a:off x="5752192" y="3264685"/>
              <a:ext cx="1391558" cy="430887"/>
            </a:xfrm>
            <a:prstGeom prst="rect">
              <a:avLst/>
            </a:prstGeom>
            <a:noFill/>
          </p:spPr>
          <p:txBody>
            <a:bodyPr wrap="square" rtlCol="0" anchor="ctr">
              <a:spAutoFit/>
            </a:bodyPr>
            <a:lstStyle>
              <a:defPPr>
                <a:defRPr lang="en-GB"/>
              </a:defPPr>
              <a:lvl1pPr>
                <a:defRPr sz="1100" b="1"/>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1" i="0" u="none" strike="noStrike" kern="0" cap="none" spc="0" normalizeH="0" baseline="0" noProof="0" dirty="0">
                  <a:ln>
                    <a:noFill/>
                  </a:ln>
                  <a:solidFill>
                    <a:srgbClr val="00539B"/>
                  </a:solidFill>
                  <a:effectLst/>
                  <a:uLnTx/>
                  <a:uFillTx/>
                  <a:latin typeface="Franklin Gothic Book" panose="020B0503020102020204" pitchFamily="34" charset="0"/>
                  <a:ea typeface="ＭＳ Ｐゴシック" charset="0"/>
                  <a:cs typeface="Arial" charset="0"/>
                </a:rPr>
                <a:t>Receipt of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1" i="0" u="none" strike="noStrike" kern="0" cap="none" spc="0" normalizeH="0" baseline="0" noProof="0" dirty="0">
                  <a:ln>
                    <a:noFill/>
                  </a:ln>
                  <a:solidFill>
                    <a:srgbClr val="00539B"/>
                  </a:solidFill>
                  <a:effectLst/>
                  <a:uLnTx/>
                  <a:uFillTx/>
                  <a:latin typeface="Franklin Gothic Book" panose="020B0503020102020204" pitchFamily="34" charset="0"/>
                  <a:ea typeface="ＭＳ Ｐゴシック" charset="0"/>
                  <a:cs typeface="Arial" charset="0"/>
                </a:rPr>
                <a:t>products </a:t>
              </a:r>
              <a:r>
                <a:rPr kumimoji="0" lang="en-GB" sz="1100" b="1" i="0" u="none" strike="noStrike" kern="0" cap="none" spc="0" normalizeH="0" baseline="0" noProof="0" dirty="0" smtClean="0">
                  <a:ln>
                    <a:noFill/>
                  </a:ln>
                  <a:solidFill>
                    <a:srgbClr val="00539B"/>
                  </a:solidFill>
                  <a:effectLst/>
                  <a:uLnTx/>
                  <a:uFillTx/>
                  <a:latin typeface="Franklin Gothic Book" panose="020B0503020102020204" pitchFamily="34" charset="0"/>
                  <a:ea typeface="ＭＳ Ｐゴシック" charset="0"/>
                  <a:cs typeface="Arial" charset="0"/>
                </a:rPr>
                <a:t>or services</a:t>
              </a:r>
              <a:endParaRPr kumimoji="0" lang="en-GB" sz="1100" b="1" i="0" u="none" strike="noStrike" kern="0" cap="none" spc="0" normalizeH="0" baseline="0" noProof="0" dirty="0">
                <a:ln>
                  <a:noFill/>
                </a:ln>
                <a:solidFill>
                  <a:srgbClr val="00539B"/>
                </a:solidFill>
                <a:effectLst/>
                <a:uLnTx/>
                <a:uFillTx/>
                <a:latin typeface="Franklin Gothic Book" panose="020B0503020102020204" pitchFamily="34" charset="0"/>
                <a:ea typeface="ＭＳ Ｐゴシック" charset="0"/>
                <a:cs typeface="Arial" charset="0"/>
              </a:endParaRPr>
            </a:p>
          </p:txBody>
        </p:sp>
        <p:grpSp>
          <p:nvGrpSpPr>
            <p:cNvPr id="79" name="Group 78"/>
            <p:cNvGrpSpPr/>
            <p:nvPr/>
          </p:nvGrpSpPr>
          <p:grpSpPr>
            <a:xfrm>
              <a:off x="6335022" y="3781303"/>
              <a:ext cx="247727" cy="2121927"/>
              <a:chOff x="2569385" y="3717803"/>
              <a:chExt cx="247727" cy="2121927"/>
            </a:xfrm>
          </p:grpSpPr>
          <p:sp>
            <p:nvSpPr>
              <p:cNvPr id="80" name="Down Arrow 44"/>
              <p:cNvSpPr/>
              <p:nvPr/>
            </p:nvSpPr>
            <p:spPr>
              <a:xfrm>
                <a:off x="2569385" y="3717803"/>
                <a:ext cx="247727" cy="447184"/>
              </a:xfrm>
              <a:prstGeom prst="downArrow">
                <a:avLst/>
              </a:prstGeom>
              <a:solidFill>
                <a:schemeClr val="bg1">
                  <a:lumMod val="75000"/>
                </a:schemeClr>
              </a:solidFill>
              <a:ln w="9525" cap="flat" cmpd="sng" algn="ctr">
                <a:noFill/>
                <a:prstDash val="solid"/>
              </a:ln>
              <a:effectLst/>
            </p:spPr>
            <p:txBody>
              <a:bodyPr rtlCol="0" anchor="t"/>
              <a:lstStyle/>
              <a:p>
                <a:pPr marL="0" marR="0" lvl="0" indent="0" algn="ctr" defTabSz="914400" fontAlgn="base" latinLnBrk="0" hangingPunct="1">
                  <a:lnSpc>
                    <a:spcPct val="100000"/>
                  </a:lnSpc>
                  <a:spcBef>
                    <a:spcPct val="0"/>
                  </a:spcBef>
                  <a:spcAft>
                    <a:spcPts val="600"/>
                  </a:spcAft>
                  <a:buClrTx/>
                  <a:buSzTx/>
                  <a:buFontTx/>
                  <a:buNone/>
                  <a:tabLst/>
                  <a:defRPr/>
                </a:pPr>
                <a:endParaRPr kumimoji="0" lang="en-GB" sz="1200" b="0" i="0" u="none" strike="noStrike" kern="0" cap="none" spc="0" normalizeH="0" baseline="0" noProof="0" dirty="0">
                  <a:ln>
                    <a:noFill/>
                  </a:ln>
                  <a:solidFill>
                    <a:srgbClr val="00539B"/>
                  </a:solidFill>
                  <a:effectLst/>
                  <a:uLnTx/>
                  <a:uFillTx/>
                  <a:latin typeface="Franklin Gothic Book" panose="020B0503020102020204" pitchFamily="34" charset="0"/>
                </a:endParaRPr>
              </a:p>
            </p:txBody>
          </p:sp>
          <p:cxnSp>
            <p:nvCxnSpPr>
              <p:cNvPr id="81" name="Straight Connector 80"/>
              <p:cNvCxnSpPr/>
              <p:nvPr/>
            </p:nvCxnSpPr>
            <p:spPr>
              <a:xfrm>
                <a:off x="2684248" y="4255730"/>
                <a:ext cx="0" cy="1584000"/>
              </a:xfrm>
              <a:prstGeom prst="line">
                <a:avLst/>
              </a:prstGeom>
              <a:ln w="25400">
                <a:solidFill>
                  <a:schemeClr val="bg1">
                    <a:lumMod val="65000"/>
                  </a:schemeClr>
                </a:solidFill>
                <a:tailEnd type="none"/>
              </a:ln>
              <a:effectLst/>
            </p:spPr>
            <p:style>
              <a:lnRef idx="2">
                <a:schemeClr val="accent1"/>
              </a:lnRef>
              <a:fillRef idx="0">
                <a:schemeClr val="accent1"/>
              </a:fillRef>
              <a:effectRef idx="1">
                <a:schemeClr val="accent1"/>
              </a:effectRef>
              <a:fontRef idx="minor">
                <a:schemeClr val="tx1"/>
              </a:fontRef>
            </p:style>
          </p:cxnSp>
        </p:grpSp>
      </p:grpSp>
      <p:grpSp>
        <p:nvGrpSpPr>
          <p:cNvPr id="82" name="Group 81"/>
          <p:cNvGrpSpPr/>
          <p:nvPr/>
        </p:nvGrpSpPr>
        <p:grpSpPr>
          <a:xfrm>
            <a:off x="7783524" y="2870620"/>
            <a:ext cx="1053086" cy="2638545"/>
            <a:chOff x="7798764" y="3264685"/>
            <a:chExt cx="1053086" cy="2638545"/>
          </a:xfrm>
        </p:grpSpPr>
        <p:sp>
          <p:nvSpPr>
            <p:cNvPr id="83" name="TextBox 60"/>
            <p:cNvSpPr txBox="1"/>
            <p:nvPr/>
          </p:nvSpPr>
          <p:spPr>
            <a:xfrm>
              <a:off x="7798764" y="3264685"/>
              <a:ext cx="1053086" cy="430887"/>
            </a:xfrm>
            <a:prstGeom prst="rect">
              <a:avLst/>
            </a:prstGeom>
            <a:noFill/>
          </p:spPr>
          <p:txBody>
            <a:bodyPr wrap="square" rtlCol="0" anchor="ctr">
              <a:spAutoFit/>
            </a:bodyPr>
            <a:lstStyle>
              <a:defPPr>
                <a:defRPr lang="en-GB"/>
              </a:defPPr>
              <a:lvl1pPr>
                <a:defRPr sz="1100" b="1"/>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1" i="0" u="none" strike="noStrike" kern="0" cap="none" spc="0" normalizeH="0" baseline="0" noProof="0" dirty="0">
                  <a:ln>
                    <a:noFill/>
                  </a:ln>
                  <a:solidFill>
                    <a:srgbClr val="00539B"/>
                  </a:solidFill>
                  <a:effectLst/>
                  <a:uLnTx/>
                  <a:uFillTx/>
                  <a:latin typeface="Franklin Gothic Book" panose="020B0503020102020204" pitchFamily="34" charset="0"/>
                  <a:ea typeface="ＭＳ Ｐゴシック" charset="0"/>
                  <a:cs typeface="Arial" charset="0"/>
                </a:rPr>
                <a:t>Expiration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100" b="1" i="0" u="none" strike="noStrike" kern="0" cap="none" spc="0" normalizeH="0" baseline="0" noProof="0" dirty="0">
                  <a:ln>
                    <a:noFill/>
                  </a:ln>
                  <a:solidFill>
                    <a:srgbClr val="00539B"/>
                  </a:solidFill>
                  <a:effectLst/>
                  <a:uLnTx/>
                  <a:uFillTx/>
                  <a:latin typeface="Franklin Gothic Book" panose="020B0503020102020204" pitchFamily="34" charset="0"/>
                  <a:ea typeface="ＭＳ Ｐゴシック" charset="0"/>
                  <a:cs typeface="Arial" charset="0"/>
                </a:rPr>
                <a:t>of guarantee</a:t>
              </a:r>
            </a:p>
          </p:txBody>
        </p:sp>
        <p:grpSp>
          <p:nvGrpSpPr>
            <p:cNvPr id="84" name="Group 83"/>
            <p:cNvGrpSpPr/>
            <p:nvPr/>
          </p:nvGrpSpPr>
          <p:grpSpPr>
            <a:xfrm>
              <a:off x="8215616" y="3781303"/>
              <a:ext cx="247727" cy="2121927"/>
              <a:chOff x="2569385" y="3717803"/>
              <a:chExt cx="247727" cy="2121927"/>
            </a:xfrm>
          </p:grpSpPr>
          <p:sp>
            <p:nvSpPr>
              <p:cNvPr id="85" name="Down Arrow 44"/>
              <p:cNvSpPr/>
              <p:nvPr/>
            </p:nvSpPr>
            <p:spPr>
              <a:xfrm>
                <a:off x="2569385" y="3717803"/>
                <a:ext cx="247727" cy="447184"/>
              </a:xfrm>
              <a:prstGeom prst="downArrow">
                <a:avLst/>
              </a:prstGeom>
              <a:solidFill>
                <a:schemeClr val="bg1">
                  <a:lumMod val="75000"/>
                </a:schemeClr>
              </a:solidFill>
              <a:ln w="9525" cap="flat" cmpd="sng" algn="ctr">
                <a:noFill/>
                <a:prstDash val="solid"/>
              </a:ln>
              <a:effectLst/>
            </p:spPr>
            <p:txBody>
              <a:bodyPr rtlCol="0" anchor="t"/>
              <a:lstStyle/>
              <a:p>
                <a:pPr marL="0" marR="0" lvl="0" indent="0" algn="ctr" defTabSz="914400" fontAlgn="base" latinLnBrk="0" hangingPunct="1">
                  <a:lnSpc>
                    <a:spcPct val="100000"/>
                  </a:lnSpc>
                  <a:spcBef>
                    <a:spcPct val="0"/>
                  </a:spcBef>
                  <a:spcAft>
                    <a:spcPts val="600"/>
                  </a:spcAft>
                  <a:buClrTx/>
                  <a:buSzTx/>
                  <a:buFontTx/>
                  <a:buNone/>
                  <a:tabLst/>
                  <a:defRPr/>
                </a:pPr>
                <a:endParaRPr kumimoji="0" lang="en-GB" sz="1200" b="0" i="0" u="none" strike="noStrike" kern="0" cap="none" spc="0" normalizeH="0" baseline="0" noProof="0" dirty="0">
                  <a:ln>
                    <a:noFill/>
                  </a:ln>
                  <a:solidFill>
                    <a:srgbClr val="00539B"/>
                  </a:solidFill>
                  <a:effectLst/>
                  <a:uLnTx/>
                  <a:uFillTx/>
                  <a:latin typeface="Franklin Gothic Book" panose="020B0503020102020204" pitchFamily="34" charset="0"/>
                </a:endParaRPr>
              </a:p>
            </p:txBody>
          </p:sp>
          <p:cxnSp>
            <p:nvCxnSpPr>
              <p:cNvPr id="86" name="Straight Connector 85"/>
              <p:cNvCxnSpPr/>
              <p:nvPr/>
            </p:nvCxnSpPr>
            <p:spPr>
              <a:xfrm>
                <a:off x="2684248" y="4255730"/>
                <a:ext cx="0" cy="1584000"/>
              </a:xfrm>
              <a:prstGeom prst="line">
                <a:avLst/>
              </a:prstGeom>
              <a:ln w="25400">
                <a:solidFill>
                  <a:schemeClr val="bg1">
                    <a:lumMod val="65000"/>
                  </a:schemeClr>
                </a:solidFill>
                <a:tailEnd type="none"/>
              </a:ln>
              <a:effectLst/>
            </p:spPr>
            <p:style>
              <a:lnRef idx="2">
                <a:schemeClr val="accent1"/>
              </a:lnRef>
              <a:fillRef idx="0">
                <a:schemeClr val="accent1"/>
              </a:fillRef>
              <a:effectRef idx="1">
                <a:schemeClr val="accent1"/>
              </a:effectRef>
              <a:fontRef idx="minor">
                <a:schemeClr val="tx1"/>
              </a:fontRef>
            </p:style>
          </p:cxnSp>
        </p:grpSp>
      </p:grpSp>
      <p:sp>
        <p:nvSpPr>
          <p:cNvPr id="87" name="40 Rectángulo"/>
          <p:cNvSpPr/>
          <p:nvPr/>
        </p:nvSpPr>
        <p:spPr>
          <a:xfrm>
            <a:off x="364328" y="5709415"/>
            <a:ext cx="8314417" cy="215340"/>
          </a:xfrm>
          <a:prstGeom prst="rect">
            <a:avLst/>
          </a:prstGeom>
          <a:noFill/>
          <a:ln w="19050" cap="flat" cmpd="sng" algn="ctr">
            <a:noFill/>
            <a:prstDash val="sysDash"/>
          </a:ln>
          <a:effectLst/>
        </p:spPr>
        <p:txBody>
          <a:bodyPr lIns="36000" tIns="36000" rIns="36000" bIns="36000" rtlCol="0" anchor="ctr"/>
          <a:lstStyle/>
          <a:p>
            <a:pPr marL="0" marR="0" lvl="0" indent="0" algn="ctr" defTabSz="914400" eaLnBrk="1" fontAlgn="base" latinLnBrk="0" hangingPunct="1">
              <a:lnSpc>
                <a:spcPct val="100000"/>
              </a:lnSpc>
              <a:spcBef>
                <a:spcPct val="0"/>
              </a:spcBef>
              <a:spcAft>
                <a:spcPts val="600"/>
              </a:spcAft>
              <a:buClrTx/>
              <a:buSzTx/>
              <a:buFontTx/>
              <a:buNone/>
              <a:tabLst/>
              <a:defRPr/>
            </a:pPr>
            <a:r>
              <a:rPr kumimoji="0" lang="en-GB" b="1" i="0" u="none" strike="noStrike" kern="0" cap="none" spc="0" normalizeH="0" baseline="0" noProof="0" dirty="0" smtClean="0">
                <a:ln>
                  <a:noFill/>
                </a:ln>
                <a:solidFill>
                  <a:schemeClr val="accent6"/>
                </a:solidFill>
                <a:effectLst/>
                <a:uLnTx/>
                <a:uFillTx/>
                <a:latin typeface="Franklin Gothic Book" panose="020B0503020102020204" pitchFamily="34" charset="0"/>
              </a:rPr>
              <a:t>Policy enforcement, review and remedies and audit of procurement function in public sector </a:t>
            </a:r>
            <a:endParaRPr kumimoji="0" lang="en-GB" b="1" i="0" u="none" strike="noStrike" kern="0" cap="none" spc="0" normalizeH="0" baseline="0" noProof="0" dirty="0">
              <a:ln>
                <a:noFill/>
              </a:ln>
              <a:solidFill>
                <a:schemeClr val="accent6"/>
              </a:solidFill>
              <a:effectLst/>
              <a:uLnTx/>
              <a:uFillTx/>
              <a:latin typeface="Franklin Gothic Book" panose="020B0503020102020204" pitchFamily="34" charset="0"/>
            </a:endParaRPr>
          </a:p>
        </p:txBody>
      </p:sp>
      <p:sp>
        <p:nvSpPr>
          <p:cNvPr id="88" name="TextBox 43"/>
          <p:cNvSpPr txBox="1"/>
          <p:nvPr/>
        </p:nvSpPr>
        <p:spPr>
          <a:xfrm>
            <a:off x="5428905" y="4134375"/>
            <a:ext cx="2025318" cy="276999"/>
          </a:xfrm>
          <a:prstGeom prst="rect">
            <a:avLst/>
          </a:prstGeom>
          <a:solidFill>
            <a:schemeClr val="bg1"/>
          </a:solidFill>
          <a:ln>
            <a:solidFill>
              <a:srgbClr val="AED684"/>
            </a:solidFill>
            <a:prstDash val="sysDash"/>
          </a:ln>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b="1" i="0" u="none" strike="noStrike" kern="0" cap="none" spc="0" normalizeH="0" baseline="0" noProof="0" dirty="0">
                <a:ln>
                  <a:noFill/>
                </a:ln>
                <a:solidFill>
                  <a:srgbClr val="AED684"/>
                </a:solidFill>
                <a:effectLst/>
                <a:uLnTx/>
                <a:uFillTx/>
                <a:latin typeface="Franklin Gothic Book" panose="020B0503020102020204" pitchFamily="34" charset="0"/>
                <a:ea typeface="ＭＳ Ｐゴシック" charset="0"/>
                <a:cs typeface="Arial" charset="0"/>
              </a:rPr>
              <a:t>Contract Management</a:t>
            </a:r>
          </a:p>
        </p:txBody>
      </p:sp>
      <p:sp>
        <p:nvSpPr>
          <p:cNvPr id="89" name="Right Brace 88"/>
          <p:cNvSpPr/>
          <p:nvPr/>
        </p:nvSpPr>
        <p:spPr>
          <a:xfrm rot="16200000">
            <a:off x="4482000" y="1535924"/>
            <a:ext cx="180000" cy="8208000"/>
          </a:xfrm>
          <a:prstGeom prst="rightBrace">
            <a:avLst/>
          </a:prstGeom>
          <a:ln w="25400">
            <a:solidFill>
              <a:schemeClr val="bg1">
                <a:lumMod val="6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593906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7 Objeto" hidden="1"/>
          <p:cNvGraphicFramePr>
            <a:graphicFrameLocks noChangeAspect="1"/>
          </p:cNvGraphicFramePr>
          <p:nvPr>
            <p:custDataLst>
              <p:tags r:id="rId2"/>
            </p:custDataLst>
            <p:extLst>
              <p:ext uri="{D42A27DB-BD31-4B8C-83A1-F6EECF244321}">
                <p14:modId xmlns:p14="http://schemas.microsoft.com/office/powerpoint/2010/main" val="75184924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6355" name="think-cell Slide" r:id="rId5" imgW="216" imgH="216" progId="TCLayout.ActiveDocument.1">
                  <p:embed/>
                </p:oleObj>
              </mc:Choice>
              <mc:Fallback>
                <p:oleObj name="think-cell Slide" r:id="rId5" imgW="216" imgH="216"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5 Marcador de número de diapositiva"/>
          <p:cNvSpPr>
            <a:spLocks noGrp="1"/>
          </p:cNvSpPr>
          <p:nvPr>
            <p:ph type="sldNum" sz="quarter" idx="4"/>
          </p:nvPr>
        </p:nvSpPr>
        <p:spPr/>
        <p:txBody>
          <a:bodyPr/>
          <a:lstStyle/>
          <a:p>
            <a:fld id="{71F9F866-B438-9445-8D9F-1F8FF6608833}" type="slidenum">
              <a:rPr lang="en-GB" smtClean="0">
                <a:solidFill>
                  <a:srgbClr val="00539B"/>
                </a:solidFill>
                <a:latin typeface="Franklin Gothic Book" panose="020B0503020102020204" pitchFamily="34" charset="0"/>
              </a:rPr>
              <a:pPr/>
              <a:t>27</a:t>
            </a:fld>
            <a:endParaRPr lang="en-GB" dirty="0">
              <a:solidFill>
                <a:srgbClr val="00539B"/>
              </a:solidFill>
              <a:latin typeface="Franklin Gothic Book" panose="020B0503020102020204" pitchFamily="34" charset="0"/>
            </a:endParaRPr>
          </a:p>
        </p:txBody>
      </p:sp>
      <p:sp>
        <p:nvSpPr>
          <p:cNvPr id="16" name="4 Título"/>
          <p:cNvSpPr txBox="1">
            <a:spLocks/>
          </p:cNvSpPr>
          <p:nvPr/>
        </p:nvSpPr>
        <p:spPr>
          <a:xfrm>
            <a:off x="619125" y="260648"/>
            <a:ext cx="6391275" cy="635000"/>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endParaRPr lang="en-GB" sz="2000" dirty="0">
              <a:solidFill>
                <a:schemeClr val="accent2"/>
              </a:solidFill>
              <a:latin typeface="Franklin Gothic Book" panose="020B0503020102020204" pitchFamily="34" charset="0"/>
            </a:endParaRPr>
          </a:p>
        </p:txBody>
      </p:sp>
      <p:sp>
        <p:nvSpPr>
          <p:cNvPr id="17" name="24 CuadroTexto"/>
          <p:cNvSpPr txBox="1"/>
          <p:nvPr/>
        </p:nvSpPr>
        <p:spPr>
          <a:xfrm>
            <a:off x="204137" y="1105580"/>
            <a:ext cx="8125868" cy="830997"/>
          </a:xfrm>
          <a:prstGeom prst="rect">
            <a:avLst/>
          </a:prstGeom>
          <a:noFill/>
        </p:spPr>
        <p:txBody>
          <a:bodyPr wrap="square" rtlCol="0">
            <a:spAutoFit/>
          </a:bodyPr>
          <a:lstStyle/>
          <a:p>
            <a:r>
              <a:rPr lang="en-GB" sz="1600" b="1" dirty="0">
                <a:solidFill>
                  <a:srgbClr val="00AE9E"/>
                </a:solidFill>
                <a:latin typeface="Franklin Gothic Book" panose="020B0503020102020204" pitchFamily="34" charset="0"/>
                <a:cs typeface="Calibri" panose="020F0502020204030204" pitchFamily="34" charset="0"/>
              </a:rPr>
              <a:t>MTender</a:t>
            </a:r>
            <a:r>
              <a:rPr lang="en-GB" sz="1600" dirty="0">
                <a:solidFill>
                  <a:srgbClr val="00AE9E"/>
                </a:solidFill>
                <a:latin typeface="Franklin Gothic Book" panose="020B0503020102020204" pitchFamily="34" charset="0"/>
                <a:cs typeface="Calibri" panose="020F0502020204030204" pitchFamily="34" charset="0"/>
              </a:rPr>
              <a:t> </a:t>
            </a:r>
            <a:r>
              <a:rPr lang="en-GB" sz="1600" dirty="0">
                <a:solidFill>
                  <a:srgbClr val="58595B">
                    <a:lumMod val="50000"/>
                  </a:srgbClr>
                </a:solidFill>
                <a:latin typeface="Franklin Gothic Book" panose="020B0503020102020204" pitchFamily="34" charset="0"/>
                <a:cs typeface="Arial" panose="020B0604020202020204" pitchFamily="34" charset="0"/>
              </a:rPr>
              <a:t>aims at covering the entire public procurement life cycle. Furthermore, the system is highly modularised so partial implementations can be foreseen to accommodate different needs</a:t>
            </a:r>
          </a:p>
        </p:txBody>
      </p:sp>
      <p:sp>
        <p:nvSpPr>
          <p:cNvPr id="19" name="Oval 18"/>
          <p:cNvSpPr/>
          <p:nvPr/>
        </p:nvSpPr>
        <p:spPr>
          <a:xfrm>
            <a:off x="8330005" y="1131800"/>
            <a:ext cx="720000" cy="72000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n-GB" dirty="0"/>
          </a:p>
        </p:txBody>
      </p:sp>
      <p:pic>
        <p:nvPicPr>
          <p:cNvPr id="20" name="Picture 9" descr="https://d30y9cdsu7xlg0.cloudfront.net/png/906678-200.png"/>
          <p:cNvPicPr>
            <a:picLocks noChangeAspect="1" noChangeArrowheads="1"/>
          </p:cNvPicPr>
          <p:nvPr/>
        </p:nvPicPr>
        <p:blipFill>
          <a:blip r:embed="rId7"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03785" y="1105580"/>
            <a:ext cx="772440" cy="77244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74673" y="726424"/>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Coverage: the procurement life cycle for Moldova</a:t>
            </a:r>
          </a:p>
        </p:txBody>
      </p:sp>
      <p:sp>
        <p:nvSpPr>
          <p:cNvPr id="22" name="4 Título"/>
          <p:cNvSpPr txBox="1">
            <a:spLocks/>
          </p:cNvSpPr>
          <p:nvPr/>
        </p:nvSpPr>
        <p:spPr>
          <a:xfrm>
            <a:off x="574673" y="101405"/>
            <a:ext cx="6985001" cy="617733"/>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r>
              <a:rPr lang="en-GB" dirty="0" smtClean="0"/>
              <a:t>Business concept</a:t>
            </a:r>
            <a:endParaRPr lang="en-GB" sz="2000" dirty="0">
              <a:solidFill>
                <a:schemeClr val="accent2"/>
              </a:solidFill>
            </a:endParaRPr>
          </a:p>
        </p:txBody>
      </p:sp>
      <p:sp>
        <p:nvSpPr>
          <p:cNvPr id="2" name="Date Placeholder 1"/>
          <p:cNvSpPr>
            <a:spLocks noGrp="1"/>
          </p:cNvSpPr>
          <p:nvPr>
            <p:ph type="dt" sz="half" idx="10"/>
          </p:nvPr>
        </p:nvSpPr>
        <p:spPr/>
        <p:txBody>
          <a:bodyPr/>
          <a:lstStyle/>
          <a:p>
            <a:fld id="{2B419709-88B9-4A44-B06D-BD058222D685}" type="datetime3">
              <a:rPr lang="en-GB" smtClean="0"/>
              <a:t>7 July, 2020</a:t>
            </a:fld>
            <a:endParaRPr lang="en-GB" dirty="0"/>
          </a:p>
        </p:txBody>
      </p:sp>
      <p:sp>
        <p:nvSpPr>
          <p:cNvPr id="23" name="Pentagon 22"/>
          <p:cNvSpPr/>
          <p:nvPr/>
        </p:nvSpPr>
        <p:spPr>
          <a:xfrm>
            <a:off x="1" y="3623730"/>
            <a:ext cx="9144000" cy="211667"/>
          </a:xfrm>
          <a:prstGeom prst="homePlat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endParaRPr lang="en-US" sz="1600" dirty="0" smtClean="0"/>
          </a:p>
        </p:txBody>
      </p:sp>
      <p:grpSp>
        <p:nvGrpSpPr>
          <p:cNvPr id="24" name="Group 23"/>
          <p:cNvGrpSpPr/>
          <p:nvPr/>
        </p:nvGrpSpPr>
        <p:grpSpPr>
          <a:xfrm>
            <a:off x="4504099" y="2007168"/>
            <a:ext cx="900000" cy="1982266"/>
            <a:chOff x="4504099" y="1998459"/>
            <a:chExt cx="900000" cy="1982266"/>
          </a:xfrm>
        </p:grpSpPr>
        <p:sp>
          <p:nvSpPr>
            <p:cNvPr id="25" name="Rounded Rectangle 24"/>
            <p:cNvSpPr/>
            <p:nvPr/>
          </p:nvSpPr>
          <p:spPr>
            <a:xfrm>
              <a:off x="4504099" y="3456000"/>
              <a:ext cx="900000" cy="524725"/>
            </a:xfrm>
            <a:prstGeom prst="roundRect">
              <a:avLst/>
            </a:prstGeom>
            <a:solidFill>
              <a:srgbClr val="00AE9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0"/>
                </a:spcAft>
              </a:pPr>
              <a:r>
                <a:rPr lang="es-ES" sz="1000" b="1" dirty="0" err="1" smtClean="0">
                  <a:latin typeface="Franklin Gothic Book" panose="020B0503020102020204" pitchFamily="34" charset="0"/>
                </a:rPr>
                <a:t>Publish</a:t>
              </a:r>
              <a:r>
                <a:rPr lang="es-ES" sz="1000" b="1" dirty="0" smtClean="0">
                  <a:latin typeface="Franklin Gothic Book" panose="020B0503020102020204" pitchFamily="34" charset="0"/>
                </a:rPr>
                <a:t> </a:t>
              </a:r>
              <a:r>
                <a:rPr lang="es-ES" sz="1000" b="1" dirty="0" err="1" smtClean="0">
                  <a:latin typeface="Franklin Gothic Book" panose="020B0503020102020204" pitchFamily="34" charset="0"/>
                </a:rPr>
                <a:t>the</a:t>
              </a:r>
              <a:r>
                <a:rPr lang="es-ES" sz="1000" b="1" dirty="0" smtClean="0">
                  <a:latin typeface="Franklin Gothic Book" panose="020B0503020102020204" pitchFamily="34" charset="0"/>
                </a:rPr>
                <a:t> tender</a:t>
              </a:r>
              <a:endParaRPr lang="en-US" sz="1000" b="1" dirty="0" smtClean="0">
                <a:latin typeface="Franklin Gothic Book" panose="020B0503020102020204" pitchFamily="34" charset="0"/>
              </a:endParaRPr>
            </a:p>
          </p:txBody>
        </p:sp>
        <p:cxnSp>
          <p:nvCxnSpPr>
            <p:cNvPr id="26" name="Straight Connector 25"/>
            <p:cNvCxnSpPr/>
            <p:nvPr/>
          </p:nvCxnSpPr>
          <p:spPr>
            <a:xfrm>
              <a:off x="4954099" y="2525414"/>
              <a:ext cx="0" cy="924035"/>
            </a:xfrm>
            <a:prstGeom prst="line">
              <a:avLst/>
            </a:prstGeom>
            <a:ln w="25400">
              <a:solidFill>
                <a:schemeClr val="bg1">
                  <a:lumMod val="75000"/>
                </a:schemeClr>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27" name="Rounded Rectangle 26"/>
            <p:cNvSpPr/>
            <p:nvPr/>
          </p:nvSpPr>
          <p:spPr>
            <a:xfrm>
              <a:off x="4504099" y="1998459"/>
              <a:ext cx="900000" cy="524725"/>
            </a:xfrm>
            <a:prstGeom prst="roundRect">
              <a:avLst/>
            </a:prstGeom>
            <a:solidFill>
              <a:schemeClr val="accent6">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spcAft>
                  <a:spcPts val="600"/>
                </a:spcAft>
              </a:pPr>
              <a:r>
                <a:rPr lang="es-ES" sz="1000" b="1" dirty="0" err="1" smtClean="0">
                  <a:latin typeface="Franklin Gothic Book" panose="020B0503020102020204" pitchFamily="34" charset="0"/>
                </a:rPr>
                <a:t>eNotices</a:t>
              </a:r>
              <a:endParaRPr lang="en-US" sz="1000" b="1" dirty="0" smtClean="0">
                <a:latin typeface="Franklin Gothic Book" panose="020B0503020102020204" pitchFamily="34" charset="0"/>
              </a:endParaRPr>
            </a:p>
          </p:txBody>
        </p:sp>
      </p:grpSp>
      <p:grpSp>
        <p:nvGrpSpPr>
          <p:cNvPr id="28" name="Group 27"/>
          <p:cNvGrpSpPr/>
          <p:nvPr/>
        </p:nvGrpSpPr>
        <p:grpSpPr>
          <a:xfrm>
            <a:off x="169259" y="2007168"/>
            <a:ext cx="900000" cy="1982266"/>
            <a:chOff x="169259" y="1998459"/>
            <a:chExt cx="900000" cy="1982266"/>
          </a:xfrm>
        </p:grpSpPr>
        <p:sp>
          <p:nvSpPr>
            <p:cNvPr id="29" name="Rounded Rectangle 28"/>
            <p:cNvSpPr/>
            <p:nvPr/>
          </p:nvSpPr>
          <p:spPr>
            <a:xfrm>
              <a:off x="169259" y="3456000"/>
              <a:ext cx="900000" cy="524725"/>
            </a:xfrm>
            <a:prstGeom prst="roundRect">
              <a:avLst/>
            </a:prstGeom>
            <a:solidFill>
              <a:srgbClr val="235AA6"/>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0"/>
                </a:spcAft>
              </a:pPr>
              <a:r>
                <a:rPr lang="es-ES" sz="1000" b="1" dirty="0" err="1" smtClean="0">
                  <a:latin typeface="Franklin Gothic Book" panose="020B0503020102020204" pitchFamily="34" charset="0"/>
                </a:rPr>
                <a:t>Budgeting</a:t>
              </a:r>
              <a:endParaRPr lang="en-US" sz="1000" b="1" dirty="0" smtClean="0">
                <a:latin typeface="Franklin Gothic Book" panose="020B0503020102020204" pitchFamily="34" charset="0"/>
              </a:endParaRPr>
            </a:p>
          </p:txBody>
        </p:sp>
        <p:sp>
          <p:nvSpPr>
            <p:cNvPr id="30" name="Rounded Rectangle 29"/>
            <p:cNvSpPr/>
            <p:nvPr/>
          </p:nvSpPr>
          <p:spPr>
            <a:xfrm>
              <a:off x="169259" y="1998459"/>
              <a:ext cx="900000" cy="524725"/>
            </a:xfrm>
            <a:prstGeom prst="roundRect">
              <a:avLst/>
            </a:prstGeom>
            <a:solidFill>
              <a:schemeClr val="accent6">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spcAft>
                  <a:spcPts val="600"/>
                </a:spcAft>
              </a:pPr>
              <a:r>
                <a:rPr lang="es-ES" sz="1000" b="1" dirty="0" err="1" smtClean="0">
                  <a:latin typeface="Franklin Gothic Book" panose="020B0503020102020204" pitchFamily="34" charset="0"/>
                </a:rPr>
                <a:t>eBudget</a:t>
              </a:r>
              <a:endParaRPr lang="en-US" sz="1000" b="1" dirty="0" smtClean="0">
                <a:latin typeface="Franklin Gothic Book" panose="020B0503020102020204" pitchFamily="34" charset="0"/>
              </a:endParaRPr>
            </a:p>
          </p:txBody>
        </p:sp>
        <p:cxnSp>
          <p:nvCxnSpPr>
            <p:cNvPr id="31" name="Straight Connector 30"/>
            <p:cNvCxnSpPr/>
            <p:nvPr/>
          </p:nvCxnSpPr>
          <p:spPr>
            <a:xfrm>
              <a:off x="619259" y="2523184"/>
              <a:ext cx="0" cy="924035"/>
            </a:xfrm>
            <a:prstGeom prst="line">
              <a:avLst/>
            </a:prstGeom>
            <a:ln w="25400">
              <a:solidFill>
                <a:schemeClr val="bg1">
                  <a:lumMod val="75000"/>
                </a:schemeClr>
              </a:solidFill>
              <a:headEnd type="triangle"/>
              <a:tailEnd type="none"/>
            </a:ln>
            <a:effectLst/>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6745851" y="2007168"/>
            <a:ext cx="900000" cy="1982266"/>
            <a:chOff x="6745851" y="1998459"/>
            <a:chExt cx="900000" cy="1982266"/>
          </a:xfrm>
        </p:grpSpPr>
        <p:sp>
          <p:nvSpPr>
            <p:cNvPr id="33" name="Rounded Rectangle 32"/>
            <p:cNvSpPr/>
            <p:nvPr/>
          </p:nvSpPr>
          <p:spPr>
            <a:xfrm>
              <a:off x="6745851" y="3456000"/>
              <a:ext cx="900000" cy="524725"/>
            </a:xfrm>
            <a:prstGeom prst="roundRect">
              <a:avLst/>
            </a:prstGeom>
            <a:solidFill>
              <a:srgbClr val="00AE9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0"/>
                </a:spcAft>
              </a:pPr>
              <a:r>
                <a:rPr lang="es-ES" sz="1000" b="1" dirty="0" err="1" smtClean="0">
                  <a:latin typeface="Franklin Gothic Book" panose="020B0503020102020204" pitchFamily="34" charset="0"/>
                </a:rPr>
                <a:t>Submit</a:t>
              </a:r>
              <a:r>
                <a:rPr lang="es-ES" sz="1000" b="1" dirty="0" smtClean="0">
                  <a:latin typeface="Franklin Gothic Book" panose="020B0503020102020204" pitchFamily="34" charset="0"/>
                </a:rPr>
                <a:t> </a:t>
              </a:r>
              <a:r>
                <a:rPr lang="es-ES" sz="1000" b="1" dirty="0" err="1" smtClean="0">
                  <a:latin typeface="Franklin Gothic Book" panose="020B0503020102020204" pitchFamily="34" charset="0"/>
                </a:rPr>
                <a:t>complaints</a:t>
              </a:r>
              <a:endParaRPr lang="en-US" sz="1000" b="1" dirty="0" smtClean="0">
                <a:latin typeface="Franklin Gothic Book" panose="020B0503020102020204" pitchFamily="34" charset="0"/>
              </a:endParaRPr>
            </a:p>
          </p:txBody>
        </p:sp>
        <p:sp>
          <p:nvSpPr>
            <p:cNvPr id="34" name="Rounded Rectangle 33"/>
            <p:cNvSpPr/>
            <p:nvPr/>
          </p:nvSpPr>
          <p:spPr>
            <a:xfrm>
              <a:off x="6745851" y="1998459"/>
              <a:ext cx="900000" cy="524725"/>
            </a:xfrm>
            <a:prstGeom prst="roundRect">
              <a:avLst/>
            </a:prstGeom>
            <a:solidFill>
              <a:schemeClr val="accent6">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spcAft>
                  <a:spcPts val="600"/>
                </a:spcAft>
              </a:pPr>
              <a:r>
                <a:rPr lang="es-ES" sz="1000" b="1" dirty="0" err="1" smtClean="0">
                  <a:latin typeface="Franklin Gothic Book" panose="020B0503020102020204" pitchFamily="34" charset="0"/>
                </a:rPr>
                <a:t>eComplaint</a:t>
              </a:r>
              <a:endParaRPr lang="es-ES" sz="1000" b="1" dirty="0" smtClean="0">
                <a:latin typeface="Franklin Gothic Book" panose="020B0503020102020204" pitchFamily="34" charset="0"/>
              </a:endParaRPr>
            </a:p>
          </p:txBody>
        </p:sp>
        <p:cxnSp>
          <p:nvCxnSpPr>
            <p:cNvPr id="35" name="Straight Connector 34"/>
            <p:cNvCxnSpPr/>
            <p:nvPr/>
          </p:nvCxnSpPr>
          <p:spPr>
            <a:xfrm>
              <a:off x="7195851" y="2523184"/>
              <a:ext cx="0" cy="924035"/>
            </a:xfrm>
            <a:prstGeom prst="line">
              <a:avLst/>
            </a:prstGeom>
            <a:ln w="25400">
              <a:solidFill>
                <a:schemeClr val="bg1">
                  <a:lumMod val="75000"/>
                </a:schemeClr>
              </a:solidFill>
              <a:headEnd type="triangle"/>
              <a:tailEnd type="none"/>
            </a:ln>
            <a:effectLst/>
          </p:spPr>
          <p:style>
            <a:lnRef idx="2">
              <a:schemeClr val="accent1"/>
            </a:lnRef>
            <a:fillRef idx="0">
              <a:schemeClr val="accent1"/>
            </a:fillRef>
            <a:effectRef idx="1">
              <a:schemeClr val="accent1"/>
            </a:effectRef>
            <a:fontRef idx="minor">
              <a:schemeClr val="tx1"/>
            </a:fontRef>
          </p:style>
        </p:cxnSp>
      </p:grpSp>
      <p:grpSp>
        <p:nvGrpSpPr>
          <p:cNvPr id="36" name="Group 35"/>
          <p:cNvGrpSpPr/>
          <p:nvPr/>
        </p:nvGrpSpPr>
        <p:grpSpPr>
          <a:xfrm>
            <a:off x="3383223" y="3464709"/>
            <a:ext cx="900000" cy="1969299"/>
            <a:chOff x="3383223" y="3456000"/>
            <a:chExt cx="900000" cy="1969299"/>
          </a:xfrm>
        </p:grpSpPr>
        <p:sp>
          <p:nvSpPr>
            <p:cNvPr id="37" name="Rounded Rectangle 36"/>
            <p:cNvSpPr/>
            <p:nvPr/>
          </p:nvSpPr>
          <p:spPr>
            <a:xfrm>
              <a:off x="3383223" y="3456000"/>
              <a:ext cx="900000" cy="524725"/>
            </a:xfrm>
            <a:prstGeom prst="roundRect">
              <a:avLst/>
            </a:prstGeom>
            <a:solidFill>
              <a:srgbClr val="00AE9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0"/>
                </a:spcAft>
              </a:pPr>
              <a:r>
                <a:rPr lang="es-ES" sz="1000" b="1" dirty="0" smtClean="0">
                  <a:latin typeface="Franklin Gothic Book" panose="020B0503020102020204" pitchFamily="34" charset="0"/>
                </a:rPr>
                <a:t>Prepare tender </a:t>
              </a:r>
              <a:r>
                <a:rPr lang="es-ES" sz="1000" b="1" dirty="0" err="1" smtClean="0">
                  <a:latin typeface="Franklin Gothic Book" panose="020B0503020102020204" pitchFamily="34" charset="0"/>
                </a:rPr>
                <a:t>documentation</a:t>
              </a:r>
              <a:endParaRPr lang="en-US" sz="1000" b="1" dirty="0" smtClean="0">
                <a:latin typeface="Franklin Gothic Book" panose="020B0503020102020204" pitchFamily="34" charset="0"/>
              </a:endParaRPr>
            </a:p>
          </p:txBody>
        </p:sp>
        <p:cxnSp>
          <p:nvCxnSpPr>
            <p:cNvPr id="38" name="Straight Connector 37"/>
            <p:cNvCxnSpPr/>
            <p:nvPr/>
          </p:nvCxnSpPr>
          <p:spPr>
            <a:xfrm>
              <a:off x="3833223" y="3976539"/>
              <a:ext cx="0" cy="924035"/>
            </a:xfrm>
            <a:prstGeom prst="line">
              <a:avLst/>
            </a:prstGeom>
            <a:ln w="25400">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9" name="Rounded Rectangle 38"/>
            <p:cNvSpPr/>
            <p:nvPr/>
          </p:nvSpPr>
          <p:spPr>
            <a:xfrm>
              <a:off x="3383223" y="4900574"/>
              <a:ext cx="900000" cy="524725"/>
            </a:xfrm>
            <a:prstGeom prst="roundRect">
              <a:avLst/>
            </a:prstGeom>
            <a:solidFill>
              <a:schemeClr val="accent6">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spcAft>
                  <a:spcPts val="600"/>
                </a:spcAft>
              </a:pPr>
              <a:r>
                <a:rPr lang="es-ES" sz="1000" b="1" dirty="0" err="1" smtClean="0">
                  <a:latin typeface="Franklin Gothic Book" panose="020B0503020102020204" pitchFamily="34" charset="0"/>
                </a:rPr>
                <a:t>eAccess</a:t>
              </a:r>
              <a:endParaRPr lang="en-US" sz="1000" b="1" dirty="0" smtClean="0">
                <a:latin typeface="Franklin Gothic Book" panose="020B0503020102020204" pitchFamily="34" charset="0"/>
              </a:endParaRPr>
            </a:p>
          </p:txBody>
        </p:sp>
      </p:grpSp>
      <p:grpSp>
        <p:nvGrpSpPr>
          <p:cNvPr id="40" name="Group 39"/>
          <p:cNvGrpSpPr/>
          <p:nvPr/>
        </p:nvGrpSpPr>
        <p:grpSpPr>
          <a:xfrm>
            <a:off x="5624975" y="3464709"/>
            <a:ext cx="900000" cy="1969299"/>
            <a:chOff x="5624975" y="3456000"/>
            <a:chExt cx="900000" cy="1969299"/>
          </a:xfrm>
        </p:grpSpPr>
        <p:sp>
          <p:nvSpPr>
            <p:cNvPr id="41" name="Rounded Rectangle 40"/>
            <p:cNvSpPr/>
            <p:nvPr/>
          </p:nvSpPr>
          <p:spPr>
            <a:xfrm>
              <a:off x="5624975" y="3456000"/>
              <a:ext cx="900000" cy="524725"/>
            </a:xfrm>
            <a:prstGeom prst="roundRect">
              <a:avLst/>
            </a:prstGeom>
            <a:solidFill>
              <a:srgbClr val="00AE9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0"/>
                </a:spcAft>
              </a:pPr>
              <a:r>
                <a:rPr lang="es-ES" sz="1000" b="1" dirty="0" err="1" smtClean="0">
                  <a:latin typeface="Franklin Gothic Book" panose="020B0503020102020204" pitchFamily="34" charset="0"/>
                </a:rPr>
                <a:t>Request</a:t>
              </a:r>
              <a:r>
                <a:rPr lang="es-ES" sz="1000" b="1" dirty="0" smtClean="0">
                  <a:latin typeface="Franklin Gothic Book" panose="020B0503020102020204" pitchFamily="34" charset="0"/>
                </a:rPr>
                <a:t> </a:t>
              </a:r>
              <a:r>
                <a:rPr lang="es-ES" sz="1000" b="1" dirty="0" err="1" smtClean="0">
                  <a:latin typeface="Franklin Gothic Book" panose="020B0503020102020204" pitchFamily="34" charset="0"/>
                </a:rPr>
                <a:t>clarifications</a:t>
              </a:r>
              <a:endParaRPr lang="en-US" sz="1000" b="1" dirty="0" smtClean="0">
                <a:latin typeface="Franklin Gothic Book" panose="020B0503020102020204" pitchFamily="34" charset="0"/>
              </a:endParaRPr>
            </a:p>
          </p:txBody>
        </p:sp>
        <p:cxnSp>
          <p:nvCxnSpPr>
            <p:cNvPr id="42" name="Straight Connector 41"/>
            <p:cNvCxnSpPr/>
            <p:nvPr/>
          </p:nvCxnSpPr>
          <p:spPr>
            <a:xfrm>
              <a:off x="6074975" y="3976539"/>
              <a:ext cx="0" cy="924035"/>
            </a:xfrm>
            <a:prstGeom prst="line">
              <a:avLst/>
            </a:prstGeom>
            <a:ln w="25400">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43" name="Rounded Rectangle 42"/>
            <p:cNvSpPr/>
            <p:nvPr/>
          </p:nvSpPr>
          <p:spPr>
            <a:xfrm>
              <a:off x="5624975" y="4900574"/>
              <a:ext cx="900000" cy="524725"/>
            </a:xfrm>
            <a:prstGeom prst="roundRect">
              <a:avLst/>
            </a:prstGeom>
            <a:solidFill>
              <a:schemeClr val="accent6">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spcAft>
                  <a:spcPts val="600"/>
                </a:spcAft>
              </a:pPr>
              <a:r>
                <a:rPr lang="es-ES" sz="1000" b="1" dirty="0" err="1" smtClean="0">
                  <a:latin typeface="Franklin Gothic Book" panose="020B0503020102020204" pitchFamily="34" charset="0"/>
                </a:rPr>
                <a:t>eClarification</a:t>
              </a:r>
              <a:endParaRPr lang="en-US" sz="1000" b="1" dirty="0" smtClean="0">
                <a:latin typeface="Franklin Gothic Book" panose="020B0503020102020204" pitchFamily="34" charset="0"/>
              </a:endParaRPr>
            </a:p>
          </p:txBody>
        </p:sp>
      </p:grpSp>
      <p:grpSp>
        <p:nvGrpSpPr>
          <p:cNvPr id="44" name="Group 43"/>
          <p:cNvGrpSpPr/>
          <p:nvPr/>
        </p:nvGrpSpPr>
        <p:grpSpPr>
          <a:xfrm>
            <a:off x="7866724" y="3464709"/>
            <a:ext cx="900000" cy="1969794"/>
            <a:chOff x="7866724" y="3456000"/>
            <a:chExt cx="900000" cy="1969794"/>
          </a:xfrm>
        </p:grpSpPr>
        <p:sp>
          <p:nvSpPr>
            <p:cNvPr id="45" name="Rounded Rectangle 44"/>
            <p:cNvSpPr/>
            <p:nvPr/>
          </p:nvSpPr>
          <p:spPr>
            <a:xfrm>
              <a:off x="7866724" y="3456000"/>
              <a:ext cx="900000" cy="524725"/>
            </a:xfrm>
            <a:prstGeom prst="roundRect">
              <a:avLst/>
            </a:prstGeom>
            <a:solidFill>
              <a:srgbClr val="00AE9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0"/>
                </a:spcAft>
              </a:pPr>
              <a:r>
                <a:rPr lang="es-ES" sz="1000" b="1" dirty="0" err="1" smtClean="0">
                  <a:latin typeface="Franklin Gothic Book" panose="020B0503020102020204" pitchFamily="34" charset="0"/>
                </a:rPr>
                <a:t>Present</a:t>
              </a:r>
              <a:r>
                <a:rPr lang="es-ES" sz="1000" b="1" dirty="0" smtClean="0">
                  <a:latin typeface="Franklin Gothic Book" panose="020B0503020102020204" pitchFamily="34" charset="0"/>
                </a:rPr>
                <a:t> </a:t>
              </a:r>
              <a:r>
                <a:rPr lang="es-ES" sz="1000" b="1" dirty="0" err="1" smtClean="0">
                  <a:latin typeface="Franklin Gothic Book" panose="020B0503020102020204" pitchFamily="34" charset="0"/>
                </a:rPr>
                <a:t>bids</a:t>
              </a:r>
              <a:endParaRPr lang="en-US" sz="1000" b="1" dirty="0" smtClean="0">
                <a:latin typeface="Franklin Gothic Book" panose="020B0503020102020204" pitchFamily="34" charset="0"/>
              </a:endParaRPr>
            </a:p>
          </p:txBody>
        </p:sp>
        <p:cxnSp>
          <p:nvCxnSpPr>
            <p:cNvPr id="46" name="Straight Connector 45"/>
            <p:cNvCxnSpPr/>
            <p:nvPr/>
          </p:nvCxnSpPr>
          <p:spPr>
            <a:xfrm>
              <a:off x="8316724" y="3977034"/>
              <a:ext cx="0" cy="924035"/>
            </a:xfrm>
            <a:prstGeom prst="line">
              <a:avLst/>
            </a:prstGeom>
            <a:ln w="25400">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47" name="Rounded Rectangle 46"/>
            <p:cNvSpPr/>
            <p:nvPr/>
          </p:nvSpPr>
          <p:spPr>
            <a:xfrm>
              <a:off x="7866724" y="4901069"/>
              <a:ext cx="900000" cy="524725"/>
            </a:xfrm>
            <a:prstGeom prst="roundRect">
              <a:avLst/>
            </a:prstGeom>
            <a:solidFill>
              <a:schemeClr val="accent6">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spcAft>
                  <a:spcPts val="600"/>
                </a:spcAft>
              </a:pPr>
              <a:r>
                <a:rPr lang="es-ES" sz="1000" b="1" dirty="0" err="1" smtClean="0">
                  <a:latin typeface="Franklin Gothic Book" panose="020B0503020102020204" pitchFamily="34" charset="0"/>
                </a:rPr>
                <a:t>eSubmission</a:t>
              </a:r>
              <a:endParaRPr lang="en-US" sz="1000" b="1" dirty="0" smtClean="0">
                <a:latin typeface="Franklin Gothic Book" panose="020B0503020102020204" pitchFamily="34" charset="0"/>
              </a:endParaRPr>
            </a:p>
          </p:txBody>
        </p:sp>
      </p:grpSp>
      <p:grpSp>
        <p:nvGrpSpPr>
          <p:cNvPr id="48" name="Group 47"/>
          <p:cNvGrpSpPr/>
          <p:nvPr/>
        </p:nvGrpSpPr>
        <p:grpSpPr>
          <a:xfrm>
            <a:off x="3055866" y="6243133"/>
            <a:ext cx="3032268" cy="491151"/>
            <a:chOff x="3599570" y="440546"/>
            <a:chExt cx="3032268" cy="491151"/>
          </a:xfrm>
        </p:grpSpPr>
        <p:sp>
          <p:nvSpPr>
            <p:cNvPr id="49" name="Rectángulo redondeado 72"/>
            <p:cNvSpPr/>
            <p:nvPr/>
          </p:nvSpPr>
          <p:spPr>
            <a:xfrm>
              <a:off x="3599570" y="440546"/>
              <a:ext cx="3032268" cy="491151"/>
            </a:xfrm>
            <a:prstGeom prst="roundRect">
              <a:avLst/>
            </a:prstGeom>
            <a:solidFill>
              <a:sysClr val="window" lastClr="FFFFFF"/>
            </a:solidFill>
            <a:ln w="12700" cap="flat" cmpd="sng" algn="ctr">
              <a:solidFill>
                <a:sysClr val="window" lastClr="FFFFFF">
                  <a:lumMod val="50000"/>
                </a:sysClr>
              </a:solidFill>
              <a:prstDash val="dash"/>
              <a:miter lim="800000"/>
            </a:ln>
            <a:effectLst/>
          </p:spPr>
          <p:txBody>
            <a:bodyPr lIns="0" tIns="0" rIns="0" bIns="0"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1" u="none" strike="noStrike" kern="0" cap="none" spc="0" normalizeH="0" baseline="0" noProof="0" dirty="0">
                  <a:ln>
                    <a:noFill/>
                  </a:ln>
                  <a:solidFill>
                    <a:prstClr val="black"/>
                  </a:solidFill>
                  <a:effectLst/>
                  <a:uLnTx/>
                  <a:uFillTx/>
                  <a:latin typeface="Franklin Gothic Book" panose="020B0503020102020204" pitchFamily="34" charset="0"/>
                  <a:cs typeface="Arial" panose="020B0604020202020204" pitchFamily="34" charset="0"/>
                </a:rPr>
                <a:t>Phase of the procurement lifecycle</a:t>
              </a:r>
            </a:p>
          </p:txBody>
        </p:sp>
        <p:sp>
          <p:nvSpPr>
            <p:cNvPr id="50" name="Rectángulo redondeado 32"/>
            <p:cNvSpPr/>
            <p:nvPr/>
          </p:nvSpPr>
          <p:spPr>
            <a:xfrm>
              <a:off x="3726885" y="610036"/>
              <a:ext cx="791297" cy="234458"/>
            </a:xfrm>
            <a:prstGeom prst="roundRect">
              <a:avLst/>
            </a:prstGeom>
            <a:solidFill>
              <a:srgbClr val="235AA6"/>
            </a:solidFill>
            <a:ln w="28575" cap="flat" cmpd="sng" algn="ctr">
              <a:noFill/>
              <a:prstDash val="solid"/>
            </a:ln>
            <a:effectLst/>
          </p:spPr>
          <p:txBody>
            <a:bodyPr lIns="0" tIns="0" rIns="0" bIns="0" rtlCol="0" anchor="ctr"/>
            <a:lstStyle/>
            <a:p>
              <a:pPr algn="ctr"/>
              <a:r>
                <a:rPr lang="en-GB" sz="900" b="1" kern="0" dirty="0">
                  <a:solidFill>
                    <a:srgbClr val="FFFFFF"/>
                  </a:solidFill>
                  <a:latin typeface="Franklin Gothic Book" panose="020B0503020102020204" pitchFamily="34" charset="0"/>
                  <a:cs typeface="Arial" panose="020B0604020202020204" pitchFamily="34" charset="0"/>
                </a:rPr>
                <a:t>Pre-tendering</a:t>
              </a:r>
            </a:p>
          </p:txBody>
        </p:sp>
        <p:sp>
          <p:nvSpPr>
            <p:cNvPr id="51" name="Rectángulo redondeado 39"/>
            <p:cNvSpPr/>
            <p:nvPr/>
          </p:nvSpPr>
          <p:spPr>
            <a:xfrm>
              <a:off x="4723051" y="610036"/>
              <a:ext cx="791297" cy="234458"/>
            </a:xfrm>
            <a:prstGeom prst="roundRect">
              <a:avLst/>
            </a:prstGeom>
            <a:solidFill>
              <a:srgbClr val="00AE9E"/>
            </a:solidFill>
            <a:ln w="28575"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1" i="0" u="none" strike="noStrike" kern="0" cap="none" spc="0" normalizeH="0" baseline="0" noProof="0" dirty="0">
                  <a:ln>
                    <a:noFill/>
                  </a:ln>
                  <a:solidFill>
                    <a:srgbClr val="FFFFFF"/>
                  </a:solidFill>
                  <a:effectLst/>
                  <a:uLnTx/>
                  <a:uFillTx/>
                  <a:latin typeface="Franklin Gothic Book" panose="020B0503020102020204" pitchFamily="34" charset="0"/>
                  <a:cs typeface="Arial" panose="020B0604020202020204" pitchFamily="34" charset="0"/>
                </a:rPr>
                <a:t>Tendering</a:t>
              </a:r>
            </a:p>
          </p:txBody>
        </p:sp>
        <p:sp>
          <p:nvSpPr>
            <p:cNvPr id="52" name="Rectángulo redondeado 40"/>
            <p:cNvSpPr/>
            <p:nvPr/>
          </p:nvSpPr>
          <p:spPr>
            <a:xfrm>
              <a:off x="5719217" y="610036"/>
              <a:ext cx="791297" cy="234458"/>
            </a:xfrm>
            <a:prstGeom prst="roundRect">
              <a:avLst/>
            </a:prstGeom>
            <a:solidFill>
              <a:srgbClr val="AED684"/>
            </a:solidFill>
            <a:ln w="28575" cap="flat" cmpd="sng" algn="ctr">
              <a:noFill/>
              <a:prstDash val="solid"/>
            </a:ln>
            <a:effectLst/>
          </p:spPr>
          <p:txBody>
            <a:bodyPr lIns="0" tIns="0" rIns="0" bIns="0" rtlCol="0" anchor="ctr"/>
            <a:lstStyle/>
            <a:p>
              <a:pPr algn="ctr"/>
              <a:r>
                <a:rPr lang="en-GB" sz="900" b="1" kern="0" dirty="0">
                  <a:solidFill>
                    <a:srgbClr val="FFFFFF"/>
                  </a:solidFill>
                  <a:latin typeface="Franklin Gothic Book" panose="020B0503020102020204" pitchFamily="34" charset="0"/>
                  <a:cs typeface="Arial" panose="020B0604020202020204" pitchFamily="34" charset="0"/>
                </a:rPr>
                <a:t>Post-tendering</a:t>
              </a:r>
            </a:p>
          </p:txBody>
        </p:sp>
      </p:grpSp>
      <p:grpSp>
        <p:nvGrpSpPr>
          <p:cNvPr id="53" name="Group 52"/>
          <p:cNvGrpSpPr/>
          <p:nvPr/>
        </p:nvGrpSpPr>
        <p:grpSpPr>
          <a:xfrm>
            <a:off x="1290135" y="2002167"/>
            <a:ext cx="1872212" cy="1987267"/>
            <a:chOff x="1290135" y="1993458"/>
            <a:chExt cx="1872212" cy="1987267"/>
          </a:xfrm>
        </p:grpSpPr>
        <p:grpSp>
          <p:nvGrpSpPr>
            <p:cNvPr id="54" name="Group 53"/>
            <p:cNvGrpSpPr/>
            <p:nvPr/>
          </p:nvGrpSpPr>
          <p:grpSpPr>
            <a:xfrm>
              <a:off x="1290135" y="3456000"/>
              <a:ext cx="1872212" cy="524725"/>
              <a:chOff x="1142602" y="3456000"/>
              <a:chExt cx="1872212" cy="524725"/>
            </a:xfrm>
          </p:grpSpPr>
          <p:sp>
            <p:nvSpPr>
              <p:cNvPr id="58" name="Rounded Rectangle 57"/>
              <p:cNvSpPr/>
              <p:nvPr/>
            </p:nvSpPr>
            <p:spPr>
              <a:xfrm>
                <a:off x="1142602" y="3456000"/>
                <a:ext cx="900000" cy="524725"/>
              </a:xfrm>
              <a:prstGeom prst="roundRect">
                <a:avLst/>
              </a:prstGeom>
              <a:solidFill>
                <a:srgbClr val="235AA6"/>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0"/>
                  </a:spcAft>
                </a:pPr>
                <a:r>
                  <a:rPr lang="es-ES" sz="1000" b="1" dirty="0" smtClean="0">
                    <a:latin typeface="Franklin Gothic Book" panose="020B0503020102020204" pitchFamily="34" charset="0"/>
                  </a:rPr>
                  <a:t>Plan </a:t>
                </a:r>
                <a:r>
                  <a:rPr lang="es-ES" sz="1000" b="1" dirty="0" err="1" smtClean="0">
                    <a:latin typeface="Franklin Gothic Book" panose="020B0503020102020204" pitchFamily="34" charset="0"/>
                  </a:rPr>
                  <a:t>Annual</a:t>
                </a:r>
                <a:r>
                  <a:rPr lang="es-ES" sz="1000" b="1" dirty="0" smtClean="0">
                    <a:latin typeface="Franklin Gothic Book" panose="020B0503020102020204" pitchFamily="34" charset="0"/>
                  </a:rPr>
                  <a:t> </a:t>
                </a:r>
                <a:r>
                  <a:rPr lang="es-ES" sz="1000" b="1" dirty="0" err="1" smtClean="0">
                    <a:latin typeface="Franklin Gothic Book" panose="020B0503020102020204" pitchFamily="34" charset="0"/>
                  </a:rPr>
                  <a:t>Procurement</a:t>
                </a:r>
                <a:r>
                  <a:rPr lang="es-ES" sz="1000" b="1" dirty="0" smtClean="0">
                    <a:latin typeface="Franklin Gothic Book" panose="020B0503020102020204" pitchFamily="34" charset="0"/>
                  </a:rPr>
                  <a:t> </a:t>
                </a:r>
                <a:endParaRPr lang="en-US" sz="1000" b="1" dirty="0" smtClean="0">
                  <a:latin typeface="Franklin Gothic Book" panose="020B0503020102020204" pitchFamily="34" charset="0"/>
                </a:endParaRPr>
              </a:p>
            </p:txBody>
          </p:sp>
          <p:sp>
            <p:nvSpPr>
              <p:cNvPr id="59" name="Rounded Rectangle 58"/>
              <p:cNvSpPr/>
              <p:nvPr/>
            </p:nvSpPr>
            <p:spPr>
              <a:xfrm>
                <a:off x="2114814" y="3456000"/>
                <a:ext cx="900000" cy="524725"/>
              </a:xfrm>
              <a:prstGeom prst="roundRect">
                <a:avLst/>
              </a:prstGeom>
              <a:solidFill>
                <a:srgbClr val="235AA6"/>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0"/>
                  </a:spcAft>
                </a:pPr>
                <a:r>
                  <a:rPr lang="es-ES" sz="1000" b="1" dirty="0" smtClean="0">
                    <a:latin typeface="Franklin Gothic Book" panose="020B0503020102020204" pitchFamily="34" charset="0"/>
                  </a:rPr>
                  <a:t>Plan Individual </a:t>
                </a:r>
                <a:r>
                  <a:rPr lang="es-ES" sz="1000" b="1" dirty="0" err="1" smtClean="0">
                    <a:latin typeface="Franklin Gothic Book" panose="020B0503020102020204" pitchFamily="34" charset="0"/>
                  </a:rPr>
                  <a:t>Procurement</a:t>
                </a:r>
                <a:r>
                  <a:rPr lang="es-ES" sz="1000" b="1" dirty="0" smtClean="0">
                    <a:latin typeface="Franklin Gothic Book" panose="020B0503020102020204" pitchFamily="34" charset="0"/>
                  </a:rPr>
                  <a:t> </a:t>
                </a:r>
                <a:endParaRPr lang="en-US" sz="1000" b="1" dirty="0" smtClean="0">
                  <a:latin typeface="Franklin Gothic Book" panose="020B0503020102020204" pitchFamily="34" charset="0"/>
                </a:endParaRPr>
              </a:p>
            </p:txBody>
          </p:sp>
        </p:grpSp>
        <p:sp>
          <p:nvSpPr>
            <p:cNvPr id="55" name="Rounded Rectangle 54"/>
            <p:cNvSpPr/>
            <p:nvPr/>
          </p:nvSpPr>
          <p:spPr>
            <a:xfrm>
              <a:off x="1776241" y="1993458"/>
              <a:ext cx="900000" cy="524725"/>
            </a:xfrm>
            <a:prstGeom prst="roundRect">
              <a:avLst/>
            </a:prstGeom>
            <a:solidFill>
              <a:schemeClr val="accent6">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spcAft>
                  <a:spcPts val="600"/>
                </a:spcAft>
              </a:pPr>
              <a:r>
                <a:rPr lang="es-ES" sz="1000" b="1" dirty="0" err="1" smtClean="0">
                  <a:latin typeface="Franklin Gothic Book" panose="020B0503020102020204" pitchFamily="34" charset="0"/>
                </a:rPr>
                <a:t>ePlanning</a:t>
              </a:r>
              <a:endParaRPr lang="en-US" sz="1000" b="1" dirty="0" smtClean="0">
                <a:latin typeface="Franklin Gothic Book" panose="020B0503020102020204" pitchFamily="34" charset="0"/>
              </a:endParaRPr>
            </a:p>
          </p:txBody>
        </p:sp>
        <p:cxnSp>
          <p:nvCxnSpPr>
            <p:cNvPr id="56" name="Elbow Connector 55"/>
            <p:cNvCxnSpPr>
              <a:stCxn id="58" idx="0"/>
              <a:endCxn id="55" idx="2"/>
            </p:cNvCxnSpPr>
            <p:nvPr/>
          </p:nvCxnSpPr>
          <p:spPr>
            <a:xfrm rot="5400000" flipH="1" flipV="1">
              <a:off x="1514280" y="2744039"/>
              <a:ext cx="937817" cy="486106"/>
            </a:xfrm>
            <a:prstGeom prst="bentConnector3">
              <a:avLst/>
            </a:prstGeom>
            <a:ln w="25400">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7" name="Elbow Connector 56"/>
            <p:cNvCxnSpPr>
              <a:stCxn id="59" idx="0"/>
              <a:endCxn id="55" idx="2"/>
            </p:cNvCxnSpPr>
            <p:nvPr/>
          </p:nvCxnSpPr>
          <p:spPr>
            <a:xfrm rot="16200000" flipV="1">
              <a:off x="2000386" y="2744039"/>
              <a:ext cx="937817" cy="486106"/>
            </a:xfrm>
            <a:prstGeom prst="bentConnector3">
              <a:avLst/>
            </a:prstGeom>
            <a:ln w="25400">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66057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7 Objeto" hidden="1"/>
          <p:cNvGraphicFramePr>
            <a:graphicFrameLocks noChangeAspect="1"/>
          </p:cNvGraphicFramePr>
          <p:nvPr>
            <p:custDataLst>
              <p:tags r:id="rId2"/>
            </p:custDataLst>
            <p:extLst>
              <p:ext uri="{D42A27DB-BD31-4B8C-83A1-F6EECF244321}">
                <p14:modId xmlns:p14="http://schemas.microsoft.com/office/powerpoint/2010/main" val="75184924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0342" name="think-cell Slide" r:id="rId5" imgW="216" imgH="216" progId="TCLayout.ActiveDocument.1">
                  <p:embed/>
                </p:oleObj>
              </mc:Choice>
              <mc:Fallback>
                <p:oleObj name="think-cell Slide" r:id="rId5" imgW="216" imgH="216"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5 Marcador de número de diapositiva"/>
          <p:cNvSpPr>
            <a:spLocks noGrp="1"/>
          </p:cNvSpPr>
          <p:nvPr>
            <p:ph type="sldNum" sz="quarter" idx="4"/>
          </p:nvPr>
        </p:nvSpPr>
        <p:spPr/>
        <p:txBody>
          <a:bodyPr/>
          <a:lstStyle/>
          <a:p>
            <a:fld id="{71F9F866-B438-9445-8D9F-1F8FF6608833}" type="slidenum">
              <a:rPr lang="en-GB" smtClean="0">
                <a:solidFill>
                  <a:srgbClr val="00539B"/>
                </a:solidFill>
                <a:latin typeface="Franklin Gothic Book" panose="020B0503020102020204" pitchFamily="34" charset="0"/>
              </a:rPr>
              <a:pPr/>
              <a:t>28</a:t>
            </a:fld>
            <a:endParaRPr lang="en-GB" dirty="0">
              <a:solidFill>
                <a:srgbClr val="00539B"/>
              </a:solidFill>
              <a:latin typeface="Franklin Gothic Book" panose="020B0503020102020204" pitchFamily="34" charset="0"/>
            </a:endParaRPr>
          </a:p>
        </p:txBody>
      </p:sp>
      <p:sp>
        <p:nvSpPr>
          <p:cNvPr id="16" name="4 Título"/>
          <p:cNvSpPr txBox="1">
            <a:spLocks/>
          </p:cNvSpPr>
          <p:nvPr/>
        </p:nvSpPr>
        <p:spPr>
          <a:xfrm>
            <a:off x="619125" y="260648"/>
            <a:ext cx="6391275" cy="635000"/>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endParaRPr lang="en-GB" sz="2000" dirty="0">
              <a:solidFill>
                <a:schemeClr val="accent2"/>
              </a:solidFill>
              <a:latin typeface="Franklin Gothic Book" panose="020B0503020102020204" pitchFamily="34" charset="0"/>
            </a:endParaRPr>
          </a:p>
        </p:txBody>
      </p:sp>
      <p:sp>
        <p:nvSpPr>
          <p:cNvPr id="17" name="24 CuadroTexto"/>
          <p:cNvSpPr txBox="1"/>
          <p:nvPr/>
        </p:nvSpPr>
        <p:spPr>
          <a:xfrm>
            <a:off x="204137" y="1105580"/>
            <a:ext cx="8125868" cy="830997"/>
          </a:xfrm>
          <a:prstGeom prst="rect">
            <a:avLst/>
          </a:prstGeom>
          <a:noFill/>
        </p:spPr>
        <p:txBody>
          <a:bodyPr wrap="square" rtlCol="0">
            <a:spAutoFit/>
          </a:bodyPr>
          <a:lstStyle/>
          <a:p>
            <a:r>
              <a:rPr lang="en-GB" sz="1600" b="1" dirty="0">
                <a:solidFill>
                  <a:srgbClr val="00AE9E"/>
                </a:solidFill>
                <a:latin typeface="Franklin Gothic Book" panose="020B0503020102020204" pitchFamily="34" charset="0"/>
                <a:cs typeface="Calibri" panose="020F0502020204030204" pitchFamily="34" charset="0"/>
              </a:rPr>
              <a:t>MTender</a:t>
            </a:r>
            <a:r>
              <a:rPr lang="en-GB" sz="1600" dirty="0">
                <a:solidFill>
                  <a:srgbClr val="00AE9E"/>
                </a:solidFill>
                <a:latin typeface="Franklin Gothic Book" panose="020B0503020102020204" pitchFamily="34" charset="0"/>
                <a:cs typeface="Calibri" panose="020F0502020204030204" pitchFamily="34" charset="0"/>
              </a:rPr>
              <a:t> </a:t>
            </a:r>
            <a:r>
              <a:rPr lang="en-GB" sz="1600" dirty="0">
                <a:solidFill>
                  <a:srgbClr val="58595B">
                    <a:lumMod val="50000"/>
                  </a:srgbClr>
                </a:solidFill>
                <a:latin typeface="Franklin Gothic Book" panose="020B0503020102020204" pitchFamily="34" charset="0"/>
                <a:cs typeface="Arial" panose="020B0604020202020204" pitchFamily="34" charset="0"/>
              </a:rPr>
              <a:t>aims at covering the entire public procurement life cycle. Furthermore, the system is highly modularised so partial implementations can be foreseen to accommodate different needs</a:t>
            </a:r>
          </a:p>
        </p:txBody>
      </p:sp>
      <p:sp>
        <p:nvSpPr>
          <p:cNvPr id="19" name="Oval 18"/>
          <p:cNvSpPr/>
          <p:nvPr/>
        </p:nvSpPr>
        <p:spPr>
          <a:xfrm>
            <a:off x="8330005" y="1131800"/>
            <a:ext cx="720000" cy="72000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n-GB" dirty="0"/>
          </a:p>
        </p:txBody>
      </p:sp>
      <p:pic>
        <p:nvPicPr>
          <p:cNvPr id="20" name="Picture 9" descr="https://d30y9cdsu7xlg0.cloudfront.net/png/906678-200.png"/>
          <p:cNvPicPr>
            <a:picLocks noChangeAspect="1" noChangeArrowheads="1"/>
          </p:cNvPicPr>
          <p:nvPr/>
        </p:nvPicPr>
        <p:blipFill>
          <a:blip r:embed="rId7"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03785" y="1105580"/>
            <a:ext cx="772440" cy="77244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74673" y="726424"/>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Coverage: the procurement life cycle for Moldova</a:t>
            </a:r>
          </a:p>
        </p:txBody>
      </p:sp>
      <p:sp>
        <p:nvSpPr>
          <p:cNvPr id="22" name="4 Título"/>
          <p:cNvSpPr txBox="1">
            <a:spLocks/>
          </p:cNvSpPr>
          <p:nvPr/>
        </p:nvSpPr>
        <p:spPr>
          <a:xfrm>
            <a:off x="574673" y="101405"/>
            <a:ext cx="6985001" cy="617733"/>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r>
              <a:rPr lang="en-GB" dirty="0" smtClean="0"/>
              <a:t>Business concept</a:t>
            </a:r>
            <a:endParaRPr lang="en-GB" sz="2000" dirty="0">
              <a:solidFill>
                <a:schemeClr val="accent2"/>
              </a:solidFill>
            </a:endParaRPr>
          </a:p>
        </p:txBody>
      </p:sp>
      <p:sp>
        <p:nvSpPr>
          <p:cNvPr id="2" name="Date Placeholder 1"/>
          <p:cNvSpPr>
            <a:spLocks noGrp="1"/>
          </p:cNvSpPr>
          <p:nvPr>
            <p:ph type="dt" sz="half" idx="10"/>
          </p:nvPr>
        </p:nvSpPr>
        <p:spPr/>
        <p:txBody>
          <a:bodyPr/>
          <a:lstStyle/>
          <a:p>
            <a:fld id="{2B419709-88B9-4A44-B06D-BD058222D685}" type="datetime3">
              <a:rPr lang="en-GB" smtClean="0"/>
              <a:t>7 July, 2020</a:t>
            </a:fld>
            <a:endParaRPr lang="en-GB" dirty="0"/>
          </a:p>
        </p:txBody>
      </p:sp>
      <p:grpSp>
        <p:nvGrpSpPr>
          <p:cNvPr id="48" name="Group 47"/>
          <p:cNvGrpSpPr/>
          <p:nvPr/>
        </p:nvGrpSpPr>
        <p:grpSpPr>
          <a:xfrm>
            <a:off x="3055866" y="6243133"/>
            <a:ext cx="3032268" cy="491151"/>
            <a:chOff x="3599570" y="440546"/>
            <a:chExt cx="3032268" cy="491151"/>
          </a:xfrm>
        </p:grpSpPr>
        <p:sp>
          <p:nvSpPr>
            <p:cNvPr id="49" name="Rectángulo redondeado 72"/>
            <p:cNvSpPr/>
            <p:nvPr/>
          </p:nvSpPr>
          <p:spPr>
            <a:xfrm>
              <a:off x="3599570" y="440546"/>
              <a:ext cx="3032268" cy="491151"/>
            </a:xfrm>
            <a:prstGeom prst="roundRect">
              <a:avLst/>
            </a:prstGeom>
            <a:solidFill>
              <a:sysClr val="window" lastClr="FFFFFF"/>
            </a:solidFill>
            <a:ln w="12700" cap="flat" cmpd="sng" algn="ctr">
              <a:solidFill>
                <a:sysClr val="window" lastClr="FFFFFF">
                  <a:lumMod val="50000"/>
                </a:sysClr>
              </a:solidFill>
              <a:prstDash val="dash"/>
              <a:miter lim="800000"/>
            </a:ln>
            <a:effectLst/>
          </p:spPr>
          <p:txBody>
            <a:bodyPr lIns="0" tIns="0" rIns="0" bIns="0"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1" u="none" strike="noStrike" kern="0" cap="none" spc="0" normalizeH="0" baseline="0" noProof="0" dirty="0">
                  <a:ln>
                    <a:noFill/>
                  </a:ln>
                  <a:solidFill>
                    <a:prstClr val="black"/>
                  </a:solidFill>
                  <a:effectLst/>
                  <a:uLnTx/>
                  <a:uFillTx/>
                  <a:latin typeface="Franklin Gothic Book" panose="020B0503020102020204" pitchFamily="34" charset="0"/>
                  <a:cs typeface="Arial" panose="020B0604020202020204" pitchFamily="34" charset="0"/>
                </a:rPr>
                <a:t>Phase of the procurement lifecycle</a:t>
              </a:r>
            </a:p>
          </p:txBody>
        </p:sp>
        <p:sp>
          <p:nvSpPr>
            <p:cNvPr id="50" name="Rectángulo redondeado 32"/>
            <p:cNvSpPr/>
            <p:nvPr/>
          </p:nvSpPr>
          <p:spPr>
            <a:xfrm>
              <a:off x="3726885" y="610036"/>
              <a:ext cx="791297" cy="234458"/>
            </a:xfrm>
            <a:prstGeom prst="roundRect">
              <a:avLst/>
            </a:prstGeom>
            <a:solidFill>
              <a:srgbClr val="235AA6"/>
            </a:solidFill>
            <a:ln w="28575" cap="flat" cmpd="sng" algn="ctr">
              <a:noFill/>
              <a:prstDash val="solid"/>
            </a:ln>
            <a:effectLst/>
          </p:spPr>
          <p:txBody>
            <a:bodyPr lIns="0" tIns="0" rIns="0" bIns="0" rtlCol="0" anchor="ctr"/>
            <a:lstStyle/>
            <a:p>
              <a:pPr algn="ctr"/>
              <a:r>
                <a:rPr lang="en-GB" sz="900" b="1" kern="0" dirty="0">
                  <a:solidFill>
                    <a:srgbClr val="FFFFFF"/>
                  </a:solidFill>
                  <a:latin typeface="Franklin Gothic Book" panose="020B0503020102020204" pitchFamily="34" charset="0"/>
                  <a:cs typeface="Arial" panose="020B0604020202020204" pitchFamily="34" charset="0"/>
                </a:rPr>
                <a:t>Pre-tendering</a:t>
              </a:r>
            </a:p>
          </p:txBody>
        </p:sp>
        <p:sp>
          <p:nvSpPr>
            <p:cNvPr id="51" name="Rectángulo redondeado 39"/>
            <p:cNvSpPr/>
            <p:nvPr/>
          </p:nvSpPr>
          <p:spPr>
            <a:xfrm>
              <a:off x="4723051" y="610036"/>
              <a:ext cx="791297" cy="234458"/>
            </a:xfrm>
            <a:prstGeom prst="roundRect">
              <a:avLst/>
            </a:prstGeom>
            <a:solidFill>
              <a:srgbClr val="00AE9E"/>
            </a:solidFill>
            <a:ln w="28575"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1" i="0" u="none" strike="noStrike" kern="0" cap="none" spc="0" normalizeH="0" baseline="0" noProof="0" dirty="0">
                  <a:ln>
                    <a:noFill/>
                  </a:ln>
                  <a:solidFill>
                    <a:srgbClr val="FFFFFF"/>
                  </a:solidFill>
                  <a:effectLst/>
                  <a:uLnTx/>
                  <a:uFillTx/>
                  <a:latin typeface="Franklin Gothic Book" panose="020B0503020102020204" pitchFamily="34" charset="0"/>
                  <a:cs typeface="Arial" panose="020B0604020202020204" pitchFamily="34" charset="0"/>
                </a:rPr>
                <a:t>Tendering</a:t>
              </a:r>
            </a:p>
          </p:txBody>
        </p:sp>
        <p:sp>
          <p:nvSpPr>
            <p:cNvPr id="52" name="Rectángulo redondeado 40"/>
            <p:cNvSpPr/>
            <p:nvPr/>
          </p:nvSpPr>
          <p:spPr>
            <a:xfrm>
              <a:off x="5719217" y="610036"/>
              <a:ext cx="791297" cy="234458"/>
            </a:xfrm>
            <a:prstGeom prst="roundRect">
              <a:avLst/>
            </a:prstGeom>
            <a:solidFill>
              <a:srgbClr val="AED684"/>
            </a:solidFill>
            <a:ln w="28575" cap="flat" cmpd="sng" algn="ctr">
              <a:noFill/>
              <a:prstDash val="solid"/>
            </a:ln>
            <a:effectLst/>
          </p:spPr>
          <p:txBody>
            <a:bodyPr lIns="0" tIns="0" rIns="0" bIns="0" rtlCol="0" anchor="ctr"/>
            <a:lstStyle/>
            <a:p>
              <a:pPr algn="ctr"/>
              <a:r>
                <a:rPr lang="en-GB" sz="900" b="1" kern="0" dirty="0">
                  <a:solidFill>
                    <a:srgbClr val="FFFFFF"/>
                  </a:solidFill>
                  <a:latin typeface="Franklin Gothic Book" panose="020B0503020102020204" pitchFamily="34" charset="0"/>
                  <a:cs typeface="Arial" panose="020B0604020202020204" pitchFamily="34" charset="0"/>
                </a:rPr>
                <a:t>Post-tendering</a:t>
              </a:r>
            </a:p>
          </p:txBody>
        </p:sp>
      </p:grpSp>
      <p:sp>
        <p:nvSpPr>
          <p:cNvPr id="60" name="Pentagon 59"/>
          <p:cNvSpPr/>
          <p:nvPr/>
        </p:nvSpPr>
        <p:spPr>
          <a:xfrm>
            <a:off x="1" y="3615021"/>
            <a:ext cx="9144000" cy="211667"/>
          </a:xfrm>
          <a:prstGeom prst="homePlat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endParaRPr lang="en-US" sz="1400" dirty="0" smtClean="0"/>
          </a:p>
        </p:txBody>
      </p:sp>
      <p:grpSp>
        <p:nvGrpSpPr>
          <p:cNvPr id="61" name="Group 60"/>
          <p:cNvGrpSpPr/>
          <p:nvPr/>
        </p:nvGrpSpPr>
        <p:grpSpPr>
          <a:xfrm>
            <a:off x="3419876" y="3440740"/>
            <a:ext cx="900000" cy="1988760"/>
            <a:chOff x="3419876" y="3440740"/>
            <a:chExt cx="900000" cy="1988760"/>
          </a:xfrm>
        </p:grpSpPr>
        <p:cxnSp>
          <p:nvCxnSpPr>
            <p:cNvPr id="62" name="Straight Connector 61"/>
            <p:cNvCxnSpPr>
              <a:stCxn id="63" idx="2"/>
              <a:endCxn id="64" idx="0"/>
            </p:cNvCxnSpPr>
            <p:nvPr/>
          </p:nvCxnSpPr>
          <p:spPr>
            <a:xfrm>
              <a:off x="3869876" y="3980740"/>
              <a:ext cx="0" cy="908760"/>
            </a:xfrm>
            <a:prstGeom prst="line">
              <a:avLst/>
            </a:prstGeom>
            <a:ln w="25400">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3" name="Rounded Rectangle 62"/>
            <p:cNvSpPr/>
            <p:nvPr/>
          </p:nvSpPr>
          <p:spPr>
            <a:xfrm>
              <a:off x="3419876" y="3440740"/>
              <a:ext cx="900000" cy="540000"/>
            </a:xfrm>
            <a:prstGeom prst="roundRect">
              <a:avLst/>
            </a:prstGeom>
            <a:solidFill>
              <a:srgbClr val="00AE9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600"/>
                </a:spcAft>
              </a:pPr>
              <a:r>
                <a:rPr lang="es-ES" sz="1000" b="1" dirty="0" err="1" smtClean="0">
                  <a:latin typeface="Franklin Gothic Book" panose="020B0503020102020204" pitchFamily="34" charset="0"/>
                </a:rPr>
                <a:t>Award</a:t>
              </a:r>
              <a:r>
                <a:rPr lang="es-ES" sz="1000" b="1" dirty="0" smtClean="0">
                  <a:latin typeface="Franklin Gothic Book" panose="020B0503020102020204" pitchFamily="34" charset="0"/>
                </a:rPr>
                <a:t> </a:t>
              </a:r>
              <a:r>
                <a:rPr lang="es-ES" sz="1000" b="1" dirty="0" err="1" smtClean="0">
                  <a:latin typeface="Franklin Gothic Book" panose="020B0503020102020204" pitchFamily="34" charset="0"/>
                </a:rPr>
                <a:t>the</a:t>
              </a:r>
              <a:r>
                <a:rPr lang="es-ES" sz="1000" b="1" dirty="0" smtClean="0">
                  <a:latin typeface="Franklin Gothic Book" panose="020B0503020102020204" pitchFamily="34" charset="0"/>
                </a:rPr>
                <a:t> tender</a:t>
              </a:r>
              <a:endParaRPr lang="en-US" sz="1000" b="1" dirty="0" smtClean="0">
                <a:latin typeface="Franklin Gothic Book" panose="020B0503020102020204" pitchFamily="34" charset="0"/>
              </a:endParaRPr>
            </a:p>
          </p:txBody>
        </p:sp>
        <p:sp>
          <p:nvSpPr>
            <p:cNvPr id="64" name="Rounded Rectangle 63"/>
            <p:cNvSpPr/>
            <p:nvPr/>
          </p:nvSpPr>
          <p:spPr>
            <a:xfrm>
              <a:off x="3419876" y="4889500"/>
              <a:ext cx="900000" cy="540000"/>
            </a:xfrm>
            <a:prstGeom prst="roundRect">
              <a:avLst/>
            </a:prstGeom>
            <a:solidFill>
              <a:schemeClr val="accent6">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600"/>
                </a:spcAft>
              </a:pPr>
              <a:r>
                <a:rPr lang="es-ES" sz="1000" b="1" dirty="0" err="1" smtClean="0">
                  <a:latin typeface="Franklin Gothic Book" panose="020B0503020102020204" pitchFamily="34" charset="0"/>
                </a:rPr>
                <a:t>eAwarding</a:t>
              </a:r>
              <a:endParaRPr lang="en-US" sz="1000" b="1" dirty="0" smtClean="0">
                <a:latin typeface="Franklin Gothic Book" panose="020B0503020102020204" pitchFamily="34" charset="0"/>
              </a:endParaRPr>
            </a:p>
          </p:txBody>
        </p:sp>
      </p:grpSp>
      <p:grpSp>
        <p:nvGrpSpPr>
          <p:cNvPr id="65" name="Group 64"/>
          <p:cNvGrpSpPr/>
          <p:nvPr/>
        </p:nvGrpSpPr>
        <p:grpSpPr>
          <a:xfrm>
            <a:off x="2330554" y="1989750"/>
            <a:ext cx="900000" cy="1990990"/>
            <a:chOff x="2330554" y="1989750"/>
            <a:chExt cx="900000" cy="1990990"/>
          </a:xfrm>
        </p:grpSpPr>
        <p:sp>
          <p:nvSpPr>
            <p:cNvPr id="66" name="Rounded Rectangle 65"/>
            <p:cNvSpPr/>
            <p:nvPr/>
          </p:nvSpPr>
          <p:spPr>
            <a:xfrm>
              <a:off x="2330554" y="3440740"/>
              <a:ext cx="900000" cy="540000"/>
            </a:xfrm>
            <a:prstGeom prst="roundRect">
              <a:avLst/>
            </a:prstGeom>
            <a:solidFill>
              <a:srgbClr val="00AE9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600"/>
                </a:spcAft>
              </a:pPr>
              <a:r>
                <a:rPr lang="es-ES" sz="1000" b="1" dirty="0" err="1" smtClean="0">
                  <a:latin typeface="Franklin Gothic Book" panose="020B0503020102020204" pitchFamily="34" charset="0"/>
                </a:rPr>
                <a:t>Evaluate</a:t>
              </a:r>
              <a:r>
                <a:rPr lang="es-ES" sz="1000" b="1" dirty="0" smtClean="0">
                  <a:latin typeface="Franklin Gothic Book" panose="020B0503020102020204" pitchFamily="34" charset="0"/>
                </a:rPr>
                <a:t> </a:t>
              </a:r>
              <a:r>
                <a:rPr lang="es-ES" sz="1000" b="1" dirty="0" err="1" smtClean="0">
                  <a:latin typeface="Franklin Gothic Book" panose="020B0503020102020204" pitchFamily="34" charset="0"/>
                </a:rPr>
                <a:t>Financial</a:t>
              </a:r>
              <a:r>
                <a:rPr lang="es-ES" sz="1000" b="1" dirty="0" smtClean="0">
                  <a:latin typeface="Franklin Gothic Book" panose="020B0503020102020204" pitchFamily="34" charset="0"/>
                </a:rPr>
                <a:t> </a:t>
              </a:r>
              <a:r>
                <a:rPr lang="es-ES" sz="1000" b="1" dirty="0" err="1" smtClean="0">
                  <a:latin typeface="Franklin Gothic Book" panose="020B0503020102020204" pitchFamily="34" charset="0"/>
                </a:rPr>
                <a:t>offers</a:t>
              </a:r>
              <a:endParaRPr lang="en-US" sz="1000" b="1" dirty="0" smtClean="0">
                <a:latin typeface="Franklin Gothic Book" panose="020B0503020102020204" pitchFamily="34" charset="0"/>
              </a:endParaRPr>
            </a:p>
          </p:txBody>
        </p:sp>
        <p:sp>
          <p:nvSpPr>
            <p:cNvPr id="67" name="Rounded Rectangle 66"/>
            <p:cNvSpPr/>
            <p:nvPr/>
          </p:nvSpPr>
          <p:spPr>
            <a:xfrm>
              <a:off x="2330554" y="1989750"/>
              <a:ext cx="900000" cy="540000"/>
            </a:xfrm>
            <a:prstGeom prst="roundRect">
              <a:avLst/>
            </a:prstGeom>
            <a:solidFill>
              <a:schemeClr val="accent6">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600"/>
                </a:spcAft>
              </a:pPr>
              <a:r>
                <a:rPr lang="es-ES" sz="1000" b="1" dirty="0" err="1" smtClean="0">
                  <a:latin typeface="Franklin Gothic Book" panose="020B0503020102020204" pitchFamily="34" charset="0"/>
                </a:rPr>
                <a:t>eAuction</a:t>
              </a:r>
              <a:endParaRPr lang="en-US" sz="1000" b="1" dirty="0" smtClean="0">
                <a:latin typeface="Franklin Gothic Book" panose="020B0503020102020204" pitchFamily="34" charset="0"/>
              </a:endParaRPr>
            </a:p>
          </p:txBody>
        </p:sp>
        <p:cxnSp>
          <p:nvCxnSpPr>
            <p:cNvPr id="68" name="Straight Connector 67"/>
            <p:cNvCxnSpPr>
              <a:stCxn id="67" idx="2"/>
              <a:endCxn id="66" idx="0"/>
            </p:cNvCxnSpPr>
            <p:nvPr/>
          </p:nvCxnSpPr>
          <p:spPr>
            <a:xfrm>
              <a:off x="2780554" y="2529750"/>
              <a:ext cx="0" cy="910990"/>
            </a:xfrm>
            <a:prstGeom prst="line">
              <a:avLst/>
            </a:prstGeom>
            <a:ln w="25400">
              <a:solidFill>
                <a:schemeClr val="bg1">
                  <a:lumMod val="75000"/>
                </a:schemeClr>
              </a:solidFill>
              <a:headEnd type="triangle"/>
              <a:tailEnd type="none"/>
            </a:ln>
            <a:effectLst/>
          </p:spPr>
          <p:style>
            <a:lnRef idx="2">
              <a:schemeClr val="accent1"/>
            </a:lnRef>
            <a:fillRef idx="0">
              <a:schemeClr val="accent1"/>
            </a:fillRef>
            <a:effectRef idx="1">
              <a:schemeClr val="accent1"/>
            </a:effectRef>
            <a:fontRef idx="minor">
              <a:schemeClr val="tx1"/>
            </a:fontRef>
          </p:style>
        </p:cxnSp>
      </p:grpSp>
      <p:grpSp>
        <p:nvGrpSpPr>
          <p:cNvPr id="69" name="Group 68"/>
          <p:cNvGrpSpPr/>
          <p:nvPr/>
        </p:nvGrpSpPr>
        <p:grpSpPr>
          <a:xfrm>
            <a:off x="4509198" y="1989750"/>
            <a:ext cx="4167964" cy="2319266"/>
            <a:chOff x="4509198" y="1989750"/>
            <a:chExt cx="4167964" cy="2319266"/>
          </a:xfrm>
        </p:grpSpPr>
        <p:sp>
          <p:nvSpPr>
            <p:cNvPr id="70" name="Rounded Rectangle 69"/>
            <p:cNvSpPr/>
            <p:nvPr/>
          </p:nvSpPr>
          <p:spPr>
            <a:xfrm>
              <a:off x="4509198" y="3440740"/>
              <a:ext cx="900000" cy="540000"/>
            </a:xfrm>
            <a:prstGeom prst="roundRect">
              <a:avLst/>
            </a:prstGeom>
            <a:solidFill>
              <a:srgbClr val="AED68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600"/>
                </a:spcAft>
              </a:pPr>
              <a:r>
                <a:rPr lang="es-ES" sz="1000" b="1" dirty="0" err="1" smtClean="0">
                  <a:latin typeface="Franklin Gothic Book" panose="020B0503020102020204" pitchFamily="34" charset="0"/>
                </a:rPr>
                <a:t>Sign</a:t>
              </a:r>
              <a:r>
                <a:rPr lang="es-ES" sz="1000" b="1" dirty="0" smtClean="0">
                  <a:latin typeface="Franklin Gothic Book" panose="020B0503020102020204" pitchFamily="34" charset="0"/>
                </a:rPr>
                <a:t> </a:t>
              </a:r>
              <a:r>
                <a:rPr lang="es-ES" sz="1000" b="1" dirty="0" err="1" smtClean="0">
                  <a:latin typeface="Franklin Gothic Book" panose="020B0503020102020204" pitchFamily="34" charset="0"/>
                </a:rPr>
                <a:t>the</a:t>
              </a:r>
              <a:r>
                <a:rPr lang="es-ES" sz="1000" b="1" dirty="0" smtClean="0">
                  <a:latin typeface="Franklin Gothic Book" panose="020B0503020102020204" pitchFamily="34" charset="0"/>
                </a:rPr>
                <a:t> </a:t>
              </a:r>
              <a:r>
                <a:rPr lang="es-ES" sz="1000" b="1" dirty="0" err="1" smtClean="0">
                  <a:latin typeface="Franklin Gothic Book" panose="020B0503020102020204" pitchFamily="34" charset="0"/>
                </a:rPr>
                <a:t>contract</a:t>
              </a:r>
              <a:endParaRPr lang="en-US" sz="1000" b="1" dirty="0" smtClean="0">
                <a:latin typeface="Franklin Gothic Book" panose="020B0503020102020204" pitchFamily="34" charset="0"/>
              </a:endParaRPr>
            </a:p>
          </p:txBody>
        </p:sp>
        <p:sp>
          <p:nvSpPr>
            <p:cNvPr id="71" name="Rounded Rectangle 70"/>
            <p:cNvSpPr/>
            <p:nvPr/>
          </p:nvSpPr>
          <p:spPr>
            <a:xfrm>
              <a:off x="5598520" y="3161887"/>
              <a:ext cx="900000" cy="540000"/>
            </a:xfrm>
            <a:prstGeom prst="roundRect">
              <a:avLst/>
            </a:prstGeom>
            <a:solidFill>
              <a:srgbClr val="AED68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600"/>
                </a:spcAft>
              </a:pPr>
              <a:r>
                <a:rPr lang="es-ES" sz="1000" b="1" dirty="0" err="1" smtClean="0">
                  <a:latin typeface="Franklin Gothic Book" panose="020B0503020102020204" pitchFamily="34" charset="0"/>
                </a:rPr>
                <a:t>Evaluate</a:t>
              </a:r>
              <a:r>
                <a:rPr lang="es-ES" sz="1000" b="1" dirty="0" smtClean="0">
                  <a:latin typeface="Franklin Gothic Book" panose="020B0503020102020204" pitchFamily="34" charset="0"/>
                </a:rPr>
                <a:t> performance</a:t>
              </a:r>
              <a:endParaRPr lang="en-US" sz="1000" b="1" dirty="0" smtClean="0">
                <a:latin typeface="Franklin Gothic Book" panose="020B0503020102020204" pitchFamily="34" charset="0"/>
              </a:endParaRPr>
            </a:p>
          </p:txBody>
        </p:sp>
        <p:sp>
          <p:nvSpPr>
            <p:cNvPr id="72" name="Rounded Rectangle 71"/>
            <p:cNvSpPr/>
            <p:nvPr/>
          </p:nvSpPr>
          <p:spPr>
            <a:xfrm>
              <a:off x="5598520" y="3769016"/>
              <a:ext cx="900000" cy="540000"/>
            </a:xfrm>
            <a:prstGeom prst="roundRect">
              <a:avLst/>
            </a:prstGeom>
            <a:solidFill>
              <a:srgbClr val="AED68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600"/>
                </a:spcAft>
              </a:pPr>
              <a:r>
                <a:rPr lang="es-ES" sz="1000" b="1" dirty="0" err="1" smtClean="0">
                  <a:latin typeface="Franklin Gothic Book" panose="020B0503020102020204" pitchFamily="34" charset="0"/>
                </a:rPr>
                <a:t>Modify</a:t>
              </a:r>
              <a:r>
                <a:rPr lang="es-ES" sz="1000" b="1" dirty="0" smtClean="0">
                  <a:latin typeface="Franklin Gothic Book" panose="020B0503020102020204" pitchFamily="34" charset="0"/>
                </a:rPr>
                <a:t> </a:t>
              </a:r>
              <a:r>
                <a:rPr lang="es-ES" sz="1000" b="1" dirty="0" err="1" smtClean="0">
                  <a:latin typeface="Franklin Gothic Book" panose="020B0503020102020204" pitchFamily="34" charset="0"/>
                </a:rPr>
                <a:t>the</a:t>
              </a:r>
              <a:r>
                <a:rPr lang="es-ES" sz="1000" b="1" dirty="0" smtClean="0">
                  <a:latin typeface="Franklin Gothic Book" panose="020B0503020102020204" pitchFamily="34" charset="0"/>
                </a:rPr>
                <a:t> </a:t>
              </a:r>
              <a:r>
                <a:rPr lang="es-ES" sz="1000" b="1" dirty="0" err="1" smtClean="0">
                  <a:latin typeface="Franklin Gothic Book" panose="020B0503020102020204" pitchFamily="34" charset="0"/>
                </a:rPr>
                <a:t>contract</a:t>
              </a:r>
              <a:endParaRPr lang="en-US" sz="1000" b="1" dirty="0" smtClean="0">
                <a:latin typeface="Franklin Gothic Book" panose="020B0503020102020204" pitchFamily="34" charset="0"/>
              </a:endParaRPr>
            </a:p>
          </p:txBody>
        </p:sp>
        <p:sp>
          <p:nvSpPr>
            <p:cNvPr id="73" name="Rounded Rectangle 72"/>
            <p:cNvSpPr/>
            <p:nvPr/>
          </p:nvSpPr>
          <p:spPr>
            <a:xfrm>
              <a:off x="7777162" y="3440740"/>
              <a:ext cx="900000" cy="540000"/>
            </a:xfrm>
            <a:prstGeom prst="roundRect">
              <a:avLst/>
            </a:prstGeom>
            <a:solidFill>
              <a:srgbClr val="AED68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600"/>
                </a:spcAft>
              </a:pPr>
              <a:r>
                <a:rPr lang="es-ES" sz="1000" b="1" dirty="0" err="1" smtClean="0">
                  <a:latin typeface="Franklin Gothic Book" panose="020B0503020102020204" pitchFamily="34" charset="0"/>
                </a:rPr>
                <a:t>Close</a:t>
              </a:r>
              <a:r>
                <a:rPr lang="es-ES" sz="1000" b="1" dirty="0" smtClean="0">
                  <a:latin typeface="Franklin Gothic Book" panose="020B0503020102020204" pitchFamily="34" charset="0"/>
                </a:rPr>
                <a:t> </a:t>
              </a:r>
              <a:r>
                <a:rPr lang="es-ES" sz="1000" b="1" dirty="0" err="1" smtClean="0">
                  <a:latin typeface="Franklin Gothic Book" panose="020B0503020102020204" pitchFamily="34" charset="0"/>
                </a:rPr>
                <a:t>the</a:t>
              </a:r>
              <a:r>
                <a:rPr lang="es-ES" sz="1000" b="1" dirty="0" smtClean="0">
                  <a:latin typeface="Franklin Gothic Book" panose="020B0503020102020204" pitchFamily="34" charset="0"/>
                </a:rPr>
                <a:t> </a:t>
              </a:r>
              <a:r>
                <a:rPr lang="es-ES" sz="1000" b="1" dirty="0" err="1" smtClean="0">
                  <a:latin typeface="Franklin Gothic Book" panose="020B0503020102020204" pitchFamily="34" charset="0"/>
                </a:rPr>
                <a:t>contract</a:t>
              </a:r>
              <a:endParaRPr lang="en-US" sz="1000" b="1" dirty="0" smtClean="0">
                <a:latin typeface="Franklin Gothic Book" panose="020B0503020102020204" pitchFamily="34" charset="0"/>
              </a:endParaRPr>
            </a:p>
          </p:txBody>
        </p:sp>
        <p:sp>
          <p:nvSpPr>
            <p:cNvPr id="74" name="Rounded Rectangle 73"/>
            <p:cNvSpPr/>
            <p:nvPr/>
          </p:nvSpPr>
          <p:spPr>
            <a:xfrm>
              <a:off x="6687842" y="3440740"/>
              <a:ext cx="900000" cy="540000"/>
            </a:xfrm>
            <a:prstGeom prst="roundRect">
              <a:avLst/>
            </a:prstGeom>
            <a:solidFill>
              <a:srgbClr val="AED68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600"/>
                </a:spcAft>
              </a:pPr>
              <a:r>
                <a:rPr lang="es-ES" sz="1000" b="1" dirty="0" err="1" smtClean="0">
                  <a:latin typeface="Franklin Gothic Book" panose="020B0503020102020204" pitchFamily="34" charset="0"/>
                </a:rPr>
                <a:t>Generate</a:t>
              </a:r>
              <a:r>
                <a:rPr lang="es-ES" sz="1000" b="1" dirty="0" smtClean="0">
                  <a:latin typeface="Franklin Gothic Book" panose="020B0503020102020204" pitchFamily="34" charset="0"/>
                </a:rPr>
                <a:t> </a:t>
              </a:r>
              <a:r>
                <a:rPr lang="es-ES" sz="1000" b="1" dirty="0" err="1" smtClean="0">
                  <a:latin typeface="Franklin Gothic Book" panose="020B0503020102020204" pitchFamily="34" charset="0"/>
                </a:rPr>
                <a:t>invoice</a:t>
              </a:r>
              <a:r>
                <a:rPr lang="es-ES" sz="1000" b="1" dirty="0" smtClean="0">
                  <a:latin typeface="Franklin Gothic Book" panose="020B0503020102020204" pitchFamily="34" charset="0"/>
                </a:rPr>
                <a:t> and </a:t>
              </a:r>
              <a:r>
                <a:rPr lang="es-ES" sz="1000" b="1" dirty="0" err="1" smtClean="0">
                  <a:latin typeface="Franklin Gothic Book" panose="020B0503020102020204" pitchFamily="34" charset="0"/>
                </a:rPr>
                <a:t>pay</a:t>
              </a:r>
              <a:r>
                <a:rPr lang="es-ES" sz="1000" b="1" dirty="0" smtClean="0">
                  <a:latin typeface="Franklin Gothic Book" panose="020B0503020102020204" pitchFamily="34" charset="0"/>
                </a:rPr>
                <a:t> </a:t>
              </a:r>
              <a:r>
                <a:rPr lang="es-ES" sz="1000" b="1" dirty="0" err="1" smtClean="0">
                  <a:latin typeface="Franklin Gothic Book" panose="020B0503020102020204" pitchFamily="34" charset="0"/>
                </a:rPr>
                <a:t>the</a:t>
              </a:r>
              <a:r>
                <a:rPr lang="es-ES" sz="1000" b="1" dirty="0" smtClean="0">
                  <a:latin typeface="Franklin Gothic Book" panose="020B0503020102020204" pitchFamily="34" charset="0"/>
                </a:rPr>
                <a:t> EO</a:t>
              </a:r>
              <a:endParaRPr lang="en-US" sz="1000" b="1" dirty="0" smtClean="0">
                <a:latin typeface="Franklin Gothic Book" panose="020B0503020102020204" pitchFamily="34" charset="0"/>
              </a:endParaRPr>
            </a:p>
          </p:txBody>
        </p:sp>
        <p:cxnSp>
          <p:nvCxnSpPr>
            <p:cNvPr id="75" name="Straight Connector 74"/>
            <p:cNvCxnSpPr>
              <a:stCxn id="76" idx="2"/>
              <a:endCxn id="74" idx="0"/>
            </p:cNvCxnSpPr>
            <p:nvPr/>
          </p:nvCxnSpPr>
          <p:spPr>
            <a:xfrm>
              <a:off x="7137842" y="2514475"/>
              <a:ext cx="0" cy="926265"/>
            </a:xfrm>
            <a:prstGeom prst="line">
              <a:avLst/>
            </a:prstGeom>
            <a:ln w="25400">
              <a:solidFill>
                <a:schemeClr val="bg1">
                  <a:lumMod val="75000"/>
                </a:schemeClr>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76" name="Rounded Rectangle 75"/>
            <p:cNvSpPr/>
            <p:nvPr/>
          </p:nvSpPr>
          <p:spPr>
            <a:xfrm>
              <a:off x="6687842" y="1989750"/>
              <a:ext cx="900000" cy="524725"/>
            </a:xfrm>
            <a:prstGeom prst="roundRect">
              <a:avLst/>
            </a:prstGeom>
            <a:solidFill>
              <a:schemeClr val="accent6">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600"/>
                </a:spcAft>
              </a:pPr>
              <a:r>
                <a:rPr lang="es-ES" sz="1000" b="1" dirty="0" err="1" smtClean="0">
                  <a:latin typeface="Franklin Gothic Book" panose="020B0503020102020204" pitchFamily="34" charset="0"/>
                </a:rPr>
                <a:t>eAwarding</a:t>
              </a:r>
              <a:endParaRPr lang="en-US" sz="1000" b="1" dirty="0" smtClean="0">
                <a:latin typeface="Franklin Gothic Book" panose="020B0503020102020204" pitchFamily="34" charset="0"/>
              </a:endParaRPr>
            </a:p>
          </p:txBody>
        </p:sp>
        <p:cxnSp>
          <p:nvCxnSpPr>
            <p:cNvPr id="77" name="Elbow Connector 76"/>
            <p:cNvCxnSpPr>
              <a:stCxn id="71" idx="0"/>
              <a:endCxn id="76" idx="2"/>
            </p:cNvCxnSpPr>
            <p:nvPr/>
          </p:nvCxnSpPr>
          <p:spPr>
            <a:xfrm rot="5400000" flipH="1" flipV="1">
              <a:off x="6269475" y="2293520"/>
              <a:ext cx="647412" cy="1089322"/>
            </a:xfrm>
            <a:prstGeom prst="bentConnector3">
              <a:avLst>
                <a:gd name="adj1" fmla="val 50000"/>
              </a:avLst>
            </a:prstGeom>
            <a:ln w="25400">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8" name="Elbow Connector 77"/>
            <p:cNvCxnSpPr>
              <a:stCxn id="73" idx="0"/>
              <a:endCxn id="76" idx="2"/>
            </p:cNvCxnSpPr>
            <p:nvPr/>
          </p:nvCxnSpPr>
          <p:spPr>
            <a:xfrm rot="16200000" flipV="1">
              <a:off x="7219370" y="2432948"/>
              <a:ext cx="926265" cy="1089320"/>
            </a:xfrm>
            <a:prstGeom prst="bentConnector3">
              <a:avLst>
                <a:gd name="adj1" fmla="val 50000"/>
              </a:avLst>
            </a:prstGeom>
            <a:ln w="25400">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9" name="Elbow Connector 78"/>
            <p:cNvCxnSpPr>
              <a:stCxn id="70" idx="0"/>
              <a:endCxn id="76" idx="1"/>
            </p:cNvCxnSpPr>
            <p:nvPr/>
          </p:nvCxnSpPr>
          <p:spPr>
            <a:xfrm rot="5400000" flipH="1" flipV="1">
              <a:off x="5229207" y="1982105"/>
              <a:ext cx="1188627" cy="1728644"/>
            </a:xfrm>
            <a:prstGeom prst="bentConnector2">
              <a:avLst/>
            </a:prstGeom>
            <a:ln w="25400">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0" name="Elbow Connector 79"/>
            <p:cNvCxnSpPr>
              <a:stCxn id="72" idx="3"/>
              <a:endCxn id="76" idx="3"/>
            </p:cNvCxnSpPr>
            <p:nvPr/>
          </p:nvCxnSpPr>
          <p:spPr>
            <a:xfrm flipV="1">
              <a:off x="6498520" y="2252113"/>
              <a:ext cx="1089322" cy="1786903"/>
            </a:xfrm>
            <a:prstGeom prst="bentConnector3">
              <a:avLst>
                <a:gd name="adj1" fmla="val 221717"/>
              </a:avLst>
            </a:prstGeom>
            <a:ln w="25400">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81" name="Group 80"/>
          <p:cNvGrpSpPr/>
          <p:nvPr/>
        </p:nvGrpSpPr>
        <p:grpSpPr>
          <a:xfrm>
            <a:off x="151910" y="1989749"/>
            <a:ext cx="900000" cy="1962283"/>
            <a:chOff x="151910" y="1989749"/>
            <a:chExt cx="900000" cy="1962283"/>
          </a:xfrm>
        </p:grpSpPr>
        <p:sp>
          <p:nvSpPr>
            <p:cNvPr id="82" name="Rounded Rectangle 81"/>
            <p:cNvSpPr/>
            <p:nvPr/>
          </p:nvSpPr>
          <p:spPr>
            <a:xfrm>
              <a:off x="151910" y="3427307"/>
              <a:ext cx="900000" cy="524725"/>
            </a:xfrm>
            <a:prstGeom prst="roundRect">
              <a:avLst/>
            </a:prstGeom>
            <a:solidFill>
              <a:srgbClr val="00AE9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0"/>
                </a:spcAft>
              </a:pPr>
              <a:r>
                <a:rPr lang="es-ES" sz="1000" b="1" dirty="0" err="1" smtClean="0">
                  <a:latin typeface="Franklin Gothic Book" panose="020B0503020102020204" pitchFamily="34" charset="0"/>
                </a:rPr>
                <a:t>Qualify</a:t>
              </a:r>
              <a:r>
                <a:rPr lang="es-ES" sz="1000" b="1" dirty="0" smtClean="0">
                  <a:latin typeface="Franklin Gothic Book" panose="020B0503020102020204" pitchFamily="34" charset="0"/>
                </a:rPr>
                <a:t> </a:t>
              </a:r>
              <a:r>
                <a:rPr lang="es-ES" sz="1000" b="1" dirty="0" err="1" smtClean="0">
                  <a:latin typeface="Franklin Gothic Book" panose="020B0503020102020204" pitchFamily="34" charset="0"/>
                </a:rPr>
                <a:t>EOs</a:t>
              </a:r>
              <a:endParaRPr lang="en-US" sz="1000" b="1" dirty="0" smtClean="0">
                <a:latin typeface="Franklin Gothic Book" panose="020B0503020102020204" pitchFamily="34" charset="0"/>
              </a:endParaRPr>
            </a:p>
          </p:txBody>
        </p:sp>
        <p:cxnSp>
          <p:nvCxnSpPr>
            <p:cNvPr id="83" name="Straight Connector 82"/>
            <p:cNvCxnSpPr>
              <a:stCxn id="82" idx="0"/>
              <a:endCxn id="84" idx="2"/>
            </p:cNvCxnSpPr>
            <p:nvPr/>
          </p:nvCxnSpPr>
          <p:spPr>
            <a:xfrm flipV="1">
              <a:off x="601910" y="2514474"/>
              <a:ext cx="0" cy="912833"/>
            </a:xfrm>
            <a:prstGeom prst="line">
              <a:avLst/>
            </a:prstGeom>
            <a:ln w="25400">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84" name="Rounded Rectangle 83"/>
            <p:cNvSpPr/>
            <p:nvPr/>
          </p:nvSpPr>
          <p:spPr>
            <a:xfrm>
              <a:off x="151910" y="1989749"/>
              <a:ext cx="900000" cy="524725"/>
            </a:xfrm>
            <a:prstGeom prst="roundRect">
              <a:avLst/>
            </a:prstGeom>
            <a:solidFill>
              <a:schemeClr val="accent6">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0"/>
                </a:spcAft>
              </a:pPr>
              <a:r>
                <a:rPr lang="es-ES" sz="1000" b="1" dirty="0" err="1">
                  <a:latin typeface="Franklin Gothic Book" panose="020B0503020102020204" pitchFamily="34" charset="0"/>
                </a:rPr>
                <a:t>eQualification</a:t>
              </a:r>
              <a:endParaRPr lang="en-US" sz="1000" b="1" dirty="0">
                <a:latin typeface="Franklin Gothic Book" panose="020B0503020102020204" pitchFamily="34" charset="0"/>
              </a:endParaRPr>
            </a:p>
          </p:txBody>
        </p:sp>
      </p:grpSp>
      <p:grpSp>
        <p:nvGrpSpPr>
          <p:cNvPr id="85" name="Group 84"/>
          <p:cNvGrpSpPr/>
          <p:nvPr/>
        </p:nvGrpSpPr>
        <p:grpSpPr>
          <a:xfrm>
            <a:off x="1241232" y="3450854"/>
            <a:ext cx="900000" cy="1978646"/>
            <a:chOff x="1241232" y="3450854"/>
            <a:chExt cx="900000" cy="1978646"/>
          </a:xfrm>
        </p:grpSpPr>
        <p:sp>
          <p:nvSpPr>
            <p:cNvPr id="86" name="Rounded Rectangle 85"/>
            <p:cNvSpPr/>
            <p:nvPr/>
          </p:nvSpPr>
          <p:spPr>
            <a:xfrm>
              <a:off x="1241232" y="3450854"/>
              <a:ext cx="900000" cy="540000"/>
            </a:xfrm>
            <a:prstGeom prst="roundRect">
              <a:avLst/>
            </a:prstGeom>
            <a:solidFill>
              <a:srgbClr val="00AE9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600"/>
                </a:spcAft>
              </a:pPr>
              <a:r>
                <a:rPr lang="es-ES" sz="1000" b="1" dirty="0" err="1" smtClean="0">
                  <a:latin typeface="Franklin Gothic Book" panose="020B0503020102020204" pitchFamily="34" charset="0"/>
                </a:rPr>
                <a:t>Evaluate</a:t>
              </a:r>
              <a:r>
                <a:rPr lang="es-ES" sz="1000" b="1" dirty="0" smtClean="0">
                  <a:latin typeface="Franklin Gothic Book" panose="020B0503020102020204" pitchFamily="34" charset="0"/>
                </a:rPr>
                <a:t> </a:t>
              </a:r>
              <a:r>
                <a:rPr lang="es-ES" sz="1000" b="1" dirty="0" err="1" smtClean="0">
                  <a:latin typeface="Franklin Gothic Book" panose="020B0503020102020204" pitchFamily="34" charset="0"/>
                </a:rPr>
                <a:t>technical</a:t>
              </a:r>
              <a:r>
                <a:rPr lang="es-ES" sz="1000" b="1" dirty="0" smtClean="0">
                  <a:latin typeface="Franklin Gothic Book" panose="020B0503020102020204" pitchFamily="34" charset="0"/>
                </a:rPr>
                <a:t> </a:t>
              </a:r>
              <a:r>
                <a:rPr lang="es-ES" sz="1000" b="1" dirty="0" err="1" smtClean="0">
                  <a:latin typeface="Franklin Gothic Book" panose="020B0503020102020204" pitchFamily="34" charset="0"/>
                </a:rPr>
                <a:t>offers</a:t>
              </a:r>
              <a:endParaRPr lang="en-US" sz="1000" b="1" dirty="0" smtClean="0">
                <a:latin typeface="Franklin Gothic Book" panose="020B0503020102020204" pitchFamily="34" charset="0"/>
              </a:endParaRPr>
            </a:p>
          </p:txBody>
        </p:sp>
        <p:sp>
          <p:nvSpPr>
            <p:cNvPr id="87" name="Rounded Rectangle 86"/>
            <p:cNvSpPr/>
            <p:nvPr/>
          </p:nvSpPr>
          <p:spPr>
            <a:xfrm>
              <a:off x="1241232" y="4889500"/>
              <a:ext cx="900000" cy="540000"/>
            </a:xfrm>
            <a:prstGeom prst="roundRect">
              <a:avLst/>
            </a:prstGeom>
            <a:solidFill>
              <a:schemeClr val="accent6">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600"/>
                </a:spcAft>
              </a:pPr>
              <a:r>
                <a:rPr lang="es-ES" sz="1000" b="1" dirty="0" err="1" smtClean="0">
                  <a:latin typeface="Franklin Gothic Book" panose="020B0503020102020204" pitchFamily="34" charset="0"/>
                </a:rPr>
                <a:t>eEvaluation</a:t>
              </a:r>
              <a:endParaRPr lang="en-US" sz="1000" b="1" dirty="0" smtClean="0">
                <a:latin typeface="Franklin Gothic Book" panose="020B0503020102020204" pitchFamily="34" charset="0"/>
              </a:endParaRPr>
            </a:p>
          </p:txBody>
        </p:sp>
        <p:cxnSp>
          <p:nvCxnSpPr>
            <p:cNvPr id="88" name="Straight Connector 87"/>
            <p:cNvCxnSpPr>
              <a:stCxn id="86" idx="2"/>
              <a:endCxn id="87" idx="0"/>
            </p:cNvCxnSpPr>
            <p:nvPr/>
          </p:nvCxnSpPr>
          <p:spPr>
            <a:xfrm>
              <a:off x="1691232" y="3990854"/>
              <a:ext cx="0" cy="898646"/>
            </a:xfrm>
            <a:prstGeom prst="line">
              <a:avLst/>
            </a:prstGeom>
            <a:ln w="25400">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157187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7 Objeto" hidden="1"/>
          <p:cNvGraphicFramePr>
            <a:graphicFrameLocks noChangeAspect="1"/>
          </p:cNvGraphicFramePr>
          <p:nvPr>
            <p:custDataLst>
              <p:tags r:id="rId2"/>
            </p:custDataLst>
            <p:extLst>
              <p:ext uri="{D42A27DB-BD31-4B8C-83A1-F6EECF244321}">
                <p14:modId xmlns:p14="http://schemas.microsoft.com/office/powerpoint/2010/main" val="235415424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9352" name="think-cell Slide" r:id="rId5" imgW="216" imgH="216" progId="TCLayout.ActiveDocument.1">
                  <p:embed/>
                </p:oleObj>
              </mc:Choice>
              <mc:Fallback>
                <p:oleObj name="think-cell Slide" r:id="rId5" imgW="216" imgH="216"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5 Marcador de número de diapositiva"/>
          <p:cNvSpPr>
            <a:spLocks noGrp="1"/>
          </p:cNvSpPr>
          <p:nvPr>
            <p:ph type="sldNum" sz="quarter" idx="4"/>
          </p:nvPr>
        </p:nvSpPr>
        <p:spPr/>
        <p:txBody>
          <a:bodyPr/>
          <a:lstStyle/>
          <a:p>
            <a:fld id="{71F9F866-B438-9445-8D9F-1F8FF6608833}" type="slidenum">
              <a:rPr lang="en-GB" smtClean="0">
                <a:solidFill>
                  <a:srgbClr val="00539B"/>
                </a:solidFill>
                <a:latin typeface="Franklin Gothic Book" panose="020B0503020102020204" pitchFamily="34" charset="0"/>
              </a:rPr>
              <a:pPr/>
              <a:t>29</a:t>
            </a:fld>
            <a:endParaRPr lang="en-GB" dirty="0">
              <a:solidFill>
                <a:srgbClr val="00539B"/>
              </a:solidFill>
              <a:latin typeface="Franklin Gothic Book" panose="020B0503020102020204" pitchFamily="34" charset="0"/>
            </a:endParaRPr>
          </a:p>
        </p:txBody>
      </p:sp>
      <p:sp>
        <p:nvSpPr>
          <p:cNvPr id="16" name="4 Título"/>
          <p:cNvSpPr txBox="1">
            <a:spLocks/>
          </p:cNvSpPr>
          <p:nvPr/>
        </p:nvSpPr>
        <p:spPr>
          <a:xfrm>
            <a:off x="619125" y="260648"/>
            <a:ext cx="6391275" cy="635000"/>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endParaRPr lang="en-GB" sz="2000" dirty="0">
              <a:solidFill>
                <a:srgbClr val="00AE9E"/>
              </a:solidFill>
              <a:latin typeface="Franklin Gothic Book" panose="020B0503020102020204" pitchFamily="34" charset="0"/>
            </a:endParaRPr>
          </a:p>
        </p:txBody>
      </p:sp>
      <p:sp>
        <p:nvSpPr>
          <p:cNvPr id="17" name="24 CuadroTexto"/>
          <p:cNvSpPr txBox="1"/>
          <p:nvPr/>
        </p:nvSpPr>
        <p:spPr>
          <a:xfrm>
            <a:off x="204137" y="1105580"/>
            <a:ext cx="8688342" cy="338554"/>
          </a:xfrm>
          <a:prstGeom prst="rect">
            <a:avLst/>
          </a:prstGeom>
          <a:noFill/>
        </p:spPr>
        <p:txBody>
          <a:bodyPr wrap="square" rtlCol="0">
            <a:spAutoFit/>
          </a:bodyPr>
          <a:lstStyle/>
          <a:p>
            <a:r>
              <a:rPr lang="en-GB" sz="1600" dirty="0">
                <a:solidFill>
                  <a:srgbClr val="58595B">
                    <a:lumMod val="50000"/>
                  </a:srgbClr>
                </a:solidFill>
                <a:latin typeface="Franklin Gothic Book" panose="020B0503020102020204" pitchFamily="34" charset="0"/>
                <a:cs typeface="Arial" panose="020B0604020202020204" pitchFamily="34" charset="0"/>
              </a:rPr>
              <a:t>The MTender pilot system provides coverage to the following procedures:</a:t>
            </a:r>
          </a:p>
        </p:txBody>
      </p:sp>
      <p:grpSp>
        <p:nvGrpSpPr>
          <p:cNvPr id="4" name="Group 3"/>
          <p:cNvGrpSpPr/>
          <p:nvPr/>
        </p:nvGrpSpPr>
        <p:grpSpPr>
          <a:xfrm>
            <a:off x="8316416" y="1196831"/>
            <a:ext cx="720000" cy="720001"/>
            <a:chOff x="8172479" y="1274856"/>
            <a:chExt cx="720000" cy="720001"/>
          </a:xfrm>
        </p:grpSpPr>
        <p:sp>
          <p:nvSpPr>
            <p:cNvPr id="9" name="Oval 8"/>
            <p:cNvSpPr/>
            <p:nvPr/>
          </p:nvSpPr>
          <p:spPr>
            <a:xfrm>
              <a:off x="8172479" y="1274856"/>
              <a:ext cx="720000" cy="72000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n-GB" dirty="0"/>
            </a:p>
          </p:txBody>
        </p:sp>
        <p:pic>
          <p:nvPicPr>
            <p:cNvPr id="10" name="Picture 11" descr="https://d30y9cdsu7xlg0.cloudfront.net/png/355072-200.png"/>
            <p:cNvPicPr>
              <a:picLocks noChangeAspect="1" noChangeArrowheads="1"/>
            </p:cNvPicPr>
            <p:nvPr/>
          </p:nvPicPr>
          <p:blipFill>
            <a:blip r:embed="rId7"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72479" y="1274857"/>
              <a:ext cx="720000" cy="720000"/>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Rectangle 13"/>
          <p:cNvSpPr/>
          <p:nvPr/>
        </p:nvSpPr>
        <p:spPr>
          <a:xfrm>
            <a:off x="467544" y="2960946"/>
            <a:ext cx="2423647" cy="50405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sz="1600" b="1" i="1" dirty="0">
                <a:solidFill>
                  <a:schemeClr val="accent6"/>
                </a:solidFill>
                <a:latin typeface="Franklin Gothic Book" panose="020B0503020102020204" pitchFamily="34" charset="0"/>
              </a:rPr>
              <a:t>Included in the MTender pilot</a:t>
            </a:r>
          </a:p>
        </p:txBody>
      </p:sp>
      <p:sp>
        <p:nvSpPr>
          <p:cNvPr id="15" name="Rectangle 14"/>
          <p:cNvSpPr/>
          <p:nvPr/>
        </p:nvSpPr>
        <p:spPr>
          <a:xfrm>
            <a:off x="3187660" y="1916830"/>
            <a:ext cx="5128755" cy="2592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600"/>
              </a:spcAft>
            </a:pPr>
            <a:r>
              <a:rPr lang="en-GB" sz="1600" dirty="0">
                <a:solidFill>
                  <a:schemeClr val="accent6"/>
                </a:solidFill>
                <a:latin typeface="Franklin Gothic Book" panose="020B0503020102020204" pitchFamily="34" charset="0"/>
              </a:rPr>
              <a:t>All mandatory procedures according to national law and EUPD2014</a:t>
            </a:r>
            <a:endParaRPr lang="en-GB" sz="1600" b="1" dirty="0">
              <a:solidFill>
                <a:schemeClr val="accent6"/>
              </a:solidFill>
              <a:latin typeface="Franklin Gothic Book" panose="020B0503020102020204" pitchFamily="34" charset="0"/>
            </a:endParaRPr>
          </a:p>
          <a:p>
            <a:pPr marL="285750" indent="-285750">
              <a:spcAft>
                <a:spcPts val="600"/>
              </a:spcAft>
              <a:buFont typeface="Arial" panose="020B0604020202020204" pitchFamily="34" charset="0"/>
              <a:buChar char="•"/>
            </a:pPr>
            <a:r>
              <a:rPr lang="en-GB" sz="1600" dirty="0">
                <a:solidFill>
                  <a:schemeClr val="accent6"/>
                </a:solidFill>
                <a:latin typeface="Franklin Gothic Book" panose="020B0503020102020204" pitchFamily="34" charset="0"/>
              </a:rPr>
              <a:t>Open tender</a:t>
            </a:r>
          </a:p>
          <a:p>
            <a:pPr marL="285750" indent="-285750">
              <a:spcAft>
                <a:spcPts val="600"/>
              </a:spcAft>
              <a:buFont typeface="Arial" panose="020B0604020202020204" pitchFamily="34" charset="0"/>
              <a:buChar char="•"/>
            </a:pPr>
            <a:r>
              <a:rPr lang="en-GB" sz="1600" dirty="0">
                <a:solidFill>
                  <a:schemeClr val="accent6"/>
                </a:solidFill>
                <a:latin typeface="Franklin Gothic Book" panose="020B0503020102020204" pitchFamily="34" charset="0"/>
              </a:rPr>
              <a:t>Restricted tender</a:t>
            </a:r>
          </a:p>
          <a:p>
            <a:pPr marL="285750" indent="-285750">
              <a:spcAft>
                <a:spcPts val="600"/>
              </a:spcAft>
              <a:buFont typeface="Arial" panose="020B0604020202020204" pitchFamily="34" charset="0"/>
              <a:buChar char="•"/>
            </a:pPr>
            <a:r>
              <a:rPr lang="en-GB" sz="1600" dirty="0">
                <a:solidFill>
                  <a:schemeClr val="accent6"/>
                </a:solidFill>
                <a:latin typeface="Franklin Gothic Book" panose="020B0503020102020204" pitchFamily="34" charset="0"/>
              </a:rPr>
              <a:t>Request for price quotation</a:t>
            </a:r>
          </a:p>
          <a:p>
            <a:pPr marL="285750" indent="-285750">
              <a:spcAft>
                <a:spcPts val="600"/>
              </a:spcAft>
              <a:buFont typeface="Arial" panose="020B0604020202020204" pitchFamily="34" charset="0"/>
              <a:buChar char="•"/>
            </a:pPr>
            <a:r>
              <a:rPr lang="en-GB" sz="1600" dirty="0">
                <a:solidFill>
                  <a:schemeClr val="accent6"/>
                </a:solidFill>
                <a:latin typeface="Franklin Gothic Book" panose="020B0503020102020204" pitchFamily="34" charset="0"/>
              </a:rPr>
              <a:t>Single source procedure</a:t>
            </a:r>
          </a:p>
          <a:p>
            <a:pPr>
              <a:spcAft>
                <a:spcPts val="600"/>
              </a:spcAft>
            </a:pPr>
            <a:r>
              <a:rPr lang="en-GB" sz="1600" dirty="0" err="1">
                <a:solidFill>
                  <a:schemeClr val="accent6"/>
                </a:solidFill>
                <a:latin typeface="Franklin Gothic Book" panose="020B0503020102020204" pitchFamily="34" charset="0"/>
              </a:rPr>
              <a:t>eAuction</a:t>
            </a:r>
            <a:r>
              <a:rPr lang="en-GB" sz="1600" dirty="0">
                <a:solidFill>
                  <a:schemeClr val="accent6"/>
                </a:solidFill>
                <a:latin typeface="Franklin Gothic Book" panose="020B0503020102020204" pitchFamily="34" charset="0"/>
              </a:rPr>
              <a:t> could be used in any of these procedures</a:t>
            </a:r>
          </a:p>
        </p:txBody>
      </p:sp>
      <p:sp>
        <p:nvSpPr>
          <p:cNvPr id="5" name="Rectangle 4"/>
          <p:cNvSpPr/>
          <p:nvPr/>
        </p:nvSpPr>
        <p:spPr>
          <a:xfrm>
            <a:off x="3187660" y="4772643"/>
            <a:ext cx="5128755" cy="132065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spcAft>
                <a:spcPts val="600"/>
              </a:spcAft>
              <a:buFont typeface="Arial" panose="020B0604020202020204" pitchFamily="34" charset="0"/>
              <a:buChar char="•"/>
            </a:pPr>
            <a:r>
              <a:rPr lang="en-GB" sz="1600" dirty="0">
                <a:solidFill>
                  <a:schemeClr val="accent6"/>
                </a:solidFill>
                <a:latin typeface="Franklin Gothic Book" panose="020B0503020102020204" pitchFamily="34" charset="0"/>
              </a:rPr>
              <a:t>Framework Agreements</a:t>
            </a:r>
          </a:p>
          <a:p>
            <a:pPr marL="285750" indent="-285750">
              <a:spcAft>
                <a:spcPts val="600"/>
              </a:spcAft>
              <a:buFont typeface="Arial" panose="020B0604020202020204" pitchFamily="34" charset="0"/>
              <a:buChar char="•"/>
            </a:pPr>
            <a:r>
              <a:rPr lang="en-GB" sz="1600" dirty="0">
                <a:solidFill>
                  <a:schemeClr val="accent6"/>
                </a:solidFill>
                <a:latin typeface="Franklin Gothic Book" panose="020B0503020102020204" pitchFamily="34" charset="0"/>
              </a:rPr>
              <a:t>Dynamic purchasing system</a:t>
            </a:r>
          </a:p>
          <a:p>
            <a:pPr marL="285750" indent="-285750">
              <a:spcAft>
                <a:spcPts val="600"/>
              </a:spcAft>
              <a:buFont typeface="Arial" panose="020B0604020202020204" pitchFamily="34" charset="0"/>
              <a:buChar char="•"/>
            </a:pPr>
            <a:r>
              <a:rPr lang="en-GB" sz="1600" dirty="0">
                <a:solidFill>
                  <a:schemeClr val="accent6"/>
                </a:solidFill>
                <a:latin typeface="Franklin Gothic Book" panose="020B0503020102020204" pitchFamily="34" charset="0"/>
              </a:rPr>
              <a:t>Market consultations</a:t>
            </a:r>
          </a:p>
          <a:p>
            <a:pPr marL="285750" indent="-285750">
              <a:spcAft>
                <a:spcPts val="600"/>
              </a:spcAft>
              <a:buFont typeface="Arial" panose="020B0604020202020204" pitchFamily="34" charset="0"/>
              <a:buChar char="•"/>
            </a:pPr>
            <a:r>
              <a:rPr lang="en-GB" sz="1600" dirty="0">
                <a:solidFill>
                  <a:schemeClr val="accent6"/>
                </a:solidFill>
                <a:latin typeface="Franklin Gothic Book" panose="020B0503020102020204" pitchFamily="34" charset="0"/>
              </a:rPr>
              <a:t>Negotiation with publication</a:t>
            </a:r>
          </a:p>
          <a:p>
            <a:pPr marL="285750" indent="-285750">
              <a:spcAft>
                <a:spcPts val="600"/>
              </a:spcAft>
              <a:buFont typeface="Arial" panose="020B0604020202020204" pitchFamily="34" charset="0"/>
              <a:buChar char="•"/>
            </a:pPr>
            <a:r>
              <a:rPr lang="en-GB" sz="1600" dirty="0">
                <a:solidFill>
                  <a:schemeClr val="accent6"/>
                </a:solidFill>
                <a:latin typeface="Franklin Gothic Book" panose="020B0503020102020204" pitchFamily="34" charset="0"/>
              </a:rPr>
              <a:t>Negotiation with multiple bidders</a:t>
            </a:r>
          </a:p>
        </p:txBody>
      </p:sp>
      <p:sp>
        <p:nvSpPr>
          <p:cNvPr id="18" name="Rectangle 17"/>
          <p:cNvSpPr/>
          <p:nvPr/>
        </p:nvSpPr>
        <p:spPr>
          <a:xfrm>
            <a:off x="467544" y="5180941"/>
            <a:ext cx="2423647" cy="50405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sz="1600" b="1" i="1" dirty="0">
                <a:solidFill>
                  <a:schemeClr val="accent6"/>
                </a:solidFill>
                <a:latin typeface="Franklin Gothic Book" panose="020B0503020102020204" pitchFamily="34" charset="0"/>
              </a:rPr>
              <a:t>Not included in the MTender pilot</a:t>
            </a:r>
          </a:p>
        </p:txBody>
      </p:sp>
      <p:cxnSp>
        <p:nvCxnSpPr>
          <p:cNvPr id="13" name="Straight Connector 12"/>
          <p:cNvCxnSpPr/>
          <p:nvPr/>
        </p:nvCxnSpPr>
        <p:spPr>
          <a:xfrm>
            <a:off x="395536" y="4653136"/>
            <a:ext cx="8064000" cy="0"/>
          </a:xfrm>
          <a:prstGeom prst="line">
            <a:avLst/>
          </a:prstGeom>
          <a:ln w="6350">
            <a:solidFill>
              <a:schemeClr val="accent2"/>
            </a:solidFill>
            <a:prstDash val="dash"/>
            <a:tailEnd type="none"/>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74673" y="726424"/>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Coverage: the procurement procedures in Moldova</a:t>
            </a:r>
          </a:p>
        </p:txBody>
      </p:sp>
      <p:sp>
        <p:nvSpPr>
          <p:cNvPr id="20" name="4 Título"/>
          <p:cNvSpPr txBox="1">
            <a:spLocks/>
          </p:cNvSpPr>
          <p:nvPr/>
        </p:nvSpPr>
        <p:spPr>
          <a:xfrm>
            <a:off x="574673" y="101405"/>
            <a:ext cx="6985001" cy="617733"/>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r>
              <a:rPr lang="en-GB" dirty="0" smtClean="0"/>
              <a:t>Business concept</a:t>
            </a:r>
            <a:endParaRPr lang="en-GB" sz="2000" dirty="0">
              <a:solidFill>
                <a:schemeClr val="accent2"/>
              </a:solidFill>
            </a:endParaRPr>
          </a:p>
        </p:txBody>
      </p:sp>
      <p:sp>
        <p:nvSpPr>
          <p:cNvPr id="2" name="Date Placeholder 1"/>
          <p:cNvSpPr>
            <a:spLocks noGrp="1"/>
          </p:cNvSpPr>
          <p:nvPr>
            <p:ph type="dt" sz="half" idx="10"/>
          </p:nvPr>
        </p:nvSpPr>
        <p:spPr/>
        <p:txBody>
          <a:bodyPr/>
          <a:lstStyle/>
          <a:p>
            <a:fld id="{1431D32E-4DE3-4BEC-9CAF-CAD2747404A8}" type="datetime3">
              <a:rPr lang="en-GB" smtClean="0"/>
              <a:t>7 July, 2020</a:t>
            </a:fld>
            <a:endParaRPr lang="en-GB" dirty="0"/>
          </a:p>
        </p:txBody>
      </p:sp>
      <p:sp>
        <p:nvSpPr>
          <p:cNvPr id="21" name="24 CuadroTexto"/>
          <p:cNvSpPr txBox="1"/>
          <p:nvPr/>
        </p:nvSpPr>
        <p:spPr>
          <a:xfrm>
            <a:off x="1060919" y="6279754"/>
            <a:ext cx="7022163" cy="338554"/>
          </a:xfrm>
          <a:prstGeom prst="rect">
            <a:avLst/>
          </a:prstGeom>
          <a:noFill/>
        </p:spPr>
        <p:txBody>
          <a:bodyPr wrap="square" rtlCol="0">
            <a:spAutoFit/>
          </a:bodyPr>
          <a:lstStyle/>
          <a:p>
            <a:pPr algn="ctr"/>
            <a:r>
              <a:rPr lang="en-GB" sz="1600" b="1" dirty="0">
                <a:solidFill>
                  <a:srgbClr val="58595B">
                    <a:lumMod val="50000"/>
                  </a:srgbClr>
                </a:solidFill>
                <a:latin typeface="Franklin Gothic Book" panose="020B0503020102020204" pitchFamily="34" charset="0"/>
                <a:cs typeface="Arial" panose="020B0604020202020204" pitchFamily="34" charset="0"/>
              </a:rPr>
              <a:t>Legally compliant BPMN have been already defined for the covered procedures.</a:t>
            </a:r>
          </a:p>
        </p:txBody>
      </p:sp>
    </p:spTree>
    <p:extLst>
      <p:ext uri="{BB962C8B-B14F-4D97-AF65-F5344CB8AC3E}">
        <p14:creationId xmlns:p14="http://schemas.microsoft.com/office/powerpoint/2010/main" val="3345499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8379570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7616"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spcAft>
                <a:spcPts val="600"/>
              </a:spcAft>
            </a:pPr>
            <a:endParaRPr lang="en-GB"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1"/>
          <p:cNvSpPr>
            <a:spLocks noGrp="1"/>
          </p:cNvSpPr>
          <p:nvPr>
            <p:ph type="title"/>
          </p:nvPr>
        </p:nvSpPr>
        <p:spPr/>
        <p:txBody>
          <a:bodyPr/>
          <a:lstStyle/>
          <a:p>
            <a:r>
              <a:rPr lang="en-GB" dirty="0"/>
              <a:t>Workshop agenda</a:t>
            </a:r>
          </a:p>
        </p:txBody>
      </p:sp>
      <p:sp>
        <p:nvSpPr>
          <p:cNvPr id="3" name="Date Placeholder 2"/>
          <p:cNvSpPr>
            <a:spLocks noGrp="1"/>
          </p:cNvSpPr>
          <p:nvPr>
            <p:ph type="dt" sz="half" idx="2"/>
          </p:nvPr>
        </p:nvSpPr>
        <p:spPr/>
        <p:txBody>
          <a:bodyPr/>
          <a:lstStyle/>
          <a:p>
            <a:fld id="{41240D1D-03B2-436D-953E-EC31810760DD}" type="datetime3">
              <a:rPr lang="en-GB" smtClean="0"/>
              <a:t>7 July, 2020</a:t>
            </a:fld>
            <a:endParaRPr lang="en-GB" dirty="0"/>
          </a:p>
        </p:txBody>
      </p:sp>
      <p:sp>
        <p:nvSpPr>
          <p:cNvPr id="5" name="Slide Number Placeholder 4"/>
          <p:cNvSpPr>
            <a:spLocks noGrp="1"/>
          </p:cNvSpPr>
          <p:nvPr>
            <p:ph type="sldNum" sz="quarter" idx="4"/>
          </p:nvPr>
        </p:nvSpPr>
        <p:spPr/>
        <p:txBody>
          <a:bodyPr/>
          <a:lstStyle/>
          <a:p>
            <a:fld id="{71F9F866-B438-9445-8D9F-1F8FF6608833}" type="slidenum">
              <a:rPr lang="en-GB" smtClean="0"/>
              <a:pPr/>
              <a:t>3</a:t>
            </a:fld>
            <a:endParaRPr lang="en-GB" dirty="0"/>
          </a:p>
        </p:txBody>
      </p:sp>
      <p:sp>
        <p:nvSpPr>
          <p:cNvPr id="12" name="Oval 11"/>
          <p:cNvSpPr/>
          <p:nvPr/>
        </p:nvSpPr>
        <p:spPr>
          <a:xfrm>
            <a:off x="827052" y="1635965"/>
            <a:ext cx="1440000" cy="1440000"/>
          </a:xfrm>
          <a:prstGeom prst="ellipse">
            <a:avLst/>
          </a:prstGeom>
          <a:solidFill>
            <a:srgbClr val="00AE9E"/>
          </a:solidFill>
          <a:ln>
            <a:solidFill>
              <a:srgbClr val="00AE9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sz="1800" b="1" dirty="0">
                <a:latin typeface="Franklin Gothic Book" panose="020B0503020102020204" pitchFamily="34" charset="0"/>
              </a:rPr>
              <a:t>Day 1</a:t>
            </a:r>
          </a:p>
        </p:txBody>
      </p:sp>
      <p:sp>
        <p:nvSpPr>
          <p:cNvPr id="14" name="Rectangle 13"/>
          <p:cNvSpPr/>
          <p:nvPr/>
        </p:nvSpPr>
        <p:spPr>
          <a:xfrm>
            <a:off x="2425700" y="1280320"/>
            <a:ext cx="5676900" cy="4445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sz="1800" b="1" dirty="0">
                <a:solidFill>
                  <a:srgbClr val="00539B"/>
                </a:solidFill>
                <a:latin typeface="Franklin Gothic Book" panose="020B0503020102020204" pitchFamily="34" charset="0"/>
              </a:rPr>
              <a:t>Thursday 7</a:t>
            </a:r>
            <a:r>
              <a:rPr lang="en-GB" sz="1800" b="1" baseline="30000" dirty="0">
                <a:solidFill>
                  <a:srgbClr val="00539B"/>
                </a:solidFill>
                <a:latin typeface="Franklin Gothic Book" panose="020B0503020102020204" pitchFamily="34" charset="0"/>
              </a:rPr>
              <a:t>th</a:t>
            </a:r>
            <a:r>
              <a:rPr lang="en-GB" sz="1800" b="1" dirty="0">
                <a:solidFill>
                  <a:srgbClr val="00539B"/>
                </a:solidFill>
                <a:latin typeface="Franklin Gothic Book" panose="020B0503020102020204" pitchFamily="34" charset="0"/>
              </a:rPr>
              <a:t> November</a:t>
            </a:r>
          </a:p>
        </p:txBody>
      </p:sp>
      <p:sp>
        <p:nvSpPr>
          <p:cNvPr id="16" name="Rectangle 15"/>
          <p:cNvSpPr/>
          <p:nvPr/>
        </p:nvSpPr>
        <p:spPr>
          <a:xfrm>
            <a:off x="2425700" y="1631775"/>
            <a:ext cx="5676900" cy="139303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sz="1800" dirty="0">
                <a:solidFill>
                  <a:schemeClr val="tx1">
                    <a:lumMod val="50000"/>
                  </a:schemeClr>
                </a:solidFill>
                <a:latin typeface="Franklin Gothic Book" panose="020B0503020102020204" pitchFamily="34" charset="0"/>
              </a:rPr>
              <a:t>Introduction of EBRD reform project, alongside with the main principles of the eProcurement reform, the legislative propositions for adoption of electronic procurement and the </a:t>
            </a:r>
            <a:r>
              <a:rPr lang="en-GB" sz="1800" b="1" dirty="0">
                <a:solidFill>
                  <a:srgbClr val="00AE9E"/>
                </a:solidFill>
                <a:latin typeface="Franklin Gothic Book" panose="020B0503020102020204" pitchFamily="34" charset="0"/>
                <a:cs typeface="Calibri" panose="020F0502020204030204" pitchFamily="34" charset="0"/>
              </a:rPr>
              <a:t>MTender</a:t>
            </a:r>
            <a:r>
              <a:rPr lang="en-GB" sz="1800" dirty="0">
                <a:solidFill>
                  <a:srgbClr val="000000"/>
                </a:solidFill>
                <a:latin typeface="Franklin Gothic Book" panose="020B0503020102020204" pitchFamily="34" charset="0"/>
                <a:cs typeface="Calibri" panose="020F0502020204030204" pitchFamily="34" charset="0"/>
              </a:rPr>
              <a:t> </a:t>
            </a:r>
            <a:r>
              <a:rPr lang="en-GB" sz="1800" dirty="0">
                <a:solidFill>
                  <a:schemeClr val="tx1">
                    <a:lumMod val="50000"/>
                  </a:schemeClr>
                </a:solidFill>
                <a:latin typeface="Franklin Gothic Book" panose="020B0503020102020204" pitchFamily="34" charset="0"/>
              </a:rPr>
              <a:t>pilot</a:t>
            </a:r>
          </a:p>
        </p:txBody>
      </p:sp>
      <p:sp>
        <p:nvSpPr>
          <p:cNvPr id="17" name="Oval 16"/>
          <p:cNvSpPr/>
          <p:nvPr/>
        </p:nvSpPr>
        <p:spPr>
          <a:xfrm>
            <a:off x="827052" y="4195588"/>
            <a:ext cx="1440000" cy="1440000"/>
          </a:xfrm>
          <a:prstGeom prst="ellipse">
            <a:avLst/>
          </a:prstGeom>
          <a:solidFill>
            <a:srgbClr val="00AE9E"/>
          </a:solidFill>
          <a:ln>
            <a:solidFill>
              <a:srgbClr val="00AE9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sz="1800" b="1" dirty="0">
                <a:latin typeface="Franklin Gothic Book" panose="020B0503020102020204" pitchFamily="34" charset="0"/>
              </a:rPr>
              <a:t>Day 2</a:t>
            </a:r>
          </a:p>
        </p:txBody>
      </p:sp>
      <p:sp>
        <p:nvSpPr>
          <p:cNvPr id="20" name="Rectangle 19"/>
          <p:cNvSpPr/>
          <p:nvPr/>
        </p:nvSpPr>
        <p:spPr>
          <a:xfrm>
            <a:off x="2425700" y="3966943"/>
            <a:ext cx="5676900" cy="4445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sz="1800" b="1" dirty="0">
                <a:solidFill>
                  <a:srgbClr val="00539B"/>
                </a:solidFill>
                <a:latin typeface="Franklin Gothic Book" panose="020B0503020102020204" pitchFamily="34" charset="0"/>
              </a:rPr>
              <a:t>Friday 8</a:t>
            </a:r>
            <a:r>
              <a:rPr lang="en-GB" sz="1800" b="1" baseline="30000" dirty="0">
                <a:solidFill>
                  <a:srgbClr val="00539B"/>
                </a:solidFill>
                <a:latin typeface="Franklin Gothic Book" panose="020B0503020102020204" pitchFamily="34" charset="0"/>
              </a:rPr>
              <a:t>th</a:t>
            </a:r>
            <a:r>
              <a:rPr lang="en-GB" sz="1800" b="1" dirty="0">
                <a:solidFill>
                  <a:srgbClr val="00539B"/>
                </a:solidFill>
                <a:latin typeface="Franklin Gothic Book" panose="020B0503020102020204" pitchFamily="34" charset="0"/>
              </a:rPr>
              <a:t> November</a:t>
            </a:r>
          </a:p>
        </p:txBody>
      </p:sp>
      <p:sp>
        <p:nvSpPr>
          <p:cNvPr id="21" name="Rectangle 20"/>
          <p:cNvSpPr/>
          <p:nvPr/>
        </p:nvSpPr>
        <p:spPr>
          <a:xfrm>
            <a:off x="2425700" y="4318398"/>
            <a:ext cx="5676900" cy="139303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sz="1800" dirty="0">
                <a:solidFill>
                  <a:schemeClr val="tx1">
                    <a:lumMod val="50000"/>
                  </a:schemeClr>
                </a:solidFill>
                <a:latin typeface="Franklin Gothic Book" panose="020B0503020102020204" pitchFamily="34" charset="0"/>
              </a:rPr>
              <a:t>Presentation of the </a:t>
            </a:r>
            <a:r>
              <a:rPr lang="en-GB" sz="1800" b="1" dirty="0">
                <a:solidFill>
                  <a:srgbClr val="00AE9E"/>
                </a:solidFill>
                <a:latin typeface="Franklin Gothic Book" panose="020B0503020102020204" pitchFamily="34" charset="0"/>
                <a:cs typeface="Calibri" panose="020F0502020204030204" pitchFamily="34" charset="0"/>
              </a:rPr>
              <a:t>MTender</a:t>
            </a:r>
            <a:r>
              <a:rPr lang="en-GB" sz="1800" dirty="0">
                <a:solidFill>
                  <a:srgbClr val="000000"/>
                </a:solidFill>
                <a:latin typeface="Franklin Gothic Book" panose="020B0503020102020204" pitchFamily="34" charset="0"/>
                <a:cs typeface="Calibri" panose="020F0502020204030204" pitchFamily="34" charset="0"/>
              </a:rPr>
              <a:t> pilot Implementation Phase 2 </a:t>
            </a:r>
            <a:r>
              <a:rPr lang="en-GB" sz="1800" dirty="0">
                <a:solidFill>
                  <a:schemeClr val="tx1">
                    <a:lumMod val="50000"/>
                  </a:schemeClr>
                </a:solidFill>
                <a:latin typeface="Franklin Gothic Book" panose="020B0503020102020204" pitchFamily="34" charset="0"/>
              </a:rPr>
              <a:t>system pilot in detail and the document repository of the EBRD TC reform</a:t>
            </a:r>
          </a:p>
        </p:txBody>
      </p:sp>
    </p:spTree>
    <p:extLst>
      <p:ext uri="{BB962C8B-B14F-4D97-AF65-F5344CB8AC3E}">
        <p14:creationId xmlns:p14="http://schemas.microsoft.com/office/powerpoint/2010/main" val="2117645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7 Objeto" hidden="1"/>
          <p:cNvGraphicFramePr>
            <a:graphicFrameLocks noChangeAspect="1"/>
          </p:cNvGraphicFramePr>
          <p:nvPr>
            <p:custDataLst>
              <p:tags r:id="rId2"/>
            </p:custDataLst>
            <p:extLst>
              <p:ext uri="{D42A27DB-BD31-4B8C-83A1-F6EECF244321}">
                <p14:modId xmlns:p14="http://schemas.microsoft.com/office/powerpoint/2010/main" val="35130809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55"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7" name="Rectángulo 6"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endParaRPr lang="en-GB"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35" name="4 Título"/>
          <p:cNvSpPr>
            <a:spLocks noGrp="1"/>
          </p:cNvSpPr>
          <p:nvPr>
            <p:ph type="title"/>
          </p:nvPr>
        </p:nvSpPr>
        <p:spPr/>
        <p:txBody>
          <a:bodyPr>
            <a:noAutofit/>
          </a:bodyPr>
          <a:lstStyle/>
          <a:p>
            <a:r>
              <a:rPr lang="en-GB" dirty="0" smtClean="0"/>
              <a:t>Business concept</a:t>
            </a:r>
            <a:endParaRPr lang="en-GB" sz="2000" dirty="0">
              <a:solidFill>
                <a:schemeClr val="accent2"/>
              </a:solidFill>
            </a:endParaRPr>
          </a:p>
        </p:txBody>
      </p:sp>
      <p:sp>
        <p:nvSpPr>
          <p:cNvPr id="6" name="5 Marcador de número de diapositiva"/>
          <p:cNvSpPr>
            <a:spLocks noGrp="1"/>
          </p:cNvSpPr>
          <p:nvPr>
            <p:ph type="sldNum" sz="quarter" idx="4"/>
          </p:nvPr>
        </p:nvSpPr>
        <p:spPr/>
        <p:txBody>
          <a:bodyPr/>
          <a:lstStyle/>
          <a:p>
            <a:fld id="{71F9F866-B438-9445-8D9F-1F8FF6608833}" type="slidenum">
              <a:rPr lang="en-GB" smtClean="0">
                <a:solidFill>
                  <a:srgbClr val="00539B"/>
                </a:solidFill>
              </a:rPr>
              <a:pPr/>
              <a:t>30</a:t>
            </a:fld>
            <a:endParaRPr lang="en-GB" dirty="0">
              <a:solidFill>
                <a:srgbClr val="00539B"/>
              </a:solidFill>
            </a:endParaRPr>
          </a:p>
        </p:txBody>
      </p:sp>
      <p:sp>
        <p:nvSpPr>
          <p:cNvPr id="16" name="4 Título"/>
          <p:cNvSpPr txBox="1">
            <a:spLocks/>
          </p:cNvSpPr>
          <p:nvPr/>
        </p:nvSpPr>
        <p:spPr>
          <a:xfrm>
            <a:off x="619125" y="260648"/>
            <a:ext cx="6391275" cy="635000"/>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endParaRPr lang="en-GB" sz="2000" dirty="0">
              <a:solidFill>
                <a:srgbClr val="00AE9E"/>
              </a:solidFill>
            </a:endParaRPr>
          </a:p>
        </p:txBody>
      </p:sp>
      <p:sp>
        <p:nvSpPr>
          <p:cNvPr id="21" name="TextBox 20"/>
          <p:cNvSpPr txBox="1"/>
          <p:nvPr/>
        </p:nvSpPr>
        <p:spPr>
          <a:xfrm>
            <a:off x="574673" y="726424"/>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Main pillars of the eProcurement Reform</a:t>
            </a:r>
          </a:p>
        </p:txBody>
      </p:sp>
      <p:sp>
        <p:nvSpPr>
          <p:cNvPr id="2" name="Date Placeholder 1"/>
          <p:cNvSpPr>
            <a:spLocks noGrp="1"/>
          </p:cNvSpPr>
          <p:nvPr>
            <p:ph type="dt" sz="half" idx="2"/>
          </p:nvPr>
        </p:nvSpPr>
        <p:spPr/>
        <p:txBody>
          <a:bodyPr/>
          <a:lstStyle/>
          <a:p>
            <a:fld id="{77BF2075-8A66-42C0-A47D-56107A34E000}" type="datetime3">
              <a:rPr lang="en-GB" smtClean="0"/>
              <a:t>7 July, 2020</a:t>
            </a:fld>
            <a:endParaRPr lang="en-GB" dirty="0"/>
          </a:p>
        </p:txBody>
      </p:sp>
      <p:grpSp>
        <p:nvGrpSpPr>
          <p:cNvPr id="22" name="Group 21"/>
          <p:cNvGrpSpPr/>
          <p:nvPr/>
        </p:nvGrpSpPr>
        <p:grpSpPr>
          <a:xfrm>
            <a:off x="95435" y="1450734"/>
            <a:ext cx="8991175" cy="4674287"/>
            <a:chOff x="95435" y="1935196"/>
            <a:chExt cx="8991175" cy="4674287"/>
          </a:xfrm>
        </p:grpSpPr>
        <p:sp>
          <p:nvSpPr>
            <p:cNvPr id="23" name="Rectángulo 24"/>
            <p:cNvSpPr/>
            <p:nvPr/>
          </p:nvSpPr>
          <p:spPr>
            <a:xfrm>
              <a:off x="3649121" y="3930825"/>
              <a:ext cx="1597169" cy="830997"/>
            </a:xfrm>
            <a:prstGeom prst="rect">
              <a:avLst/>
            </a:prstGeom>
            <a:noFill/>
            <a:ln>
              <a:noFill/>
            </a:ln>
          </p:spPr>
          <p:txBody>
            <a:bodyPr wrap="square" lIns="0" rIns="0">
              <a:spAutoFit/>
            </a:bodyPr>
            <a:lstStyle/>
            <a:p>
              <a:pPr algn="ctr"/>
              <a:r>
                <a:rPr lang="en-GB" sz="1600" b="1" dirty="0">
                  <a:solidFill>
                    <a:schemeClr val="tx2"/>
                  </a:solidFill>
                  <a:latin typeface="Franklin Gothic Book" panose="020B0503020102020204" pitchFamily="34" charset="0"/>
                  <a:cs typeface="Calibri" panose="020F0502020204030204" pitchFamily="34" charset="0"/>
                </a:rPr>
                <a:t>Key features of the eProcurement model</a:t>
              </a:r>
            </a:p>
          </p:txBody>
        </p:sp>
        <p:sp>
          <p:nvSpPr>
            <p:cNvPr id="24" name="1 Elipse"/>
            <p:cNvSpPr/>
            <p:nvPr/>
          </p:nvSpPr>
          <p:spPr>
            <a:xfrm>
              <a:off x="2822575" y="2623609"/>
              <a:ext cx="3312000" cy="3312000"/>
            </a:xfrm>
            <a:prstGeom prst="ellipse">
              <a:avLst/>
            </a:prstGeom>
            <a:noFill/>
            <a:ln w="762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n-GB" dirty="0">
                <a:latin typeface="Franklin Gothic Book" panose="020B0503020102020204" pitchFamily="34" charset="0"/>
              </a:endParaRPr>
            </a:p>
          </p:txBody>
        </p:sp>
        <p:sp>
          <p:nvSpPr>
            <p:cNvPr id="26" name="14 Elipse"/>
            <p:cNvSpPr/>
            <p:nvPr/>
          </p:nvSpPr>
          <p:spPr>
            <a:xfrm>
              <a:off x="4806678" y="1995599"/>
              <a:ext cx="1430620" cy="1430620"/>
            </a:xfrm>
            <a:prstGeom prst="ellipse">
              <a:avLst/>
            </a:prstGeom>
            <a:solidFill>
              <a:srgbClr val="235AA6"/>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lvl="0" algn="ctr">
                <a:spcAft>
                  <a:spcPts val="600"/>
                </a:spcAft>
              </a:pPr>
              <a:r>
                <a:rPr lang="en-GB" b="1" kern="0" dirty="0">
                  <a:solidFill>
                    <a:srgbClr val="FFFFFF"/>
                  </a:solidFill>
                  <a:latin typeface="Franklin Gothic Book" panose="020B0503020102020204" pitchFamily="34" charset="0"/>
                  <a:ea typeface="ＭＳ Ｐゴシック" charset="0"/>
                  <a:cs typeface="Arial" panose="020B0604020202020204" pitchFamily="34" charset="0"/>
                </a:rPr>
                <a:t>Multi-platform networking model</a:t>
              </a:r>
            </a:p>
          </p:txBody>
        </p:sp>
        <p:sp>
          <p:nvSpPr>
            <p:cNvPr id="31" name="16 Elipse"/>
            <p:cNvSpPr/>
            <p:nvPr/>
          </p:nvSpPr>
          <p:spPr>
            <a:xfrm>
              <a:off x="1957377" y="3553089"/>
              <a:ext cx="1430620" cy="1430620"/>
            </a:xfrm>
            <a:prstGeom prst="ellipse">
              <a:avLst/>
            </a:prstGeom>
            <a:solidFill>
              <a:srgbClr val="2DAAE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600"/>
                </a:spcAft>
              </a:pPr>
              <a:r>
                <a:rPr lang="en-GB" b="1" dirty="0">
                  <a:latin typeface="Franklin Gothic Book" panose="020B0503020102020204" pitchFamily="34" charset="0"/>
                  <a:cs typeface="Calibri" panose="020F0502020204030204" pitchFamily="34" charset="0"/>
                </a:rPr>
                <a:t>Cost-and-time efficient implementation</a:t>
              </a:r>
            </a:p>
          </p:txBody>
        </p:sp>
        <p:sp>
          <p:nvSpPr>
            <p:cNvPr id="32" name="17 Elipse"/>
            <p:cNvSpPr/>
            <p:nvPr/>
          </p:nvSpPr>
          <p:spPr>
            <a:xfrm>
              <a:off x="5470627" y="3553089"/>
              <a:ext cx="1430620" cy="1430620"/>
            </a:xfrm>
            <a:prstGeom prst="ellipse">
              <a:avLst/>
            </a:prstGeom>
            <a:solidFill>
              <a:srgbClr val="AED68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600"/>
                </a:spcAft>
              </a:pPr>
              <a:r>
                <a:rPr lang="en-GB" b="1" dirty="0" smtClean="0">
                  <a:latin typeface="Franklin Gothic Book" panose="020B0503020102020204" pitchFamily="34" charset="0"/>
                  <a:cs typeface="Calibri" panose="020F0502020204030204" pitchFamily="34" charset="0"/>
                </a:rPr>
                <a:t>Open Source Open Data Open Contracting Data Standard </a:t>
              </a:r>
              <a:endParaRPr lang="en-GB" b="1" dirty="0">
                <a:latin typeface="Franklin Gothic Book" panose="020B0503020102020204" pitchFamily="34" charset="0"/>
                <a:cs typeface="Calibri" panose="020F0502020204030204" pitchFamily="34" charset="0"/>
              </a:endParaRPr>
            </a:p>
          </p:txBody>
        </p:sp>
        <p:sp>
          <p:nvSpPr>
            <p:cNvPr id="33" name="18 Elipse"/>
            <p:cNvSpPr/>
            <p:nvPr/>
          </p:nvSpPr>
          <p:spPr>
            <a:xfrm>
              <a:off x="2754238" y="5178863"/>
              <a:ext cx="1430620" cy="1430620"/>
            </a:xfrm>
            <a:prstGeom prst="ellipse">
              <a:avLst/>
            </a:prstGeom>
            <a:solidFill>
              <a:schemeClr val="accent4">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600"/>
                </a:spcAft>
              </a:pPr>
              <a:r>
                <a:rPr lang="en-GB" b="1" dirty="0" smtClean="0">
                  <a:solidFill>
                    <a:schemeClr val="bg1"/>
                  </a:solidFill>
                  <a:latin typeface="Franklin Gothic Book" panose="020B0503020102020204" pitchFamily="34" charset="0"/>
                  <a:cs typeface="Calibri" panose="020F0502020204030204" pitchFamily="34" charset="0"/>
                </a:rPr>
                <a:t>End-to-end electronic public procurement</a:t>
              </a:r>
              <a:endParaRPr lang="en-GB" b="1" dirty="0">
                <a:solidFill>
                  <a:schemeClr val="bg1"/>
                </a:solidFill>
                <a:latin typeface="Franklin Gothic Book" panose="020B0503020102020204" pitchFamily="34" charset="0"/>
                <a:cs typeface="Calibri" panose="020F0502020204030204" pitchFamily="34" charset="0"/>
              </a:endParaRPr>
            </a:p>
          </p:txBody>
        </p:sp>
        <p:sp>
          <p:nvSpPr>
            <p:cNvPr id="34" name="30 Elipse"/>
            <p:cNvSpPr/>
            <p:nvPr/>
          </p:nvSpPr>
          <p:spPr>
            <a:xfrm>
              <a:off x="4806678" y="5178863"/>
              <a:ext cx="1430620" cy="1430620"/>
            </a:xfrm>
            <a:prstGeom prst="ellipse">
              <a:avLst/>
            </a:prstGeom>
            <a:solidFill>
              <a:srgbClr val="00AE9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600"/>
                </a:spcAft>
              </a:pPr>
              <a:r>
                <a:rPr lang="en-GB" b="1" dirty="0">
                  <a:solidFill>
                    <a:schemeClr val="bg1"/>
                  </a:solidFill>
                  <a:latin typeface="Franklin Gothic Book" panose="020B0503020102020204" pitchFamily="34" charset="0"/>
                  <a:cs typeface="Calibri" panose="020F0502020204030204" pitchFamily="34" charset="0"/>
                </a:rPr>
                <a:t>High level interoperability</a:t>
              </a:r>
            </a:p>
          </p:txBody>
        </p:sp>
        <p:sp>
          <p:nvSpPr>
            <p:cNvPr id="36" name="24 CuadroTexto"/>
            <p:cNvSpPr txBox="1"/>
            <p:nvPr/>
          </p:nvSpPr>
          <p:spPr>
            <a:xfrm>
              <a:off x="6547143" y="1995599"/>
              <a:ext cx="2539467" cy="1557490"/>
            </a:xfrm>
            <a:prstGeom prst="accentCallout1">
              <a:avLst>
                <a:gd name="adj1" fmla="val 36784"/>
                <a:gd name="adj2" fmla="val -636"/>
                <a:gd name="adj3" fmla="val 36930"/>
                <a:gd name="adj4" fmla="val -25596"/>
              </a:avLst>
            </a:prstGeom>
            <a:noFill/>
            <a:ln w="19050">
              <a:solidFill>
                <a:srgbClr val="235AA6"/>
              </a:solidFill>
            </a:ln>
          </p:spPr>
          <p:txBody>
            <a:bodyPr wrap="square" lIns="108000" tIns="72000" rIns="216000" rtlCol="0" anchor="ctr">
              <a:noAutofit/>
            </a:bodyPr>
            <a:lstStyle/>
            <a:p>
              <a:r>
                <a:rPr lang="en-GB" b="1" dirty="0">
                  <a:solidFill>
                    <a:srgbClr val="00AE9E"/>
                  </a:solidFill>
                  <a:latin typeface="Franklin Gothic Book" panose="020B0503020102020204" pitchFamily="34" charset="0"/>
                  <a:cs typeface="Calibri" panose="020F0502020204030204" pitchFamily="34" charset="0"/>
                </a:rPr>
                <a:t>MTender</a:t>
              </a:r>
              <a:r>
                <a:rPr lang="en-GB" dirty="0">
                  <a:solidFill>
                    <a:srgbClr val="00AE9E"/>
                  </a:solidFill>
                  <a:latin typeface="Franklin Gothic Book" panose="020B0503020102020204" pitchFamily="34" charset="0"/>
                  <a:cs typeface="Calibri" panose="020F0502020204030204" pitchFamily="34" charset="0"/>
                </a:rPr>
                <a:t> </a:t>
              </a:r>
              <a:r>
                <a:rPr lang="en-GB" sz="1200" dirty="0" smtClean="0">
                  <a:solidFill>
                    <a:srgbClr val="000000"/>
                  </a:solidFill>
                  <a:latin typeface="Franklin Gothic Book" panose="020B0503020102020204" pitchFamily="34" charset="0"/>
                  <a:cs typeface="Calibri" panose="020F0502020204030204" pitchFamily="34" charset="0"/>
                </a:rPr>
                <a:t>is a </a:t>
              </a:r>
              <a:r>
                <a:rPr lang="en-GB" sz="1200" b="1" dirty="0" smtClean="0">
                  <a:solidFill>
                    <a:srgbClr val="000000"/>
                  </a:solidFill>
                  <a:latin typeface="Franklin Gothic Book" panose="020B0503020102020204" pitchFamily="34" charset="0"/>
                  <a:cs typeface="Calibri" panose="020F0502020204030204" pitchFamily="34" charset="0"/>
                </a:rPr>
                <a:t>multi-platform</a:t>
              </a:r>
              <a:r>
                <a:rPr lang="en-GB" sz="1200" dirty="0">
                  <a:solidFill>
                    <a:srgbClr val="000000"/>
                  </a:solidFill>
                  <a:latin typeface="Franklin Gothic Book" panose="020B0503020102020204" pitchFamily="34" charset="0"/>
                  <a:cs typeface="Calibri" panose="020F0502020204030204" pitchFamily="34" charset="0"/>
                </a:rPr>
                <a:t>, involving </a:t>
              </a:r>
              <a:r>
                <a:rPr lang="en-GB" dirty="0">
                  <a:solidFill>
                    <a:srgbClr val="000000"/>
                  </a:solidFill>
                  <a:latin typeface="Franklin Gothic Book" panose="020B0503020102020204" pitchFamily="34" charset="0"/>
                  <a:cs typeface="Calibri" panose="020F0502020204030204" pitchFamily="34" charset="0"/>
                </a:rPr>
                <a:t>Networking Electronic Procurement Platform </a:t>
              </a:r>
              <a:r>
                <a:rPr lang="en-GB" sz="1200" dirty="0">
                  <a:solidFill>
                    <a:srgbClr val="000000"/>
                  </a:solidFill>
                  <a:latin typeface="Franklin Gothic Book" panose="020B0503020102020204" pitchFamily="34" charset="0"/>
                  <a:cs typeface="Calibri" panose="020F0502020204030204" pitchFamily="34" charset="0"/>
                </a:rPr>
                <a:t>operators communicating in </a:t>
              </a:r>
              <a:r>
                <a:rPr lang="en-GB" sz="1200" b="1" dirty="0">
                  <a:solidFill>
                    <a:srgbClr val="000000"/>
                  </a:solidFill>
                  <a:latin typeface="Franklin Gothic Book" panose="020B0503020102020204" pitchFamily="34" charset="0"/>
                  <a:cs typeface="Calibri" panose="020F0502020204030204" pitchFamily="34" charset="0"/>
                </a:rPr>
                <a:t>real time</a:t>
              </a:r>
              <a:r>
                <a:rPr lang="en-GB" sz="1200" dirty="0">
                  <a:solidFill>
                    <a:srgbClr val="000000"/>
                  </a:solidFill>
                  <a:latin typeface="Franklin Gothic Book" panose="020B0503020102020204" pitchFamily="34" charset="0"/>
                  <a:cs typeface="Calibri" panose="020F0502020204030204" pitchFamily="34" charset="0"/>
                </a:rPr>
                <a:t> </a:t>
              </a:r>
              <a:r>
                <a:rPr lang="en-GB" sz="1200" dirty="0" smtClean="0">
                  <a:solidFill>
                    <a:srgbClr val="000000"/>
                  </a:solidFill>
                  <a:latin typeface="Franklin Gothic Book" panose="020B0503020102020204" pitchFamily="34" charset="0"/>
                  <a:cs typeface="Calibri" panose="020F0502020204030204" pitchFamily="34" charset="0"/>
                </a:rPr>
                <a:t>via </a:t>
              </a:r>
              <a:r>
                <a:rPr lang="en-GB" sz="1200" dirty="0">
                  <a:solidFill>
                    <a:srgbClr val="000000"/>
                  </a:solidFill>
                  <a:latin typeface="Franklin Gothic Book" panose="020B0503020102020204" pitchFamily="34" charset="0"/>
                  <a:cs typeface="Calibri" panose="020F0502020204030204" pitchFamily="34" charset="0"/>
                </a:rPr>
                <a:t>a central unit with </a:t>
              </a:r>
              <a:r>
                <a:rPr lang="en-GB" sz="1200" b="1" dirty="0">
                  <a:solidFill>
                    <a:srgbClr val="000000"/>
                  </a:solidFill>
                  <a:latin typeface="Franklin Gothic Book" panose="020B0503020102020204" pitchFamily="34" charset="0"/>
                  <a:cs typeface="Calibri" panose="020F0502020204030204" pitchFamily="34" charset="0"/>
                </a:rPr>
                <a:t>contracting entities and suppliers and the e-government services</a:t>
              </a:r>
            </a:p>
          </p:txBody>
        </p:sp>
        <p:sp>
          <p:nvSpPr>
            <p:cNvPr id="42" name="32 CuadroTexto"/>
            <p:cNvSpPr txBox="1"/>
            <p:nvPr/>
          </p:nvSpPr>
          <p:spPr>
            <a:xfrm>
              <a:off x="95435" y="3742509"/>
              <a:ext cx="1658738" cy="1556303"/>
            </a:xfrm>
            <a:prstGeom prst="accentCallout1">
              <a:avLst>
                <a:gd name="adj1" fmla="val 41716"/>
                <a:gd name="adj2" fmla="val 101309"/>
                <a:gd name="adj3" fmla="val 41734"/>
                <a:gd name="adj4" fmla="val 124943"/>
              </a:avLst>
            </a:prstGeom>
            <a:noFill/>
            <a:ln w="19050">
              <a:solidFill>
                <a:srgbClr val="2DAAE2"/>
              </a:solidFill>
            </a:ln>
          </p:spPr>
          <p:txBody>
            <a:bodyPr wrap="square" lIns="36000" rIns="108000" rtlCol="0" anchor="ctr">
              <a:noAutofit/>
            </a:bodyPr>
            <a:lstStyle>
              <a:defPPr>
                <a:defRPr lang="en-US"/>
              </a:defPPr>
              <a:lvl1pPr>
                <a:defRPr sz="1400">
                  <a:solidFill>
                    <a:srgbClr val="000000"/>
                  </a:solidFill>
                  <a:latin typeface="Franklin Gothic Book" panose="020B0503020102020204" pitchFamily="34" charset="0"/>
                  <a:cs typeface="Arial" panose="020B0604020202020204" pitchFamily="34" charset="0"/>
                </a:defRPr>
              </a:lvl1pPr>
            </a:lstStyle>
            <a:p>
              <a:pPr algn="r"/>
              <a:r>
                <a:rPr lang="en-GB" sz="1200" b="1" dirty="0" smtClean="0">
                  <a:solidFill>
                    <a:srgbClr val="00AE9E"/>
                  </a:solidFill>
                  <a:cs typeface="Calibri" panose="020F0502020204030204" pitchFamily="34" charset="0"/>
                </a:rPr>
                <a:t>MTender</a:t>
              </a:r>
              <a:r>
                <a:rPr lang="en-GB" sz="1200" dirty="0" smtClean="0">
                  <a:solidFill>
                    <a:srgbClr val="00AE9E"/>
                  </a:solidFill>
                  <a:cs typeface="Calibri" panose="020F0502020204030204" pitchFamily="34" charset="0"/>
                </a:rPr>
                <a:t> </a:t>
              </a:r>
              <a:r>
                <a:rPr lang="en-GB" sz="1200" dirty="0" smtClean="0">
                  <a:cs typeface="Calibri" panose="020F0502020204030204" pitchFamily="34" charset="0"/>
                </a:rPr>
                <a:t>seeks </a:t>
              </a:r>
              <a:r>
                <a:rPr lang="en-GB" sz="1200" b="1" dirty="0" smtClean="0">
                  <a:cs typeface="Calibri" panose="020F0502020204030204" pitchFamily="34" charset="0"/>
                </a:rPr>
                <a:t>efficiency</a:t>
              </a:r>
              <a:r>
                <a:rPr lang="en-GB" sz="1200" dirty="0" smtClean="0">
                  <a:cs typeface="Calibri" panose="020F0502020204030204" pitchFamily="34" charset="0"/>
                </a:rPr>
                <a:t> by a) high-level standardisation of procurement process; b) modular design of electronic workflows; c) the re-use of existing OCDS-based tools and services </a:t>
              </a:r>
              <a:endParaRPr lang="en-GB" sz="1200" b="1" dirty="0">
                <a:cs typeface="Calibri" panose="020F0502020204030204" pitchFamily="34" charset="0"/>
              </a:endParaRPr>
            </a:p>
          </p:txBody>
        </p:sp>
        <p:sp>
          <p:nvSpPr>
            <p:cNvPr id="45" name="24 CuadroTexto"/>
            <p:cNvSpPr txBox="1"/>
            <p:nvPr/>
          </p:nvSpPr>
          <p:spPr>
            <a:xfrm>
              <a:off x="7219877" y="3787742"/>
              <a:ext cx="1764000" cy="1179413"/>
            </a:xfrm>
            <a:prstGeom prst="accentCallout1">
              <a:avLst>
                <a:gd name="adj1" fmla="val 34202"/>
                <a:gd name="adj2" fmla="val -1601"/>
                <a:gd name="adj3" fmla="val 34020"/>
                <a:gd name="adj4" fmla="val -20587"/>
              </a:avLst>
            </a:prstGeom>
            <a:noFill/>
            <a:ln w="19050">
              <a:solidFill>
                <a:srgbClr val="AED684"/>
              </a:solidFill>
            </a:ln>
          </p:spPr>
          <p:txBody>
            <a:bodyPr wrap="square" lIns="108000" rIns="36000" rtlCol="0" anchor="ctr">
              <a:noAutofit/>
            </a:bodyPr>
            <a:lstStyle>
              <a:defPPr>
                <a:defRPr lang="en-US"/>
              </a:defPPr>
              <a:lvl1pPr>
                <a:defRPr sz="1400">
                  <a:solidFill>
                    <a:srgbClr val="000000"/>
                  </a:solidFill>
                  <a:latin typeface="Franklin Gothic Book" panose="020B0503020102020204" pitchFamily="34" charset="0"/>
                  <a:cs typeface="Arial" panose="020B0604020202020204" pitchFamily="34" charset="0"/>
                </a:defRPr>
              </a:lvl1pPr>
            </a:lstStyle>
            <a:p>
              <a:r>
                <a:rPr lang="en-GB" sz="1200" b="1" dirty="0">
                  <a:solidFill>
                    <a:srgbClr val="00AE9E"/>
                  </a:solidFill>
                  <a:cs typeface="Calibri" panose="020F0502020204030204" pitchFamily="34" charset="0"/>
                </a:rPr>
                <a:t>MTender</a:t>
              </a:r>
              <a:r>
                <a:rPr lang="en-GB" sz="1200" dirty="0">
                  <a:solidFill>
                    <a:srgbClr val="00AE9E"/>
                  </a:solidFill>
                  <a:cs typeface="Calibri" panose="020F0502020204030204" pitchFamily="34" charset="0"/>
                </a:rPr>
                <a:t> </a:t>
              </a:r>
              <a:r>
                <a:rPr lang="en-GB" sz="1200" dirty="0" smtClean="0">
                  <a:cs typeface="Calibri" panose="020F0502020204030204" pitchFamily="34" charset="0"/>
                </a:rPr>
                <a:t>is based on </a:t>
              </a:r>
              <a:r>
                <a:rPr lang="en-GB" sz="1200" b="1" dirty="0">
                  <a:cs typeface="Calibri" panose="020F0502020204030204" pitchFamily="34" charset="0"/>
                </a:rPr>
                <a:t>open source</a:t>
              </a:r>
              <a:r>
                <a:rPr lang="en-GB" sz="1200" dirty="0">
                  <a:cs typeface="Calibri" panose="020F0502020204030204" pitchFamily="34" charset="0"/>
                </a:rPr>
                <a:t> and </a:t>
              </a:r>
              <a:r>
                <a:rPr lang="en-GB" sz="1200" dirty="0" smtClean="0">
                  <a:cs typeface="Calibri" panose="020F0502020204030204" pitchFamily="34" charset="0"/>
                </a:rPr>
                <a:t>fosters </a:t>
              </a:r>
              <a:r>
                <a:rPr lang="en-GB" sz="1200" b="1" dirty="0">
                  <a:cs typeface="Calibri" panose="020F0502020204030204" pitchFamily="34" charset="0"/>
                </a:rPr>
                <a:t>transparency and accountability</a:t>
              </a:r>
              <a:r>
                <a:rPr lang="en-GB" sz="1200" dirty="0">
                  <a:cs typeface="Calibri" panose="020F0502020204030204" pitchFamily="34" charset="0"/>
                </a:rPr>
                <a:t> by incorporating </a:t>
              </a:r>
              <a:r>
                <a:rPr lang="en-GB" sz="1200" b="1" dirty="0">
                  <a:cs typeface="Calibri" panose="020F0502020204030204" pitchFamily="34" charset="0"/>
                </a:rPr>
                <a:t>Open Data and Open Contracting Data Standard (OCDS)</a:t>
              </a:r>
            </a:p>
          </p:txBody>
        </p:sp>
        <p:sp>
          <p:nvSpPr>
            <p:cNvPr id="46" name="24 CuadroTexto"/>
            <p:cNvSpPr txBox="1"/>
            <p:nvPr/>
          </p:nvSpPr>
          <p:spPr>
            <a:xfrm>
              <a:off x="238820" y="5535767"/>
              <a:ext cx="2012709" cy="799683"/>
            </a:xfrm>
            <a:prstGeom prst="accentCallout1">
              <a:avLst>
                <a:gd name="adj1" fmla="val 50166"/>
                <a:gd name="adj2" fmla="val 98474"/>
                <a:gd name="adj3" fmla="val 50087"/>
                <a:gd name="adj4" fmla="val 132916"/>
              </a:avLst>
            </a:prstGeom>
            <a:noFill/>
            <a:ln w="19050">
              <a:solidFill>
                <a:schemeClr val="accent4">
                  <a:lumMod val="60000"/>
                  <a:lumOff val="40000"/>
                </a:schemeClr>
              </a:solidFill>
            </a:ln>
          </p:spPr>
          <p:txBody>
            <a:bodyPr wrap="square" lIns="36000" rIns="108000" rtlCol="0" anchor="ctr">
              <a:noAutofit/>
            </a:bodyPr>
            <a:lstStyle>
              <a:defPPr>
                <a:defRPr lang="en-US"/>
              </a:defPPr>
              <a:lvl1pPr>
                <a:defRPr sz="1400">
                  <a:solidFill>
                    <a:srgbClr val="000000"/>
                  </a:solidFill>
                  <a:latin typeface="Franklin Gothic Book" panose="020B0503020102020204" pitchFamily="34" charset="0"/>
                  <a:cs typeface="Arial" panose="020B0604020202020204" pitchFamily="34" charset="0"/>
                </a:defRPr>
              </a:lvl1pPr>
            </a:lstStyle>
            <a:p>
              <a:pPr algn="r"/>
              <a:r>
                <a:rPr lang="en-GB" sz="1200" b="1" dirty="0">
                  <a:solidFill>
                    <a:srgbClr val="00AE9E"/>
                  </a:solidFill>
                  <a:cs typeface="Calibri" panose="020F0502020204030204" pitchFamily="34" charset="0"/>
                </a:rPr>
                <a:t>MTender</a:t>
              </a:r>
              <a:r>
                <a:rPr lang="en-GB" sz="1200" dirty="0">
                  <a:solidFill>
                    <a:srgbClr val="00AE9E"/>
                  </a:solidFill>
                  <a:cs typeface="Calibri" panose="020F0502020204030204" pitchFamily="34" charset="0"/>
                </a:rPr>
                <a:t> </a:t>
              </a:r>
              <a:r>
                <a:rPr lang="en-GB" sz="1200" dirty="0" smtClean="0">
                  <a:cs typeface="Calibri" panose="020F0502020204030204" pitchFamily="34" charset="0"/>
                </a:rPr>
                <a:t>covers </a:t>
              </a:r>
              <a:r>
                <a:rPr lang="en-GB" sz="1200" dirty="0">
                  <a:cs typeface="Calibri" panose="020F0502020204030204" pitchFamily="34" charset="0"/>
                </a:rPr>
                <a:t>the </a:t>
              </a:r>
              <a:r>
                <a:rPr lang="en-GB" sz="1200" b="1" dirty="0">
                  <a:cs typeface="Calibri" panose="020F0502020204030204" pitchFamily="34" charset="0"/>
                </a:rPr>
                <a:t>entire public procurement process</a:t>
              </a:r>
              <a:r>
                <a:rPr lang="en-GB" sz="1200" dirty="0">
                  <a:cs typeface="Calibri" panose="020F0502020204030204" pitchFamily="34" charset="0"/>
                </a:rPr>
                <a:t>, from procurement planning to invoicing and payments under public contracts</a:t>
              </a:r>
            </a:p>
          </p:txBody>
        </p:sp>
        <p:sp>
          <p:nvSpPr>
            <p:cNvPr id="47" name="24 CuadroTexto"/>
            <p:cNvSpPr txBox="1"/>
            <p:nvPr/>
          </p:nvSpPr>
          <p:spPr>
            <a:xfrm>
              <a:off x="6624334" y="5298813"/>
              <a:ext cx="2268145" cy="944129"/>
            </a:xfrm>
            <a:prstGeom prst="accentCallout1">
              <a:avLst>
                <a:gd name="adj1" fmla="val 51897"/>
                <a:gd name="adj2" fmla="val -3053"/>
                <a:gd name="adj3" fmla="val 51876"/>
                <a:gd name="adj4" fmla="val -21582"/>
              </a:avLst>
            </a:prstGeom>
            <a:noFill/>
            <a:ln w="19050">
              <a:solidFill>
                <a:srgbClr val="00AE9E"/>
              </a:solidFill>
            </a:ln>
          </p:spPr>
          <p:txBody>
            <a:bodyPr wrap="square" lIns="108000" rIns="36000" rtlCol="0" anchor="ctr">
              <a:noAutofit/>
            </a:bodyPr>
            <a:lstStyle>
              <a:defPPr>
                <a:defRPr lang="en-US"/>
              </a:defPPr>
              <a:lvl1pPr>
                <a:defRPr sz="1400">
                  <a:solidFill>
                    <a:srgbClr val="000000"/>
                  </a:solidFill>
                  <a:latin typeface="Franklin Gothic Book" panose="020B0503020102020204" pitchFamily="34" charset="0"/>
                  <a:cs typeface="Arial" panose="020B0604020202020204" pitchFamily="34" charset="0"/>
                </a:defRPr>
              </a:lvl1pPr>
            </a:lstStyle>
            <a:p>
              <a:r>
                <a:rPr lang="en-GB" sz="1200" b="1" dirty="0">
                  <a:solidFill>
                    <a:srgbClr val="00AE9E"/>
                  </a:solidFill>
                  <a:cs typeface="Calibri" panose="020F0502020204030204" pitchFamily="34" charset="0"/>
                </a:rPr>
                <a:t>MTender</a:t>
              </a:r>
              <a:r>
                <a:rPr lang="en-GB" sz="1200" dirty="0">
                  <a:solidFill>
                    <a:srgbClr val="00AE9E"/>
                  </a:solidFill>
                  <a:cs typeface="Calibri" panose="020F0502020204030204" pitchFamily="34" charset="0"/>
                </a:rPr>
                <a:t> </a:t>
              </a:r>
              <a:r>
                <a:rPr lang="en-GB" sz="1200" dirty="0" smtClean="0">
                  <a:cs typeface="Calibri" panose="020F0502020204030204" pitchFamily="34" charset="0"/>
                </a:rPr>
                <a:t>is designed </a:t>
              </a:r>
              <a:r>
                <a:rPr lang="en-GB" sz="1200" dirty="0">
                  <a:cs typeface="Calibri" panose="020F0502020204030204" pitchFamily="34" charset="0"/>
                </a:rPr>
                <a:t>to </a:t>
              </a:r>
              <a:r>
                <a:rPr lang="en-GB" sz="1200" b="1" dirty="0">
                  <a:cs typeface="Calibri" panose="020F0502020204030204" pitchFamily="34" charset="0"/>
                </a:rPr>
                <a:t>ensure interoperability</a:t>
              </a:r>
              <a:r>
                <a:rPr lang="en-GB" sz="1200" dirty="0">
                  <a:cs typeface="Calibri" panose="020F0502020204030204" pitchFamily="34" charset="0"/>
                </a:rPr>
                <a:t> with </a:t>
              </a:r>
              <a:r>
                <a:rPr lang="en-GB" sz="1200" b="1" dirty="0">
                  <a:cs typeface="Calibri" panose="020F0502020204030204" pitchFamily="34" charset="0"/>
                </a:rPr>
                <a:t>existing and future </a:t>
              </a:r>
              <a:r>
                <a:rPr lang="en-GB" sz="1200" dirty="0">
                  <a:cs typeface="Calibri" panose="020F0502020204030204" pitchFamily="34" charset="0"/>
                </a:rPr>
                <a:t>e-Government services and national public registers</a:t>
              </a:r>
            </a:p>
          </p:txBody>
        </p:sp>
        <p:sp>
          <p:nvSpPr>
            <p:cNvPr id="48" name="17 Elipse"/>
            <p:cNvSpPr/>
            <p:nvPr/>
          </p:nvSpPr>
          <p:spPr>
            <a:xfrm>
              <a:off x="2754948" y="1997019"/>
              <a:ext cx="1429200" cy="1429200"/>
            </a:xfrm>
            <a:prstGeom prst="ellipse">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600"/>
                </a:spcAft>
              </a:pPr>
              <a:r>
                <a:rPr lang="en-GB" b="1" kern="0" dirty="0">
                  <a:solidFill>
                    <a:srgbClr val="FFFFFF"/>
                  </a:solidFill>
                  <a:latin typeface="Franklin Gothic Book" panose="020B0503020102020204" pitchFamily="34" charset="0"/>
                  <a:ea typeface="ＭＳ Ｐゴシック" charset="0"/>
                  <a:cs typeface="Arial" panose="020B0604020202020204" pitchFamily="34" charset="0"/>
                </a:rPr>
                <a:t>Sustainable digital government service</a:t>
              </a:r>
            </a:p>
          </p:txBody>
        </p:sp>
        <p:sp>
          <p:nvSpPr>
            <p:cNvPr id="49" name="32 CuadroTexto"/>
            <p:cNvSpPr txBox="1"/>
            <p:nvPr/>
          </p:nvSpPr>
          <p:spPr>
            <a:xfrm>
              <a:off x="95435" y="1935196"/>
              <a:ext cx="2348248" cy="1422739"/>
            </a:xfrm>
            <a:prstGeom prst="accentCallout1">
              <a:avLst>
                <a:gd name="adj1" fmla="val 41716"/>
                <a:gd name="adj2" fmla="val 101309"/>
                <a:gd name="adj3" fmla="val 41734"/>
                <a:gd name="adj4" fmla="val 124943"/>
              </a:avLst>
            </a:prstGeom>
            <a:noFill/>
            <a:ln w="19050">
              <a:solidFill>
                <a:schemeClr val="bg1">
                  <a:lumMod val="65000"/>
                </a:schemeClr>
              </a:solidFill>
            </a:ln>
          </p:spPr>
          <p:txBody>
            <a:bodyPr wrap="square" lIns="36000" rIns="108000" rtlCol="0" anchor="ctr">
              <a:noAutofit/>
            </a:bodyPr>
            <a:lstStyle>
              <a:defPPr>
                <a:defRPr lang="en-US"/>
              </a:defPPr>
              <a:lvl1pPr>
                <a:defRPr sz="1400">
                  <a:solidFill>
                    <a:srgbClr val="000000"/>
                  </a:solidFill>
                  <a:latin typeface="Franklin Gothic Book" panose="020B0503020102020204" pitchFamily="34" charset="0"/>
                  <a:cs typeface="Arial" panose="020B0604020202020204" pitchFamily="34" charset="0"/>
                </a:defRPr>
              </a:lvl1pPr>
            </a:lstStyle>
            <a:p>
              <a:pPr algn="r"/>
              <a:r>
                <a:rPr lang="en-GB" sz="1200" b="1" dirty="0">
                  <a:solidFill>
                    <a:srgbClr val="00AE9E"/>
                  </a:solidFill>
                  <a:cs typeface="Calibri" panose="020F0502020204030204" pitchFamily="34" charset="0"/>
                </a:rPr>
                <a:t>MTender</a:t>
              </a:r>
              <a:r>
                <a:rPr lang="en-GB" sz="1200" dirty="0">
                  <a:solidFill>
                    <a:srgbClr val="00AE9E"/>
                  </a:solidFill>
                  <a:cs typeface="Calibri" panose="020F0502020204030204" pitchFamily="34" charset="0"/>
                </a:rPr>
                <a:t> </a:t>
              </a:r>
              <a:r>
                <a:rPr lang="en-GB" sz="1200" dirty="0" smtClean="0"/>
                <a:t>should be </a:t>
              </a:r>
              <a:r>
                <a:rPr lang="en-GB" sz="1200" b="1" dirty="0" smtClean="0"/>
                <a:t>fully </a:t>
              </a:r>
              <a:r>
                <a:rPr lang="en-GB" sz="1200" b="1" dirty="0"/>
                <a:t>funded from commercial users’ fees </a:t>
              </a:r>
              <a:r>
                <a:rPr lang="en-GB" sz="1200" dirty="0"/>
                <a:t>for digital procurement services; no initial funding from state budget and no later exposure of state budget is envisaged and no fees are charged to public sector </a:t>
              </a:r>
              <a:r>
                <a:rPr lang="en-GB" sz="1200" dirty="0" smtClean="0"/>
                <a:t>users </a:t>
              </a:r>
              <a:endParaRPr lang="en-GB" sz="1200" b="1" dirty="0">
                <a:cs typeface="Calibri" panose="020F0502020204030204" pitchFamily="34" charset="0"/>
              </a:endParaRPr>
            </a:p>
          </p:txBody>
        </p:sp>
      </p:grpSp>
    </p:spTree>
    <p:extLst>
      <p:ext uri="{BB962C8B-B14F-4D97-AF65-F5344CB8AC3E}">
        <p14:creationId xmlns:p14="http://schemas.microsoft.com/office/powerpoint/2010/main" val="1241632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7 Objeto" hidden="1"/>
          <p:cNvGraphicFramePr>
            <a:graphicFrameLocks noChangeAspect="1"/>
          </p:cNvGraphicFramePr>
          <p:nvPr>
            <p:custDataLst>
              <p:tags r:id="rId2"/>
            </p:custDataLst>
            <p:extLst>
              <p:ext uri="{D42A27DB-BD31-4B8C-83A1-F6EECF244321}">
                <p14:modId xmlns:p14="http://schemas.microsoft.com/office/powerpoint/2010/main" val="81958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0377"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6" name="5 Marcador de número de diapositiva"/>
          <p:cNvSpPr>
            <a:spLocks noGrp="1"/>
          </p:cNvSpPr>
          <p:nvPr>
            <p:ph type="sldNum" sz="quarter" idx="4"/>
          </p:nvPr>
        </p:nvSpPr>
        <p:spPr/>
        <p:txBody>
          <a:bodyPr/>
          <a:lstStyle/>
          <a:p>
            <a:fld id="{71F9F866-B438-9445-8D9F-1F8FF6608833}" type="slidenum">
              <a:rPr lang="en-GB" smtClean="0">
                <a:solidFill>
                  <a:srgbClr val="00539B"/>
                </a:solidFill>
                <a:latin typeface="Franklin Gothic Book" panose="020B0503020102020204" pitchFamily="34" charset="0"/>
              </a:rPr>
              <a:pPr/>
              <a:t>31</a:t>
            </a:fld>
            <a:endParaRPr lang="en-GB" dirty="0">
              <a:solidFill>
                <a:srgbClr val="00539B"/>
              </a:solidFill>
              <a:latin typeface="Franklin Gothic Book" panose="020B0503020102020204" pitchFamily="34" charset="0"/>
            </a:endParaRPr>
          </a:p>
        </p:txBody>
      </p:sp>
      <p:sp>
        <p:nvSpPr>
          <p:cNvPr id="16" name="4 Título"/>
          <p:cNvSpPr txBox="1">
            <a:spLocks/>
          </p:cNvSpPr>
          <p:nvPr/>
        </p:nvSpPr>
        <p:spPr>
          <a:xfrm>
            <a:off x="619125" y="260648"/>
            <a:ext cx="6391275" cy="635000"/>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endParaRPr lang="en-GB" sz="2000" dirty="0">
              <a:solidFill>
                <a:schemeClr val="accent2"/>
              </a:solidFill>
              <a:latin typeface="Franklin Gothic Book" panose="020B0503020102020204" pitchFamily="34" charset="0"/>
            </a:endParaRPr>
          </a:p>
        </p:txBody>
      </p:sp>
      <p:sp>
        <p:nvSpPr>
          <p:cNvPr id="21" name="TextBox 20"/>
          <p:cNvSpPr txBox="1"/>
          <p:nvPr/>
        </p:nvSpPr>
        <p:spPr>
          <a:xfrm>
            <a:off x="574673" y="726424"/>
            <a:ext cx="7705727" cy="369332"/>
          </a:xfrm>
          <a:prstGeom prst="rect">
            <a:avLst/>
          </a:prstGeom>
          <a:noFill/>
        </p:spPr>
        <p:txBody>
          <a:bodyPr wrap="square" lIns="0" rIns="0" rtlCol="0">
            <a:spAutoFit/>
          </a:bodyPr>
          <a:lstStyle/>
          <a:p>
            <a:r>
              <a:rPr lang="en-GB" sz="1800" dirty="0" smtClean="0">
                <a:solidFill>
                  <a:schemeClr val="tx1"/>
                </a:solidFill>
                <a:latin typeface="Bodoni MT" panose="02070603080606020203" pitchFamily="18" charset="0"/>
              </a:rPr>
              <a:t>Implementation </a:t>
            </a:r>
            <a:r>
              <a:rPr lang="en-GB" sz="1800" dirty="0">
                <a:solidFill>
                  <a:schemeClr val="tx1"/>
                </a:solidFill>
                <a:latin typeface="Bodoni MT" panose="02070603080606020203" pitchFamily="18" charset="0"/>
              </a:rPr>
              <a:t>plan</a:t>
            </a:r>
          </a:p>
        </p:txBody>
      </p:sp>
      <p:sp>
        <p:nvSpPr>
          <p:cNvPr id="22" name="4 Título"/>
          <p:cNvSpPr txBox="1">
            <a:spLocks/>
          </p:cNvSpPr>
          <p:nvPr/>
        </p:nvSpPr>
        <p:spPr>
          <a:xfrm>
            <a:off x="574673" y="101405"/>
            <a:ext cx="6985001" cy="617733"/>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r>
              <a:rPr lang="en-GB" dirty="0" smtClean="0"/>
              <a:t>Business concept</a:t>
            </a:r>
            <a:endParaRPr lang="en-GB" sz="2000" dirty="0">
              <a:solidFill>
                <a:schemeClr val="accent2"/>
              </a:solidFill>
            </a:endParaRPr>
          </a:p>
        </p:txBody>
      </p:sp>
      <p:sp>
        <p:nvSpPr>
          <p:cNvPr id="39" name="36 CuadroTexto"/>
          <p:cNvSpPr txBox="1"/>
          <p:nvPr>
            <p:custDataLst>
              <p:tags r:id="rId3"/>
            </p:custDataLst>
          </p:nvPr>
        </p:nvSpPr>
        <p:spPr>
          <a:xfrm>
            <a:off x="259987" y="1175201"/>
            <a:ext cx="8252001" cy="338554"/>
          </a:xfrm>
          <a:prstGeom prst="rect">
            <a:avLst/>
          </a:prstGeom>
          <a:noFill/>
        </p:spPr>
        <p:txBody>
          <a:bodyPr wrap="square" rtlCol="0">
            <a:spAutoFit/>
          </a:bodyPr>
          <a:lstStyle/>
          <a:p>
            <a:pPr defTabSz="914120"/>
            <a:r>
              <a:rPr lang="en-GB" sz="1600" dirty="0">
                <a:solidFill>
                  <a:srgbClr val="000000"/>
                </a:solidFill>
                <a:latin typeface="Franklin Gothic Book" panose="020B0503020102020204" pitchFamily="34" charset="0"/>
                <a:cs typeface="Arial" pitchFamily="34" charset="0"/>
              </a:rPr>
              <a:t>The approach to the eProcurement Reform Implementation plan is based on 5 axis:</a:t>
            </a:r>
          </a:p>
        </p:txBody>
      </p:sp>
      <p:sp>
        <p:nvSpPr>
          <p:cNvPr id="40" name="Lágrima 24"/>
          <p:cNvSpPr/>
          <p:nvPr/>
        </p:nvSpPr>
        <p:spPr>
          <a:xfrm rot="5400000">
            <a:off x="3765575" y="2678934"/>
            <a:ext cx="755703" cy="755704"/>
          </a:xfrm>
          <a:prstGeom prst="teardrop">
            <a:avLst/>
          </a:prstGeom>
          <a:solidFill>
            <a:schemeClr val="accent1">
              <a:lumMod val="50000"/>
            </a:schemeClr>
          </a:solidFill>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200" dirty="0">
              <a:solidFill>
                <a:schemeClr val="tx1"/>
              </a:solidFill>
              <a:latin typeface="Franklin Gothic Book" panose="020B0503020102020204" pitchFamily="34" charset="0"/>
            </a:endParaRPr>
          </a:p>
        </p:txBody>
      </p:sp>
      <p:sp>
        <p:nvSpPr>
          <p:cNvPr id="41" name="Elipse 25"/>
          <p:cNvSpPr/>
          <p:nvPr/>
        </p:nvSpPr>
        <p:spPr>
          <a:xfrm>
            <a:off x="3844599" y="2757959"/>
            <a:ext cx="624549" cy="624548"/>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200" dirty="0">
              <a:solidFill>
                <a:schemeClr val="tx1"/>
              </a:solidFill>
              <a:latin typeface="Franklin Gothic Book" panose="020B0503020102020204" pitchFamily="34" charset="0"/>
            </a:endParaRPr>
          </a:p>
        </p:txBody>
      </p:sp>
      <p:sp>
        <p:nvSpPr>
          <p:cNvPr id="42" name="Lágrima 27"/>
          <p:cNvSpPr/>
          <p:nvPr/>
        </p:nvSpPr>
        <p:spPr>
          <a:xfrm>
            <a:off x="3765575" y="3555547"/>
            <a:ext cx="755704" cy="755703"/>
          </a:xfrm>
          <a:prstGeom prst="teardrop">
            <a:avLst/>
          </a:prstGeom>
          <a:solidFill>
            <a:schemeClr val="accent2">
              <a:lumMod val="50000"/>
            </a:schemeClr>
          </a:solidFill>
          <a:ln w="952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200" dirty="0">
              <a:solidFill>
                <a:schemeClr val="tx1"/>
              </a:solidFill>
              <a:latin typeface="Franklin Gothic Book" panose="020B0503020102020204" pitchFamily="34" charset="0"/>
            </a:endParaRPr>
          </a:p>
        </p:txBody>
      </p:sp>
      <p:sp>
        <p:nvSpPr>
          <p:cNvPr id="43" name="Elipse 28"/>
          <p:cNvSpPr/>
          <p:nvPr/>
        </p:nvSpPr>
        <p:spPr>
          <a:xfrm>
            <a:off x="3844600" y="3621125"/>
            <a:ext cx="624549" cy="624548"/>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200" dirty="0">
              <a:solidFill>
                <a:schemeClr val="tx1"/>
              </a:solidFill>
              <a:latin typeface="Franklin Gothic Book" panose="020B0503020102020204" pitchFamily="34" charset="0"/>
            </a:endParaRPr>
          </a:p>
        </p:txBody>
      </p:sp>
      <p:sp>
        <p:nvSpPr>
          <p:cNvPr id="44" name="Lágrima 29"/>
          <p:cNvSpPr/>
          <p:nvPr/>
        </p:nvSpPr>
        <p:spPr>
          <a:xfrm rot="5400000" flipH="1" flipV="1">
            <a:off x="4662776" y="3555546"/>
            <a:ext cx="755703" cy="755704"/>
          </a:xfrm>
          <a:prstGeom prst="teardrop">
            <a:avLst/>
          </a:prstGeom>
          <a:solidFill>
            <a:schemeClr val="accent2"/>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200" dirty="0">
              <a:solidFill>
                <a:schemeClr val="tx1"/>
              </a:solidFill>
              <a:latin typeface="Franklin Gothic Book" panose="020B0503020102020204" pitchFamily="34" charset="0"/>
            </a:endParaRPr>
          </a:p>
        </p:txBody>
      </p:sp>
      <p:sp>
        <p:nvSpPr>
          <p:cNvPr id="45" name="Elipse 30"/>
          <p:cNvSpPr/>
          <p:nvPr/>
        </p:nvSpPr>
        <p:spPr>
          <a:xfrm>
            <a:off x="4728353" y="3634571"/>
            <a:ext cx="624549" cy="624548"/>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200" dirty="0">
              <a:solidFill>
                <a:schemeClr val="tx1"/>
              </a:solidFill>
              <a:latin typeface="Franklin Gothic Book" panose="020B0503020102020204" pitchFamily="34" charset="0"/>
            </a:endParaRPr>
          </a:p>
        </p:txBody>
      </p:sp>
      <p:sp>
        <p:nvSpPr>
          <p:cNvPr id="46" name="Lágrima 33"/>
          <p:cNvSpPr/>
          <p:nvPr/>
        </p:nvSpPr>
        <p:spPr>
          <a:xfrm rot="16200000" flipH="1">
            <a:off x="4662776" y="2670983"/>
            <a:ext cx="755703" cy="755704"/>
          </a:xfrm>
          <a:prstGeom prst="teardrop">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200" dirty="0">
              <a:solidFill>
                <a:schemeClr val="tx1"/>
              </a:solidFill>
              <a:latin typeface="Franklin Gothic Book" panose="020B0503020102020204" pitchFamily="34" charset="0"/>
            </a:endParaRPr>
          </a:p>
        </p:txBody>
      </p:sp>
      <p:sp>
        <p:nvSpPr>
          <p:cNvPr id="47" name="Elipse 34"/>
          <p:cNvSpPr/>
          <p:nvPr/>
        </p:nvSpPr>
        <p:spPr>
          <a:xfrm>
            <a:off x="4728353" y="2736561"/>
            <a:ext cx="624549" cy="624548"/>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200" dirty="0">
              <a:solidFill>
                <a:schemeClr val="tx1"/>
              </a:solidFill>
              <a:latin typeface="Franklin Gothic Book" panose="020B0503020102020204" pitchFamily="34" charset="0"/>
            </a:endParaRPr>
          </a:p>
        </p:txBody>
      </p:sp>
      <p:sp>
        <p:nvSpPr>
          <p:cNvPr id="48" name="Rectángulo 36"/>
          <p:cNvSpPr/>
          <p:nvPr/>
        </p:nvSpPr>
        <p:spPr>
          <a:xfrm>
            <a:off x="4665551" y="1632454"/>
            <a:ext cx="4248000" cy="1800000"/>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Franklin Gothic Book" panose="020B0503020102020204" pitchFamily="34" charset="0"/>
            </a:endParaRPr>
          </a:p>
        </p:txBody>
      </p:sp>
      <p:sp>
        <p:nvSpPr>
          <p:cNvPr id="49" name="CuadroTexto 37"/>
          <p:cNvSpPr txBox="1"/>
          <p:nvPr/>
        </p:nvSpPr>
        <p:spPr>
          <a:xfrm>
            <a:off x="4665551" y="1576303"/>
            <a:ext cx="4248000" cy="371484"/>
          </a:xfrm>
          <a:prstGeom prst="rect">
            <a:avLst/>
          </a:prstGeom>
          <a:solidFill>
            <a:schemeClr val="tx2"/>
          </a:solidFill>
          <a:ln w="12700">
            <a:solidFill>
              <a:srgbClr val="4F81BD"/>
            </a:solidFill>
          </a:ln>
        </p:spPr>
        <p:txBody>
          <a:bodyPr wrap="none" lIns="108000" tIns="0" rIns="108000" bIns="0" rtlCol="0" anchor="ctr">
            <a:noAutofit/>
          </a:bodyPr>
          <a:lstStyle/>
          <a:p>
            <a:pPr algn="r"/>
            <a:r>
              <a:rPr lang="en-GB" sz="1800" b="1" dirty="0">
                <a:latin typeface="Franklin Gothic Book" panose="020B0503020102020204" pitchFamily="34" charset="0"/>
                <a:cs typeface="Arial" panose="020B0604020202020204" pitchFamily="34" charset="0"/>
              </a:rPr>
              <a:t>IT SYSTEMS</a:t>
            </a:r>
          </a:p>
        </p:txBody>
      </p:sp>
      <p:sp>
        <p:nvSpPr>
          <p:cNvPr id="50" name="Rectángulo 55"/>
          <p:cNvSpPr/>
          <p:nvPr/>
        </p:nvSpPr>
        <p:spPr>
          <a:xfrm>
            <a:off x="4665551" y="3549163"/>
            <a:ext cx="4248000" cy="1800000"/>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Franklin Gothic Book" panose="020B0503020102020204" pitchFamily="34" charset="0"/>
            </a:endParaRPr>
          </a:p>
        </p:txBody>
      </p:sp>
      <p:sp>
        <p:nvSpPr>
          <p:cNvPr id="51" name="CuadroTexto 57"/>
          <p:cNvSpPr txBox="1"/>
          <p:nvPr/>
        </p:nvSpPr>
        <p:spPr>
          <a:xfrm>
            <a:off x="4665551" y="5032728"/>
            <a:ext cx="4248000" cy="371484"/>
          </a:xfrm>
          <a:prstGeom prst="rect">
            <a:avLst/>
          </a:prstGeom>
          <a:solidFill>
            <a:schemeClr val="accent2"/>
          </a:solidFill>
          <a:ln w="12700">
            <a:solidFill>
              <a:schemeClr val="accent2"/>
            </a:solidFill>
          </a:ln>
        </p:spPr>
        <p:txBody>
          <a:bodyPr wrap="none" lIns="108000" tIns="0" rIns="108000" bIns="0" rtlCol="0" anchor="ctr">
            <a:noAutofit/>
          </a:bodyPr>
          <a:lstStyle/>
          <a:p>
            <a:pPr algn="r"/>
            <a:r>
              <a:rPr lang="en-GB" sz="1800" b="1" dirty="0">
                <a:latin typeface="Franklin Gothic Book" panose="020B0503020102020204" pitchFamily="34" charset="0"/>
                <a:cs typeface="Arial" panose="020B0604020202020204" pitchFamily="34" charset="0"/>
              </a:rPr>
              <a:t>GOVERNANCE</a:t>
            </a:r>
          </a:p>
        </p:txBody>
      </p:sp>
      <p:sp>
        <p:nvSpPr>
          <p:cNvPr id="52" name="Rectángulo 60"/>
          <p:cNvSpPr/>
          <p:nvPr/>
        </p:nvSpPr>
        <p:spPr>
          <a:xfrm>
            <a:off x="272819" y="1632454"/>
            <a:ext cx="4248000" cy="1800000"/>
          </a:xfrm>
          <a:prstGeom prst="rect">
            <a:avLst/>
          </a:prstGeom>
          <a:no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Franklin Gothic Book" panose="020B0503020102020204" pitchFamily="34" charset="0"/>
            </a:endParaRPr>
          </a:p>
        </p:txBody>
      </p:sp>
      <p:sp>
        <p:nvSpPr>
          <p:cNvPr id="53" name="CuadroTexto 61"/>
          <p:cNvSpPr txBox="1"/>
          <p:nvPr/>
        </p:nvSpPr>
        <p:spPr>
          <a:xfrm>
            <a:off x="272818" y="1587311"/>
            <a:ext cx="4248000" cy="372315"/>
          </a:xfrm>
          <a:prstGeom prst="rect">
            <a:avLst/>
          </a:prstGeom>
          <a:solidFill>
            <a:schemeClr val="accent1">
              <a:lumMod val="50000"/>
            </a:schemeClr>
          </a:solidFill>
          <a:ln w="12700">
            <a:solidFill>
              <a:schemeClr val="accent1">
                <a:lumMod val="50000"/>
              </a:schemeClr>
            </a:solidFill>
          </a:ln>
        </p:spPr>
        <p:txBody>
          <a:bodyPr wrap="none" lIns="108000" tIns="0" rIns="108000" bIns="0" rtlCol="0" anchor="ctr">
            <a:noAutofit/>
          </a:bodyPr>
          <a:lstStyle/>
          <a:p>
            <a:r>
              <a:rPr lang="en-GB" sz="1800" b="1" dirty="0">
                <a:latin typeface="Franklin Gothic Book" panose="020B0503020102020204" pitchFamily="34" charset="0"/>
                <a:cs typeface="Arial" panose="020B0604020202020204" pitchFamily="34" charset="0"/>
              </a:rPr>
              <a:t>PROCESSES</a:t>
            </a:r>
          </a:p>
        </p:txBody>
      </p:sp>
      <p:sp>
        <p:nvSpPr>
          <p:cNvPr id="54" name="CuadroTexto 62"/>
          <p:cNvSpPr txBox="1"/>
          <p:nvPr/>
        </p:nvSpPr>
        <p:spPr>
          <a:xfrm>
            <a:off x="431306" y="1960488"/>
            <a:ext cx="3392688" cy="1438354"/>
          </a:xfrm>
          <a:prstGeom prst="rect">
            <a:avLst/>
          </a:prstGeom>
          <a:noFill/>
          <a:ln>
            <a:noFill/>
          </a:ln>
        </p:spPr>
        <p:txBody>
          <a:bodyPr wrap="square" lIns="0" tIns="0" rIns="0" bIns="0" rtlCol="0" anchor="ctr">
            <a:noAutofit/>
          </a:bodyPr>
          <a:lstStyle/>
          <a:p>
            <a:r>
              <a:rPr lang="en-GB" kern="0" dirty="0">
                <a:solidFill>
                  <a:srgbClr val="000000"/>
                </a:solidFill>
                <a:latin typeface="Franklin Gothic Book" panose="020B0503020102020204" pitchFamily="34" charset="0"/>
                <a:cs typeface="Arial"/>
              </a:rPr>
              <a:t>Provision of</a:t>
            </a:r>
            <a:r>
              <a:rPr lang="en-GB" b="1" kern="0" dirty="0">
                <a:solidFill>
                  <a:srgbClr val="000000"/>
                </a:solidFill>
                <a:latin typeface="Franklin Gothic Book" panose="020B0503020102020204" pitchFamily="34" charset="0"/>
                <a:cs typeface="Arial"/>
              </a:rPr>
              <a:t> updated, standardised and uniform business process </a:t>
            </a:r>
            <a:r>
              <a:rPr lang="en-GB" kern="0" dirty="0">
                <a:solidFill>
                  <a:srgbClr val="000000"/>
                </a:solidFill>
                <a:latin typeface="Franklin Gothic Book" panose="020B0503020102020204" pitchFamily="34" charset="0"/>
                <a:cs typeface="Arial"/>
              </a:rPr>
              <a:t>for public procurement which were defined in compliance with regulations and  international trade obligations of Moldova</a:t>
            </a:r>
            <a:r>
              <a:rPr lang="en-GB" b="1" kern="0" dirty="0">
                <a:solidFill>
                  <a:srgbClr val="000000"/>
                </a:solidFill>
                <a:latin typeface="Franklin Gothic Book" panose="020B0503020102020204" pitchFamily="34" charset="0"/>
                <a:cs typeface="Arial"/>
              </a:rPr>
              <a:t>. Self-executable BPMN </a:t>
            </a:r>
            <a:r>
              <a:rPr lang="en-GB" kern="0" dirty="0">
                <a:solidFill>
                  <a:srgbClr val="000000"/>
                </a:solidFill>
                <a:latin typeface="Franklin Gothic Book" panose="020B0503020102020204" pitchFamily="34" charset="0"/>
                <a:cs typeface="Arial"/>
              </a:rPr>
              <a:t>are implemented, which facilitate adoption of public procurement best practices and international trade obligations</a:t>
            </a:r>
            <a:endParaRPr lang="en-GB" kern="0" dirty="0">
              <a:solidFill>
                <a:srgbClr val="000000"/>
              </a:solidFill>
              <a:latin typeface="Franklin Gothic Book" panose="020B0503020102020204" pitchFamily="34" charset="0"/>
              <a:cs typeface="Arial" pitchFamily="34" charset="0"/>
            </a:endParaRPr>
          </a:p>
        </p:txBody>
      </p:sp>
      <p:sp>
        <p:nvSpPr>
          <p:cNvPr id="55" name="Rectángulo 63"/>
          <p:cNvSpPr/>
          <p:nvPr/>
        </p:nvSpPr>
        <p:spPr>
          <a:xfrm>
            <a:off x="282343" y="3549163"/>
            <a:ext cx="4248000" cy="1800000"/>
          </a:xfrm>
          <a:prstGeom prst="rect">
            <a:avLst/>
          </a:prstGeom>
          <a:no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Franklin Gothic Book" panose="020B0503020102020204" pitchFamily="34" charset="0"/>
            </a:endParaRPr>
          </a:p>
        </p:txBody>
      </p:sp>
      <p:sp>
        <p:nvSpPr>
          <p:cNvPr id="56" name="CuadroTexto 64"/>
          <p:cNvSpPr txBox="1"/>
          <p:nvPr/>
        </p:nvSpPr>
        <p:spPr>
          <a:xfrm>
            <a:off x="282342" y="5032728"/>
            <a:ext cx="4248000" cy="371484"/>
          </a:xfrm>
          <a:prstGeom prst="rect">
            <a:avLst/>
          </a:prstGeom>
          <a:solidFill>
            <a:schemeClr val="accent2">
              <a:lumMod val="50000"/>
            </a:schemeClr>
          </a:solidFill>
          <a:ln w="12700">
            <a:solidFill>
              <a:schemeClr val="accent2">
                <a:lumMod val="50000"/>
              </a:schemeClr>
            </a:solidFill>
          </a:ln>
        </p:spPr>
        <p:txBody>
          <a:bodyPr wrap="none" lIns="108000" tIns="0" rIns="108000" bIns="0" rtlCol="0" anchor="ctr">
            <a:noAutofit/>
          </a:bodyPr>
          <a:lstStyle/>
          <a:p>
            <a:r>
              <a:rPr lang="en-GB" sz="1800" b="1" dirty="0">
                <a:latin typeface="Franklin Gothic Book" panose="020B0503020102020204" pitchFamily="34" charset="0"/>
                <a:cs typeface="Arial" panose="020B0604020202020204" pitchFamily="34" charset="0"/>
              </a:rPr>
              <a:t>LEGAL</a:t>
            </a:r>
          </a:p>
        </p:txBody>
      </p:sp>
      <p:sp>
        <p:nvSpPr>
          <p:cNvPr id="57" name="CuadroTexto 67"/>
          <p:cNvSpPr txBox="1"/>
          <p:nvPr/>
        </p:nvSpPr>
        <p:spPr>
          <a:xfrm>
            <a:off x="431306" y="3577541"/>
            <a:ext cx="3267418" cy="1438354"/>
          </a:xfrm>
          <a:prstGeom prst="rect">
            <a:avLst/>
          </a:prstGeom>
          <a:noFill/>
          <a:ln>
            <a:noFill/>
          </a:ln>
        </p:spPr>
        <p:txBody>
          <a:bodyPr wrap="square" lIns="0" tIns="0" rIns="0" bIns="0" rtlCol="0" anchor="ctr">
            <a:noAutofit/>
          </a:bodyPr>
          <a:lstStyle>
            <a:defPPr>
              <a:defRPr lang="en-GB"/>
            </a:defPPr>
            <a:lvl1pPr>
              <a:defRPr kern="0">
                <a:solidFill>
                  <a:srgbClr val="000000"/>
                </a:solidFill>
                <a:latin typeface="Franklin Gothic Book" panose="020B0503020102020204" pitchFamily="34" charset="0"/>
                <a:cs typeface="Arial"/>
              </a:defRPr>
            </a:lvl1pPr>
          </a:lstStyle>
          <a:p>
            <a:r>
              <a:rPr lang="en-GB" b="1" dirty="0"/>
              <a:t>The legal framework is a necessary condition for the success of the eProcurement reform.</a:t>
            </a:r>
            <a:r>
              <a:rPr lang="en-GB" dirty="0"/>
              <a:t> A legal regulatory action plan was defined, enlisting primary and secondary legislation.</a:t>
            </a:r>
          </a:p>
        </p:txBody>
      </p:sp>
      <p:sp>
        <p:nvSpPr>
          <p:cNvPr id="58" name="CuadroTexto 68"/>
          <p:cNvSpPr txBox="1"/>
          <p:nvPr/>
        </p:nvSpPr>
        <p:spPr>
          <a:xfrm>
            <a:off x="5532306" y="1933594"/>
            <a:ext cx="3267418" cy="1438354"/>
          </a:xfrm>
          <a:prstGeom prst="rect">
            <a:avLst/>
          </a:prstGeom>
          <a:noFill/>
          <a:ln>
            <a:noFill/>
          </a:ln>
        </p:spPr>
        <p:txBody>
          <a:bodyPr wrap="square" lIns="0" tIns="0" rIns="0" bIns="0" rtlCol="0" anchor="ctr">
            <a:noAutofit/>
          </a:bodyPr>
          <a:lstStyle>
            <a:defPPr>
              <a:defRPr lang="en-GB"/>
            </a:defPPr>
            <a:lvl1pPr>
              <a:defRPr kern="0">
                <a:solidFill>
                  <a:srgbClr val="000000"/>
                </a:solidFill>
                <a:latin typeface="Franklin Gothic Book" panose="020B0503020102020204" pitchFamily="34" charset="0"/>
                <a:cs typeface="Arial"/>
              </a:defRPr>
            </a:lvl1pPr>
          </a:lstStyle>
          <a:p>
            <a:r>
              <a:rPr lang="en-GB" dirty="0"/>
              <a:t>eProcurement is necessarily linked to </a:t>
            </a:r>
            <a:r>
              <a:rPr lang="en-GB" b="1" dirty="0"/>
              <a:t>IT solutions that support its different stages and integrate with other e-government services. A pilot of an eProcurement</a:t>
            </a:r>
            <a:r>
              <a:rPr lang="en-GB" dirty="0"/>
              <a:t> system was implemented, </a:t>
            </a:r>
            <a:r>
              <a:rPr lang="en-GB" b="1" dirty="0">
                <a:solidFill>
                  <a:srgbClr val="00AE9E"/>
                </a:solidFill>
              </a:rPr>
              <a:t>MTender</a:t>
            </a:r>
            <a:r>
              <a:rPr lang="en-GB" dirty="0"/>
              <a:t>.</a:t>
            </a:r>
          </a:p>
        </p:txBody>
      </p:sp>
      <p:sp>
        <p:nvSpPr>
          <p:cNvPr id="59" name="CuadroTexto 69"/>
          <p:cNvSpPr txBox="1"/>
          <p:nvPr/>
        </p:nvSpPr>
        <p:spPr>
          <a:xfrm>
            <a:off x="5532306" y="3564094"/>
            <a:ext cx="3267418" cy="1438354"/>
          </a:xfrm>
          <a:prstGeom prst="rect">
            <a:avLst/>
          </a:prstGeom>
          <a:noFill/>
          <a:ln>
            <a:noFill/>
          </a:ln>
        </p:spPr>
        <p:txBody>
          <a:bodyPr wrap="square" lIns="0" tIns="0" rIns="0" bIns="0" rtlCol="0" anchor="ctr">
            <a:noAutofit/>
          </a:bodyPr>
          <a:lstStyle>
            <a:defPPr>
              <a:defRPr lang="en-GB"/>
            </a:defPPr>
            <a:lvl1pPr>
              <a:defRPr kern="0">
                <a:solidFill>
                  <a:srgbClr val="000000"/>
                </a:solidFill>
                <a:latin typeface="Franklin Gothic Book" panose="020B0503020102020204" pitchFamily="34" charset="0"/>
                <a:cs typeface="Arial"/>
              </a:defRPr>
            </a:lvl1pPr>
          </a:lstStyle>
          <a:p>
            <a:r>
              <a:rPr lang="en-GB" b="1" dirty="0"/>
              <a:t>A new public procurement governance </a:t>
            </a:r>
            <a:r>
              <a:rPr lang="en-GB" dirty="0"/>
              <a:t>structure was proposed, which should be able to manage (i) policy and monitoring, (ii) review and remedies, and c) eProcurement governance and interoperability with </a:t>
            </a:r>
            <a:r>
              <a:rPr lang="en-GB" dirty="0">
                <a:cs typeface="Arial" panose="020B0604020202020204" pitchFamily="34" charset="0"/>
              </a:rPr>
              <a:t>Networking Electronic Procurement Platforms </a:t>
            </a:r>
            <a:r>
              <a:rPr lang="en-GB" dirty="0"/>
              <a:t>and eGovernment services.</a:t>
            </a:r>
            <a:endParaRPr lang="en-GB" dirty="0">
              <a:cs typeface="Arial" pitchFamily="34" charset="0"/>
            </a:endParaRPr>
          </a:p>
        </p:txBody>
      </p:sp>
      <p:sp>
        <p:nvSpPr>
          <p:cNvPr id="60" name="CuadroTexto 70"/>
          <p:cNvSpPr txBox="1"/>
          <p:nvPr/>
        </p:nvSpPr>
        <p:spPr>
          <a:xfrm>
            <a:off x="282342" y="5533108"/>
            <a:ext cx="8631210" cy="370800"/>
          </a:xfrm>
          <a:prstGeom prst="rect">
            <a:avLst/>
          </a:prstGeom>
          <a:solidFill>
            <a:schemeClr val="tx1">
              <a:lumMod val="60000"/>
              <a:lumOff val="40000"/>
            </a:schemeClr>
          </a:solidFill>
          <a:ln w="12700">
            <a:solidFill>
              <a:schemeClr val="tx1">
                <a:lumMod val="60000"/>
                <a:lumOff val="40000"/>
              </a:schemeClr>
            </a:solidFill>
          </a:ln>
        </p:spPr>
        <p:txBody>
          <a:bodyPr wrap="none" lIns="108000" tIns="0" rIns="108000" bIns="0" rtlCol="0" anchor="ctr">
            <a:noAutofit/>
          </a:bodyPr>
          <a:lstStyle/>
          <a:p>
            <a:pPr algn="ctr"/>
            <a:r>
              <a:rPr lang="en-GB" sz="1800" b="1" dirty="0">
                <a:latin typeface="Franklin Gothic Book" panose="020B0503020102020204" pitchFamily="34" charset="0"/>
                <a:cs typeface="Arial" panose="020B0604020202020204" pitchFamily="34" charset="0"/>
              </a:rPr>
              <a:t>CHANGE MANAGEMENT</a:t>
            </a:r>
          </a:p>
        </p:txBody>
      </p:sp>
      <p:sp>
        <p:nvSpPr>
          <p:cNvPr id="61" name="Rectángulo 71"/>
          <p:cNvSpPr/>
          <p:nvPr/>
        </p:nvSpPr>
        <p:spPr>
          <a:xfrm>
            <a:off x="282340" y="5911524"/>
            <a:ext cx="8631211" cy="651317"/>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kern="0" dirty="0">
                <a:solidFill>
                  <a:srgbClr val="000000"/>
                </a:solidFill>
                <a:latin typeface="Franklin Gothic Book" panose="020B0503020102020204" pitchFamily="34" charset="0"/>
                <a:cs typeface="Arial" pitchFamily="34" charset="0"/>
              </a:rPr>
              <a:t>The eProcurement reform requires a </a:t>
            </a:r>
            <a:r>
              <a:rPr lang="en-GB" b="1" kern="0" dirty="0">
                <a:solidFill>
                  <a:srgbClr val="000000"/>
                </a:solidFill>
                <a:latin typeface="Franklin Gothic Book" panose="020B0503020102020204" pitchFamily="34" charset="0"/>
                <a:cs typeface="Arial" pitchFamily="34" charset="0"/>
              </a:rPr>
              <a:t>change management structure capable of managing a comprehensive change management strategy </a:t>
            </a:r>
            <a:r>
              <a:rPr lang="en-GB" kern="0" dirty="0">
                <a:solidFill>
                  <a:srgbClr val="000000"/>
                </a:solidFill>
                <a:latin typeface="Franklin Gothic Book" panose="020B0503020102020204" pitchFamily="34" charset="0"/>
                <a:cs typeface="Arial" pitchFamily="34" charset="0"/>
              </a:rPr>
              <a:t>on training, communication and stakeholders’ engagement.</a:t>
            </a:r>
          </a:p>
        </p:txBody>
      </p:sp>
      <p:pic>
        <p:nvPicPr>
          <p:cNvPr id="62" name="Imagen 3"/>
          <p:cNvPicPr>
            <a:picLocks noChangeAspect="1"/>
          </p:cNvPicPr>
          <p:nvPr/>
        </p:nvPicPr>
        <p:blipFill>
          <a:blip r:embed="rId8" cstate="print">
            <a:duotone>
              <a:prstClr val="black"/>
              <a:srgbClr val="04042E">
                <a:tint val="45000"/>
                <a:satMod val="400000"/>
              </a:srgbClr>
            </a:duotone>
            <a:extLst>
              <a:ext uri="{28A0092B-C50C-407E-A947-70E740481C1C}">
                <a14:useLocalDpi xmlns:a14="http://schemas.microsoft.com/office/drawing/2010/main" val="0"/>
              </a:ext>
            </a:extLst>
          </a:blip>
          <a:stretch>
            <a:fillRect/>
          </a:stretch>
        </p:blipFill>
        <p:spPr>
          <a:xfrm>
            <a:off x="3937821" y="2860968"/>
            <a:ext cx="432000" cy="432000"/>
          </a:xfrm>
          <a:prstGeom prst="rect">
            <a:avLst/>
          </a:prstGeom>
        </p:spPr>
      </p:pic>
      <p:pic>
        <p:nvPicPr>
          <p:cNvPr id="63" name="Imagen 4"/>
          <p:cNvPicPr>
            <a:picLocks noChangeAspect="1"/>
          </p:cNvPicPr>
          <p:nvPr/>
        </p:nvPicPr>
        <p:blipFill>
          <a:blip r:embed="rId9"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33432" y="3714585"/>
            <a:ext cx="432000" cy="432000"/>
          </a:xfrm>
          <a:prstGeom prst="rect">
            <a:avLst/>
          </a:prstGeom>
        </p:spPr>
      </p:pic>
      <p:pic>
        <p:nvPicPr>
          <p:cNvPr id="64" name="Imagen 5"/>
          <p:cNvPicPr>
            <a:picLocks noChangeAspect="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822522" y="2864597"/>
            <a:ext cx="432000" cy="432000"/>
          </a:xfrm>
          <a:prstGeom prst="rect">
            <a:avLst/>
          </a:prstGeom>
        </p:spPr>
      </p:pic>
      <p:pic>
        <p:nvPicPr>
          <p:cNvPr id="65" name="Imagen 6"/>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936584" y="3700011"/>
            <a:ext cx="432000" cy="432000"/>
          </a:xfrm>
          <a:prstGeom prst="rect">
            <a:avLst/>
          </a:prstGeom>
        </p:spPr>
      </p:pic>
      <p:sp>
        <p:nvSpPr>
          <p:cNvPr id="2" name="Date Placeholder 1"/>
          <p:cNvSpPr>
            <a:spLocks noGrp="1"/>
          </p:cNvSpPr>
          <p:nvPr>
            <p:ph type="dt" sz="half" idx="10"/>
          </p:nvPr>
        </p:nvSpPr>
        <p:spPr/>
        <p:txBody>
          <a:bodyPr/>
          <a:lstStyle/>
          <a:p>
            <a:fld id="{5941DBFA-C864-443C-B080-29C051499112}" type="datetime3">
              <a:rPr lang="en-GB" smtClean="0"/>
              <a:t>7 July, 2020</a:t>
            </a:fld>
            <a:endParaRPr lang="en-GB" dirty="0"/>
          </a:p>
        </p:txBody>
      </p:sp>
    </p:spTree>
    <p:extLst>
      <p:ext uri="{BB962C8B-B14F-4D97-AF65-F5344CB8AC3E}">
        <p14:creationId xmlns:p14="http://schemas.microsoft.com/office/powerpoint/2010/main" val="482106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29275853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5727"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5" name="Rectángulo 4"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endParaRPr lang="en-GB"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57" name="4 Título"/>
          <p:cNvSpPr>
            <a:spLocks noGrp="1"/>
          </p:cNvSpPr>
          <p:nvPr>
            <p:ph type="title"/>
          </p:nvPr>
        </p:nvSpPr>
        <p:spPr/>
        <p:txBody>
          <a:bodyPr>
            <a:noAutofit/>
          </a:bodyPr>
          <a:lstStyle/>
          <a:p>
            <a:r>
              <a:rPr lang="en-GB" dirty="0" smtClean="0"/>
              <a:t>Business concept</a:t>
            </a:r>
            <a:endParaRPr lang="en-GB" sz="4400" dirty="0">
              <a:solidFill>
                <a:schemeClr val="accent2"/>
              </a:solidFill>
            </a:endParaRPr>
          </a:p>
        </p:txBody>
      </p:sp>
      <p:sp>
        <p:nvSpPr>
          <p:cNvPr id="59" name="12 Marcador de número de diapositiva"/>
          <p:cNvSpPr>
            <a:spLocks noGrp="1"/>
          </p:cNvSpPr>
          <p:nvPr>
            <p:ph type="sldNum" sz="quarter" idx="4"/>
          </p:nvPr>
        </p:nvSpPr>
        <p:spPr/>
        <p:txBody>
          <a:bodyPr/>
          <a:lstStyle/>
          <a:p>
            <a:fld id="{EDB9696E-5DF7-4353-AF9F-8C50BA0EF038}" type="slidenum">
              <a:rPr lang="en-GB" smtClean="0">
                <a:solidFill>
                  <a:srgbClr val="00539B"/>
                </a:solidFill>
              </a:rPr>
              <a:pPr/>
              <a:t>32</a:t>
            </a:fld>
            <a:endParaRPr lang="en-GB" dirty="0">
              <a:solidFill>
                <a:srgbClr val="00539B"/>
              </a:solidFill>
            </a:endParaRPr>
          </a:p>
        </p:txBody>
      </p:sp>
      <p:sp>
        <p:nvSpPr>
          <p:cNvPr id="22" name="24 CuadroTexto"/>
          <p:cNvSpPr txBox="1"/>
          <p:nvPr/>
        </p:nvSpPr>
        <p:spPr>
          <a:xfrm>
            <a:off x="204137" y="1179838"/>
            <a:ext cx="8688342" cy="338554"/>
          </a:xfrm>
          <a:prstGeom prst="rect">
            <a:avLst/>
          </a:prstGeom>
          <a:noFill/>
        </p:spPr>
        <p:txBody>
          <a:bodyPr wrap="square" rtlCol="0">
            <a:spAutoFit/>
          </a:bodyPr>
          <a:lstStyle/>
          <a:p>
            <a:pPr defTabSz="914120"/>
            <a:r>
              <a:rPr lang="en-GB" sz="1600" dirty="0">
                <a:solidFill>
                  <a:srgbClr val="000000"/>
                </a:solidFill>
                <a:latin typeface="Franklin Gothic Book" panose="020B0503020102020204" pitchFamily="34" charset="0"/>
                <a:cs typeface="Arial" pitchFamily="34" charset="0"/>
              </a:rPr>
              <a:t>The eProcurement reform has been designed to be implemented in two stages:</a:t>
            </a:r>
          </a:p>
        </p:txBody>
      </p:sp>
      <p:sp>
        <p:nvSpPr>
          <p:cNvPr id="21" name="TextBox 20"/>
          <p:cNvSpPr txBox="1"/>
          <p:nvPr/>
        </p:nvSpPr>
        <p:spPr>
          <a:xfrm>
            <a:off x="574673" y="726424"/>
            <a:ext cx="7705727" cy="369332"/>
          </a:xfrm>
          <a:prstGeom prst="rect">
            <a:avLst/>
          </a:prstGeom>
          <a:noFill/>
        </p:spPr>
        <p:txBody>
          <a:bodyPr wrap="square" lIns="0" rIns="0" rtlCol="0">
            <a:spAutoFit/>
          </a:bodyPr>
          <a:lstStyle/>
          <a:p>
            <a:r>
              <a:rPr lang="en-GB" sz="1800" dirty="0" smtClean="0">
                <a:solidFill>
                  <a:schemeClr val="tx1"/>
                </a:solidFill>
                <a:latin typeface="Bodoni MT" panose="02070603080606020203" pitchFamily="18" charset="0"/>
              </a:rPr>
              <a:t>Implementation </a:t>
            </a:r>
            <a:r>
              <a:rPr lang="en-GB" sz="1800" dirty="0">
                <a:solidFill>
                  <a:schemeClr val="tx1"/>
                </a:solidFill>
                <a:latin typeface="Bodoni MT" panose="02070603080606020203" pitchFamily="18" charset="0"/>
              </a:rPr>
              <a:t>plan</a:t>
            </a:r>
          </a:p>
        </p:txBody>
      </p:sp>
      <p:sp>
        <p:nvSpPr>
          <p:cNvPr id="3" name="Date Placeholder 2"/>
          <p:cNvSpPr>
            <a:spLocks noGrp="1"/>
          </p:cNvSpPr>
          <p:nvPr>
            <p:ph type="dt" sz="half" idx="2"/>
          </p:nvPr>
        </p:nvSpPr>
        <p:spPr/>
        <p:txBody>
          <a:bodyPr/>
          <a:lstStyle/>
          <a:p>
            <a:fld id="{DDF8D5F6-7294-4650-9037-90119EE3C613}" type="datetime3">
              <a:rPr lang="en-GB" smtClean="0"/>
              <a:t>7 July, 2020</a:t>
            </a:fld>
            <a:endParaRPr lang="en-GB" dirty="0"/>
          </a:p>
        </p:txBody>
      </p:sp>
      <p:sp>
        <p:nvSpPr>
          <p:cNvPr id="23" name="Rectángulo redondeado 14"/>
          <p:cNvSpPr/>
          <p:nvPr/>
        </p:nvSpPr>
        <p:spPr>
          <a:xfrm>
            <a:off x="3744520" y="2080384"/>
            <a:ext cx="2520000" cy="540000"/>
          </a:xfrm>
          <a:prstGeom prst="roundRect">
            <a:avLst/>
          </a:prstGeom>
          <a:noFill/>
          <a:ln w="19050">
            <a:solidFill>
              <a:srgbClr val="2DAAE2"/>
            </a:solidFill>
            <a:prstDash val="sysDash"/>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dirty="0">
                <a:solidFill>
                  <a:schemeClr val="accent6"/>
                </a:solidFill>
                <a:latin typeface="Franklin Gothic Book" panose="020B0503020102020204" pitchFamily="34" charset="0"/>
              </a:rPr>
              <a:t>Test the eProcurement system in a low risk environment</a:t>
            </a:r>
          </a:p>
        </p:txBody>
      </p:sp>
      <p:sp>
        <p:nvSpPr>
          <p:cNvPr id="24" name="Rectángulo redondeado 28"/>
          <p:cNvSpPr/>
          <p:nvPr/>
        </p:nvSpPr>
        <p:spPr>
          <a:xfrm>
            <a:off x="3744520" y="2959933"/>
            <a:ext cx="2520000" cy="540000"/>
          </a:xfrm>
          <a:prstGeom prst="roundRect">
            <a:avLst/>
          </a:prstGeom>
          <a:noFill/>
          <a:ln w="19050">
            <a:solidFill>
              <a:srgbClr val="2DAAE2"/>
            </a:solidFill>
            <a:prstDash val="sysDash"/>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dirty="0">
                <a:solidFill>
                  <a:schemeClr val="accent6"/>
                </a:solidFill>
                <a:latin typeface="Franklin Gothic Book" panose="020B0503020102020204" pitchFamily="34" charset="0"/>
              </a:rPr>
              <a:t>Partial implementation of newest eProcurement features</a:t>
            </a:r>
          </a:p>
        </p:txBody>
      </p:sp>
      <p:sp>
        <p:nvSpPr>
          <p:cNvPr id="25" name="Rectángulo redondeado 30"/>
          <p:cNvSpPr/>
          <p:nvPr/>
        </p:nvSpPr>
        <p:spPr>
          <a:xfrm>
            <a:off x="6476791" y="2080384"/>
            <a:ext cx="2520000" cy="540000"/>
          </a:xfrm>
          <a:prstGeom prst="roundRect">
            <a:avLst/>
          </a:prstGeom>
          <a:noFill/>
          <a:ln w="19050">
            <a:solidFill>
              <a:srgbClr val="2DAAE2"/>
            </a:solidFill>
            <a:prstDash val="sysDash"/>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dirty="0">
                <a:solidFill>
                  <a:schemeClr val="accent6"/>
                </a:solidFill>
                <a:latin typeface="Franklin Gothic Book" panose="020B0503020102020204" pitchFamily="34" charset="0"/>
              </a:rPr>
              <a:t>Test micro, small and high value procedures</a:t>
            </a:r>
          </a:p>
        </p:txBody>
      </p:sp>
      <p:sp>
        <p:nvSpPr>
          <p:cNvPr id="26" name="Rectángulo redondeado 31"/>
          <p:cNvSpPr/>
          <p:nvPr/>
        </p:nvSpPr>
        <p:spPr>
          <a:xfrm>
            <a:off x="3744520" y="3941224"/>
            <a:ext cx="2520000" cy="540000"/>
          </a:xfrm>
          <a:prstGeom prst="roundRect">
            <a:avLst/>
          </a:prstGeom>
          <a:noFill/>
          <a:ln w="19050">
            <a:solidFill>
              <a:srgbClr val="235AA6"/>
            </a:solidFill>
            <a:prstDash val="sysDash"/>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dirty="0">
                <a:solidFill>
                  <a:schemeClr val="accent6"/>
                </a:solidFill>
                <a:latin typeface="Franklin Gothic Book" panose="020B0503020102020204" pitchFamily="34" charset="0"/>
              </a:rPr>
              <a:t>Full coverage of the public procurement cycle</a:t>
            </a:r>
          </a:p>
        </p:txBody>
      </p:sp>
      <p:sp>
        <p:nvSpPr>
          <p:cNvPr id="27" name="Rectángulo redondeado 32"/>
          <p:cNvSpPr/>
          <p:nvPr/>
        </p:nvSpPr>
        <p:spPr>
          <a:xfrm>
            <a:off x="3744520" y="4738894"/>
            <a:ext cx="2520000" cy="540000"/>
          </a:xfrm>
          <a:prstGeom prst="roundRect">
            <a:avLst/>
          </a:prstGeom>
          <a:noFill/>
          <a:ln w="19050">
            <a:solidFill>
              <a:srgbClr val="235AA6"/>
            </a:solidFill>
            <a:prstDash val="sysDash"/>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dirty="0">
                <a:solidFill>
                  <a:schemeClr val="accent6"/>
                </a:solidFill>
                <a:latin typeface="Franklin Gothic Book" panose="020B0503020102020204" pitchFamily="34" charset="0"/>
              </a:rPr>
              <a:t>Full coverage of the public procurement processes</a:t>
            </a:r>
          </a:p>
        </p:txBody>
      </p:sp>
      <p:sp>
        <p:nvSpPr>
          <p:cNvPr id="28" name="Rectángulo redondeado 33"/>
          <p:cNvSpPr/>
          <p:nvPr/>
        </p:nvSpPr>
        <p:spPr>
          <a:xfrm>
            <a:off x="3744520" y="5536562"/>
            <a:ext cx="2520000" cy="540000"/>
          </a:xfrm>
          <a:prstGeom prst="roundRect">
            <a:avLst/>
          </a:prstGeom>
          <a:noFill/>
          <a:ln w="19050">
            <a:solidFill>
              <a:srgbClr val="235AA6"/>
            </a:solidFill>
            <a:prstDash val="sysDash"/>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dirty="0">
                <a:solidFill>
                  <a:schemeClr val="accent6"/>
                </a:solidFill>
                <a:latin typeface="Franklin Gothic Book" panose="020B0503020102020204" pitchFamily="34" charset="0"/>
              </a:rPr>
              <a:t>Implementation of aggregated demand mechanisms</a:t>
            </a:r>
          </a:p>
        </p:txBody>
      </p:sp>
      <p:sp>
        <p:nvSpPr>
          <p:cNvPr id="30" name="Rectángulo redondeado 35"/>
          <p:cNvSpPr/>
          <p:nvPr/>
        </p:nvSpPr>
        <p:spPr>
          <a:xfrm>
            <a:off x="6476791" y="2959933"/>
            <a:ext cx="2520000" cy="540000"/>
          </a:xfrm>
          <a:prstGeom prst="roundRect">
            <a:avLst/>
          </a:prstGeom>
          <a:noFill/>
          <a:ln w="19050">
            <a:solidFill>
              <a:srgbClr val="2DAAE2"/>
            </a:solidFill>
            <a:prstDash val="sysDash"/>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dirty="0">
                <a:solidFill>
                  <a:schemeClr val="accent6"/>
                </a:solidFill>
                <a:latin typeface="Franklin Gothic Book" panose="020B0503020102020204" pitchFamily="34" charset="0"/>
              </a:rPr>
              <a:t>Train users in the use of eProcurement</a:t>
            </a:r>
          </a:p>
        </p:txBody>
      </p:sp>
      <p:sp>
        <p:nvSpPr>
          <p:cNvPr id="35" name="Rectángulo redondeado 36"/>
          <p:cNvSpPr/>
          <p:nvPr/>
        </p:nvSpPr>
        <p:spPr>
          <a:xfrm>
            <a:off x="6476791" y="4340059"/>
            <a:ext cx="2520000" cy="540000"/>
          </a:xfrm>
          <a:prstGeom prst="roundRect">
            <a:avLst/>
          </a:prstGeom>
          <a:noFill/>
          <a:ln w="19050">
            <a:solidFill>
              <a:srgbClr val="235AA6"/>
            </a:solidFill>
            <a:prstDash val="sysDash"/>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dirty="0">
                <a:solidFill>
                  <a:schemeClr val="accent6"/>
                </a:solidFill>
                <a:latin typeface="Franklin Gothic Book" panose="020B0503020102020204" pitchFamily="34" charset="0"/>
              </a:rPr>
              <a:t>Connection to government registers</a:t>
            </a:r>
          </a:p>
        </p:txBody>
      </p:sp>
      <p:sp>
        <p:nvSpPr>
          <p:cNvPr id="38" name="Rectángulo redondeado 39"/>
          <p:cNvSpPr/>
          <p:nvPr/>
        </p:nvSpPr>
        <p:spPr>
          <a:xfrm>
            <a:off x="6476791" y="5137728"/>
            <a:ext cx="2520000" cy="540000"/>
          </a:xfrm>
          <a:prstGeom prst="roundRect">
            <a:avLst/>
          </a:prstGeom>
          <a:noFill/>
          <a:ln w="19050">
            <a:solidFill>
              <a:srgbClr val="235AA6"/>
            </a:solidFill>
            <a:prstDash val="sysDash"/>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dirty="0">
                <a:solidFill>
                  <a:schemeClr val="accent6"/>
                </a:solidFill>
                <a:latin typeface="Franklin Gothic Book" panose="020B0503020102020204" pitchFamily="34" charset="0"/>
              </a:rPr>
              <a:t>Full integration with eGovernment services</a:t>
            </a:r>
          </a:p>
        </p:txBody>
      </p:sp>
      <p:sp>
        <p:nvSpPr>
          <p:cNvPr id="39" name="Shape 110"/>
          <p:cNvSpPr/>
          <p:nvPr/>
        </p:nvSpPr>
        <p:spPr>
          <a:xfrm>
            <a:off x="189244" y="1845968"/>
            <a:ext cx="2803597" cy="2804024"/>
          </a:xfrm>
          <a:prstGeom prst="leftCircularArrow">
            <a:avLst>
              <a:gd name="adj1" fmla="val 6258"/>
              <a:gd name="adj2" fmla="val 1142322"/>
              <a:gd name="adj3" fmla="val 6493180"/>
              <a:gd name="adj4" fmla="val 19001102"/>
              <a:gd name="adj5" fmla="val 12500"/>
            </a:avLst>
          </a:prstGeom>
          <a:solidFill>
            <a:srgbClr val="2DAAE2"/>
          </a:solidFill>
          <a:effectLst/>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a:lstStyle/>
          <a:p>
            <a:endParaRPr lang="en-GB" dirty="0">
              <a:latin typeface="Franklin Gothic Book" panose="020B0503020102020204" pitchFamily="34" charset="0"/>
            </a:endParaRPr>
          </a:p>
        </p:txBody>
      </p:sp>
      <p:sp>
        <p:nvSpPr>
          <p:cNvPr id="45" name="Block Arc 113"/>
          <p:cNvSpPr/>
          <p:nvPr/>
        </p:nvSpPr>
        <p:spPr>
          <a:xfrm>
            <a:off x="1167475" y="3784111"/>
            <a:ext cx="2408724" cy="2409689"/>
          </a:xfrm>
          <a:prstGeom prst="blockArc">
            <a:avLst>
              <a:gd name="adj1" fmla="val 13500000"/>
              <a:gd name="adj2" fmla="val 10735884"/>
              <a:gd name="adj3" fmla="val 7592"/>
            </a:avLst>
          </a:prstGeom>
          <a:solidFill>
            <a:srgbClr val="235AA6"/>
          </a:solidFill>
          <a:effectLst/>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a:lstStyle/>
          <a:p>
            <a:endParaRPr lang="en-GB" dirty="0">
              <a:latin typeface="Franklin Gothic Book" panose="020B0503020102020204" pitchFamily="34" charset="0"/>
            </a:endParaRPr>
          </a:p>
        </p:txBody>
      </p:sp>
      <p:sp>
        <p:nvSpPr>
          <p:cNvPr id="46" name="Rectangle 121"/>
          <p:cNvSpPr/>
          <p:nvPr/>
        </p:nvSpPr>
        <p:spPr>
          <a:xfrm>
            <a:off x="770247" y="2772940"/>
            <a:ext cx="1557905" cy="77876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GB" sz="2400" b="1" i="1" kern="1200" dirty="0" smtClean="0">
                <a:solidFill>
                  <a:srgbClr val="2DAAE2"/>
                </a:solidFill>
                <a:latin typeface="Franklin Gothic Book" panose="020B0503020102020204" pitchFamily="34" charset="0"/>
              </a:rPr>
              <a:t>MTender Pilot</a:t>
            </a:r>
            <a:endParaRPr lang="en-GB" sz="2400" b="1" i="1" kern="1200" dirty="0">
              <a:solidFill>
                <a:srgbClr val="2DAAE2"/>
              </a:solidFill>
              <a:latin typeface="Franklin Gothic Book" panose="020B0503020102020204" pitchFamily="34" charset="0"/>
            </a:endParaRPr>
          </a:p>
        </p:txBody>
      </p:sp>
      <p:sp>
        <p:nvSpPr>
          <p:cNvPr id="47" name="Rectangle 117"/>
          <p:cNvSpPr/>
          <p:nvPr/>
        </p:nvSpPr>
        <p:spPr>
          <a:xfrm>
            <a:off x="1549463" y="4529933"/>
            <a:ext cx="1682512" cy="77876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6510" tIns="16510" rIns="16510" bIns="16510" numCol="1" spcCol="1270" anchor="ctr" anchorCtr="0">
            <a:noAutofit/>
          </a:bodyPr>
          <a:lstStyle/>
          <a:p>
            <a:pPr algn="ctr" defTabSz="1155700">
              <a:lnSpc>
                <a:spcPct val="90000"/>
              </a:lnSpc>
              <a:spcAft>
                <a:spcPct val="35000"/>
              </a:spcAft>
            </a:pPr>
            <a:r>
              <a:rPr lang="en-GB" sz="2400" b="1" i="1" dirty="0">
                <a:solidFill>
                  <a:srgbClr val="235AA6"/>
                </a:solidFill>
                <a:latin typeface="Franklin Gothic Book" panose="020B0503020102020204" pitchFamily="34" charset="0"/>
              </a:rPr>
              <a:t>Full Deployment</a:t>
            </a:r>
          </a:p>
        </p:txBody>
      </p:sp>
      <p:cxnSp>
        <p:nvCxnSpPr>
          <p:cNvPr id="48" name="Straight Connector 47"/>
          <p:cNvCxnSpPr/>
          <p:nvPr/>
        </p:nvCxnSpPr>
        <p:spPr>
          <a:xfrm>
            <a:off x="3769146" y="3733777"/>
            <a:ext cx="5220000" cy="0"/>
          </a:xfrm>
          <a:prstGeom prst="line">
            <a:avLst/>
          </a:prstGeom>
          <a:ln w="12700">
            <a:solidFill>
              <a:schemeClr val="tx1">
                <a:lumMod val="40000"/>
                <a:lumOff val="60000"/>
              </a:schemeClr>
            </a:solidFill>
            <a:prstDash val="dash"/>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12472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27127503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5805"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spcAft>
                <a:spcPts val="600"/>
              </a:spcAft>
            </a:pPr>
            <a:endParaRPr lang="en-GB"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1"/>
          <p:cNvSpPr>
            <a:spLocks noGrp="1"/>
          </p:cNvSpPr>
          <p:nvPr>
            <p:ph type="title"/>
          </p:nvPr>
        </p:nvSpPr>
        <p:spPr/>
        <p:txBody>
          <a:bodyPr/>
          <a:lstStyle/>
          <a:p>
            <a:r>
              <a:rPr lang="en-GB" dirty="0"/>
              <a:t>Workshop agenda – 1</a:t>
            </a:r>
            <a:r>
              <a:rPr lang="en-GB" baseline="30000" dirty="0"/>
              <a:t>st</a:t>
            </a:r>
            <a:r>
              <a:rPr lang="en-GB" dirty="0"/>
              <a:t> Day</a:t>
            </a:r>
          </a:p>
        </p:txBody>
      </p:sp>
      <p:sp>
        <p:nvSpPr>
          <p:cNvPr id="3" name="Date Placeholder 2"/>
          <p:cNvSpPr>
            <a:spLocks noGrp="1"/>
          </p:cNvSpPr>
          <p:nvPr>
            <p:ph type="dt" sz="half" idx="2"/>
          </p:nvPr>
        </p:nvSpPr>
        <p:spPr/>
        <p:txBody>
          <a:bodyPr/>
          <a:lstStyle/>
          <a:p>
            <a:fld id="{1CCFC194-814B-436A-9A70-ABB4B67EE5C1}" type="datetime3">
              <a:rPr lang="en-GB" smtClean="0"/>
              <a:t>7 July, 2020</a:t>
            </a:fld>
            <a:endParaRPr lang="en-GB" dirty="0"/>
          </a:p>
        </p:txBody>
      </p:sp>
      <p:sp>
        <p:nvSpPr>
          <p:cNvPr id="5" name="Slide Number Placeholder 4"/>
          <p:cNvSpPr>
            <a:spLocks noGrp="1"/>
          </p:cNvSpPr>
          <p:nvPr>
            <p:ph type="sldNum" sz="quarter" idx="4"/>
          </p:nvPr>
        </p:nvSpPr>
        <p:spPr/>
        <p:txBody>
          <a:bodyPr/>
          <a:lstStyle/>
          <a:p>
            <a:fld id="{71F9F866-B438-9445-8D9F-1F8FF6608833}" type="slidenum">
              <a:rPr lang="en-GB" smtClean="0"/>
              <a:pPr/>
              <a:t>33</a:t>
            </a:fld>
            <a:endParaRPr lang="en-GB" dirty="0"/>
          </a:p>
        </p:txBody>
      </p:sp>
      <p:graphicFrame>
        <p:nvGraphicFramePr>
          <p:cNvPr id="9" name="Table 8"/>
          <p:cNvGraphicFramePr>
            <a:graphicFrameLocks noGrp="1"/>
          </p:cNvGraphicFramePr>
          <p:nvPr>
            <p:extLst>
              <p:ext uri="{D42A27DB-BD31-4B8C-83A1-F6EECF244321}">
                <p14:modId xmlns:p14="http://schemas.microsoft.com/office/powerpoint/2010/main" val="3978637482"/>
              </p:ext>
            </p:extLst>
          </p:nvPr>
        </p:nvGraphicFramePr>
        <p:xfrm>
          <a:off x="574673" y="693059"/>
          <a:ext cx="8278868" cy="5396846"/>
        </p:xfrm>
        <a:graphic>
          <a:graphicData uri="http://schemas.openxmlformats.org/drawingml/2006/table">
            <a:tbl>
              <a:tblPr firstRow="1" firstCol="1" bandRow="1">
                <a:tableStyleId>{8EC20E35-A176-4012-BC5E-935CFFF8708E}</a:tableStyleId>
              </a:tblPr>
              <a:tblGrid>
                <a:gridCol w="1867887">
                  <a:extLst>
                    <a:ext uri="{9D8B030D-6E8A-4147-A177-3AD203B41FA5}">
                      <a16:colId xmlns="" xmlns:a16="http://schemas.microsoft.com/office/drawing/2014/main" val="20000"/>
                    </a:ext>
                  </a:extLst>
                </a:gridCol>
                <a:gridCol w="6410981">
                  <a:extLst>
                    <a:ext uri="{9D8B030D-6E8A-4147-A177-3AD203B41FA5}">
                      <a16:colId xmlns="" xmlns:a16="http://schemas.microsoft.com/office/drawing/2014/main" val="20001"/>
                    </a:ext>
                  </a:extLst>
                </a:gridCol>
              </a:tblGrid>
              <a:tr h="200175">
                <a:tc gridSpan="2">
                  <a:txBody>
                    <a:bodyPr/>
                    <a:lstStyle/>
                    <a:p>
                      <a:pPr algn="ctr">
                        <a:lnSpc>
                          <a:spcPct val="107000"/>
                        </a:lnSpc>
                        <a:spcAft>
                          <a:spcPts val="0"/>
                        </a:spcAft>
                      </a:pPr>
                      <a:r>
                        <a:rPr lang="en-GB" sz="1400" dirty="0">
                          <a:solidFill>
                            <a:schemeClr val="tx1"/>
                          </a:solidFill>
                          <a:effectLst/>
                          <a:latin typeface="Franklin Gothic Book" panose="020B0503020102020204" pitchFamily="34" charset="0"/>
                        </a:rPr>
                        <a:t>Thursday 7th November</a:t>
                      </a:r>
                      <a:endParaRPr lang="en-GB" sz="1400" dirty="0">
                        <a:solidFill>
                          <a:schemeClr val="tx1"/>
                        </a:solidFill>
                        <a:effectLst/>
                        <a:latin typeface="Franklin Gothic Book" panose="020B0503020102020204" pitchFamily="34" charset="0"/>
                        <a:ea typeface="Calibri" panose="020F0502020204030204" pitchFamily="34" charset="0"/>
                        <a:cs typeface="Times New Roman" panose="02020603050405020304" pitchFamily="18" charset="0"/>
                      </a:endParaRPr>
                    </a:p>
                  </a:txBody>
                  <a:tcPr marL="22521" marR="22521" marT="315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lnSpc>
                          <a:spcPct val="107000"/>
                        </a:lnSpc>
                        <a:spcAft>
                          <a:spcPts val="0"/>
                        </a:spcAft>
                      </a:pPr>
                      <a:endParaRPr lang="es-ES" sz="1400" dirty="0">
                        <a:solidFill>
                          <a:schemeClr val="tx1"/>
                        </a:solidFill>
                        <a:effectLst/>
                        <a:latin typeface="Franklin Gothic Book" panose="020B0503020102020204" pitchFamily="34" charset="0"/>
                        <a:ea typeface="Calibri" panose="020F0502020204030204" pitchFamily="34" charset="0"/>
                        <a:cs typeface="Times New Roman" panose="02020603050405020304" pitchFamily="18" charset="0"/>
                      </a:endParaRPr>
                    </a:p>
                  </a:txBody>
                  <a:tcPr marL="22521" marR="22521" marT="315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83910">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GB" sz="1400" b="1" dirty="0">
                          <a:solidFill>
                            <a:schemeClr val="tx1"/>
                          </a:solidFill>
                          <a:effectLst/>
                          <a:latin typeface="Franklin Gothic Book" panose="020B0503020102020204" pitchFamily="34" charset="0"/>
                          <a:cs typeface="Times New Roman" panose="02020603050405020304" pitchFamily="18" charset="0"/>
                        </a:rPr>
                        <a:t>9.15 – 9.30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nSpc>
                          <a:spcPct val="107000"/>
                        </a:lnSpc>
                        <a:spcAft>
                          <a:spcPts val="0"/>
                        </a:spcAft>
                        <a:buFont typeface="Arial" panose="020B0604020202020204" pitchFamily="34" charset="0"/>
                        <a:buNone/>
                        <a:tabLst>
                          <a:tab pos="457200" algn="l"/>
                        </a:tabLst>
                      </a:pPr>
                      <a:r>
                        <a:rPr lang="en-US" sz="1100" b="0" dirty="0">
                          <a:effectLst/>
                          <a:latin typeface="Franklin Gothic Book" panose="020B0503020102020204" pitchFamily="34" charset="0"/>
                          <a:cs typeface="Times New Roman" panose="02020603050405020304" pitchFamily="18" charset="0"/>
                        </a:rPr>
                        <a:t>Moderator:  TBC by the EU Delegation</a:t>
                      </a:r>
                    </a:p>
                    <a:p>
                      <a:pPr marL="0" lvl="0" indent="0">
                        <a:lnSpc>
                          <a:spcPct val="107000"/>
                        </a:lnSpc>
                        <a:spcAft>
                          <a:spcPts val="0"/>
                        </a:spcAft>
                        <a:buFont typeface="Arial" panose="020B0604020202020204" pitchFamily="34" charset="0"/>
                        <a:buNone/>
                        <a:tabLst>
                          <a:tab pos="457200" algn="l"/>
                        </a:tabLst>
                      </a:pPr>
                      <a:r>
                        <a:rPr lang="en-US" sz="1100" b="1" dirty="0">
                          <a:effectLst/>
                          <a:latin typeface="Franklin Gothic Book" panose="020B0503020102020204" pitchFamily="34" charset="0"/>
                          <a:cs typeface="Times New Roman" panose="02020603050405020304" pitchFamily="18" charset="0"/>
                        </a:rPr>
                        <a:t>Introduction of the meeting </a:t>
                      </a:r>
                      <a:r>
                        <a:rPr lang="en-US" sz="1100" b="1" dirty="0" smtClean="0">
                          <a:effectLst/>
                          <a:latin typeface="Franklin Gothic Book" panose="020B0503020102020204" pitchFamily="34" charset="0"/>
                          <a:cs typeface="Times New Roman" panose="02020603050405020304" pitchFamily="18" charset="0"/>
                        </a:rPr>
                        <a:t>participants and the EU project</a:t>
                      </a:r>
                      <a:endParaRPr lang="en-US" sz="1100" b="1" dirty="0">
                        <a:effectLst/>
                        <a:latin typeface="Franklin Gothic Book" panose="020B0503020102020204" pitchFamily="34" charset="0"/>
                        <a:cs typeface="Times New Roman" panose="02020603050405020304" pitchFamily="18" charset="0"/>
                      </a:endParaRP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694224">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GB" sz="1400" b="1" dirty="0" smtClean="0">
                          <a:solidFill>
                            <a:schemeClr val="tx1"/>
                          </a:solidFill>
                          <a:effectLst/>
                          <a:latin typeface="Franklin Gothic Book" panose="020B0503020102020204" pitchFamily="34" charset="0"/>
                          <a:cs typeface="Times New Roman" panose="02020603050405020304" pitchFamily="18" charset="0"/>
                        </a:rPr>
                        <a:t>9.30 </a:t>
                      </a:r>
                      <a:r>
                        <a:rPr lang="en-GB" sz="1400" b="1" dirty="0">
                          <a:solidFill>
                            <a:schemeClr val="tx1"/>
                          </a:solidFill>
                          <a:effectLst/>
                          <a:latin typeface="Franklin Gothic Book" panose="020B0503020102020204" pitchFamily="34" charset="0"/>
                          <a:cs typeface="Times New Roman" panose="02020603050405020304" pitchFamily="18" charset="0"/>
                        </a:rPr>
                        <a:t>– </a:t>
                      </a:r>
                      <a:r>
                        <a:rPr lang="en-GB" sz="1400" b="1" dirty="0" smtClean="0">
                          <a:solidFill>
                            <a:schemeClr val="tx1"/>
                          </a:solidFill>
                          <a:effectLst/>
                          <a:latin typeface="Franklin Gothic Book" panose="020B0503020102020204" pitchFamily="34" charset="0"/>
                          <a:cs typeface="Times New Roman" panose="02020603050405020304" pitchFamily="18" charset="0"/>
                        </a:rPr>
                        <a:t>10.00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n-US" sz="1100" b="1" dirty="0">
                          <a:effectLst/>
                          <a:latin typeface="Franklin Gothic Book" panose="020B0503020102020204" pitchFamily="34" charset="0"/>
                          <a:cs typeface="Times New Roman" panose="02020603050405020304" pitchFamily="18" charset="0"/>
                        </a:rPr>
                        <a:t>Presentation of the project team, scope and work progress on piloting </a:t>
                      </a:r>
                      <a:r>
                        <a:rPr lang="en-US" sz="1100" b="1" dirty="0" err="1">
                          <a:effectLst/>
                          <a:latin typeface="Franklin Gothic Book" panose="020B0503020102020204" pitchFamily="34" charset="0"/>
                          <a:cs typeface="Times New Roman" panose="02020603050405020304" pitchFamily="18" charset="0"/>
                        </a:rPr>
                        <a:t>Mtender</a:t>
                      </a:r>
                      <a:endParaRPr lang="en-US" sz="1100" b="1" dirty="0">
                        <a:effectLst/>
                        <a:latin typeface="Franklin Gothic Book" panose="020B0503020102020204" pitchFamily="34" charset="0"/>
                        <a:cs typeface="Times New Roman" panose="02020603050405020304" pitchFamily="18" charset="0"/>
                      </a:endParaRPr>
                    </a:p>
                    <a:p>
                      <a:pPr>
                        <a:lnSpc>
                          <a:spcPct val="107000"/>
                        </a:lnSpc>
                        <a:spcAft>
                          <a:spcPts val="0"/>
                        </a:spcAft>
                      </a:pPr>
                      <a:r>
                        <a:rPr lang="en-GB" sz="1100" i="1" dirty="0">
                          <a:effectLst/>
                          <a:latin typeface="Franklin Gothic Book" panose="020B0503020102020204" pitchFamily="34" charset="0"/>
                          <a:cs typeface="Times New Roman" panose="02020603050405020304" pitchFamily="18" charset="0"/>
                        </a:rPr>
                        <a:t>Xavier </a:t>
                      </a:r>
                      <a:r>
                        <a:rPr lang="en-GB" sz="1100" i="1" dirty="0" err="1">
                          <a:effectLst/>
                          <a:latin typeface="Franklin Gothic Book" panose="020B0503020102020204" pitchFamily="34" charset="0"/>
                          <a:cs typeface="Times New Roman" panose="02020603050405020304" pitchFamily="18" charset="0"/>
                        </a:rPr>
                        <a:t>Quer</a:t>
                      </a:r>
                      <a:r>
                        <a:rPr lang="en-GB" sz="1100" i="1" dirty="0">
                          <a:effectLst/>
                          <a:latin typeface="Franklin Gothic Book" panose="020B0503020102020204" pitchFamily="34" charset="0"/>
                          <a:cs typeface="Times New Roman" panose="02020603050405020304" pitchFamily="18" charset="0"/>
                        </a:rPr>
                        <a:t>, everis</a:t>
                      </a:r>
                      <a:endParaRPr lang="en-GB" sz="1100" dirty="0">
                        <a:effectLst/>
                        <a:latin typeface="Franklin Gothic Book" panose="020B0503020102020204" pitchFamily="34" charset="0"/>
                        <a:cs typeface="Times New Roman" panose="02020603050405020304" pitchFamily="18" charset="0"/>
                      </a:endParaRP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cs typeface="Times New Roman" panose="02020603050405020304" pitchFamily="18" charset="0"/>
                        </a:rPr>
                        <a:t>Reform objectives</a:t>
                      </a: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cs typeface="Times New Roman" panose="02020603050405020304" pitchFamily="18" charset="0"/>
                        </a:rPr>
                        <a:t>Stakeholders involved</a:t>
                      </a: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228754">
                <a:tc>
                  <a:txBody>
                    <a:bodyPr/>
                    <a:lstStyle/>
                    <a:p>
                      <a:pPr>
                        <a:lnSpc>
                          <a:spcPct val="107000"/>
                        </a:lnSpc>
                        <a:spcAft>
                          <a:spcPts val="0"/>
                        </a:spcAft>
                      </a:pPr>
                      <a:r>
                        <a:rPr lang="en-GB" sz="1400" b="1" dirty="0" smtClean="0">
                          <a:solidFill>
                            <a:schemeClr val="tx1"/>
                          </a:solidFill>
                          <a:effectLst/>
                          <a:latin typeface="Franklin Gothic Book" panose="020B0503020102020204" pitchFamily="34" charset="0"/>
                          <a:cs typeface="Times New Roman" panose="02020603050405020304" pitchFamily="18" charset="0"/>
                        </a:rPr>
                        <a:t>10.00</a:t>
                      </a:r>
                      <a:r>
                        <a:rPr lang="en-GB" sz="1400" b="1" dirty="0">
                          <a:solidFill>
                            <a:schemeClr val="tx1"/>
                          </a:solidFill>
                          <a:effectLst/>
                          <a:latin typeface="Franklin Gothic Book" panose="020B0503020102020204" pitchFamily="34" charset="0"/>
                          <a:cs typeface="Times New Roman" panose="02020603050405020304" pitchFamily="18" charset="0"/>
                        </a:rPr>
                        <a:t>– </a:t>
                      </a:r>
                      <a:r>
                        <a:rPr lang="en-GB" sz="1400" b="1" dirty="0" smtClean="0">
                          <a:solidFill>
                            <a:schemeClr val="tx1"/>
                          </a:solidFill>
                          <a:effectLst/>
                          <a:latin typeface="Franklin Gothic Book" panose="020B0503020102020204" pitchFamily="34" charset="0"/>
                          <a:cs typeface="Times New Roman" panose="02020603050405020304" pitchFamily="18" charset="0"/>
                        </a:rPr>
                        <a:t>11.00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n-US" sz="1100" b="1" dirty="0">
                          <a:effectLst/>
                          <a:latin typeface="Franklin Gothic Book" panose="020B0503020102020204" pitchFamily="34" charset="0"/>
                          <a:cs typeface="Times New Roman" panose="02020603050405020304" pitchFamily="18" charset="0"/>
                        </a:rPr>
                        <a:t>Details of work progress - Business concept of the eProcurement reform</a:t>
                      </a:r>
                    </a:p>
                    <a:p>
                      <a:pPr>
                        <a:lnSpc>
                          <a:spcPct val="107000"/>
                        </a:lnSpc>
                        <a:spcAft>
                          <a:spcPts val="0"/>
                        </a:spcAft>
                      </a:pPr>
                      <a:r>
                        <a:rPr lang="en-GB" sz="1100" i="1" dirty="0">
                          <a:effectLst/>
                          <a:latin typeface="Franklin Gothic Book" panose="020B0503020102020204" pitchFamily="34" charset="0"/>
                          <a:cs typeface="Times New Roman" panose="02020603050405020304" pitchFamily="18" charset="0"/>
                        </a:rPr>
                        <a:t>Daniel Arosa, everis</a:t>
                      </a:r>
                      <a:endParaRPr lang="en-GB" sz="1100" dirty="0">
                        <a:effectLst/>
                        <a:latin typeface="Franklin Gothic Book" panose="020B0503020102020204" pitchFamily="34" charset="0"/>
                        <a:cs typeface="Times New Roman" panose="02020603050405020304" pitchFamily="18" charset="0"/>
                      </a:endParaRP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cs typeface="Times New Roman" panose="02020603050405020304" pitchFamily="18" charset="0"/>
                        </a:rPr>
                        <a:t>Reform concept</a:t>
                      </a: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cs typeface="Times New Roman" panose="02020603050405020304" pitchFamily="18" charset="0"/>
                        </a:rPr>
                        <a:t>Reform principles</a:t>
                      </a: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cs typeface="Times New Roman" panose="02020603050405020304" pitchFamily="18" charset="0"/>
                        </a:rPr>
                        <a:t>Main pillars of the reform</a:t>
                      </a: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754">
                <a:tc>
                  <a:txBody>
                    <a:bodyPr/>
                    <a:lstStyle/>
                    <a:p>
                      <a:pPr>
                        <a:lnSpc>
                          <a:spcPct val="107000"/>
                        </a:lnSpc>
                        <a:spcAft>
                          <a:spcPts val="0"/>
                        </a:spcAft>
                      </a:pPr>
                      <a:r>
                        <a:rPr lang="en-GB" sz="1400" b="1" dirty="0">
                          <a:solidFill>
                            <a:schemeClr val="tx1"/>
                          </a:solidFill>
                          <a:effectLst/>
                          <a:latin typeface="Franklin Gothic Book" panose="020B0503020102020204" pitchFamily="34" charset="0"/>
                          <a:cs typeface="Times New Roman" panose="02020603050405020304" pitchFamily="18" charset="0"/>
                        </a:rPr>
                        <a:t>11.00 – 11.30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n-GB" sz="1100" b="1" dirty="0">
                          <a:effectLst/>
                          <a:latin typeface="Franklin Gothic Book" panose="020B0503020102020204" pitchFamily="34" charset="0"/>
                          <a:cs typeface="Times New Roman" panose="02020603050405020304" pitchFamily="18" charset="0"/>
                        </a:rPr>
                        <a:t>Coffee break</a:t>
                      </a:r>
                      <a:endParaRPr lang="en-GB" sz="1100" dirty="0">
                        <a:effectLst/>
                        <a:latin typeface="Franklin Gothic Book" panose="020B0503020102020204" pitchFamily="34" charset="0"/>
                        <a:cs typeface="Times New Roman" panose="02020603050405020304" pitchFamily="18" charset="0"/>
                      </a:endParaRP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849382">
                <a:tc>
                  <a:txBody>
                    <a:bodyPr/>
                    <a:lstStyle/>
                    <a:p>
                      <a:pPr>
                        <a:lnSpc>
                          <a:spcPct val="107000"/>
                        </a:lnSpc>
                        <a:spcAft>
                          <a:spcPts val="0"/>
                        </a:spcAft>
                      </a:pPr>
                      <a:r>
                        <a:rPr lang="en-GB" sz="1400" b="1" dirty="0" smtClean="0">
                          <a:solidFill>
                            <a:schemeClr val="tx1"/>
                          </a:solidFill>
                          <a:effectLst/>
                          <a:latin typeface="Franklin Gothic Book" panose="020B0503020102020204" pitchFamily="34" charset="0"/>
                          <a:cs typeface="Times New Roman" panose="02020603050405020304" pitchFamily="18" charset="0"/>
                        </a:rPr>
                        <a:t>11.30 </a:t>
                      </a:r>
                      <a:r>
                        <a:rPr lang="en-GB" sz="1400" b="1" dirty="0">
                          <a:solidFill>
                            <a:schemeClr val="tx1"/>
                          </a:solidFill>
                          <a:effectLst/>
                          <a:latin typeface="Franklin Gothic Book" panose="020B0503020102020204" pitchFamily="34" charset="0"/>
                          <a:cs typeface="Times New Roman" panose="02020603050405020304" pitchFamily="18" charset="0"/>
                        </a:rPr>
                        <a:t>– </a:t>
                      </a:r>
                      <a:r>
                        <a:rPr lang="en-GB" sz="1400" b="1" dirty="0" smtClean="0">
                          <a:solidFill>
                            <a:schemeClr val="tx1"/>
                          </a:solidFill>
                          <a:effectLst/>
                          <a:latin typeface="Franklin Gothic Book" panose="020B0503020102020204" pitchFamily="34" charset="0"/>
                          <a:cs typeface="Times New Roman" panose="02020603050405020304" pitchFamily="18" charset="0"/>
                        </a:rPr>
                        <a:t>13.00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7000"/>
                        </a:lnSpc>
                        <a:spcAft>
                          <a:spcPts val="0"/>
                        </a:spcAft>
                      </a:pPr>
                      <a:r>
                        <a:rPr lang="en-US" sz="1100" b="1" dirty="0">
                          <a:effectLst/>
                          <a:latin typeface="Franklin Gothic Book" panose="020B0503020102020204" pitchFamily="34" charset="0"/>
                          <a:cs typeface="Times New Roman" panose="02020603050405020304" pitchFamily="18" charset="0"/>
                        </a:rPr>
                        <a:t>Details of work progress – Regulatory reform – legal framework required for end-to-end eProcurement</a:t>
                      </a:r>
                    </a:p>
                    <a:p>
                      <a:pPr>
                        <a:lnSpc>
                          <a:spcPct val="107000"/>
                        </a:lnSpc>
                        <a:spcAft>
                          <a:spcPts val="0"/>
                        </a:spcAft>
                      </a:pPr>
                      <a:r>
                        <a:rPr lang="en-GB" sz="1100" i="1" dirty="0" err="1">
                          <a:effectLst/>
                          <a:latin typeface="Franklin Gothic Book" panose="020B0503020102020204" pitchFamily="34" charset="0"/>
                          <a:cs typeface="Times New Roman" panose="02020603050405020304" pitchFamily="18" charset="0"/>
                        </a:rPr>
                        <a:t>Dorina</a:t>
                      </a:r>
                      <a:r>
                        <a:rPr lang="en-GB" sz="1100" i="1" dirty="0">
                          <a:effectLst/>
                          <a:latin typeface="Franklin Gothic Book" panose="020B0503020102020204" pitchFamily="34" charset="0"/>
                          <a:cs typeface="Times New Roman" panose="02020603050405020304" pitchFamily="18" charset="0"/>
                        </a:rPr>
                        <a:t> </a:t>
                      </a:r>
                      <a:r>
                        <a:rPr lang="en-GB" sz="1100" i="1" dirty="0" err="1">
                          <a:effectLst/>
                          <a:latin typeface="Franklin Gothic Book" panose="020B0503020102020204" pitchFamily="34" charset="0"/>
                          <a:cs typeface="Times New Roman" panose="02020603050405020304" pitchFamily="18" charset="0"/>
                        </a:rPr>
                        <a:t>Harcenco</a:t>
                      </a:r>
                      <a:r>
                        <a:rPr lang="en-GB" sz="1100" i="1" dirty="0">
                          <a:effectLst/>
                          <a:latin typeface="Franklin Gothic Book" panose="020B0503020102020204" pitchFamily="34" charset="0"/>
                          <a:cs typeface="Times New Roman" panose="02020603050405020304" pitchFamily="18" charset="0"/>
                        </a:rPr>
                        <a:t>, </a:t>
                      </a:r>
                      <a:r>
                        <a:rPr lang="en-GB" sz="1100" i="1" dirty="0" smtClean="0">
                          <a:effectLst/>
                          <a:latin typeface="Franklin Gothic Book" panose="020B0503020102020204" pitchFamily="34" charset="0"/>
                          <a:cs typeface="Times New Roman" panose="02020603050405020304" pitchFamily="18" charset="0"/>
                        </a:rPr>
                        <a:t>EBRD, Andrei Rogac, EBRD</a:t>
                      </a:r>
                      <a:endParaRPr lang="en-GB" sz="1100" dirty="0">
                        <a:effectLst/>
                        <a:latin typeface="Franklin Gothic Book" panose="020B0503020102020204" pitchFamily="34" charset="0"/>
                        <a:cs typeface="Times New Roman" panose="02020603050405020304" pitchFamily="18" charset="0"/>
                      </a:endParaRP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cs typeface="Times New Roman" panose="02020603050405020304" pitchFamily="18" charset="0"/>
                        </a:rPr>
                        <a:t>Baseline situation</a:t>
                      </a: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cs typeface="Times New Roman" panose="02020603050405020304" pitchFamily="18" charset="0"/>
                        </a:rPr>
                        <a:t>Harmonisation with EU </a:t>
                      </a:r>
                      <a:r>
                        <a:rPr lang="en-GB" sz="1100" i="1" dirty="0">
                          <a:effectLst/>
                          <a:latin typeface="Franklin Gothic Book" panose="020B0503020102020204" pitchFamily="34" charset="0"/>
                          <a:cs typeface="Times New Roman" panose="02020603050405020304" pitchFamily="18" charset="0"/>
                        </a:rPr>
                        <a:t>acquis</a:t>
                      </a:r>
                      <a:r>
                        <a:rPr lang="en-GB" sz="1100" dirty="0">
                          <a:effectLst/>
                          <a:latin typeface="Franklin Gothic Book" panose="020B0503020102020204" pitchFamily="34" charset="0"/>
                          <a:cs typeface="Times New Roman" panose="02020603050405020304" pitchFamily="18" charset="0"/>
                        </a:rPr>
                        <a:t> and GPA terms</a:t>
                      </a:r>
                    </a:p>
                    <a:p>
                      <a:pPr marL="342900" lvl="0" indent="-342900">
                        <a:lnSpc>
                          <a:spcPct val="107000"/>
                        </a:lnSpc>
                        <a:spcAft>
                          <a:spcPts val="0"/>
                        </a:spcAft>
                        <a:buFont typeface="Arial" panose="020B0604020202020204" pitchFamily="34" charset="0"/>
                        <a:buChar char="•"/>
                        <a:tabLst>
                          <a:tab pos="457200" algn="l"/>
                        </a:tabLst>
                      </a:pPr>
                      <a:r>
                        <a:rPr lang="en-GB" sz="1100" dirty="0" smtClean="0">
                          <a:effectLst/>
                          <a:latin typeface="Franklin Gothic Book" panose="020B0503020102020204" pitchFamily="34" charset="0"/>
                          <a:ea typeface="Calibri" panose="020F0502020204030204" pitchFamily="34" charset="0"/>
                          <a:cs typeface="Times New Roman" panose="02020603050405020304" pitchFamily="18" charset="0"/>
                        </a:rPr>
                        <a:t>Secondary </a:t>
                      </a:r>
                      <a:r>
                        <a:rPr lang="en-GB" sz="1100" dirty="0">
                          <a:effectLst/>
                          <a:latin typeface="Franklin Gothic Book" panose="020B0503020102020204" pitchFamily="34" charset="0"/>
                          <a:ea typeface="Calibri" panose="020F0502020204030204" pitchFamily="34" charset="0"/>
                          <a:cs typeface="Times New Roman" panose="02020603050405020304" pitchFamily="18" charset="0"/>
                        </a:rPr>
                        <a:t>legislation implemented</a:t>
                      </a: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 xmlns:a16="http://schemas.microsoft.com/office/drawing/2014/main" val="10005"/>
                  </a:ext>
                </a:extLst>
              </a:tr>
              <a:tr h="228754">
                <a:tc>
                  <a:txBody>
                    <a:bodyPr/>
                    <a:lstStyle/>
                    <a:p>
                      <a:pPr>
                        <a:lnSpc>
                          <a:spcPct val="107000"/>
                        </a:lnSpc>
                        <a:spcAft>
                          <a:spcPts val="0"/>
                        </a:spcAft>
                      </a:pPr>
                      <a:r>
                        <a:rPr lang="en-GB" sz="1400" b="1" dirty="0">
                          <a:solidFill>
                            <a:schemeClr val="tx1"/>
                          </a:solidFill>
                          <a:effectLst/>
                          <a:latin typeface="Franklin Gothic Book" panose="020B0503020102020204" pitchFamily="34" charset="0"/>
                          <a:cs typeface="Times New Roman" panose="02020603050405020304" pitchFamily="18" charset="0"/>
                        </a:rPr>
                        <a:t>13.00 – 14.30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n-GB" sz="1100" b="1" dirty="0">
                          <a:effectLst/>
                          <a:latin typeface="Franklin Gothic Book" panose="020B0503020102020204" pitchFamily="34" charset="0"/>
                          <a:cs typeface="Times New Roman" panose="02020603050405020304" pitchFamily="18" charset="0"/>
                        </a:rPr>
                        <a:t>Lunch break</a:t>
                      </a:r>
                      <a:endParaRPr lang="en-GB" sz="1100" dirty="0">
                        <a:effectLst/>
                        <a:latin typeface="Franklin Gothic Book" panose="020B0503020102020204" pitchFamily="34" charset="0"/>
                        <a:cs typeface="Times New Roman" panose="02020603050405020304" pitchFamily="18" charset="0"/>
                      </a:endParaRP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r h="849382">
                <a:tc>
                  <a:txBody>
                    <a:bodyPr/>
                    <a:lstStyle/>
                    <a:p>
                      <a:pPr>
                        <a:lnSpc>
                          <a:spcPct val="107000"/>
                        </a:lnSpc>
                        <a:spcAft>
                          <a:spcPts val="0"/>
                        </a:spcAft>
                      </a:pPr>
                      <a:r>
                        <a:rPr lang="en-GB" sz="1400" b="1" dirty="0" smtClean="0">
                          <a:solidFill>
                            <a:schemeClr val="tx1"/>
                          </a:solidFill>
                          <a:effectLst/>
                          <a:latin typeface="Franklin Gothic Book" panose="020B0503020102020204" pitchFamily="34" charset="0"/>
                          <a:cs typeface="Times New Roman" panose="02020603050405020304" pitchFamily="18" charset="0"/>
                        </a:rPr>
                        <a:t>14.30 </a:t>
                      </a:r>
                      <a:r>
                        <a:rPr lang="en-GB" sz="1400" b="1" dirty="0">
                          <a:solidFill>
                            <a:schemeClr val="tx1"/>
                          </a:solidFill>
                          <a:effectLst/>
                          <a:latin typeface="Franklin Gothic Book" panose="020B0503020102020204" pitchFamily="34" charset="0"/>
                          <a:cs typeface="Times New Roman" panose="02020603050405020304" pitchFamily="18" charset="0"/>
                        </a:rPr>
                        <a:t>– 16.30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n-US" sz="1100" b="1" dirty="0">
                          <a:effectLst/>
                          <a:latin typeface="Franklin Gothic Book" panose="020B0503020102020204" pitchFamily="34" charset="0"/>
                          <a:ea typeface="Calibri" panose="020F0502020204030204" pitchFamily="34" charset="0"/>
                          <a:cs typeface="Times New Roman" panose="02020603050405020304" pitchFamily="18" charset="0"/>
                        </a:rPr>
                        <a:t>Details of work progress – technology – open networking multi-platform electronic public procurement </a:t>
                      </a:r>
                      <a:endParaRPr lang="en-GB" sz="1100" dirty="0">
                        <a:effectLst/>
                        <a:latin typeface="Franklin Gothic Book" panose="020B0503020102020204" pitchFamily="34" charset="0"/>
                        <a:ea typeface="Calibri" panose="020F0502020204030204" pitchFamily="34" charset="0"/>
                        <a:cs typeface="Times New Roman" panose="02020603050405020304" pitchFamily="18" charset="0"/>
                      </a:endParaRPr>
                    </a:p>
                    <a:p>
                      <a:pPr marL="0" marR="0" indent="0" algn="l" defTabSz="914400" rtl="0" eaLnBrk="1" fontAlgn="auto" latinLnBrk="0" hangingPunct="1">
                        <a:lnSpc>
                          <a:spcPct val="107000"/>
                        </a:lnSpc>
                        <a:spcBef>
                          <a:spcPts val="0"/>
                        </a:spcBef>
                        <a:spcAft>
                          <a:spcPts val="0"/>
                        </a:spcAft>
                        <a:buClrTx/>
                        <a:buSzTx/>
                        <a:buFontTx/>
                        <a:buNone/>
                        <a:tabLst/>
                        <a:defRPr/>
                      </a:pPr>
                      <a:r>
                        <a:rPr lang="en-GB" sz="1100" i="1" dirty="0">
                          <a:effectLst/>
                          <a:latin typeface="Franklin Gothic Book" panose="020B0503020102020204" pitchFamily="34" charset="0"/>
                          <a:cs typeface="Times New Roman" panose="02020603050405020304" pitchFamily="18" charset="0"/>
                        </a:rPr>
                        <a:t>Xavier </a:t>
                      </a:r>
                      <a:r>
                        <a:rPr lang="en-GB" sz="1100" i="1" dirty="0" err="1">
                          <a:effectLst/>
                          <a:latin typeface="Franklin Gothic Book" panose="020B0503020102020204" pitchFamily="34" charset="0"/>
                          <a:cs typeface="Times New Roman" panose="02020603050405020304" pitchFamily="18" charset="0"/>
                        </a:rPr>
                        <a:t>Quer</a:t>
                      </a:r>
                      <a:r>
                        <a:rPr lang="en-GB" sz="1100" i="1" dirty="0">
                          <a:effectLst/>
                          <a:latin typeface="Franklin Gothic Book" panose="020B0503020102020204" pitchFamily="34" charset="0"/>
                          <a:cs typeface="Times New Roman" panose="02020603050405020304" pitchFamily="18" charset="0"/>
                        </a:rPr>
                        <a:t>, everis; Daniel Arosa, everis</a:t>
                      </a:r>
                      <a:endParaRPr lang="en-GB" sz="1100" dirty="0">
                        <a:effectLst/>
                        <a:latin typeface="Franklin Gothic Book" panose="020B0503020102020204" pitchFamily="34" charset="0"/>
                        <a:cs typeface="Times New Roman" panose="02020603050405020304" pitchFamily="18" charset="0"/>
                      </a:endParaRP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ea typeface="Calibri" panose="020F0502020204030204" pitchFamily="34" charset="0"/>
                          <a:cs typeface="Times New Roman" panose="02020603050405020304" pitchFamily="18" charset="0"/>
                        </a:rPr>
                        <a:t>MTender concept</a:t>
                      </a: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ea typeface="Calibri" panose="020F0502020204030204" pitchFamily="34" charset="0"/>
                          <a:cs typeface="Times New Roman" panose="02020603050405020304" pitchFamily="18" charset="0"/>
                        </a:rPr>
                        <a:t>Main key aspects</a:t>
                      </a:r>
                      <a:r>
                        <a:rPr lang="en-GB" sz="1100" baseline="0" dirty="0">
                          <a:effectLst/>
                          <a:latin typeface="Franklin Gothic Book" panose="020B0503020102020204" pitchFamily="34" charset="0"/>
                          <a:ea typeface="Calibri" panose="020F0502020204030204" pitchFamily="34" charset="0"/>
                          <a:cs typeface="Times New Roman" panose="02020603050405020304" pitchFamily="18" charset="0"/>
                        </a:rPr>
                        <a:t> of </a:t>
                      </a:r>
                      <a:r>
                        <a:rPr lang="en-GB" sz="1100" baseline="0" dirty="0" smtClean="0">
                          <a:effectLst/>
                          <a:latin typeface="Franklin Gothic Book" panose="020B0503020102020204" pitchFamily="34" charset="0"/>
                          <a:ea typeface="Calibri" panose="020F0502020204030204" pitchFamily="34" charset="0"/>
                          <a:cs typeface="Times New Roman" panose="02020603050405020304" pitchFamily="18" charset="0"/>
                        </a:rPr>
                        <a:t>MTender</a:t>
                      </a:r>
                    </a:p>
                    <a:p>
                      <a:pPr marL="342900" lvl="0" indent="-342900">
                        <a:lnSpc>
                          <a:spcPct val="107000"/>
                        </a:lnSpc>
                        <a:spcAft>
                          <a:spcPts val="0"/>
                        </a:spcAft>
                        <a:buFont typeface="Arial" panose="020B0604020202020204" pitchFamily="34" charset="0"/>
                        <a:buChar char="•"/>
                        <a:tabLst>
                          <a:tab pos="457200" algn="l"/>
                        </a:tabLst>
                      </a:pPr>
                      <a:r>
                        <a:rPr lang="en-GB" sz="1100" baseline="0" dirty="0" smtClean="0">
                          <a:effectLst/>
                          <a:latin typeface="Franklin Gothic Book" panose="020B0503020102020204" pitchFamily="34" charset="0"/>
                          <a:ea typeface="Calibri" panose="020F0502020204030204" pitchFamily="34" charset="0"/>
                          <a:cs typeface="Times New Roman" panose="02020603050405020304" pitchFamily="18" charset="0"/>
                        </a:rPr>
                        <a:t>MTender architecture</a:t>
                      </a:r>
                      <a:endParaRPr lang="en-GB" sz="1100" baseline="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8"/>
                  </a:ext>
                </a:extLst>
              </a:tr>
              <a:tr h="383910">
                <a:tc>
                  <a:txBody>
                    <a:bodyPr/>
                    <a:lstStyle/>
                    <a:p>
                      <a:pPr>
                        <a:lnSpc>
                          <a:spcPct val="107000"/>
                        </a:lnSpc>
                        <a:spcAft>
                          <a:spcPts val="0"/>
                        </a:spcAft>
                      </a:pPr>
                      <a:r>
                        <a:rPr lang="en-GB" sz="1400" b="1" dirty="0">
                          <a:solidFill>
                            <a:schemeClr val="tx1"/>
                          </a:solidFill>
                          <a:effectLst/>
                          <a:latin typeface="Franklin Gothic Book" panose="020B0503020102020204" pitchFamily="34" charset="0"/>
                          <a:cs typeface="Times New Roman" panose="02020603050405020304" pitchFamily="18" charset="0"/>
                        </a:rPr>
                        <a:t>16.30 – 17.00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n-GB" sz="1100" b="1" dirty="0">
                          <a:effectLst/>
                          <a:latin typeface="Franklin Gothic Book" panose="020B0503020102020204" pitchFamily="34" charset="0"/>
                          <a:cs typeface="Times New Roman" panose="02020603050405020304" pitchFamily="18" charset="0"/>
                        </a:rPr>
                        <a:t>Questions and answers</a:t>
                      </a:r>
                      <a:endParaRPr lang="en-GB" sz="1100" dirty="0">
                        <a:effectLst/>
                        <a:latin typeface="Franklin Gothic Book" panose="020B0503020102020204" pitchFamily="34" charset="0"/>
                        <a:cs typeface="Times New Roman" panose="02020603050405020304" pitchFamily="18" charset="0"/>
                      </a:endParaRPr>
                    </a:p>
                    <a:p>
                      <a:pPr>
                        <a:lnSpc>
                          <a:spcPct val="107000"/>
                        </a:lnSpc>
                        <a:spcAft>
                          <a:spcPts val="0"/>
                        </a:spcAft>
                      </a:pPr>
                      <a:r>
                        <a:rPr lang="en-GB" sz="1100" i="1" dirty="0">
                          <a:effectLst/>
                          <a:latin typeface="Franklin Gothic Book" panose="020B0503020102020204" pitchFamily="34" charset="0"/>
                          <a:cs typeface="Times New Roman" panose="02020603050405020304" pitchFamily="18" charset="0"/>
                        </a:rPr>
                        <a:t>Xavier </a:t>
                      </a:r>
                      <a:r>
                        <a:rPr lang="en-GB" sz="1100" i="1" dirty="0" err="1">
                          <a:effectLst/>
                          <a:latin typeface="Franklin Gothic Book" panose="020B0503020102020204" pitchFamily="34" charset="0"/>
                          <a:cs typeface="Times New Roman" panose="02020603050405020304" pitchFamily="18" charset="0"/>
                        </a:rPr>
                        <a:t>Quer</a:t>
                      </a:r>
                      <a:r>
                        <a:rPr lang="en-GB" sz="1100" i="1" dirty="0">
                          <a:effectLst/>
                          <a:latin typeface="Franklin Gothic Book" panose="020B0503020102020204" pitchFamily="34" charset="0"/>
                          <a:cs typeface="Times New Roman" panose="02020603050405020304" pitchFamily="18" charset="0"/>
                        </a:rPr>
                        <a:t>, everis</a:t>
                      </a:r>
                      <a:endParaRPr lang="en-GB" sz="1100" dirty="0">
                        <a:effectLst/>
                        <a:latin typeface="Franklin Gothic Book" panose="020B0503020102020204" pitchFamily="34" charset="0"/>
                        <a:cs typeface="Times New Roman" panose="02020603050405020304" pitchFamily="18" charset="0"/>
                      </a:endParaRP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9"/>
                  </a:ext>
                </a:extLst>
              </a:tr>
            </a:tbl>
          </a:graphicData>
        </a:graphic>
      </p:graphicFrame>
    </p:spTree>
    <p:extLst>
      <p:ext uri="{BB962C8B-B14F-4D97-AF65-F5344CB8AC3E}">
        <p14:creationId xmlns:p14="http://schemas.microsoft.com/office/powerpoint/2010/main" val="31845910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to 13"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6134"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2" name="Rectángulo 11"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endParaRPr lang="en-US"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5" name="4 Título"/>
          <p:cNvSpPr>
            <a:spLocks noGrp="1"/>
          </p:cNvSpPr>
          <p:nvPr>
            <p:ph type="title"/>
          </p:nvPr>
        </p:nvSpPr>
        <p:spPr/>
        <p:txBody>
          <a:bodyPr>
            <a:normAutofit/>
          </a:bodyPr>
          <a:lstStyle/>
          <a:p>
            <a:r>
              <a:rPr lang="en-US" dirty="0"/>
              <a:t>Session objective</a:t>
            </a:r>
          </a:p>
        </p:txBody>
      </p:sp>
      <p:sp>
        <p:nvSpPr>
          <p:cNvPr id="8" name="7 Rectángulo redondeado"/>
          <p:cNvSpPr/>
          <p:nvPr/>
        </p:nvSpPr>
        <p:spPr>
          <a:xfrm>
            <a:off x="1403585" y="1721700"/>
            <a:ext cx="7056846" cy="900000"/>
          </a:xfrm>
          <a:prstGeom prst="roundRect">
            <a:avLst/>
          </a:prstGeom>
          <a:solidFill>
            <a:srgbClr val="FFFFFF">
              <a:lumMod val="85000"/>
            </a:srgbClr>
          </a:solidFill>
          <a:ln w="3240">
            <a:noFill/>
            <a:prstDash val="dash"/>
            <a:miter lim="800000"/>
            <a:headEnd/>
            <a:tailEnd/>
          </a:ln>
          <a:effectLst/>
        </p:spPr>
        <p:txBody>
          <a:bodyPr lIns="360000" tIns="36000" rIns="108000" bIns="360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0">
              <a:spcAft>
                <a:spcPts val="2400"/>
              </a:spcAft>
              <a:defRPr/>
            </a:pPr>
            <a:r>
              <a:rPr lang="en-US" kern="0" dirty="0">
                <a:solidFill>
                  <a:schemeClr val="tx1">
                    <a:lumMod val="50000"/>
                  </a:schemeClr>
                </a:solidFill>
                <a:latin typeface="Franklin Gothic Book" panose="020B0503020102020204" pitchFamily="34" charset="0"/>
                <a:cs typeface="Arial" pitchFamily="34" charset="0"/>
              </a:rPr>
              <a:t>Introduce the key objectives of the </a:t>
            </a:r>
            <a:r>
              <a:rPr lang="en-US" kern="0" dirty="0" smtClean="0">
                <a:solidFill>
                  <a:schemeClr val="tx1">
                    <a:lumMod val="50000"/>
                  </a:schemeClr>
                </a:solidFill>
                <a:latin typeface="Franklin Gothic Book" panose="020B0503020102020204" pitchFamily="34" charset="0"/>
                <a:cs typeface="Arial" pitchFamily="34" charset="0"/>
              </a:rPr>
              <a:t>Regulatory reform </a:t>
            </a:r>
            <a:r>
              <a:rPr lang="en-US" kern="0" dirty="0">
                <a:solidFill>
                  <a:schemeClr val="tx1">
                    <a:lumMod val="50000"/>
                  </a:schemeClr>
                </a:solidFill>
                <a:latin typeface="Franklin Gothic Book" panose="020B0503020102020204" pitchFamily="34" charset="0"/>
                <a:cs typeface="Arial" pitchFamily="34" charset="0"/>
              </a:rPr>
              <a:t>in Moldova</a:t>
            </a:r>
            <a:endParaRPr lang="en-US" b="1" kern="0" dirty="0">
              <a:solidFill>
                <a:schemeClr val="tx1">
                  <a:lumMod val="50000"/>
                </a:schemeClr>
              </a:solidFill>
              <a:latin typeface="Franklin Gothic Book" panose="020B0503020102020204" pitchFamily="34" charset="0"/>
              <a:cs typeface="Arial" pitchFamily="34" charset="0"/>
            </a:endParaRPr>
          </a:p>
        </p:txBody>
      </p:sp>
      <p:sp>
        <p:nvSpPr>
          <p:cNvPr id="9" name="8 Elipse"/>
          <p:cNvSpPr/>
          <p:nvPr/>
        </p:nvSpPr>
        <p:spPr>
          <a:xfrm>
            <a:off x="683569" y="1883700"/>
            <a:ext cx="576000" cy="576000"/>
          </a:xfrm>
          <a:prstGeom prst="ellipse">
            <a:avLst/>
          </a:prstGeom>
          <a:solidFill>
            <a:srgbClr val="FFFFFF"/>
          </a:solidFill>
          <a:ln w="25400" cap="flat" cmpd="sng" algn="ctr">
            <a:solidFill>
              <a:srgbClr val="FFFFFF">
                <a:lumMod val="50000"/>
              </a:srgbClr>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2800" b="1" i="0" u="none" strike="noStrike" kern="0" cap="none" spc="0" normalizeH="0" baseline="0" noProof="0" dirty="0">
                <a:ln>
                  <a:noFill/>
                </a:ln>
                <a:solidFill>
                  <a:schemeClr val="accent1"/>
                </a:solidFill>
                <a:effectLst/>
                <a:uLnTx/>
                <a:uFillTx/>
                <a:latin typeface="Franklin Gothic Book" panose="020B0503020102020204" pitchFamily="34" charset="0"/>
                <a:cs typeface="Arial" panose="020B0604020202020204" pitchFamily="34" charset="0"/>
              </a:rPr>
              <a:t>1</a:t>
            </a:r>
          </a:p>
        </p:txBody>
      </p:sp>
      <p:sp>
        <p:nvSpPr>
          <p:cNvPr id="10" name="7 Rectángulo redondeado"/>
          <p:cNvSpPr/>
          <p:nvPr/>
        </p:nvSpPr>
        <p:spPr>
          <a:xfrm>
            <a:off x="1403585" y="2886262"/>
            <a:ext cx="7056846" cy="900000"/>
          </a:xfrm>
          <a:prstGeom prst="roundRect">
            <a:avLst/>
          </a:prstGeom>
          <a:solidFill>
            <a:srgbClr val="FFFFFF">
              <a:lumMod val="85000"/>
            </a:srgbClr>
          </a:solidFill>
          <a:ln w="3240">
            <a:noFill/>
            <a:prstDash val="dash"/>
            <a:miter lim="800000"/>
            <a:headEnd/>
            <a:tailEnd/>
          </a:ln>
          <a:effectLst/>
        </p:spPr>
        <p:txBody>
          <a:bodyPr lIns="360000" tIns="36000" rIns="108000" bIns="360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0">
              <a:spcAft>
                <a:spcPts val="2400"/>
              </a:spcAft>
              <a:defRPr/>
            </a:pPr>
            <a:r>
              <a:rPr lang="en-US" kern="0" dirty="0">
                <a:solidFill>
                  <a:schemeClr val="tx1">
                    <a:lumMod val="50000"/>
                  </a:schemeClr>
                </a:solidFill>
                <a:latin typeface="Franklin Gothic Book" panose="020B0503020102020204" pitchFamily="34" charset="0"/>
                <a:cs typeface="Arial" pitchFamily="34" charset="0"/>
              </a:rPr>
              <a:t>Present the </a:t>
            </a:r>
            <a:r>
              <a:rPr lang="en-US" b="1" kern="0" dirty="0">
                <a:solidFill>
                  <a:schemeClr val="tx1">
                    <a:lumMod val="50000"/>
                  </a:schemeClr>
                </a:solidFill>
                <a:latin typeface="Franklin Gothic Book" panose="020B0503020102020204" pitchFamily="34" charset="0"/>
                <a:cs typeface="Arial" pitchFamily="34" charset="0"/>
              </a:rPr>
              <a:t>baseline situation</a:t>
            </a:r>
            <a:r>
              <a:rPr lang="en-US" kern="0" dirty="0">
                <a:solidFill>
                  <a:schemeClr val="tx1">
                    <a:lumMod val="50000"/>
                  </a:schemeClr>
                </a:solidFill>
                <a:latin typeface="Franklin Gothic Book" panose="020B0503020102020204" pitchFamily="34" charset="0"/>
                <a:cs typeface="Arial" pitchFamily="34" charset="0"/>
              </a:rPr>
              <a:t> regarding legal framework and international obligations</a:t>
            </a:r>
            <a:endParaRPr lang="en-US" b="1" kern="0" dirty="0">
              <a:solidFill>
                <a:schemeClr val="tx1">
                  <a:lumMod val="50000"/>
                </a:schemeClr>
              </a:solidFill>
              <a:latin typeface="Franklin Gothic Book" panose="020B0503020102020204" pitchFamily="34" charset="0"/>
              <a:cs typeface="Arial" pitchFamily="34" charset="0"/>
            </a:endParaRPr>
          </a:p>
        </p:txBody>
      </p:sp>
      <p:sp>
        <p:nvSpPr>
          <p:cNvPr id="11" name="8 Elipse"/>
          <p:cNvSpPr/>
          <p:nvPr/>
        </p:nvSpPr>
        <p:spPr>
          <a:xfrm>
            <a:off x="683569" y="3048262"/>
            <a:ext cx="576000" cy="576000"/>
          </a:xfrm>
          <a:prstGeom prst="ellipse">
            <a:avLst/>
          </a:prstGeom>
          <a:solidFill>
            <a:srgbClr val="FFFFFF"/>
          </a:solidFill>
          <a:ln w="25400" cap="flat" cmpd="sng" algn="ctr">
            <a:solidFill>
              <a:srgbClr val="FFFFFF">
                <a:lumMod val="50000"/>
              </a:srgbClr>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2800" b="1" kern="0" dirty="0">
                <a:solidFill>
                  <a:schemeClr val="accent1"/>
                </a:solidFill>
                <a:latin typeface="Franklin Gothic Book" panose="020B0503020102020204" pitchFamily="34" charset="0"/>
                <a:cs typeface="Arial" panose="020B0604020202020204" pitchFamily="34" charset="0"/>
              </a:rPr>
              <a:t>2</a:t>
            </a:r>
            <a:endParaRPr kumimoji="0" lang="es-ES" sz="2800" b="1" i="0" u="none" strike="noStrike" kern="0" cap="none" spc="0" normalizeH="0" baseline="0" noProof="0" dirty="0">
              <a:ln>
                <a:noFill/>
              </a:ln>
              <a:solidFill>
                <a:schemeClr val="accent1"/>
              </a:solidFill>
              <a:effectLst/>
              <a:uLnTx/>
              <a:uFillTx/>
              <a:latin typeface="Franklin Gothic Book" panose="020B0503020102020204" pitchFamily="34" charset="0"/>
              <a:cs typeface="Arial" panose="020B0604020202020204" pitchFamily="34" charset="0"/>
            </a:endParaRPr>
          </a:p>
        </p:txBody>
      </p:sp>
      <p:sp>
        <p:nvSpPr>
          <p:cNvPr id="13" name="7 Rectángulo redondeado"/>
          <p:cNvSpPr/>
          <p:nvPr/>
        </p:nvSpPr>
        <p:spPr>
          <a:xfrm>
            <a:off x="1403585" y="4150986"/>
            <a:ext cx="7056846" cy="900000"/>
          </a:xfrm>
          <a:prstGeom prst="roundRect">
            <a:avLst/>
          </a:prstGeom>
          <a:solidFill>
            <a:srgbClr val="FFFFFF">
              <a:lumMod val="85000"/>
            </a:srgbClr>
          </a:solidFill>
          <a:ln w="3240">
            <a:noFill/>
            <a:prstDash val="dash"/>
            <a:miter lim="800000"/>
            <a:headEnd/>
            <a:tailEnd/>
          </a:ln>
          <a:effectLst/>
        </p:spPr>
        <p:txBody>
          <a:bodyPr lIns="360000" tIns="36000" rIns="108000" bIns="360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0">
              <a:spcAft>
                <a:spcPts val="2400"/>
              </a:spcAft>
              <a:defRPr/>
            </a:pPr>
            <a:r>
              <a:rPr lang="en-US" kern="0" dirty="0">
                <a:solidFill>
                  <a:schemeClr val="tx1">
                    <a:lumMod val="50000"/>
                  </a:schemeClr>
                </a:solidFill>
                <a:latin typeface="Franklin Gothic Book" panose="020B0503020102020204" pitchFamily="34" charset="0"/>
                <a:cs typeface="Arial" pitchFamily="34" charset="0"/>
              </a:rPr>
              <a:t>Provide a detailed </a:t>
            </a:r>
            <a:r>
              <a:rPr lang="en-US" b="1" kern="0" dirty="0">
                <a:solidFill>
                  <a:schemeClr val="tx1">
                    <a:lumMod val="50000"/>
                  </a:schemeClr>
                </a:solidFill>
                <a:latin typeface="Franklin Gothic Book" panose="020B0503020102020204" pitchFamily="34" charset="0"/>
                <a:cs typeface="Arial" pitchFamily="34" charset="0"/>
              </a:rPr>
              <a:t>overview of the secondary legislation </a:t>
            </a:r>
            <a:r>
              <a:rPr lang="en-US" kern="0" dirty="0">
                <a:solidFill>
                  <a:schemeClr val="tx1">
                    <a:lumMod val="50000"/>
                  </a:schemeClr>
                </a:solidFill>
                <a:latin typeface="Franklin Gothic Book" panose="020B0503020102020204" pitchFamily="34" charset="0"/>
                <a:cs typeface="Arial" pitchFamily="34" charset="0"/>
              </a:rPr>
              <a:t>and transposed regulations</a:t>
            </a:r>
          </a:p>
        </p:txBody>
      </p:sp>
      <p:sp>
        <p:nvSpPr>
          <p:cNvPr id="15" name="8 Elipse"/>
          <p:cNvSpPr/>
          <p:nvPr/>
        </p:nvSpPr>
        <p:spPr>
          <a:xfrm>
            <a:off x="683569" y="4312986"/>
            <a:ext cx="576000" cy="576000"/>
          </a:xfrm>
          <a:prstGeom prst="ellipse">
            <a:avLst/>
          </a:prstGeom>
          <a:solidFill>
            <a:srgbClr val="FFFFFF"/>
          </a:solidFill>
          <a:ln w="25400" cap="flat" cmpd="sng" algn="ctr">
            <a:solidFill>
              <a:srgbClr val="FFFFFF">
                <a:lumMod val="50000"/>
              </a:srgbClr>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2800" b="1" i="0" u="none" strike="noStrike" kern="0" cap="none" spc="0" normalizeH="0" baseline="0" noProof="0" dirty="0">
                <a:ln>
                  <a:noFill/>
                </a:ln>
                <a:solidFill>
                  <a:schemeClr val="accent1"/>
                </a:solidFill>
                <a:effectLst/>
                <a:uLnTx/>
                <a:uFillTx/>
                <a:latin typeface="Franklin Gothic Book" panose="020B0503020102020204" pitchFamily="34" charset="0"/>
                <a:cs typeface="Arial" panose="020B0604020202020204" pitchFamily="34" charset="0"/>
              </a:rPr>
              <a:t>3</a:t>
            </a:r>
          </a:p>
        </p:txBody>
      </p:sp>
      <p:sp>
        <p:nvSpPr>
          <p:cNvPr id="3" name="Date Placeholder 2"/>
          <p:cNvSpPr>
            <a:spLocks noGrp="1"/>
          </p:cNvSpPr>
          <p:nvPr>
            <p:ph type="dt" sz="half" idx="2"/>
          </p:nvPr>
        </p:nvSpPr>
        <p:spPr/>
        <p:txBody>
          <a:bodyPr/>
          <a:lstStyle/>
          <a:p>
            <a:fld id="{3940F7B4-9D31-4BE4-ABF0-A1BED58D577F}" type="datetime3">
              <a:rPr lang="en-GB" smtClean="0"/>
              <a:t>7 July, 2020</a:t>
            </a:fld>
            <a:endParaRPr lang="en-GB" dirty="0"/>
          </a:p>
        </p:txBody>
      </p:sp>
      <p:sp>
        <p:nvSpPr>
          <p:cNvPr id="4" name="Slide Number Placeholder 3"/>
          <p:cNvSpPr>
            <a:spLocks noGrp="1"/>
          </p:cNvSpPr>
          <p:nvPr>
            <p:ph type="sldNum" sz="quarter" idx="4"/>
          </p:nvPr>
        </p:nvSpPr>
        <p:spPr/>
        <p:txBody>
          <a:bodyPr/>
          <a:lstStyle/>
          <a:p>
            <a:fld id="{71F9F866-B438-9445-8D9F-1F8FF6608833}" type="slidenum">
              <a:rPr lang="en-GB" smtClean="0"/>
              <a:pPr/>
              <a:t>34</a:t>
            </a:fld>
            <a:endParaRPr lang="en-GB" dirty="0"/>
          </a:p>
        </p:txBody>
      </p:sp>
    </p:spTree>
    <p:extLst>
      <p:ext uri="{BB962C8B-B14F-4D97-AF65-F5344CB8AC3E}">
        <p14:creationId xmlns:p14="http://schemas.microsoft.com/office/powerpoint/2010/main" val="40867979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ext uri="{D42A27DB-BD31-4B8C-83A1-F6EECF244321}">
                <p14:modId xmlns:p14="http://schemas.microsoft.com/office/powerpoint/2010/main" val="28906290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1716"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spcAft>
                <a:spcPts val="600"/>
              </a:spcAft>
            </a:pPr>
            <a:endParaRPr lang="en-GB"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6" name="Slide Number Placeholder 5"/>
          <p:cNvSpPr>
            <a:spLocks noGrp="1"/>
          </p:cNvSpPr>
          <p:nvPr>
            <p:ph type="sldNum" sz="quarter" idx="4"/>
          </p:nvPr>
        </p:nvSpPr>
        <p:spPr/>
        <p:txBody>
          <a:bodyPr/>
          <a:lstStyle/>
          <a:p>
            <a:fld id="{71F9F866-B438-9445-8D9F-1F8FF6608833}" type="slidenum">
              <a:rPr lang="en-GB" smtClean="0">
                <a:solidFill>
                  <a:srgbClr val="00539B"/>
                </a:solidFill>
              </a:rPr>
              <a:pPr/>
              <a:t>35</a:t>
            </a:fld>
            <a:endParaRPr lang="en-GB" dirty="0">
              <a:solidFill>
                <a:srgbClr val="00539B"/>
              </a:solidFill>
            </a:endParaRPr>
          </a:p>
        </p:txBody>
      </p:sp>
      <p:sp>
        <p:nvSpPr>
          <p:cNvPr id="31" name="4 Título"/>
          <p:cNvSpPr>
            <a:spLocks noGrp="1"/>
          </p:cNvSpPr>
          <p:nvPr>
            <p:ph type="title"/>
          </p:nvPr>
        </p:nvSpPr>
        <p:spPr>
          <a:xfrm>
            <a:off x="574673" y="101405"/>
            <a:ext cx="6985001" cy="617733"/>
          </a:xfrm>
        </p:spPr>
        <p:txBody>
          <a:bodyPr>
            <a:noAutofit/>
          </a:bodyPr>
          <a:lstStyle/>
          <a:p>
            <a:r>
              <a:rPr lang="en-GB" dirty="0" smtClean="0"/>
              <a:t>Regulatory reform</a:t>
            </a:r>
            <a:endParaRPr lang="en-GB" sz="2000" dirty="0">
              <a:solidFill>
                <a:schemeClr val="accent2"/>
              </a:solidFill>
            </a:endParaRPr>
          </a:p>
        </p:txBody>
      </p:sp>
      <p:sp>
        <p:nvSpPr>
          <p:cNvPr id="25" name="Date Placeholder 24"/>
          <p:cNvSpPr>
            <a:spLocks noGrp="1"/>
          </p:cNvSpPr>
          <p:nvPr>
            <p:ph type="dt" sz="half" idx="2"/>
          </p:nvPr>
        </p:nvSpPr>
        <p:spPr/>
        <p:txBody>
          <a:bodyPr/>
          <a:lstStyle/>
          <a:p>
            <a:fld id="{6C56ECAD-452C-4576-A259-A0082E3DEAEA}" type="datetime3">
              <a:rPr lang="en-GB" smtClean="0"/>
              <a:t>7 July, 2020</a:t>
            </a:fld>
            <a:endParaRPr lang="en-GB" dirty="0"/>
          </a:p>
        </p:txBody>
      </p:sp>
      <p:sp>
        <p:nvSpPr>
          <p:cNvPr id="47" name="TextBox 46"/>
          <p:cNvSpPr txBox="1"/>
          <p:nvPr/>
        </p:nvSpPr>
        <p:spPr>
          <a:xfrm>
            <a:off x="574673" y="726424"/>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Objectives of the component</a:t>
            </a:r>
          </a:p>
        </p:txBody>
      </p:sp>
      <p:sp>
        <p:nvSpPr>
          <p:cNvPr id="58" name="Rectangle 57"/>
          <p:cNvSpPr/>
          <p:nvPr/>
        </p:nvSpPr>
        <p:spPr>
          <a:xfrm>
            <a:off x="3074835" y="1930215"/>
            <a:ext cx="5294464" cy="4247317"/>
          </a:xfrm>
          <a:prstGeom prst="rect">
            <a:avLst/>
          </a:prstGeom>
        </p:spPr>
        <p:txBody>
          <a:bodyPr wrap="square" anchor="ctr">
            <a:spAutoFit/>
          </a:bodyPr>
          <a:lstStyle/>
          <a:p>
            <a:pPr marL="342900" lvl="0" indent="-342900">
              <a:spcBef>
                <a:spcPts val="600"/>
              </a:spcBef>
              <a:spcAft>
                <a:spcPts val="600"/>
              </a:spcAft>
              <a:buFont typeface="Arial" panose="020B0604020202020204" pitchFamily="34" charset="0"/>
              <a:buChar char="•"/>
              <a:tabLst>
                <a:tab pos="457200" algn="l"/>
              </a:tabLst>
            </a:pPr>
            <a:r>
              <a:rPr lang="en-GB" sz="2000" b="1" dirty="0">
                <a:solidFill>
                  <a:schemeClr val="tx1"/>
                </a:solidFill>
                <a:latin typeface="Franklin Gothic Book" panose="020B0503020102020204" pitchFamily="34" charset="0"/>
                <a:cs typeface="Times New Roman" panose="02020603050405020304" pitchFamily="18" charset="0"/>
              </a:rPr>
              <a:t>Review of the current public procurement framework</a:t>
            </a:r>
            <a:r>
              <a:rPr lang="en-GB" sz="2000" dirty="0">
                <a:solidFill>
                  <a:schemeClr val="tx1"/>
                </a:solidFill>
                <a:latin typeface="Franklin Gothic Book" panose="020B0503020102020204" pitchFamily="34" charset="0"/>
                <a:cs typeface="Times New Roman" panose="02020603050405020304" pitchFamily="18" charset="0"/>
              </a:rPr>
              <a:t>, including primary and secondary legislation</a:t>
            </a:r>
          </a:p>
          <a:p>
            <a:pPr marL="342900" lvl="0" indent="-342900">
              <a:spcBef>
                <a:spcPts val="600"/>
              </a:spcBef>
              <a:spcAft>
                <a:spcPts val="600"/>
              </a:spcAft>
              <a:buFont typeface="Arial" panose="020B0604020202020204" pitchFamily="34" charset="0"/>
              <a:buChar char="•"/>
              <a:tabLst>
                <a:tab pos="457200" algn="l"/>
              </a:tabLst>
            </a:pPr>
            <a:r>
              <a:rPr lang="en-GB" sz="2000" b="1" dirty="0">
                <a:solidFill>
                  <a:schemeClr val="tx1"/>
                </a:solidFill>
                <a:latin typeface="Franklin Gothic Book" panose="020B0503020102020204" pitchFamily="34" charset="0"/>
                <a:cs typeface="Times New Roman" panose="02020603050405020304" pitchFamily="18" charset="0"/>
              </a:rPr>
              <a:t>Provision of recommendations for transposition</a:t>
            </a:r>
            <a:r>
              <a:rPr lang="en-GB" sz="2000" dirty="0">
                <a:solidFill>
                  <a:schemeClr val="tx1"/>
                </a:solidFill>
                <a:latin typeface="Franklin Gothic Book" panose="020B0503020102020204" pitchFamily="34" charset="0"/>
                <a:cs typeface="Times New Roman" panose="02020603050405020304" pitchFamily="18" charset="0"/>
              </a:rPr>
              <a:t> of international obligations of the Republic of Moldova, such as the EU Accession Agreement and WTO GPA</a:t>
            </a:r>
          </a:p>
          <a:p>
            <a:pPr marL="342900" lvl="0" indent="-342900">
              <a:spcBef>
                <a:spcPts val="600"/>
              </a:spcBef>
              <a:spcAft>
                <a:spcPts val="600"/>
              </a:spcAft>
              <a:buFont typeface="Arial" panose="020B0604020202020204" pitchFamily="34" charset="0"/>
              <a:buChar char="•"/>
              <a:tabLst>
                <a:tab pos="457200" algn="l"/>
              </a:tabLst>
            </a:pPr>
            <a:r>
              <a:rPr lang="en-GB" sz="2000" b="1" dirty="0">
                <a:solidFill>
                  <a:schemeClr val="tx1"/>
                </a:solidFill>
                <a:latin typeface="Franklin Gothic Book" panose="020B0503020102020204" pitchFamily="34" charset="0"/>
                <a:cs typeface="Times New Roman" panose="02020603050405020304" pitchFamily="18" charset="0"/>
              </a:rPr>
              <a:t>Drafting of precepts </a:t>
            </a:r>
            <a:r>
              <a:rPr lang="en-GB" sz="2000" dirty="0">
                <a:solidFill>
                  <a:schemeClr val="tx1"/>
                </a:solidFill>
                <a:latin typeface="Franklin Gothic Book" panose="020B0503020102020204" pitchFamily="34" charset="0"/>
                <a:cs typeface="Times New Roman" panose="02020603050405020304" pitchFamily="18" charset="0"/>
              </a:rPr>
              <a:t>to be incorporated in the </a:t>
            </a:r>
            <a:r>
              <a:rPr lang="en-GB" sz="2000" b="1" dirty="0">
                <a:solidFill>
                  <a:schemeClr val="tx1"/>
                </a:solidFill>
                <a:latin typeface="Franklin Gothic Book" panose="020B0503020102020204" pitchFamily="34" charset="0"/>
                <a:cs typeface="Times New Roman" panose="02020603050405020304" pitchFamily="18" charset="0"/>
              </a:rPr>
              <a:t>public procurement law</a:t>
            </a:r>
          </a:p>
          <a:p>
            <a:pPr marL="342900" lvl="0" indent="-342900">
              <a:spcBef>
                <a:spcPts val="600"/>
              </a:spcBef>
              <a:spcAft>
                <a:spcPts val="600"/>
              </a:spcAft>
              <a:buFont typeface="Arial" panose="020B0604020202020204" pitchFamily="34" charset="0"/>
              <a:buChar char="•"/>
              <a:tabLst>
                <a:tab pos="457200" algn="l"/>
              </a:tabLst>
            </a:pPr>
            <a:r>
              <a:rPr lang="en-GB" sz="2000" b="1" dirty="0">
                <a:solidFill>
                  <a:schemeClr val="tx1"/>
                </a:solidFill>
                <a:latin typeface="Franklin Gothic Book" panose="020B0503020102020204" pitchFamily="34" charset="0"/>
                <a:cs typeface="Times New Roman" panose="02020603050405020304" pitchFamily="18" charset="0"/>
              </a:rPr>
              <a:t>Drafting of secondary legislation </a:t>
            </a:r>
            <a:r>
              <a:rPr lang="en-GB" sz="2000" dirty="0">
                <a:solidFill>
                  <a:schemeClr val="tx1"/>
                </a:solidFill>
                <a:latin typeface="Franklin Gothic Book" panose="020B0503020102020204" pitchFamily="34" charset="0"/>
                <a:cs typeface="Times New Roman" panose="02020603050405020304" pitchFamily="18" charset="0"/>
              </a:rPr>
              <a:t>for the adoption of eProcurement and implementation of primary legislation</a:t>
            </a:r>
          </a:p>
        </p:txBody>
      </p:sp>
      <p:pic>
        <p:nvPicPr>
          <p:cNvPr id="2" name="Picture 1"/>
          <p:cNvPicPr>
            <a:picLocks noChangeAspect="1"/>
          </p:cNvPicPr>
          <p:nvPr/>
        </p:nvPicPr>
        <p:blipFill>
          <a:blip r:embed="rId8"/>
          <a:stretch>
            <a:fillRect/>
          </a:stretch>
        </p:blipFill>
        <p:spPr>
          <a:xfrm>
            <a:off x="554835" y="2910250"/>
            <a:ext cx="2520000" cy="2287241"/>
          </a:xfrm>
          <a:prstGeom prst="rect">
            <a:avLst/>
          </a:prstGeom>
        </p:spPr>
      </p:pic>
    </p:spTree>
    <p:extLst>
      <p:ext uri="{BB962C8B-B14F-4D97-AF65-F5344CB8AC3E}">
        <p14:creationId xmlns:p14="http://schemas.microsoft.com/office/powerpoint/2010/main" val="30729357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to 7" hidden="1"/>
          <p:cNvGraphicFramePr>
            <a:graphicFrameLocks noChangeAspect="1"/>
          </p:cNvGraphicFramePr>
          <p:nvPr>
            <p:custDataLst>
              <p:tags r:id="rId2"/>
            </p:custDataLst>
            <p:extLst>
              <p:ext uri="{D42A27DB-BD31-4B8C-83A1-F6EECF244321}">
                <p14:modId xmlns:p14="http://schemas.microsoft.com/office/powerpoint/2010/main" val="19393711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0608"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ángulo 6"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endParaRPr lang="en-GB"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3" name="Dian numeron paikkamerkki 2"/>
          <p:cNvSpPr>
            <a:spLocks noGrp="1"/>
          </p:cNvSpPr>
          <p:nvPr>
            <p:ph type="sldNum" sz="quarter" idx="4"/>
          </p:nvPr>
        </p:nvSpPr>
        <p:spPr>
          <a:xfrm>
            <a:off x="8634223" y="6480000"/>
            <a:ext cx="360002" cy="378000"/>
          </a:xfrm>
        </p:spPr>
        <p:txBody>
          <a:bodyPr/>
          <a:lstStyle/>
          <a:p>
            <a:fld id="{71F9F866-B438-9445-8D9F-1F8FF6608833}" type="slidenum">
              <a:rPr lang="en-GB" smtClean="0">
                <a:solidFill>
                  <a:srgbClr val="00539B"/>
                </a:solidFill>
              </a:rPr>
              <a:pPr/>
              <a:t>36</a:t>
            </a:fld>
            <a:endParaRPr lang="en-GB" dirty="0">
              <a:solidFill>
                <a:srgbClr val="00539B"/>
              </a:solidFill>
            </a:endParaRPr>
          </a:p>
        </p:txBody>
      </p:sp>
      <p:sp>
        <p:nvSpPr>
          <p:cNvPr id="16" name="Tekstin paikkamerkki 5"/>
          <p:cNvSpPr>
            <a:spLocks noGrp="1"/>
          </p:cNvSpPr>
          <p:nvPr>
            <p:ph type="body" sz="quarter" idx="10"/>
          </p:nvPr>
        </p:nvSpPr>
        <p:spPr>
          <a:xfrm>
            <a:off x="2305891" y="4420810"/>
            <a:ext cx="6596063" cy="1849916"/>
          </a:xfrm>
          <a:ln w="3175">
            <a:solidFill>
              <a:schemeClr val="accent2"/>
            </a:solidFill>
            <a:prstDash val="dash"/>
          </a:ln>
        </p:spPr>
        <p:txBody>
          <a:bodyPr lIns="144000" rIns="144000" anchor="ctr"/>
          <a:lstStyle/>
          <a:p>
            <a:pPr marL="285750" lvl="0" indent="-285750">
              <a:buFont typeface="Arial" panose="020B0604020202020204" pitchFamily="34" charset="0"/>
              <a:buChar char="•"/>
            </a:pPr>
            <a:r>
              <a:rPr lang="en-GB" sz="1600" dirty="0"/>
              <a:t>Following phases and steps of the Association Agreement </a:t>
            </a:r>
          </a:p>
          <a:p>
            <a:pPr marL="285750" lvl="0" indent="-285750">
              <a:buFont typeface="Arial" panose="020B0604020202020204" pitchFamily="34" charset="0"/>
              <a:buChar char="•"/>
            </a:pPr>
            <a:r>
              <a:rPr lang="en-GB" sz="1600" dirty="0"/>
              <a:t>EU procurement directives full implementation</a:t>
            </a:r>
          </a:p>
          <a:p>
            <a:pPr marL="285750" lvl="0" indent="-285750">
              <a:buFont typeface="Arial" panose="020B0604020202020204" pitchFamily="34" charset="0"/>
              <a:buChar char="•"/>
            </a:pPr>
            <a:r>
              <a:rPr lang="en-GB" dirty="0"/>
              <a:t>Deploy full potential of eProcurement reform</a:t>
            </a:r>
            <a:endParaRPr lang="en-GB" sz="1600" dirty="0"/>
          </a:p>
        </p:txBody>
      </p:sp>
      <p:sp>
        <p:nvSpPr>
          <p:cNvPr id="21" name="Tekstin paikkamerkki 3"/>
          <p:cNvSpPr txBox="1">
            <a:spLocks/>
          </p:cNvSpPr>
          <p:nvPr/>
        </p:nvSpPr>
        <p:spPr>
          <a:xfrm>
            <a:off x="2326529" y="1301946"/>
            <a:ext cx="6575425" cy="2778040"/>
          </a:xfrm>
          <a:prstGeom prst="rect">
            <a:avLst/>
          </a:prstGeom>
          <a:ln w="3175">
            <a:solidFill>
              <a:schemeClr val="accent1"/>
            </a:solidFill>
            <a:prstDash val="dash"/>
          </a:ln>
        </p:spPr>
        <p:txBody>
          <a:bodyPr vert="horz" lIns="144000" tIns="0" rIns="144000" bIns="0" rtlCol="0" anchor="ctr">
            <a:noAutofit/>
          </a:bodyPr>
          <a:lstStyle>
            <a:lvl1pPr marL="0" indent="0" algn="l" rtl="0" eaLnBrk="1" fontAlgn="base" hangingPunct="1">
              <a:lnSpc>
                <a:spcPct val="100000"/>
              </a:lnSpc>
              <a:spcBef>
                <a:spcPts val="0"/>
              </a:spcBef>
              <a:spcAft>
                <a:spcPts val="1200"/>
              </a:spcAft>
              <a:buClrTx/>
              <a:buFontTx/>
              <a:buNone/>
              <a:defRPr lang="en-US" sz="2000" kern="1200" smtClean="0">
                <a:solidFill>
                  <a:schemeClr val="tx1">
                    <a:lumMod val="50000"/>
                  </a:schemeClr>
                </a:solidFill>
                <a:latin typeface="Franklin Gothic Book"/>
                <a:ea typeface="ＭＳ Ｐゴシック" charset="0"/>
                <a:cs typeface="Franklin Gothic Book"/>
              </a:defRPr>
            </a:lvl1pPr>
            <a:lvl2pPr marL="179388" marR="0" indent="-179388" algn="l" defTabSz="914400" rtl="0" eaLnBrk="1" fontAlgn="base" latinLnBrk="0" hangingPunct="1">
              <a:lnSpc>
                <a:spcPct val="100000"/>
              </a:lnSpc>
              <a:spcBef>
                <a:spcPts val="0"/>
              </a:spcBef>
              <a:spcAft>
                <a:spcPts val="1200"/>
              </a:spcAft>
              <a:buClr>
                <a:srgbClr val="00539B"/>
              </a:buClr>
              <a:buSzTx/>
              <a:buFont typeface="Arial" charset="0"/>
              <a:buChar char="•"/>
              <a:tabLst/>
              <a:defRPr lang="en-US" sz="2000" kern="1200" smtClean="0">
                <a:solidFill>
                  <a:schemeClr val="tx1">
                    <a:lumMod val="50000"/>
                  </a:schemeClr>
                </a:solidFill>
                <a:latin typeface="Franklin Gothic Book"/>
                <a:ea typeface="Franklin Gothic Book"/>
                <a:cs typeface="Franklin Gothic Book"/>
              </a:defRPr>
            </a:lvl2pPr>
            <a:lvl3pPr marL="360000" marR="0" indent="-180000" algn="l" defTabSz="914400" rtl="0" eaLnBrk="1" fontAlgn="base" latinLnBrk="0" hangingPunct="1">
              <a:lnSpc>
                <a:spcPct val="100000"/>
              </a:lnSpc>
              <a:spcBef>
                <a:spcPts val="0"/>
              </a:spcBef>
              <a:spcAft>
                <a:spcPts val="1200"/>
              </a:spcAft>
              <a:buClrTx/>
              <a:buSzTx/>
              <a:buFont typeface="Arial"/>
              <a:buChar char="•"/>
              <a:tabLst/>
              <a:defRPr lang="en-US" sz="2000" kern="1200" smtClean="0">
                <a:solidFill>
                  <a:schemeClr val="tx1">
                    <a:lumMod val="50000"/>
                  </a:schemeClr>
                </a:solidFill>
                <a:latin typeface="Franklin Gothic Book"/>
                <a:ea typeface="Franklin Gothic Book"/>
                <a:cs typeface="Franklin Gothic Book"/>
              </a:defRPr>
            </a:lvl3pPr>
            <a:lvl4pPr marL="540000" marR="0" indent="-180000" algn="l" defTabSz="914400" rtl="0" eaLnBrk="1" fontAlgn="base" latinLnBrk="0" hangingPunct="1">
              <a:lnSpc>
                <a:spcPct val="100000"/>
              </a:lnSpc>
              <a:spcBef>
                <a:spcPts val="0"/>
              </a:spcBef>
              <a:spcAft>
                <a:spcPts val="1200"/>
              </a:spcAft>
              <a:buClrTx/>
              <a:buSzTx/>
              <a:buFont typeface="Arial" panose="020B0604020202020204" pitchFamily="34" charset="0"/>
              <a:buChar char="‒"/>
              <a:tabLst/>
              <a:defRPr lang="en-US" sz="2000" kern="1200" baseline="0" smtClean="0">
                <a:solidFill>
                  <a:schemeClr val="tx1">
                    <a:lumMod val="50000"/>
                  </a:schemeClr>
                </a:solidFill>
                <a:latin typeface="Franklin Gothic Book"/>
                <a:ea typeface="Franklin Gothic Book"/>
                <a:cs typeface="Franklin Gothic Book"/>
              </a:defRPr>
            </a:lvl4pPr>
            <a:lvl5pPr marL="2057400" indent="0" algn="l" rtl="0" eaLnBrk="1" fontAlgn="base" hangingPunct="1">
              <a:lnSpc>
                <a:spcPct val="100000"/>
              </a:lnSpc>
              <a:spcBef>
                <a:spcPts val="0"/>
              </a:spcBef>
              <a:spcAft>
                <a:spcPts val="1200"/>
              </a:spcAft>
              <a:buFont typeface="Arial" charset="0"/>
              <a:buNone/>
              <a:defRPr sz="1200" kern="1200">
                <a:solidFill>
                  <a:srgbClr val="929395"/>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lgn="just">
              <a:buFont typeface="Arial" panose="020B0604020202020204" pitchFamily="34" charset="0"/>
              <a:buChar char="•"/>
            </a:pPr>
            <a:r>
              <a:rPr lang="en-GB" sz="1600" dirty="0"/>
              <a:t>Current PPL does not prevent eProcurement </a:t>
            </a:r>
            <a:r>
              <a:rPr lang="en-GB" sz="1600" b="1" dirty="0"/>
              <a:t>concept reform.</a:t>
            </a:r>
            <a:r>
              <a:rPr lang="en-GB" sz="1600" dirty="0"/>
              <a:t> However, PPL does not identify all planned changes. </a:t>
            </a:r>
          </a:p>
          <a:p>
            <a:pPr marL="285750" indent="-285750" algn="just">
              <a:buFont typeface="Arial" panose="020B0604020202020204" pitchFamily="34" charset="0"/>
              <a:buChar char="•"/>
            </a:pPr>
            <a:r>
              <a:rPr lang="en-GB" sz="1600" dirty="0"/>
              <a:t>Regarding </a:t>
            </a:r>
            <a:r>
              <a:rPr lang="en-GB" sz="1600" b="1" dirty="0"/>
              <a:t>Moldova-EU Association Agreement</a:t>
            </a:r>
            <a:r>
              <a:rPr lang="en-GB" sz="1600" dirty="0"/>
              <a:t>, PPL fulfils almost entirely the general procurement principles of Article 271. </a:t>
            </a:r>
          </a:p>
          <a:p>
            <a:pPr marL="285750" indent="-285750" algn="just">
              <a:buFont typeface="Arial" panose="020B0604020202020204" pitchFamily="34" charset="0"/>
              <a:buChar char="•"/>
            </a:pPr>
            <a:r>
              <a:rPr lang="en-GB" sz="1600" dirty="0"/>
              <a:t>As regards to </a:t>
            </a:r>
            <a:r>
              <a:rPr lang="en-GB" sz="1600" b="1" dirty="0"/>
              <a:t>WTO GPA </a:t>
            </a:r>
            <a:r>
              <a:rPr lang="en-GB" sz="1600" dirty="0"/>
              <a:t>responsibilities, there are changes that should be made, for example streamlining the timelines of publishing notices.</a:t>
            </a:r>
          </a:p>
          <a:p>
            <a:pPr marL="285750" indent="-285750" algn="just">
              <a:buFont typeface="Arial" panose="020B0604020202020204" pitchFamily="34" charset="0"/>
              <a:buChar char="•"/>
            </a:pPr>
            <a:r>
              <a:rPr lang="en-GB" sz="1600" dirty="0"/>
              <a:t>Other primary legislation will require assessment, such as: Criminal Records Act and the Act on Openness of Government Activities.</a:t>
            </a:r>
          </a:p>
        </p:txBody>
      </p:sp>
      <p:sp>
        <p:nvSpPr>
          <p:cNvPr id="23" name="Rectángulo 22"/>
          <p:cNvSpPr/>
          <p:nvPr/>
        </p:nvSpPr>
        <p:spPr>
          <a:xfrm>
            <a:off x="341313" y="4420809"/>
            <a:ext cx="1675746" cy="18499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GB" sz="1600" dirty="0">
                <a:latin typeface="Franklin Gothic Book" panose="020B0503020102020204" pitchFamily="34" charset="0"/>
              </a:rPr>
              <a:t>Reform of public procurement rules and secondary legislation is needed for</a:t>
            </a:r>
          </a:p>
        </p:txBody>
      </p:sp>
      <p:cxnSp>
        <p:nvCxnSpPr>
          <p:cNvPr id="24" name="Conector recto 23"/>
          <p:cNvCxnSpPr/>
          <p:nvPr/>
        </p:nvCxnSpPr>
        <p:spPr>
          <a:xfrm>
            <a:off x="326330" y="4250397"/>
            <a:ext cx="8575624" cy="0"/>
          </a:xfrm>
          <a:prstGeom prst="line">
            <a:avLst/>
          </a:prstGeom>
          <a:ln w="6350">
            <a:solidFill>
              <a:schemeClr val="bg1">
                <a:lumMod val="75000"/>
              </a:schemeClr>
            </a:solidFill>
            <a:prstDash val="dash"/>
            <a:tailEnd type="none"/>
          </a:ln>
          <a:effectLst/>
        </p:spPr>
        <p:style>
          <a:lnRef idx="2">
            <a:schemeClr val="accent1"/>
          </a:lnRef>
          <a:fillRef idx="0">
            <a:schemeClr val="accent1"/>
          </a:fillRef>
          <a:effectRef idx="1">
            <a:schemeClr val="accent1"/>
          </a:effectRef>
          <a:fontRef idx="minor">
            <a:schemeClr val="tx1"/>
          </a:fontRef>
        </p:style>
      </p:cxnSp>
      <p:sp>
        <p:nvSpPr>
          <p:cNvPr id="25" name="Rectángulo 24"/>
          <p:cNvSpPr/>
          <p:nvPr/>
        </p:nvSpPr>
        <p:spPr>
          <a:xfrm>
            <a:off x="341313" y="1301946"/>
            <a:ext cx="1675746" cy="277804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sz="1600" dirty="0">
                <a:latin typeface="Franklin Gothic Book" panose="020B0503020102020204" pitchFamily="34" charset="0"/>
              </a:rPr>
              <a:t>eProcurement </a:t>
            </a:r>
            <a:r>
              <a:rPr lang="en-GB" sz="1600" b="1" dirty="0">
                <a:latin typeface="Franklin Gothic Book" panose="020B0503020102020204" pitchFamily="34" charset="0"/>
              </a:rPr>
              <a:t>concept reform</a:t>
            </a:r>
            <a:r>
              <a:rPr lang="en-GB" sz="1600" dirty="0">
                <a:latin typeface="Franklin Gothic Book" panose="020B0503020102020204" pitchFamily="34" charset="0"/>
              </a:rPr>
              <a:t> and international agreements vs PPL</a:t>
            </a:r>
          </a:p>
        </p:txBody>
      </p:sp>
      <p:sp>
        <p:nvSpPr>
          <p:cNvPr id="17" name="Title 1"/>
          <p:cNvSpPr txBox="1">
            <a:spLocks/>
          </p:cNvSpPr>
          <p:nvPr/>
        </p:nvSpPr>
        <p:spPr>
          <a:xfrm>
            <a:off x="574673" y="101405"/>
            <a:ext cx="6985001" cy="617733"/>
          </a:xfrm>
          <a:prstGeom prst="rect">
            <a:avLst/>
          </a:prstGeom>
        </p:spPr>
        <p:txBody>
          <a:bodyPr vert="horz" lIns="0" tIns="0" rIns="0" bIns="0" rtlCol="0" anchor="ctr">
            <a:norm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r>
              <a:rPr lang="en-GB" dirty="0" smtClean="0"/>
              <a:t>Regulatory reform</a:t>
            </a:r>
            <a:endParaRPr lang="en-GB" sz="4400" dirty="0">
              <a:solidFill>
                <a:schemeClr val="accent2"/>
              </a:solidFill>
            </a:endParaRPr>
          </a:p>
        </p:txBody>
      </p:sp>
      <p:sp>
        <p:nvSpPr>
          <p:cNvPr id="18" name="TextBox 17"/>
          <p:cNvSpPr txBox="1"/>
          <p:nvPr/>
        </p:nvSpPr>
        <p:spPr>
          <a:xfrm>
            <a:off x="574673" y="726424"/>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Introduction to legal changes needed</a:t>
            </a:r>
          </a:p>
        </p:txBody>
      </p:sp>
      <p:sp>
        <p:nvSpPr>
          <p:cNvPr id="2" name="Date Placeholder 1"/>
          <p:cNvSpPr>
            <a:spLocks noGrp="1"/>
          </p:cNvSpPr>
          <p:nvPr>
            <p:ph type="dt" sz="half" idx="2"/>
          </p:nvPr>
        </p:nvSpPr>
        <p:spPr/>
        <p:txBody>
          <a:bodyPr/>
          <a:lstStyle/>
          <a:p>
            <a:fld id="{BB8FB333-EB3F-4EB9-B83F-2189F13B2963}" type="datetime3">
              <a:rPr lang="en-GB" smtClean="0"/>
              <a:t>7 July, 2020</a:t>
            </a:fld>
            <a:endParaRPr lang="en-GB" dirty="0"/>
          </a:p>
        </p:txBody>
      </p:sp>
    </p:spTree>
    <p:extLst>
      <p:ext uri="{BB962C8B-B14F-4D97-AF65-F5344CB8AC3E}">
        <p14:creationId xmlns:p14="http://schemas.microsoft.com/office/powerpoint/2010/main" val="42863297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to 9" hidden="1"/>
          <p:cNvGraphicFramePr>
            <a:graphicFrameLocks noChangeAspect="1"/>
          </p:cNvGraphicFramePr>
          <p:nvPr>
            <p:custDataLst>
              <p:tags r:id="rId2"/>
            </p:custDataLst>
            <p:extLst>
              <p:ext uri="{D42A27DB-BD31-4B8C-83A1-F6EECF244321}">
                <p14:modId xmlns:p14="http://schemas.microsoft.com/office/powerpoint/2010/main" val="29771306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1631"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1" name="Rectángulo 10"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endParaRPr lang="en-GB"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3" name="Dian numeron paikkamerkki 2"/>
          <p:cNvSpPr>
            <a:spLocks noGrp="1"/>
          </p:cNvSpPr>
          <p:nvPr>
            <p:ph type="sldNum" sz="quarter" idx="4"/>
          </p:nvPr>
        </p:nvSpPr>
        <p:spPr/>
        <p:txBody>
          <a:bodyPr/>
          <a:lstStyle/>
          <a:p>
            <a:fld id="{71F9F866-B438-9445-8D9F-1F8FF6608833}" type="slidenum">
              <a:rPr lang="en-GB" smtClean="0">
                <a:solidFill>
                  <a:srgbClr val="00539B"/>
                </a:solidFill>
              </a:rPr>
              <a:pPr/>
              <a:t>37</a:t>
            </a:fld>
            <a:endParaRPr lang="en-GB" dirty="0">
              <a:solidFill>
                <a:srgbClr val="00539B"/>
              </a:solidFill>
            </a:endParaRPr>
          </a:p>
        </p:txBody>
      </p:sp>
      <p:sp>
        <p:nvSpPr>
          <p:cNvPr id="24" name="Title 1"/>
          <p:cNvSpPr txBox="1">
            <a:spLocks/>
          </p:cNvSpPr>
          <p:nvPr/>
        </p:nvSpPr>
        <p:spPr>
          <a:xfrm>
            <a:off x="574673" y="101405"/>
            <a:ext cx="6985001" cy="617733"/>
          </a:xfrm>
          <a:prstGeom prst="rect">
            <a:avLst/>
          </a:prstGeom>
        </p:spPr>
        <p:txBody>
          <a:bodyPr vert="horz" lIns="0" tIns="0" rIns="0" bIns="0" rtlCol="0" anchor="ctr">
            <a:norm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r>
              <a:rPr lang="en-GB" dirty="0" smtClean="0"/>
              <a:t>Regulatory reform</a:t>
            </a:r>
            <a:endParaRPr lang="en-GB" sz="4400" dirty="0">
              <a:solidFill>
                <a:schemeClr val="accent2"/>
              </a:solidFill>
            </a:endParaRPr>
          </a:p>
        </p:txBody>
      </p:sp>
      <p:sp>
        <p:nvSpPr>
          <p:cNvPr id="25" name="TextBox 24"/>
          <p:cNvSpPr txBox="1"/>
          <p:nvPr/>
        </p:nvSpPr>
        <p:spPr>
          <a:xfrm>
            <a:off x="574673" y="726424"/>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Public procurement thresholds</a:t>
            </a:r>
          </a:p>
        </p:txBody>
      </p:sp>
      <p:sp>
        <p:nvSpPr>
          <p:cNvPr id="2" name="Date Placeholder 1"/>
          <p:cNvSpPr>
            <a:spLocks noGrp="1"/>
          </p:cNvSpPr>
          <p:nvPr>
            <p:ph type="dt" sz="half" idx="2"/>
          </p:nvPr>
        </p:nvSpPr>
        <p:spPr/>
        <p:txBody>
          <a:bodyPr/>
          <a:lstStyle/>
          <a:p>
            <a:fld id="{3F816E7E-B7AC-4BA4-9433-AF3BEC8A07BE}" type="datetime3">
              <a:rPr lang="en-GB" smtClean="0"/>
              <a:t>7 July, 2020</a:t>
            </a:fld>
            <a:endParaRPr lang="en-GB" dirty="0"/>
          </a:p>
        </p:txBody>
      </p:sp>
      <p:sp>
        <p:nvSpPr>
          <p:cNvPr id="26" name="24 CuadroTexto"/>
          <p:cNvSpPr txBox="1"/>
          <p:nvPr/>
        </p:nvSpPr>
        <p:spPr>
          <a:xfrm>
            <a:off x="204137" y="1159368"/>
            <a:ext cx="8688342" cy="584775"/>
          </a:xfrm>
          <a:prstGeom prst="rect">
            <a:avLst/>
          </a:prstGeom>
          <a:noFill/>
        </p:spPr>
        <p:txBody>
          <a:bodyPr wrap="square" rtlCol="0">
            <a:spAutoFit/>
          </a:bodyPr>
          <a:lstStyle/>
          <a:p>
            <a:r>
              <a:rPr lang="en-GB" sz="1600" dirty="0" smtClean="0">
                <a:solidFill>
                  <a:srgbClr val="58595B">
                    <a:lumMod val="50000"/>
                  </a:srgbClr>
                </a:solidFill>
                <a:latin typeface="Franklin Gothic Book" panose="020B0503020102020204" pitchFamily="34" charset="0"/>
                <a:cs typeface="Arial" panose="020B0604020202020204" pitchFamily="34" charset="0"/>
              </a:rPr>
              <a:t>The legal reform is aimed at making the public procurement legal framework more efficient while being compliant with EU Directives and GPA rules </a:t>
            </a:r>
            <a:endParaRPr lang="en-GB" sz="1600" dirty="0">
              <a:solidFill>
                <a:srgbClr val="58595B">
                  <a:lumMod val="50000"/>
                </a:srgbClr>
              </a:solidFill>
              <a:latin typeface="Franklin Gothic Book" panose="020B0503020102020204" pitchFamily="34" charset="0"/>
              <a:cs typeface="Arial" panose="020B0604020202020204" pitchFamily="34" charset="0"/>
            </a:endParaRPr>
          </a:p>
        </p:txBody>
      </p:sp>
      <p:sp>
        <p:nvSpPr>
          <p:cNvPr id="27" name="17 Rectángulo redondeado"/>
          <p:cNvSpPr/>
          <p:nvPr/>
        </p:nvSpPr>
        <p:spPr>
          <a:xfrm>
            <a:off x="4233436" y="3836097"/>
            <a:ext cx="4562573" cy="794542"/>
          </a:xfrm>
          <a:prstGeom prst="roundRect">
            <a:avLst/>
          </a:prstGeom>
          <a:noFill/>
          <a:ln w="19050" cap="flat" cmpd="sng" algn="ctr">
            <a:solidFill>
              <a:srgbClr val="FFFFFF">
                <a:lumMod val="50000"/>
              </a:srgbClr>
            </a:solidFill>
            <a:prstDash val="sysDash"/>
          </a:ln>
          <a:effectLst/>
        </p:spPr>
        <p:txBody>
          <a:bodyPr lIns="36000" r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chemeClr val="tx1">
                    <a:lumMod val="50000"/>
                  </a:schemeClr>
                </a:solidFill>
                <a:effectLst/>
                <a:uLnTx/>
                <a:uFillTx/>
                <a:latin typeface="Franklin Gothic Book" panose="020B0503020102020204" pitchFamily="34" charset="0"/>
              </a:rPr>
              <a:t>Mandatory to </a:t>
            </a:r>
            <a:r>
              <a:rPr kumimoji="0" lang="en-GB" sz="1400" b="1" i="0" u="none" strike="noStrike" kern="0" cap="none" spc="0" normalizeH="0" baseline="0" noProof="0" dirty="0">
                <a:ln>
                  <a:noFill/>
                </a:ln>
                <a:solidFill>
                  <a:schemeClr val="tx1">
                    <a:lumMod val="50000"/>
                  </a:schemeClr>
                </a:solidFill>
                <a:effectLst/>
                <a:uLnTx/>
                <a:uFillTx/>
                <a:latin typeface="Franklin Gothic Book" panose="020B0503020102020204" pitchFamily="34" charset="0"/>
              </a:rPr>
              <a:t>apply the 2014 EU Directives principles: </a:t>
            </a:r>
            <a:r>
              <a:rPr lang="en-GB" sz="1400" kern="0" dirty="0">
                <a:solidFill>
                  <a:schemeClr val="tx1">
                    <a:lumMod val="50000"/>
                  </a:schemeClr>
                </a:solidFill>
                <a:latin typeface="Franklin Gothic Book" panose="020B0503020102020204" pitchFamily="34" charset="0"/>
              </a:rPr>
              <a:t>transparency, competition, </a:t>
            </a:r>
            <a:r>
              <a:rPr kumimoji="0" lang="en-GB" sz="1400" b="0" i="0" u="none" strike="noStrike" kern="0" cap="none" spc="0" normalizeH="0" baseline="0" noProof="0" dirty="0">
                <a:ln>
                  <a:noFill/>
                </a:ln>
                <a:solidFill>
                  <a:schemeClr val="tx1">
                    <a:lumMod val="50000"/>
                  </a:schemeClr>
                </a:solidFill>
                <a:effectLst/>
                <a:uLnTx/>
                <a:uFillTx/>
                <a:latin typeface="Franklin Gothic Book" panose="020B0503020102020204" pitchFamily="34" charset="0"/>
              </a:rPr>
              <a:t>non-discrimination, and proportionality, </a:t>
            </a:r>
          </a:p>
        </p:txBody>
      </p:sp>
      <p:sp>
        <p:nvSpPr>
          <p:cNvPr id="28" name="18 Rectángulo redondeado"/>
          <p:cNvSpPr/>
          <p:nvPr/>
        </p:nvSpPr>
        <p:spPr>
          <a:xfrm>
            <a:off x="3399112" y="2424006"/>
            <a:ext cx="4213580" cy="668613"/>
          </a:xfrm>
          <a:prstGeom prst="roundRect">
            <a:avLst/>
          </a:prstGeom>
          <a:noFill/>
          <a:ln w="19050" cap="flat" cmpd="sng" algn="ctr">
            <a:solidFill>
              <a:srgbClr val="FFFFFF">
                <a:lumMod val="50000"/>
              </a:srgbClr>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chemeClr val="tx1">
                    <a:lumMod val="50000"/>
                  </a:schemeClr>
                </a:solidFill>
                <a:effectLst/>
                <a:uLnTx/>
                <a:uFillTx/>
                <a:latin typeface="Franklin Gothic Book" panose="020B0503020102020204" pitchFamily="34" charset="0"/>
              </a:rPr>
              <a:t>Mandatory to apply all 2012 WTO GPA rules</a:t>
            </a:r>
            <a:r>
              <a:rPr kumimoji="0" lang="en-GB" sz="1400" b="0" i="0" u="none" strike="noStrike" kern="0" cap="none" spc="0" normalizeH="0" noProof="0" dirty="0">
                <a:ln>
                  <a:noFill/>
                </a:ln>
                <a:solidFill>
                  <a:schemeClr val="tx1">
                    <a:lumMod val="50000"/>
                  </a:schemeClr>
                </a:solidFill>
                <a:effectLst/>
                <a:uLnTx/>
                <a:uFillTx/>
                <a:latin typeface="Franklin Gothic Book" panose="020B0503020102020204" pitchFamily="34" charset="0"/>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noProof="0" dirty="0">
                <a:ln>
                  <a:noFill/>
                </a:ln>
                <a:solidFill>
                  <a:schemeClr val="tx1">
                    <a:lumMod val="50000"/>
                  </a:schemeClr>
                </a:solidFill>
                <a:effectLst/>
                <a:uLnTx/>
                <a:uFillTx/>
                <a:latin typeface="Franklin Gothic Book" panose="020B0503020102020204" pitchFamily="34" charset="0"/>
              </a:rPr>
              <a:t>and 2014 </a:t>
            </a:r>
            <a:r>
              <a:rPr kumimoji="0" lang="en-GB" sz="1400" b="0" i="0" u="none" strike="noStrike" kern="0" cap="none" spc="0" normalizeH="0" baseline="0" noProof="0" dirty="0">
                <a:ln>
                  <a:noFill/>
                </a:ln>
                <a:solidFill>
                  <a:schemeClr val="tx1">
                    <a:lumMod val="50000"/>
                  </a:schemeClr>
                </a:solidFill>
                <a:effectLst/>
                <a:uLnTx/>
                <a:uFillTx/>
                <a:latin typeface="Franklin Gothic Book" panose="020B0503020102020204" pitchFamily="34" charset="0"/>
              </a:rPr>
              <a:t>EU Directives</a:t>
            </a:r>
            <a:endParaRPr kumimoji="0" lang="en-GB" sz="1400" b="1" i="0" u="none" strike="noStrike" kern="0" cap="none" spc="0" normalizeH="0" baseline="0" noProof="0" dirty="0">
              <a:ln>
                <a:noFill/>
              </a:ln>
              <a:solidFill>
                <a:schemeClr val="tx1">
                  <a:lumMod val="50000"/>
                </a:schemeClr>
              </a:solidFill>
              <a:effectLst/>
              <a:uLnTx/>
              <a:uFillTx/>
              <a:latin typeface="Franklin Gothic Book" panose="020B0503020102020204" pitchFamily="34" charset="0"/>
            </a:endParaRPr>
          </a:p>
        </p:txBody>
      </p:sp>
      <p:sp>
        <p:nvSpPr>
          <p:cNvPr id="29" name="2 Triángulo isósceles"/>
          <p:cNvSpPr/>
          <p:nvPr/>
        </p:nvSpPr>
        <p:spPr>
          <a:xfrm>
            <a:off x="250843" y="2210870"/>
            <a:ext cx="4896000" cy="4320480"/>
          </a:xfrm>
          <a:prstGeom prst="triangle">
            <a:avLst/>
          </a:prstGeom>
          <a:solidFill>
            <a:schemeClr val="accent1"/>
          </a:solidFill>
          <a:ln w="25400" cap="flat" cmpd="sng" algn="ctr">
            <a:solidFill>
              <a:schemeClr val="accent1"/>
            </a:solidFill>
            <a:prstDash val="solid"/>
          </a:ln>
          <a:effectLst/>
        </p:spPr>
        <p:txBody>
          <a:bodyPr bIns="57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3200" b="0" i="0" u="none" strike="noStrike" kern="0" cap="none" spc="0" normalizeH="0" baseline="0" noProof="0" dirty="0" smtClean="0">
                <a:ln>
                  <a:noFill/>
                </a:ln>
                <a:solidFill>
                  <a:srgbClr val="FFFFFF"/>
                </a:solidFill>
                <a:effectLst/>
                <a:uLnTx/>
                <a:uFillTx/>
                <a:latin typeface="Franklin Gothic Book" panose="020B0503020102020204" pitchFamily="34" charset="0"/>
                <a:cs typeface="Arial" panose="020B0604020202020204" pitchFamily="34" charset="0"/>
              </a:rPr>
              <a:t>Procurement</a:t>
            </a:r>
            <a:endParaRPr kumimoji="0" lang="en-GB" sz="3200" b="0" i="0" u="none" strike="noStrike" kern="0" cap="none" spc="0" normalizeH="0" baseline="0" noProof="0" dirty="0">
              <a:ln>
                <a:noFill/>
              </a:ln>
              <a:solidFill>
                <a:srgbClr val="FFFFFF"/>
              </a:solidFill>
              <a:effectLst/>
              <a:uLnTx/>
              <a:uFillTx/>
              <a:latin typeface="Franklin Gothic Book" panose="020B0503020102020204" pitchFamily="34" charset="0"/>
              <a:cs typeface="Arial" panose="020B0604020202020204" pitchFamily="34" charset="0"/>
            </a:endParaRPr>
          </a:p>
        </p:txBody>
      </p:sp>
      <p:cxnSp>
        <p:nvCxnSpPr>
          <p:cNvPr id="30" name="Suora yhdysviiva 10"/>
          <p:cNvCxnSpPr/>
          <p:nvPr/>
        </p:nvCxnSpPr>
        <p:spPr>
          <a:xfrm>
            <a:off x="368903" y="3317885"/>
            <a:ext cx="8424936" cy="0"/>
          </a:xfrm>
          <a:prstGeom prst="line">
            <a:avLst/>
          </a:prstGeom>
          <a:noFill/>
          <a:ln w="57150" cap="flat" cmpd="sng" algn="ctr">
            <a:solidFill>
              <a:schemeClr val="accent1">
                <a:lumMod val="50000"/>
              </a:schemeClr>
            </a:solidFill>
            <a:prstDash val="sysDash"/>
          </a:ln>
          <a:effectLst/>
        </p:spPr>
      </p:cxnSp>
      <p:sp>
        <p:nvSpPr>
          <p:cNvPr id="31" name="CuadroTexto 1"/>
          <p:cNvSpPr txBox="1"/>
          <p:nvPr/>
        </p:nvSpPr>
        <p:spPr>
          <a:xfrm>
            <a:off x="1618723" y="4186850"/>
            <a:ext cx="2160240" cy="584775"/>
          </a:xfrm>
          <a:prstGeom prst="rect">
            <a:avLst/>
          </a:prstGeom>
          <a:noFill/>
        </p:spPr>
        <p:txBody>
          <a:bodyPr wrap="square" rtlCol="0">
            <a:spAutoFit/>
          </a:bodyPr>
          <a:lstStyle/>
          <a:p>
            <a:pPr algn="ctr" fontAlgn="auto">
              <a:spcBef>
                <a:spcPts val="0"/>
              </a:spcBef>
              <a:spcAft>
                <a:spcPts val="0"/>
              </a:spcAft>
            </a:pPr>
            <a:r>
              <a:rPr lang="en-GB" sz="3200" dirty="0" smtClean="0">
                <a:solidFill>
                  <a:srgbClr val="FFFFFF"/>
                </a:solidFill>
                <a:latin typeface="Franklin Gothic Book" panose="020B0503020102020204" pitchFamily="34" charset="0"/>
                <a:cs typeface="Arial" panose="020B0604020202020204" pitchFamily="34" charset="0"/>
              </a:rPr>
              <a:t>Public</a:t>
            </a:r>
            <a:endParaRPr lang="en-GB" sz="3200" dirty="0">
              <a:solidFill>
                <a:srgbClr val="FFFFFF"/>
              </a:solidFill>
              <a:latin typeface="Franklin Gothic Book" panose="020B0503020102020204" pitchFamily="34" charset="0"/>
              <a:cs typeface="Arial" panose="020B0604020202020204" pitchFamily="34" charset="0"/>
            </a:endParaRPr>
          </a:p>
        </p:txBody>
      </p:sp>
      <p:cxnSp>
        <p:nvCxnSpPr>
          <p:cNvPr id="32" name="Suora yhdysviiva 10">
            <a:extLst>
              <a:ext uri="{FF2B5EF4-FFF2-40B4-BE49-F238E27FC236}">
                <a16:creationId xmlns:a16="http://schemas.microsoft.com/office/drawing/2014/main" xmlns="" id="{A223EA66-F791-49A9-8609-8802DFCDE109}"/>
              </a:ext>
            </a:extLst>
          </p:cNvPr>
          <p:cNvCxnSpPr/>
          <p:nvPr/>
        </p:nvCxnSpPr>
        <p:spPr>
          <a:xfrm>
            <a:off x="348657" y="4886270"/>
            <a:ext cx="8424936" cy="0"/>
          </a:xfrm>
          <a:prstGeom prst="line">
            <a:avLst/>
          </a:prstGeom>
          <a:noFill/>
          <a:ln w="57150" cap="flat" cmpd="sng" algn="ctr">
            <a:solidFill>
              <a:srgbClr val="00AE9E"/>
            </a:solidFill>
            <a:prstDash val="sysDash"/>
          </a:ln>
          <a:effectLst/>
        </p:spPr>
      </p:cxnSp>
      <p:sp>
        <p:nvSpPr>
          <p:cNvPr id="33" name="Rectangle 1">
            <a:extLst>
              <a:ext uri="{FF2B5EF4-FFF2-40B4-BE49-F238E27FC236}">
                <a16:creationId xmlns:a16="http://schemas.microsoft.com/office/drawing/2014/main" xmlns="" id="{0835F22C-4A8E-4009-B830-24B2E8FC51B7}"/>
              </a:ext>
            </a:extLst>
          </p:cNvPr>
          <p:cNvSpPr/>
          <p:nvPr/>
        </p:nvSpPr>
        <p:spPr>
          <a:xfrm>
            <a:off x="2865059" y="2130811"/>
            <a:ext cx="3873790" cy="276999"/>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GB" b="1" kern="0" dirty="0" smtClean="0">
                <a:solidFill>
                  <a:schemeClr val="accent1">
                    <a:lumMod val="50000"/>
                  </a:schemeClr>
                </a:solidFill>
                <a:latin typeface="Franklin Gothic Book" panose="020B0503020102020204" pitchFamily="34" charset="0"/>
                <a:cs typeface="Arial" panose="020B0604020202020204" pitchFamily="34" charset="0"/>
              </a:rPr>
              <a:t>High Value Contracts – international trade thresholds </a:t>
            </a:r>
            <a:endParaRPr lang="en-GB" b="1" kern="0" dirty="0">
              <a:solidFill>
                <a:schemeClr val="accent1">
                  <a:lumMod val="50000"/>
                </a:schemeClr>
              </a:solidFill>
              <a:latin typeface="Franklin Gothic Book" panose="020B0503020102020204" pitchFamily="34" charset="0"/>
              <a:cs typeface="Arial" panose="020B0604020202020204" pitchFamily="34" charset="0"/>
            </a:endParaRPr>
          </a:p>
        </p:txBody>
      </p:sp>
      <p:sp>
        <p:nvSpPr>
          <p:cNvPr id="34" name="Rectangle 15">
            <a:extLst>
              <a:ext uri="{FF2B5EF4-FFF2-40B4-BE49-F238E27FC236}">
                <a16:creationId xmlns:a16="http://schemas.microsoft.com/office/drawing/2014/main" xmlns="" id="{887E4D56-0E5E-4732-B94E-88E3C035FD60}"/>
              </a:ext>
            </a:extLst>
          </p:cNvPr>
          <p:cNvSpPr/>
          <p:nvPr/>
        </p:nvSpPr>
        <p:spPr>
          <a:xfrm>
            <a:off x="3609021" y="3456797"/>
            <a:ext cx="5079322" cy="276999"/>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GB" b="1" kern="0" dirty="0" smtClean="0">
                <a:solidFill>
                  <a:srgbClr val="00AE9E"/>
                </a:solidFill>
                <a:latin typeface="Franklin Gothic Book" panose="020B0503020102020204" pitchFamily="34" charset="0"/>
                <a:cs typeface="Arial" panose="020B0604020202020204" pitchFamily="34" charset="0"/>
              </a:rPr>
              <a:t>Low Value Contracts– above national public procurement law thresholds </a:t>
            </a:r>
            <a:endParaRPr lang="en-GB" b="1" kern="0" dirty="0">
              <a:solidFill>
                <a:srgbClr val="00AE9E"/>
              </a:solidFill>
              <a:latin typeface="Franklin Gothic Book" panose="020B0503020102020204" pitchFamily="34" charset="0"/>
              <a:cs typeface="Arial" panose="020B0604020202020204" pitchFamily="34" charset="0"/>
            </a:endParaRPr>
          </a:p>
        </p:txBody>
      </p:sp>
      <p:sp>
        <p:nvSpPr>
          <p:cNvPr id="35" name="Rectangle 16">
            <a:extLst>
              <a:ext uri="{FF2B5EF4-FFF2-40B4-BE49-F238E27FC236}">
                <a16:creationId xmlns:a16="http://schemas.microsoft.com/office/drawing/2014/main" xmlns="" id="{281DE410-ECA5-411E-B90C-87E94203B06E}"/>
              </a:ext>
            </a:extLst>
          </p:cNvPr>
          <p:cNvSpPr/>
          <p:nvPr/>
        </p:nvSpPr>
        <p:spPr>
          <a:xfrm>
            <a:off x="4286805" y="5064337"/>
            <a:ext cx="4904089" cy="276999"/>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GB" b="1" kern="0" dirty="0" smtClean="0">
                <a:solidFill>
                  <a:srgbClr val="0070C0"/>
                </a:solidFill>
                <a:latin typeface="Franklin Gothic Book" panose="020B0503020102020204" pitchFamily="34" charset="0"/>
                <a:cs typeface="Arial" panose="020B0604020202020204" pitchFamily="34" charset="0"/>
              </a:rPr>
              <a:t>Micro Value Contracts– below public procurement law thresholds</a:t>
            </a:r>
            <a:endParaRPr lang="en-GB" b="1" kern="0" dirty="0">
              <a:solidFill>
                <a:srgbClr val="0070C0"/>
              </a:solidFill>
              <a:latin typeface="Franklin Gothic Book" panose="020B0503020102020204" pitchFamily="34" charset="0"/>
              <a:cs typeface="Arial" panose="020B0604020202020204" pitchFamily="34" charset="0"/>
            </a:endParaRPr>
          </a:p>
        </p:txBody>
      </p:sp>
      <p:sp>
        <p:nvSpPr>
          <p:cNvPr id="36" name="17 Rectángulo redondeado">
            <a:extLst>
              <a:ext uri="{FF2B5EF4-FFF2-40B4-BE49-F238E27FC236}">
                <a16:creationId xmlns:a16="http://schemas.microsoft.com/office/drawing/2014/main" xmlns="" id="{1BBE95F8-9C86-48F3-9FAA-F17050229D7E}"/>
              </a:ext>
            </a:extLst>
          </p:cNvPr>
          <p:cNvSpPr/>
          <p:nvPr/>
        </p:nvSpPr>
        <p:spPr>
          <a:xfrm>
            <a:off x="5003581" y="5414190"/>
            <a:ext cx="3792428" cy="794542"/>
          </a:xfrm>
          <a:prstGeom prst="roundRect">
            <a:avLst/>
          </a:prstGeom>
          <a:noFill/>
          <a:ln w="19050" cap="flat" cmpd="sng" algn="ctr">
            <a:solidFill>
              <a:srgbClr val="FFFFFF">
                <a:lumMod val="50000"/>
              </a:srgbClr>
            </a:solidFill>
            <a:prstDash val="sysDash"/>
          </a:ln>
          <a:effectLst/>
        </p:spPr>
        <p:txBody>
          <a:bodyPr lIns="36000" r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chemeClr val="tx1">
                    <a:lumMod val="50000"/>
                  </a:schemeClr>
                </a:solidFill>
                <a:effectLst/>
                <a:uLnTx/>
                <a:uFillTx/>
                <a:latin typeface="Franklin Gothic Book" panose="020B0503020102020204" pitchFamily="34" charset="0"/>
              </a:rPr>
              <a:t>National public finance management regulation </a:t>
            </a:r>
            <a:r>
              <a:rPr kumimoji="0" lang="en-GB" sz="1400" b="1" i="0" u="none" strike="noStrike" kern="0" cap="none" spc="0" normalizeH="0" baseline="0" noProof="0" dirty="0">
                <a:ln>
                  <a:noFill/>
                </a:ln>
                <a:solidFill>
                  <a:schemeClr val="tx1">
                    <a:lumMod val="50000"/>
                  </a:schemeClr>
                </a:solidFill>
                <a:effectLst/>
                <a:uLnTx/>
                <a:uFillTx/>
                <a:latin typeface="Franklin Gothic Book" panose="020B0503020102020204" pitchFamily="34" charset="0"/>
              </a:rPr>
              <a:t>may require </a:t>
            </a:r>
            <a:r>
              <a:rPr lang="en-GB" sz="1400" b="1" kern="0" dirty="0">
                <a:solidFill>
                  <a:schemeClr val="tx1">
                    <a:lumMod val="50000"/>
                  </a:schemeClr>
                </a:solidFill>
                <a:latin typeface="Franklin Gothic Book" panose="020B0503020102020204" pitchFamily="34" charset="0"/>
              </a:rPr>
              <a:t>transparency and competition</a:t>
            </a:r>
            <a:endParaRPr kumimoji="0" lang="en-GB" sz="1400" b="1" i="0" u="none" strike="noStrike" kern="0" cap="none" spc="0" normalizeH="0" baseline="0" noProof="0" dirty="0">
              <a:ln>
                <a:noFill/>
              </a:ln>
              <a:solidFill>
                <a:schemeClr val="tx1">
                  <a:lumMod val="50000"/>
                </a:schemeClr>
              </a:solidFill>
              <a:effectLst/>
              <a:uLnTx/>
              <a:uFillTx/>
              <a:latin typeface="Franklin Gothic Book" panose="020B0503020102020204" pitchFamily="34" charset="0"/>
            </a:endParaRPr>
          </a:p>
        </p:txBody>
      </p:sp>
    </p:spTree>
    <p:extLst>
      <p:ext uri="{BB962C8B-B14F-4D97-AF65-F5344CB8AC3E}">
        <p14:creationId xmlns:p14="http://schemas.microsoft.com/office/powerpoint/2010/main" val="14864558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to 4" hidden="1"/>
          <p:cNvGraphicFramePr>
            <a:graphicFrameLocks noChangeAspect="1"/>
          </p:cNvGraphicFramePr>
          <p:nvPr>
            <p:custDataLst>
              <p:tags r:id="rId2"/>
            </p:custDataLst>
            <p:extLst>
              <p:ext uri="{D42A27DB-BD31-4B8C-83A1-F6EECF244321}">
                <p14:modId xmlns:p14="http://schemas.microsoft.com/office/powerpoint/2010/main" val="41940750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2655"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ángulo 7"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endParaRPr lang="en-GB"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3" name="Dian numeron paikkamerkki 2"/>
          <p:cNvSpPr>
            <a:spLocks noGrp="1"/>
          </p:cNvSpPr>
          <p:nvPr>
            <p:ph type="sldNum" sz="quarter" idx="4"/>
          </p:nvPr>
        </p:nvSpPr>
        <p:spPr/>
        <p:txBody>
          <a:bodyPr/>
          <a:lstStyle/>
          <a:p>
            <a:fld id="{71F9F866-B438-9445-8D9F-1F8FF6608833}" type="slidenum">
              <a:rPr lang="en-GB" smtClean="0">
                <a:solidFill>
                  <a:srgbClr val="00539B"/>
                </a:solidFill>
              </a:rPr>
              <a:pPr/>
              <a:t>38</a:t>
            </a:fld>
            <a:endParaRPr lang="en-GB" dirty="0">
              <a:solidFill>
                <a:srgbClr val="00539B"/>
              </a:solidFill>
            </a:endParaRPr>
          </a:p>
        </p:txBody>
      </p:sp>
      <p:grpSp>
        <p:nvGrpSpPr>
          <p:cNvPr id="4" name="Grupo 3"/>
          <p:cNvGrpSpPr/>
          <p:nvPr/>
        </p:nvGrpSpPr>
        <p:grpSpPr>
          <a:xfrm>
            <a:off x="281933" y="2222662"/>
            <a:ext cx="8580135" cy="3776795"/>
            <a:chOff x="302475" y="1840107"/>
            <a:chExt cx="8580135" cy="3776795"/>
          </a:xfrm>
        </p:grpSpPr>
        <p:sp>
          <p:nvSpPr>
            <p:cNvPr id="42" name="Rectángulo 41"/>
            <p:cNvSpPr/>
            <p:nvPr/>
          </p:nvSpPr>
          <p:spPr>
            <a:xfrm rot="16200000">
              <a:off x="-902073" y="4040415"/>
              <a:ext cx="2779895" cy="37080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t"/>
            <a:lstStyle/>
            <a:p>
              <a:pPr marL="71755" marR="71755" algn="ctr">
                <a:spcBef>
                  <a:spcPts val="600"/>
                </a:spcBef>
                <a:spcAft>
                  <a:spcPts val="600"/>
                </a:spcAft>
              </a:pPr>
              <a:r>
                <a:rPr lang="en-GB" sz="1800" b="1" dirty="0">
                  <a:latin typeface="Franklin Gothic Book" panose="020B0503020102020204" pitchFamily="34" charset="0"/>
                </a:rPr>
                <a:t>Legal thresholds</a:t>
              </a:r>
              <a:endParaRPr lang="en-GB" sz="1800" b="1" dirty="0">
                <a:solidFill>
                  <a:srgbClr val="000000"/>
                </a:solidFill>
                <a:latin typeface="Franklin Gothic Book" panose="020B0503020102020204" pitchFamily="34" charset="0"/>
                <a:ea typeface="Times New Roman" panose="02020603050405020304" pitchFamily="18" charset="0"/>
                <a:cs typeface="Times New Roman" panose="02020603050405020304" pitchFamily="18" charset="0"/>
              </a:endParaRPr>
            </a:p>
          </p:txBody>
        </p:sp>
        <p:sp>
          <p:nvSpPr>
            <p:cNvPr id="43" name="Rectángulo 42"/>
            <p:cNvSpPr/>
            <p:nvPr/>
          </p:nvSpPr>
          <p:spPr>
            <a:xfrm>
              <a:off x="2697762" y="1840107"/>
              <a:ext cx="6184847" cy="366672"/>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sz="1800" b="1" dirty="0">
                  <a:latin typeface="Franklin Gothic Book" panose="020B0503020102020204" pitchFamily="34" charset="0"/>
                </a:rPr>
                <a:t>Amendments needed </a:t>
              </a:r>
            </a:p>
          </p:txBody>
        </p:sp>
        <p:sp>
          <p:nvSpPr>
            <p:cNvPr id="44" name="55 CuadroTexto"/>
            <p:cNvSpPr txBox="1"/>
            <p:nvPr/>
          </p:nvSpPr>
          <p:spPr>
            <a:xfrm>
              <a:off x="2697762" y="2327234"/>
              <a:ext cx="1994515" cy="448664"/>
            </a:xfrm>
            <a:prstGeom prst="rect">
              <a:avLst/>
            </a:prstGeom>
            <a:solidFill>
              <a:schemeClr val="bg1">
                <a:lumMod val="65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spcAft>
                  <a:spcPts val="600"/>
                </a:spcAft>
                <a:defRPr sz="1400" b="1">
                  <a:solidFill>
                    <a:srgbClr val="FFFF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dirty="0">
                  <a:latin typeface="Franklin Gothic Book" panose="020B0503020102020204" pitchFamily="34" charset="0"/>
                </a:rPr>
                <a:t>PPL 313</a:t>
              </a:r>
            </a:p>
          </p:txBody>
        </p:sp>
        <p:sp>
          <p:nvSpPr>
            <p:cNvPr id="45" name="55 CuadroTexto"/>
            <p:cNvSpPr txBox="1"/>
            <p:nvPr/>
          </p:nvSpPr>
          <p:spPr>
            <a:xfrm>
              <a:off x="4791001" y="2327234"/>
              <a:ext cx="1994515" cy="448664"/>
            </a:xfrm>
            <a:prstGeom prst="rect">
              <a:avLst/>
            </a:prstGeom>
            <a:solidFill>
              <a:schemeClr val="bg1">
                <a:lumMod val="65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spcAft>
                  <a:spcPts val="600"/>
                </a:spcAft>
                <a:defRPr sz="1400" b="1">
                  <a:solidFill>
                    <a:srgbClr val="FFFF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dirty="0">
                  <a:latin typeface="Franklin Gothic Book" panose="020B0503020102020204" pitchFamily="34" charset="0"/>
                </a:rPr>
                <a:t>Regulations</a:t>
              </a:r>
            </a:p>
          </p:txBody>
        </p:sp>
        <p:sp>
          <p:nvSpPr>
            <p:cNvPr id="46" name="55 CuadroTexto"/>
            <p:cNvSpPr txBox="1"/>
            <p:nvPr/>
          </p:nvSpPr>
          <p:spPr>
            <a:xfrm>
              <a:off x="6888095" y="2327234"/>
              <a:ext cx="1994515" cy="448664"/>
            </a:xfrm>
            <a:prstGeom prst="rect">
              <a:avLst/>
            </a:prstGeom>
            <a:solidFill>
              <a:schemeClr val="bg1">
                <a:lumMod val="65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spcAft>
                  <a:spcPts val="600"/>
                </a:spcAft>
                <a:defRPr sz="1400" b="1">
                  <a:solidFill>
                    <a:srgbClr val="FFFF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dirty="0">
                  <a:latin typeface="Franklin Gothic Book" panose="020B0503020102020204" pitchFamily="34" charset="0"/>
                </a:rPr>
                <a:t>Ministerial Orders</a:t>
              </a:r>
            </a:p>
          </p:txBody>
        </p:sp>
        <p:sp>
          <p:nvSpPr>
            <p:cNvPr id="47" name="63 Rectángulo"/>
            <p:cNvSpPr/>
            <p:nvPr/>
          </p:nvSpPr>
          <p:spPr>
            <a:xfrm>
              <a:off x="775798" y="4758962"/>
              <a:ext cx="1809230" cy="856800"/>
            </a:xfrm>
            <a:prstGeom prst="rect">
              <a:avLst/>
            </a:prstGeom>
            <a:solidFill>
              <a:schemeClr val="bg1">
                <a:lumMod val="65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15000"/>
                </a:lnSpc>
                <a:spcBef>
                  <a:spcPts val="600"/>
                </a:spcBef>
                <a:spcAft>
                  <a:spcPts val="600"/>
                </a:spcAft>
              </a:pPr>
              <a:r>
                <a:rPr lang="en-GB" sz="1700" b="1" dirty="0">
                  <a:latin typeface="Franklin Gothic Book" panose="020B0503020102020204" pitchFamily="34" charset="0"/>
                </a:rPr>
                <a:t>High value procurement</a:t>
              </a:r>
              <a:endParaRPr lang="en-GB" sz="1700" b="1" dirty="0">
                <a:solidFill>
                  <a:srgbClr val="000000"/>
                </a:solidFill>
                <a:latin typeface="Franklin Gothic Book" panose="020B0503020102020204" pitchFamily="34" charset="0"/>
                <a:ea typeface="Times New Roman" panose="02020603050405020304" pitchFamily="18" charset="0"/>
                <a:cs typeface="Times New Roman" panose="02020603050405020304" pitchFamily="18" charset="0"/>
              </a:endParaRPr>
            </a:p>
          </p:txBody>
        </p:sp>
        <p:sp>
          <p:nvSpPr>
            <p:cNvPr id="48" name="65 Rectángulo"/>
            <p:cNvSpPr/>
            <p:nvPr/>
          </p:nvSpPr>
          <p:spPr>
            <a:xfrm>
              <a:off x="4791058" y="4759418"/>
              <a:ext cx="1994400" cy="856800"/>
            </a:xfrm>
            <a:prstGeom prst="rect">
              <a:avLst/>
            </a:prstGeom>
            <a:solidFill>
              <a:schemeClr val="bg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sz="1800" dirty="0">
                  <a:solidFill>
                    <a:srgbClr val="000000"/>
                  </a:solidFill>
                  <a:latin typeface="Franklin Gothic Book" panose="020B0503020102020204" pitchFamily="34" charset="0"/>
                </a:rPr>
                <a:t>YES</a:t>
              </a:r>
            </a:p>
          </p:txBody>
        </p:sp>
        <p:sp>
          <p:nvSpPr>
            <p:cNvPr id="49" name="58 Rectángulo"/>
            <p:cNvSpPr/>
            <p:nvPr/>
          </p:nvSpPr>
          <p:spPr>
            <a:xfrm>
              <a:off x="6888095" y="4758735"/>
              <a:ext cx="1994514" cy="858167"/>
            </a:xfrm>
            <a:prstGeom prst="rect">
              <a:avLst/>
            </a:prstGeom>
            <a:solidFill>
              <a:schemeClr val="bg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sz="1800" dirty="0">
                  <a:solidFill>
                    <a:srgbClr val="000000"/>
                  </a:solidFill>
                  <a:latin typeface="Franklin Gothic Book" panose="020B0503020102020204" pitchFamily="34" charset="0"/>
                </a:rPr>
                <a:t>YES</a:t>
              </a:r>
            </a:p>
          </p:txBody>
        </p:sp>
        <p:sp>
          <p:nvSpPr>
            <p:cNvPr id="50" name="64 Rectángulo"/>
            <p:cNvSpPr/>
            <p:nvPr/>
          </p:nvSpPr>
          <p:spPr>
            <a:xfrm>
              <a:off x="2697762" y="4759418"/>
              <a:ext cx="1994514" cy="856800"/>
            </a:xfrm>
            <a:prstGeom prst="rect">
              <a:avLst/>
            </a:prstGeom>
            <a:solidFill>
              <a:schemeClr val="bg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sz="1800" dirty="0">
                  <a:solidFill>
                    <a:srgbClr val="321A00"/>
                  </a:solidFill>
                  <a:latin typeface="Franklin Gothic Book" panose="020B0503020102020204" pitchFamily="34" charset="0"/>
                </a:rPr>
                <a:t>YES</a:t>
              </a:r>
              <a:endParaRPr lang="en-GB" sz="1460" dirty="0">
                <a:solidFill>
                  <a:srgbClr val="321A00"/>
                </a:solidFill>
                <a:latin typeface="Franklin Gothic Book" panose="020B0503020102020204" pitchFamily="34" charset="0"/>
                <a:ea typeface="Times New Roman" panose="02020603050405020304" pitchFamily="18" charset="0"/>
                <a:cs typeface="Times New Roman" panose="02020603050405020304" pitchFamily="18" charset="0"/>
              </a:endParaRPr>
            </a:p>
          </p:txBody>
        </p:sp>
        <p:sp>
          <p:nvSpPr>
            <p:cNvPr id="55" name="58 Rectángulo"/>
            <p:cNvSpPr/>
            <p:nvPr/>
          </p:nvSpPr>
          <p:spPr>
            <a:xfrm>
              <a:off x="6888095" y="2835867"/>
              <a:ext cx="1994514" cy="858167"/>
            </a:xfrm>
            <a:prstGeom prst="rect">
              <a:avLst/>
            </a:prstGeom>
            <a:solidFill>
              <a:schemeClr val="bg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sz="1800" dirty="0">
                  <a:solidFill>
                    <a:srgbClr val="000000"/>
                  </a:solidFill>
                  <a:latin typeface="Franklin Gothic Book" panose="020B0503020102020204" pitchFamily="34" charset="0"/>
                </a:rPr>
                <a:t>YES</a:t>
              </a:r>
            </a:p>
          </p:txBody>
        </p:sp>
        <p:sp>
          <p:nvSpPr>
            <p:cNvPr id="56" name="52 Rectángulo"/>
            <p:cNvSpPr/>
            <p:nvPr/>
          </p:nvSpPr>
          <p:spPr>
            <a:xfrm>
              <a:off x="775798" y="2836550"/>
              <a:ext cx="1809231" cy="856800"/>
            </a:xfrm>
            <a:prstGeom prst="rect">
              <a:avLst/>
            </a:prstGeom>
            <a:solidFill>
              <a:schemeClr val="bg1">
                <a:lumMod val="65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600"/>
                </a:spcAft>
              </a:pPr>
              <a:endParaRPr lang="en-GB" sz="1500" b="1" dirty="0">
                <a:latin typeface="Franklin Gothic Book" panose="020B0503020102020204" pitchFamily="34" charset="0"/>
              </a:endParaRPr>
            </a:p>
            <a:p>
              <a:pPr algn="ctr">
                <a:spcAft>
                  <a:spcPts val="600"/>
                </a:spcAft>
              </a:pPr>
              <a:r>
                <a:rPr lang="en-GB" sz="1700" b="1" dirty="0">
                  <a:latin typeface="Franklin Gothic Book" panose="020B0503020102020204" pitchFamily="34" charset="0"/>
                </a:rPr>
                <a:t>Micro value procurement</a:t>
              </a:r>
              <a:endParaRPr lang="en-GB" sz="1700" b="1" dirty="0">
                <a:solidFill>
                  <a:srgbClr val="000000"/>
                </a:solidFill>
                <a:latin typeface="Franklin Gothic Book" panose="020B0503020102020204" pitchFamily="34" charset="0"/>
                <a:ea typeface="Times New Roman" panose="02020603050405020304" pitchFamily="18" charset="0"/>
                <a:cs typeface="Times New Roman" panose="02020603050405020304" pitchFamily="18" charset="0"/>
              </a:endParaRPr>
            </a:p>
            <a:p>
              <a:pPr algn="ctr">
                <a:spcAft>
                  <a:spcPts val="600"/>
                </a:spcAft>
              </a:pPr>
              <a:endParaRPr lang="en-GB" sz="1200" b="1" dirty="0">
                <a:solidFill>
                  <a:srgbClr val="FFFFFF"/>
                </a:solidFill>
                <a:latin typeface="Franklin Gothic Book" panose="020B0503020102020204" pitchFamily="34" charset="0"/>
              </a:endParaRPr>
            </a:p>
          </p:txBody>
        </p:sp>
        <p:sp>
          <p:nvSpPr>
            <p:cNvPr id="57" name="58 Rectángulo"/>
            <p:cNvSpPr/>
            <p:nvPr/>
          </p:nvSpPr>
          <p:spPr>
            <a:xfrm>
              <a:off x="4791001" y="2835867"/>
              <a:ext cx="1994514" cy="858167"/>
            </a:xfrm>
            <a:prstGeom prst="rect">
              <a:avLst/>
            </a:prstGeom>
            <a:solidFill>
              <a:schemeClr val="bg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sz="1800" dirty="0">
                  <a:solidFill>
                    <a:srgbClr val="000000"/>
                  </a:solidFill>
                  <a:latin typeface="Franklin Gothic Book" panose="020B0503020102020204" pitchFamily="34" charset="0"/>
                </a:rPr>
                <a:t>YES</a:t>
              </a:r>
            </a:p>
          </p:txBody>
        </p:sp>
        <p:sp>
          <p:nvSpPr>
            <p:cNvPr id="58" name="58 Rectángulo"/>
            <p:cNvSpPr/>
            <p:nvPr/>
          </p:nvSpPr>
          <p:spPr>
            <a:xfrm>
              <a:off x="2697762" y="2835867"/>
              <a:ext cx="1994514" cy="858167"/>
            </a:xfrm>
            <a:prstGeom prst="rect">
              <a:avLst/>
            </a:prstGeom>
            <a:solidFill>
              <a:schemeClr val="bg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sz="1800" dirty="0">
                  <a:solidFill>
                    <a:srgbClr val="000000"/>
                  </a:solidFill>
                  <a:latin typeface="Franklin Gothic Book" panose="020B0503020102020204" pitchFamily="34" charset="0"/>
                </a:rPr>
                <a:t>NO</a:t>
              </a:r>
            </a:p>
          </p:txBody>
        </p:sp>
        <p:sp>
          <p:nvSpPr>
            <p:cNvPr id="59" name="59 Rectángulo"/>
            <p:cNvSpPr/>
            <p:nvPr/>
          </p:nvSpPr>
          <p:spPr>
            <a:xfrm>
              <a:off x="775798" y="3797756"/>
              <a:ext cx="1809230" cy="856800"/>
            </a:xfrm>
            <a:prstGeom prst="rect">
              <a:avLst/>
            </a:prstGeom>
            <a:solidFill>
              <a:schemeClr val="bg1">
                <a:lumMod val="65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15000"/>
                </a:lnSpc>
                <a:spcBef>
                  <a:spcPts val="600"/>
                </a:spcBef>
                <a:spcAft>
                  <a:spcPts val="600"/>
                </a:spcAft>
              </a:pPr>
              <a:r>
                <a:rPr lang="en-GB" sz="1700" b="1" dirty="0">
                  <a:latin typeface="Franklin Gothic Book" panose="020B0503020102020204" pitchFamily="34" charset="0"/>
                </a:rPr>
                <a:t>Small value procurement</a:t>
              </a:r>
              <a:endParaRPr lang="en-GB" sz="1700" b="1" dirty="0">
                <a:solidFill>
                  <a:srgbClr val="000000"/>
                </a:solidFill>
                <a:latin typeface="Franklin Gothic Book" panose="020B0503020102020204" pitchFamily="34" charset="0"/>
                <a:ea typeface="Times New Roman" panose="02020603050405020304" pitchFamily="18" charset="0"/>
                <a:cs typeface="Times New Roman" panose="02020603050405020304" pitchFamily="18" charset="0"/>
              </a:endParaRPr>
            </a:p>
          </p:txBody>
        </p:sp>
        <p:sp>
          <p:nvSpPr>
            <p:cNvPr id="60" name="61 Rectángulo"/>
            <p:cNvSpPr/>
            <p:nvPr/>
          </p:nvSpPr>
          <p:spPr>
            <a:xfrm>
              <a:off x="4791058" y="3797984"/>
              <a:ext cx="1994400" cy="856800"/>
            </a:xfrm>
            <a:prstGeom prst="rect">
              <a:avLst/>
            </a:prstGeom>
            <a:solidFill>
              <a:schemeClr val="bg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sz="1800" dirty="0">
                  <a:solidFill>
                    <a:srgbClr val="000000"/>
                  </a:solidFill>
                  <a:latin typeface="Franklin Gothic Book" panose="020B0503020102020204" pitchFamily="34" charset="0"/>
                </a:rPr>
                <a:t>YES</a:t>
              </a:r>
            </a:p>
          </p:txBody>
        </p:sp>
        <p:sp>
          <p:nvSpPr>
            <p:cNvPr id="65" name="58 Rectángulo"/>
            <p:cNvSpPr/>
            <p:nvPr/>
          </p:nvSpPr>
          <p:spPr>
            <a:xfrm>
              <a:off x="6888095" y="3797301"/>
              <a:ext cx="1994514" cy="858167"/>
            </a:xfrm>
            <a:prstGeom prst="rect">
              <a:avLst/>
            </a:prstGeom>
            <a:solidFill>
              <a:schemeClr val="bg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sz="1800" dirty="0">
                  <a:solidFill>
                    <a:srgbClr val="000000"/>
                  </a:solidFill>
                  <a:latin typeface="Franklin Gothic Book" panose="020B0503020102020204" pitchFamily="34" charset="0"/>
                </a:rPr>
                <a:t>YES</a:t>
              </a:r>
            </a:p>
          </p:txBody>
        </p:sp>
        <p:sp>
          <p:nvSpPr>
            <p:cNvPr id="66" name="58 Rectángulo"/>
            <p:cNvSpPr/>
            <p:nvPr/>
          </p:nvSpPr>
          <p:spPr>
            <a:xfrm>
              <a:off x="2697762" y="3797301"/>
              <a:ext cx="1994514" cy="858167"/>
            </a:xfrm>
            <a:prstGeom prst="rect">
              <a:avLst/>
            </a:prstGeom>
            <a:solidFill>
              <a:schemeClr val="bg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sz="1800" dirty="0">
                  <a:solidFill>
                    <a:srgbClr val="000000"/>
                  </a:solidFill>
                  <a:latin typeface="Franklin Gothic Book" panose="020B0503020102020204" pitchFamily="34" charset="0"/>
                </a:rPr>
                <a:t>NO</a:t>
              </a:r>
            </a:p>
          </p:txBody>
        </p:sp>
      </p:grpSp>
      <p:sp>
        <p:nvSpPr>
          <p:cNvPr id="67" name="24 CuadroTexto"/>
          <p:cNvSpPr txBox="1"/>
          <p:nvPr/>
        </p:nvSpPr>
        <p:spPr>
          <a:xfrm>
            <a:off x="204137" y="1196692"/>
            <a:ext cx="8688342" cy="338554"/>
          </a:xfrm>
          <a:prstGeom prst="rect">
            <a:avLst/>
          </a:prstGeom>
          <a:noFill/>
        </p:spPr>
        <p:txBody>
          <a:bodyPr wrap="square" rtlCol="0">
            <a:spAutoFit/>
          </a:bodyPr>
          <a:lstStyle/>
          <a:p>
            <a:r>
              <a:rPr lang="en-GB" sz="1600" dirty="0">
                <a:solidFill>
                  <a:srgbClr val="58595B">
                    <a:lumMod val="50000"/>
                  </a:srgbClr>
                </a:solidFill>
                <a:latin typeface="Franklin Gothic Book" panose="020B0503020102020204" pitchFamily="34" charset="0"/>
                <a:cs typeface="Arial" panose="020B0604020202020204" pitchFamily="34" charset="0"/>
              </a:rPr>
              <a:t>Primary and secondary legislation needs to be redrafted according to the procurement thresholds</a:t>
            </a:r>
          </a:p>
        </p:txBody>
      </p:sp>
      <p:sp>
        <p:nvSpPr>
          <p:cNvPr id="31" name="Title 1"/>
          <p:cNvSpPr txBox="1">
            <a:spLocks/>
          </p:cNvSpPr>
          <p:nvPr/>
        </p:nvSpPr>
        <p:spPr>
          <a:xfrm>
            <a:off x="574673" y="101405"/>
            <a:ext cx="6985001" cy="617733"/>
          </a:xfrm>
          <a:prstGeom prst="rect">
            <a:avLst/>
          </a:prstGeom>
        </p:spPr>
        <p:txBody>
          <a:bodyPr vert="horz" lIns="0" tIns="0" rIns="0" bIns="0" rtlCol="0" anchor="ctr">
            <a:norm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r>
              <a:rPr lang="en-GB" dirty="0" smtClean="0"/>
              <a:t>Regulatory reform</a:t>
            </a:r>
            <a:endParaRPr lang="en-GB" sz="4400" dirty="0">
              <a:solidFill>
                <a:schemeClr val="accent2"/>
              </a:solidFill>
            </a:endParaRPr>
          </a:p>
        </p:txBody>
      </p:sp>
      <p:sp>
        <p:nvSpPr>
          <p:cNvPr id="32" name="TextBox 31"/>
          <p:cNvSpPr txBox="1"/>
          <p:nvPr/>
        </p:nvSpPr>
        <p:spPr>
          <a:xfrm>
            <a:off x="574673" y="726424"/>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Changes needed in legal framework</a:t>
            </a:r>
          </a:p>
        </p:txBody>
      </p:sp>
      <p:sp>
        <p:nvSpPr>
          <p:cNvPr id="2" name="Date Placeholder 1"/>
          <p:cNvSpPr>
            <a:spLocks noGrp="1"/>
          </p:cNvSpPr>
          <p:nvPr>
            <p:ph type="dt" sz="half" idx="2"/>
          </p:nvPr>
        </p:nvSpPr>
        <p:spPr/>
        <p:txBody>
          <a:bodyPr/>
          <a:lstStyle/>
          <a:p>
            <a:fld id="{56E68D85-F11D-4B4A-8E1B-BF7298E587EE}" type="datetime3">
              <a:rPr lang="en-GB" smtClean="0"/>
              <a:t>7 July, 2020</a:t>
            </a:fld>
            <a:endParaRPr lang="en-GB" dirty="0"/>
          </a:p>
        </p:txBody>
      </p:sp>
    </p:spTree>
    <p:extLst>
      <p:ext uri="{BB962C8B-B14F-4D97-AF65-F5344CB8AC3E}">
        <p14:creationId xmlns:p14="http://schemas.microsoft.com/office/powerpoint/2010/main" val="740279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to 6" hidden="1"/>
          <p:cNvGraphicFramePr>
            <a:graphicFrameLocks noChangeAspect="1"/>
          </p:cNvGraphicFramePr>
          <p:nvPr>
            <p:custDataLst>
              <p:tags r:id="rId2"/>
            </p:custDataLst>
            <p:extLst>
              <p:ext uri="{D42A27DB-BD31-4B8C-83A1-F6EECF244321}">
                <p14:modId xmlns:p14="http://schemas.microsoft.com/office/powerpoint/2010/main" val="6554108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680"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algn="ctr">
              <a:spcAft>
                <a:spcPts val="600"/>
              </a:spcAft>
            </a:pPr>
            <a:endParaRPr lang="en-GB"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3" name="Dian numeron paikkamerkki 2"/>
          <p:cNvSpPr>
            <a:spLocks noGrp="1"/>
          </p:cNvSpPr>
          <p:nvPr>
            <p:ph type="sldNum" sz="quarter" idx="4"/>
          </p:nvPr>
        </p:nvSpPr>
        <p:spPr/>
        <p:txBody>
          <a:bodyPr/>
          <a:lstStyle/>
          <a:p>
            <a:fld id="{71F9F866-B438-9445-8D9F-1F8FF6608833}" type="slidenum">
              <a:rPr lang="en-GB" smtClean="0">
                <a:solidFill>
                  <a:srgbClr val="00539B"/>
                </a:solidFill>
              </a:rPr>
              <a:pPr/>
              <a:t>39</a:t>
            </a:fld>
            <a:endParaRPr lang="en-GB" dirty="0">
              <a:solidFill>
                <a:srgbClr val="00539B"/>
              </a:solidFill>
            </a:endParaRPr>
          </a:p>
        </p:txBody>
      </p:sp>
      <p:sp>
        <p:nvSpPr>
          <p:cNvPr id="33" name="Flecha a la derecha con muesca 32"/>
          <p:cNvSpPr/>
          <p:nvPr/>
        </p:nvSpPr>
        <p:spPr>
          <a:xfrm>
            <a:off x="2825285" y="2867244"/>
            <a:ext cx="5424727" cy="740832"/>
          </a:xfrm>
          <a:prstGeom prst="notchedRightArrow">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n-GB" dirty="0"/>
          </a:p>
        </p:txBody>
      </p:sp>
      <p:sp>
        <p:nvSpPr>
          <p:cNvPr id="36" name="Rectángulo 35"/>
          <p:cNvSpPr/>
          <p:nvPr/>
        </p:nvSpPr>
        <p:spPr>
          <a:xfrm>
            <a:off x="8318317" y="2561230"/>
            <a:ext cx="706664" cy="2761024"/>
          </a:xfrm>
          <a:prstGeom prst="rect">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defRPr/>
            </a:pPr>
            <a:r>
              <a:rPr lang="en-GB" sz="1400" b="1" dirty="0" smtClean="0">
                <a:solidFill>
                  <a:schemeClr val="accent6"/>
                </a:solidFill>
                <a:latin typeface="Franklin Gothic Book" panose="020B0503020102020204" pitchFamily="34" charset="0"/>
              </a:rPr>
              <a:t>NEW PPL</a:t>
            </a:r>
            <a:endParaRPr lang="en-GB" b="1" dirty="0">
              <a:solidFill>
                <a:schemeClr val="accent6"/>
              </a:solidFill>
              <a:latin typeface="Franklin Gothic Book" panose="020B0503020102020204" pitchFamily="34" charset="0"/>
            </a:endParaRPr>
          </a:p>
        </p:txBody>
      </p:sp>
      <p:sp>
        <p:nvSpPr>
          <p:cNvPr id="37" name="Rectángulo 36"/>
          <p:cNvSpPr/>
          <p:nvPr/>
        </p:nvSpPr>
        <p:spPr>
          <a:xfrm>
            <a:off x="5714093" y="3954219"/>
            <a:ext cx="1086350" cy="34749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sz="1100" i="1" dirty="0">
                <a:solidFill>
                  <a:schemeClr val="accent6"/>
                </a:solidFill>
                <a:latin typeface="Franklin Gothic Book" panose="020B0503020102020204" pitchFamily="34" charset="0"/>
              </a:rPr>
              <a:t>JAN-18</a:t>
            </a:r>
            <a:endParaRPr lang="en-GB" sz="1050" i="1" dirty="0">
              <a:solidFill>
                <a:schemeClr val="accent6"/>
              </a:solidFill>
              <a:latin typeface="Franklin Gothic Book" panose="020B0503020102020204" pitchFamily="34" charset="0"/>
            </a:endParaRPr>
          </a:p>
        </p:txBody>
      </p:sp>
      <p:sp>
        <p:nvSpPr>
          <p:cNvPr id="38" name="Rectángulo 37"/>
          <p:cNvSpPr/>
          <p:nvPr/>
        </p:nvSpPr>
        <p:spPr>
          <a:xfrm>
            <a:off x="7020037" y="3940997"/>
            <a:ext cx="1264128" cy="34749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sz="1100" i="1" dirty="0">
                <a:solidFill>
                  <a:schemeClr val="accent6"/>
                </a:solidFill>
                <a:latin typeface="Franklin Gothic Book" panose="020B0503020102020204" pitchFamily="34" charset="0"/>
              </a:rPr>
              <a:t>APR-18/DEC-19</a:t>
            </a:r>
            <a:endParaRPr lang="en-GB" sz="1050" i="1" dirty="0">
              <a:solidFill>
                <a:schemeClr val="accent6"/>
              </a:solidFill>
              <a:latin typeface="Franklin Gothic Book" panose="020B0503020102020204" pitchFamily="34" charset="0"/>
            </a:endParaRPr>
          </a:p>
        </p:txBody>
      </p:sp>
      <p:sp>
        <p:nvSpPr>
          <p:cNvPr id="40" name="Recortar rectángulo de esquina diagonal 39"/>
          <p:cNvSpPr/>
          <p:nvPr/>
        </p:nvSpPr>
        <p:spPr>
          <a:xfrm>
            <a:off x="56338" y="2605798"/>
            <a:ext cx="1331259" cy="1116000"/>
          </a:xfrm>
          <a:prstGeom prst="snip2DiagRect">
            <a:avLst/>
          </a:prstGeom>
          <a:noFill/>
          <a:ln w="50800">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defRPr/>
            </a:pPr>
            <a:r>
              <a:rPr lang="en-GB" sz="1600" b="1" dirty="0">
                <a:solidFill>
                  <a:schemeClr val="accent6"/>
                </a:solidFill>
                <a:latin typeface="Franklin Gothic Book" panose="020B0503020102020204" pitchFamily="34" charset="0"/>
              </a:rPr>
              <a:t>PPL</a:t>
            </a:r>
            <a:r>
              <a:rPr lang="en-GB" sz="1600" b="1" dirty="0">
                <a:solidFill>
                  <a:schemeClr val="accent6"/>
                </a:solidFill>
                <a:latin typeface="Franklin Gothic Book" panose="020B0503020102020204" pitchFamily="34" charset="0"/>
                <a:cs typeface="Times New Roman" panose="02020603050405020304" pitchFamily="18" charset="0"/>
              </a:rPr>
              <a:t> </a:t>
            </a:r>
            <a:r>
              <a:rPr lang="en-GB" sz="1600" b="1" dirty="0">
                <a:solidFill>
                  <a:schemeClr val="accent6"/>
                </a:solidFill>
                <a:latin typeface="Franklin Gothic Book" panose="020B0503020102020204" pitchFamily="34" charset="0"/>
              </a:rPr>
              <a:t>reform</a:t>
            </a:r>
            <a:endParaRPr lang="en-GB" sz="1600" b="1" dirty="0">
              <a:solidFill>
                <a:schemeClr val="accent6"/>
              </a:solidFill>
            </a:endParaRPr>
          </a:p>
        </p:txBody>
      </p:sp>
      <p:sp>
        <p:nvSpPr>
          <p:cNvPr id="41" name="Recortar rectángulo de esquina diagonal 40"/>
          <p:cNvSpPr/>
          <p:nvPr/>
        </p:nvSpPr>
        <p:spPr>
          <a:xfrm>
            <a:off x="56338" y="4206254"/>
            <a:ext cx="1331259" cy="1116000"/>
          </a:xfrm>
          <a:prstGeom prst="snip2DiagRect">
            <a:avLst/>
          </a:prstGeom>
          <a:noFill/>
          <a:ln w="50800">
            <a:solidFill>
              <a:schemeClr val="accent4">
                <a:lumMod val="5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lnSpc>
                <a:spcPct val="115000"/>
              </a:lnSpc>
              <a:spcBef>
                <a:spcPts val="600"/>
              </a:spcBef>
              <a:spcAft>
                <a:spcPts val="0"/>
              </a:spcAft>
            </a:pPr>
            <a:r>
              <a:rPr lang="en-GB" sz="1600" b="1" dirty="0">
                <a:solidFill>
                  <a:schemeClr val="accent6"/>
                </a:solidFill>
                <a:latin typeface="Franklin Gothic Book" panose="020B0503020102020204" pitchFamily="34" charset="0"/>
              </a:rPr>
              <a:t>PPL amendments</a:t>
            </a:r>
            <a:endParaRPr lang="en-GB" sz="1600" b="1" dirty="0">
              <a:solidFill>
                <a:schemeClr val="accent6"/>
              </a:solidFill>
              <a:latin typeface="Franklin Gothic Book" panose="020B0503020102020204" pitchFamily="34" charset="0"/>
              <a:ea typeface="Times New Roman" panose="02020603050405020304" pitchFamily="18" charset="0"/>
              <a:cs typeface="Times New Roman" panose="02020603050405020304" pitchFamily="18" charset="0"/>
            </a:endParaRPr>
          </a:p>
        </p:txBody>
      </p:sp>
      <p:sp>
        <p:nvSpPr>
          <p:cNvPr id="42" name="Rectángulo 41"/>
          <p:cNvSpPr/>
          <p:nvPr/>
        </p:nvSpPr>
        <p:spPr>
          <a:xfrm>
            <a:off x="4335338" y="3946884"/>
            <a:ext cx="1086350" cy="34749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sz="1100" i="1" dirty="0">
                <a:solidFill>
                  <a:schemeClr val="accent6"/>
                </a:solidFill>
                <a:latin typeface="Franklin Gothic Book" panose="020B0503020102020204" pitchFamily="34" charset="0"/>
              </a:rPr>
              <a:t>SEP-17</a:t>
            </a:r>
            <a:endParaRPr lang="en-GB" sz="1050" i="1" dirty="0">
              <a:solidFill>
                <a:schemeClr val="accent6"/>
              </a:solidFill>
              <a:latin typeface="Franklin Gothic Book" panose="020B0503020102020204" pitchFamily="34" charset="0"/>
            </a:endParaRPr>
          </a:p>
        </p:txBody>
      </p:sp>
      <p:sp>
        <p:nvSpPr>
          <p:cNvPr id="43" name="Rectángulo 42"/>
          <p:cNvSpPr/>
          <p:nvPr/>
        </p:nvSpPr>
        <p:spPr>
          <a:xfrm>
            <a:off x="4221844" y="4206254"/>
            <a:ext cx="1332000" cy="1116000"/>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nSpc>
                <a:spcPct val="115000"/>
              </a:lnSpc>
              <a:spcBef>
                <a:spcPts val="600"/>
              </a:spcBef>
              <a:spcAft>
                <a:spcPts val="0"/>
              </a:spcAft>
            </a:pPr>
            <a:r>
              <a:rPr lang="en-GB" sz="1400" dirty="0" err="1">
                <a:solidFill>
                  <a:schemeClr val="bg1"/>
                </a:solidFill>
                <a:latin typeface="Franklin Gothic Book" panose="020B0503020102020204" pitchFamily="34" charset="0"/>
              </a:rPr>
              <a:t>Reg</a:t>
            </a:r>
            <a:r>
              <a:rPr lang="en-GB" sz="1400" dirty="0">
                <a:solidFill>
                  <a:schemeClr val="bg1"/>
                </a:solidFill>
                <a:latin typeface="Franklin Gothic Book" panose="020B0503020102020204" pitchFamily="34" charset="0"/>
              </a:rPr>
              <a:t>/orders</a:t>
            </a:r>
          </a:p>
          <a:p>
            <a:pPr>
              <a:lnSpc>
                <a:spcPct val="115000"/>
              </a:lnSpc>
              <a:spcBef>
                <a:spcPts val="600"/>
              </a:spcBef>
              <a:spcAft>
                <a:spcPts val="0"/>
              </a:spcAft>
            </a:pPr>
            <a:r>
              <a:rPr lang="en-GB" sz="1400" dirty="0">
                <a:solidFill>
                  <a:schemeClr val="bg1"/>
                </a:solidFill>
                <a:latin typeface="Franklin Gothic Book" panose="020B0503020102020204" pitchFamily="34" charset="0"/>
              </a:rPr>
              <a:t>Art 48 and 49 and MTender</a:t>
            </a:r>
            <a:endParaRPr lang="en-GB" sz="1400" dirty="0">
              <a:solidFill>
                <a:schemeClr val="bg1"/>
              </a:solidFill>
              <a:latin typeface="Franklin Gothic Book" panose="020B0503020102020204" pitchFamily="34" charset="0"/>
              <a:ea typeface="Times New Roman" panose="02020603050405020304" pitchFamily="18" charset="0"/>
              <a:cs typeface="Times New Roman" panose="02020603050405020304" pitchFamily="18" charset="0"/>
            </a:endParaRPr>
          </a:p>
        </p:txBody>
      </p:sp>
      <p:sp>
        <p:nvSpPr>
          <p:cNvPr id="44" name="Rectángulo 43"/>
          <p:cNvSpPr/>
          <p:nvPr/>
        </p:nvSpPr>
        <p:spPr>
          <a:xfrm>
            <a:off x="5591268" y="4206254"/>
            <a:ext cx="1332000" cy="1116000"/>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nSpc>
                <a:spcPct val="115000"/>
              </a:lnSpc>
              <a:spcBef>
                <a:spcPts val="600"/>
              </a:spcBef>
              <a:spcAft>
                <a:spcPts val="0"/>
              </a:spcAft>
            </a:pPr>
            <a:r>
              <a:rPr lang="en-GB" sz="1400" dirty="0" err="1">
                <a:solidFill>
                  <a:schemeClr val="bg1"/>
                </a:solidFill>
                <a:latin typeface="Franklin Gothic Book" panose="020B0503020102020204" pitchFamily="34" charset="0"/>
              </a:rPr>
              <a:t>Reg</a:t>
            </a:r>
            <a:r>
              <a:rPr lang="en-GB" sz="1400" dirty="0">
                <a:solidFill>
                  <a:schemeClr val="bg1"/>
                </a:solidFill>
                <a:latin typeface="Franklin Gothic Book" panose="020B0503020102020204" pitchFamily="34" charset="0"/>
              </a:rPr>
              <a:t>/orders</a:t>
            </a:r>
          </a:p>
          <a:p>
            <a:pPr>
              <a:lnSpc>
                <a:spcPct val="115000"/>
              </a:lnSpc>
              <a:spcBef>
                <a:spcPts val="600"/>
              </a:spcBef>
              <a:spcAft>
                <a:spcPts val="0"/>
              </a:spcAft>
            </a:pPr>
            <a:r>
              <a:rPr lang="en-GB" sz="1400" dirty="0">
                <a:solidFill>
                  <a:schemeClr val="bg1"/>
                </a:solidFill>
                <a:latin typeface="Franklin Gothic Book" panose="020B0503020102020204" pitchFamily="34" charset="0"/>
              </a:rPr>
              <a:t>Negotiated procedure Art 53</a:t>
            </a:r>
            <a:endParaRPr lang="en-GB" sz="1400" dirty="0">
              <a:solidFill>
                <a:schemeClr val="bg1"/>
              </a:solidFill>
              <a:latin typeface="Franklin Gothic Book" panose="020B0503020102020204" pitchFamily="34" charset="0"/>
              <a:ea typeface="Times New Roman" panose="02020603050405020304" pitchFamily="18" charset="0"/>
              <a:cs typeface="Times New Roman" panose="02020603050405020304" pitchFamily="18" charset="0"/>
            </a:endParaRPr>
          </a:p>
        </p:txBody>
      </p:sp>
      <p:sp>
        <p:nvSpPr>
          <p:cNvPr id="45" name="Rectángulo 44"/>
          <p:cNvSpPr/>
          <p:nvPr/>
        </p:nvSpPr>
        <p:spPr>
          <a:xfrm>
            <a:off x="6953016" y="4206254"/>
            <a:ext cx="1332000" cy="1116000"/>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fontAlgn="auto">
              <a:spcBef>
                <a:spcPts val="0"/>
              </a:spcBef>
              <a:spcAft>
                <a:spcPts val="0"/>
              </a:spcAft>
              <a:defRPr/>
            </a:pPr>
            <a:r>
              <a:rPr lang="en-GB" sz="1400" dirty="0">
                <a:solidFill>
                  <a:schemeClr val="bg1"/>
                </a:solidFill>
                <a:latin typeface="Franklin Gothic Book" panose="020B0503020102020204" pitchFamily="34" charset="0"/>
              </a:rPr>
              <a:t>Changes as considered necessary to regulations and orders</a:t>
            </a:r>
            <a:endParaRPr lang="en-GB" sz="1400" dirty="0">
              <a:solidFill>
                <a:schemeClr val="bg1"/>
              </a:solidFill>
              <a:latin typeface="Franklin Gothic Book" panose="020B0503020102020204" pitchFamily="34" charset="0"/>
              <a:ea typeface="Times New Roman" panose="02020603050405020304" pitchFamily="18" charset="0"/>
              <a:cs typeface="Times New Roman" panose="02020603050405020304" pitchFamily="18" charset="0"/>
            </a:endParaRPr>
          </a:p>
        </p:txBody>
      </p:sp>
      <p:sp>
        <p:nvSpPr>
          <p:cNvPr id="53" name="Rectángulo 52"/>
          <p:cNvSpPr/>
          <p:nvPr/>
        </p:nvSpPr>
        <p:spPr>
          <a:xfrm>
            <a:off x="2962828" y="3968095"/>
            <a:ext cx="1097004" cy="34749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sz="1100" i="1" dirty="0">
                <a:solidFill>
                  <a:schemeClr val="accent6"/>
                </a:solidFill>
                <a:latin typeface="Franklin Gothic Book" panose="020B0503020102020204" pitchFamily="34" charset="0"/>
              </a:rPr>
              <a:t>APR-17</a:t>
            </a:r>
            <a:endParaRPr lang="en-GB" sz="1050" i="1" dirty="0">
              <a:solidFill>
                <a:schemeClr val="accent6"/>
              </a:solidFill>
              <a:latin typeface="Franklin Gothic Book" panose="020B0503020102020204" pitchFamily="34" charset="0"/>
            </a:endParaRPr>
          </a:p>
        </p:txBody>
      </p:sp>
      <p:sp>
        <p:nvSpPr>
          <p:cNvPr id="55" name="Rectángulo 54"/>
          <p:cNvSpPr/>
          <p:nvPr/>
        </p:nvSpPr>
        <p:spPr>
          <a:xfrm>
            <a:off x="2845330" y="4206254"/>
            <a:ext cx="1332000" cy="1116000"/>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nSpc>
                <a:spcPct val="115000"/>
              </a:lnSpc>
              <a:spcBef>
                <a:spcPts val="600"/>
              </a:spcBef>
              <a:spcAft>
                <a:spcPts val="0"/>
              </a:spcAft>
            </a:pPr>
            <a:r>
              <a:rPr lang="en-GB" sz="1400" dirty="0">
                <a:solidFill>
                  <a:schemeClr val="bg1"/>
                </a:solidFill>
                <a:latin typeface="Franklin Gothic Book" panose="020B0503020102020204" pitchFamily="34" charset="0"/>
              </a:rPr>
              <a:t>Regulations/ orders</a:t>
            </a:r>
          </a:p>
          <a:p>
            <a:pPr>
              <a:lnSpc>
                <a:spcPct val="115000"/>
              </a:lnSpc>
              <a:spcBef>
                <a:spcPts val="600"/>
              </a:spcBef>
              <a:spcAft>
                <a:spcPts val="0"/>
              </a:spcAft>
            </a:pPr>
            <a:r>
              <a:rPr lang="en-GB" sz="1400" dirty="0">
                <a:solidFill>
                  <a:schemeClr val="bg1"/>
                </a:solidFill>
                <a:latin typeface="Franklin Gothic Book" panose="020B0503020102020204" pitchFamily="34" charset="0"/>
              </a:rPr>
              <a:t>Art 2 and 55</a:t>
            </a:r>
            <a:endParaRPr lang="en-GB" sz="1400" dirty="0">
              <a:solidFill>
                <a:schemeClr val="bg1"/>
              </a:solidFill>
              <a:latin typeface="Franklin Gothic Book" panose="020B0503020102020204" pitchFamily="34" charset="0"/>
              <a:ea typeface="Times New Roman" panose="02020603050405020304" pitchFamily="18" charset="0"/>
              <a:cs typeface="Times New Roman" panose="02020603050405020304" pitchFamily="18" charset="0"/>
            </a:endParaRPr>
          </a:p>
        </p:txBody>
      </p:sp>
      <p:sp>
        <p:nvSpPr>
          <p:cNvPr id="57" name="Rectángulo 56"/>
          <p:cNvSpPr/>
          <p:nvPr/>
        </p:nvSpPr>
        <p:spPr>
          <a:xfrm>
            <a:off x="2962828" y="2772311"/>
            <a:ext cx="1097004" cy="34749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sz="1100" i="1" dirty="0">
                <a:solidFill>
                  <a:schemeClr val="accent6"/>
                </a:solidFill>
                <a:latin typeface="Franklin Gothic Book" panose="020B0503020102020204" pitchFamily="34" charset="0"/>
              </a:rPr>
              <a:t>APR-17</a:t>
            </a:r>
            <a:endParaRPr lang="en-GB" sz="1050" i="1" dirty="0">
              <a:solidFill>
                <a:schemeClr val="accent6"/>
              </a:solidFill>
              <a:latin typeface="Franklin Gothic Book" panose="020B0503020102020204" pitchFamily="34" charset="0"/>
            </a:endParaRPr>
          </a:p>
        </p:txBody>
      </p:sp>
      <p:graphicFrame>
        <p:nvGraphicFramePr>
          <p:cNvPr id="60" name="Tabla 59"/>
          <p:cNvGraphicFramePr>
            <a:graphicFrameLocks noGrp="1"/>
          </p:cNvGraphicFramePr>
          <p:nvPr>
            <p:extLst>
              <p:ext uri="{D42A27DB-BD31-4B8C-83A1-F6EECF244321}">
                <p14:modId xmlns:p14="http://schemas.microsoft.com/office/powerpoint/2010/main" val="1007916935"/>
              </p:ext>
            </p:extLst>
          </p:nvPr>
        </p:nvGraphicFramePr>
        <p:xfrm>
          <a:off x="1469221" y="2013783"/>
          <a:ext cx="4075292" cy="464695"/>
        </p:xfrm>
        <a:graphic>
          <a:graphicData uri="http://schemas.openxmlformats.org/drawingml/2006/table">
            <a:tbl>
              <a:tblPr firstRow="1" bandRow="1">
                <a:tableStyleId>{0E3FDE45-AF77-4B5C-9715-49D594BDF05E}</a:tableStyleId>
              </a:tblPr>
              <a:tblGrid>
                <a:gridCol w="4075292">
                  <a:extLst>
                    <a:ext uri="{9D8B030D-6E8A-4147-A177-3AD203B41FA5}">
                      <a16:colId xmlns="" xmlns:a16="http://schemas.microsoft.com/office/drawing/2014/main" val="20000"/>
                    </a:ext>
                  </a:extLst>
                </a:gridCol>
              </a:tblGrid>
              <a:tr h="464695">
                <a:tc>
                  <a:txBody>
                    <a:bodyPr/>
                    <a:lstStyle/>
                    <a:p>
                      <a:pPr algn="ctr"/>
                      <a:r>
                        <a:rPr lang="en-GB" sz="1600" dirty="0">
                          <a:solidFill>
                            <a:schemeClr val="accent6"/>
                          </a:solidFill>
                          <a:latin typeface="Franklin Gothic Book" panose="020B0503020102020204" pitchFamily="34" charset="0"/>
                        </a:rPr>
                        <a:t>2017</a:t>
                      </a: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graphicFrame>
        <p:nvGraphicFramePr>
          <p:cNvPr id="61" name="Tabla 60"/>
          <p:cNvGraphicFramePr>
            <a:graphicFrameLocks noGrp="1"/>
          </p:cNvGraphicFramePr>
          <p:nvPr>
            <p:extLst>
              <p:ext uri="{D42A27DB-BD31-4B8C-83A1-F6EECF244321}">
                <p14:modId xmlns:p14="http://schemas.microsoft.com/office/powerpoint/2010/main" val="996197601"/>
              </p:ext>
            </p:extLst>
          </p:nvPr>
        </p:nvGraphicFramePr>
        <p:xfrm>
          <a:off x="5579236" y="2022186"/>
          <a:ext cx="1964394" cy="456292"/>
        </p:xfrm>
        <a:graphic>
          <a:graphicData uri="http://schemas.openxmlformats.org/drawingml/2006/table">
            <a:tbl>
              <a:tblPr firstRow="1" bandRow="1">
                <a:tableStyleId>{0E3FDE45-AF77-4B5C-9715-49D594BDF05E}</a:tableStyleId>
              </a:tblPr>
              <a:tblGrid>
                <a:gridCol w="1964394">
                  <a:extLst>
                    <a:ext uri="{9D8B030D-6E8A-4147-A177-3AD203B41FA5}">
                      <a16:colId xmlns="" xmlns:a16="http://schemas.microsoft.com/office/drawing/2014/main" val="20000"/>
                    </a:ext>
                  </a:extLst>
                </a:gridCol>
              </a:tblGrid>
              <a:tr h="456292">
                <a:tc>
                  <a:txBody>
                    <a:bodyPr/>
                    <a:lstStyle/>
                    <a:p>
                      <a:pPr algn="ctr"/>
                      <a:r>
                        <a:rPr lang="en-GB" sz="1600" dirty="0">
                          <a:solidFill>
                            <a:schemeClr val="accent6"/>
                          </a:solidFill>
                          <a:latin typeface="Franklin Gothic Book" panose="020B0503020102020204" pitchFamily="34" charset="0"/>
                        </a:rPr>
                        <a:t>2018</a:t>
                      </a:r>
                    </a:p>
                  </a:txBody>
                  <a:tcPr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bl>
          </a:graphicData>
        </a:graphic>
      </p:graphicFrame>
      <p:graphicFrame>
        <p:nvGraphicFramePr>
          <p:cNvPr id="62" name="Tabla 61"/>
          <p:cNvGraphicFramePr>
            <a:graphicFrameLocks noGrp="1"/>
          </p:cNvGraphicFramePr>
          <p:nvPr>
            <p:extLst>
              <p:ext uri="{D42A27DB-BD31-4B8C-83A1-F6EECF244321}">
                <p14:modId xmlns:p14="http://schemas.microsoft.com/office/powerpoint/2010/main" val="3867521633"/>
              </p:ext>
            </p:extLst>
          </p:nvPr>
        </p:nvGraphicFramePr>
        <p:xfrm>
          <a:off x="7583016" y="2023950"/>
          <a:ext cx="702000" cy="454528"/>
        </p:xfrm>
        <a:graphic>
          <a:graphicData uri="http://schemas.openxmlformats.org/drawingml/2006/table">
            <a:tbl>
              <a:tblPr firstRow="1" bandRow="1">
                <a:tableStyleId>{0E3FDE45-AF77-4B5C-9715-49D594BDF05E}</a:tableStyleId>
              </a:tblPr>
              <a:tblGrid>
                <a:gridCol w="702000">
                  <a:extLst>
                    <a:ext uri="{9D8B030D-6E8A-4147-A177-3AD203B41FA5}">
                      <a16:colId xmlns="" xmlns:a16="http://schemas.microsoft.com/office/drawing/2014/main" val="20000"/>
                    </a:ext>
                  </a:extLst>
                </a:gridCol>
              </a:tblGrid>
              <a:tr h="454528">
                <a:tc>
                  <a:txBody>
                    <a:bodyPr/>
                    <a:lstStyle/>
                    <a:p>
                      <a:pPr algn="ctr"/>
                      <a:r>
                        <a:rPr lang="en-GB" sz="1600" dirty="0">
                          <a:solidFill>
                            <a:schemeClr val="accent6"/>
                          </a:solidFill>
                          <a:latin typeface="Franklin Gothic Book" panose="020B0503020102020204" pitchFamily="34" charset="0"/>
                        </a:rPr>
                        <a:t>2019</a:t>
                      </a:r>
                    </a:p>
                  </a:txBody>
                  <a:tcPr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63" name="Tabla 62"/>
          <p:cNvGraphicFramePr>
            <a:graphicFrameLocks noGrp="1"/>
          </p:cNvGraphicFramePr>
          <p:nvPr>
            <p:extLst>
              <p:ext uri="{D42A27DB-BD31-4B8C-83A1-F6EECF244321}">
                <p14:modId xmlns:p14="http://schemas.microsoft.com/office/powerpoint/2010/main" val="3563125501"/>
              </p:ext>
            </p:extLst>
          </p:nvPr>
        </p:nvGraphicFramePr>
        <p:xfrm>
          <a:off x="8324402" y="2024859"/>
          <a:ext cx="700579" cy="453619"/>
        </p:xfrm>
        <a:graphic>
          <a:graphicData uri="http://schemas.openxmlformats.org/drawingml/2006/table">
            <a:tbl>
              <a:tblPr firstRow="1" bandRow="1">
                <a:tableStyleId>{0E3FDE45-AF77-4B5C-9715-49D594BDF05E}</a:tableStyleId>
              </a:tblPr>
              <a:tblGrid>
                <a:gridCol w="700579">
                  <a:extLst>
                    <a:ext uri="{9D8B030D-6E8A-4147-A177-3AD203B41FA5}">
                      <a16:colId xmlns="" xmlns:a16="http://schemas.microsoft.com/office/drawing/2014/main" val="20000"/>
                    </a:ext>
                  </a:extLst>
                </a:gridCol>
              </a:tblGrid>
              <a:tr h="453619">
                <a:tc>
                  <a:txBody>
                    <a:bodyPr/>
                    <a:lstStyle/>
                    <a:p>
                      <a:pPr algn="ctr"/>
                      <a:r>
                        <a:rPr lang="en-GB" sz="1600" dirty="0">
                          <a:solidFill>
                            <a:schemeClr val="accent6"/>
                          </a:solidFill>
                          <a:latin typeface="Franklin Gothic Book" panose="020B0503020102020204" pitchFamily="34" charset="0"/>
                        </a:rPr>
                        <a:t>2020</a:t>
                      </a:r>
                    </a:p>
                  </a:txBody>
                  <a:tcPr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bl>
          </a:graphicData>
        </a:graphic>
      </p:graphicFrame>
      <p:sp>
        <p:nvSpPr>
          <p:cNvPr id="64" name="24 CuadroTexto"/>
          <p:cNvSpPr txBox="1"/>
          <p:nvPr/>
        </p:nvSpPr>
        <p:spPr>
          <a:xfrm>
            <a:off x="204137" y="1196692"/>
            <a:ext cx="8688342" cy="584775"/>
          </a:xfrm>
          <a:prstGeom prst="rect">
            <a:avLst/>
          </a:prstGeom>
          <a:noFill/>
        </p:spPr>
        <p:txBody>
          <a:bodyPr wrap="square" rtlCol="0">
            <a:spAutoFit/>
          </a:bodyPr>
          <a:lstStyle/>
          <a:p>
            <a:r>
              <a:rPr lang="en-GB" sz="1600" dirty="0" smtClean="0">
                <a:solidFill>
                  <a:srgbClr val="58595B">
                    <a:lumMod val="50000"/>
                  </a:srgbClr>
                </a:solidFill>
                <a:latin typeface="Franklin Gothic Book" panose="020B0503020102020204" pitchFamily="34" charset="0"/>
                <a:cs typeface="Arial" panose="020B0604020202020204" pitchFamily="34" charset="0"/>
              </a:rPr>
              <a:t>Regulatory reforms </a:t>
            </a:r>
            <a:r>
              <a:rPr lang="en-GB" sz="1600" dirty="0">
                <a:solidFill>
                  <a:srgbClr val="58595B">
                    <a:lumMod val="50000"/>
                  </a:srgbClr>
                </a:solidFill>
                <a:latin typeface="Franklin Gothic Book" panose="020B0503020102020204" pitchFamily="34" charset="0"/>
                <a:cs typeface="Arial" panose="020B0604020202020204" pitchFamily="34" charset="0"/>
              </a:rPr>
              <a:t>are made in parallel to support eProcurement pilot and full eProcurement system adoption after the reform:</a:t>
            </a:r>
          </a:p>
        </p:txBody>
      </p:sp>
      <p:sp>
        <p:nvSpPr>
          <p:cNvPr id="31" name="Title 1"/>
          <p:cNvSpPr txBox="1">
            <a:spLocks/>
          </p:cNvSpPr>
          <p:nvPr/>
        </p:nvSpPr>
        <p:spPr>
          <a:xfrm>
            <a:off x="574673" y="101405"/>
            <a:ext cx="6985001" cy="617733"/>
          </a:xfrm>
          <a:prstGeom prst="rect">
            <a:avLst/>
          </a:prstGeom>
        </p:spPr>
        <p:txBody>
          <a:bodyPr vert="horz" lIns="0" tIns="0" rIns="0" bIns="0" rtlCol="0" anchor="ctr">
            <a:norm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r>
              <a:rPr lang="en-GB" dirty="0" smtClean="0"/>
              <a:t>Regulatory reform</a:t>
            </a:r>
            <a:endParaRPr lang="en-GB" sz="4400" dirty="0">
              <a:solidFill>
                <a:schemeClr val="accent2"/>
              </a:solidFill>
            </a:endParaRPr>
          </a:p>
        </p:txBody>
      </p:sp>
      <p:sp>
        <p:nvSpPr>
          <p:cNvPr id="32" name="TextBox 31"/>
          <p:cNvSpPr txBox="1"/>
          <p:nvPr/>
        </p:nvSpPr>
        <p:spPr>
          <a:xfrm>
            <a:off x="574673" y="726424"/>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Suggested timeline for change</a:t>
            </a:r>
          </a:p>
        </p:txBody>
      </p:sp>
      <p:sp>
        <p:nvSpPr>
          <p:cNvPr id="4" name="Date Placeholder 3"/>
          <p:cNvSpPr>
            <a:spLocks noGrp="1"/>
          </p:cNvSpPr>
          <p:nvPr>
            <p:ph type="dt" sz="half" idx="2"/>
          </p:nvPr>
        </p:nvSpPr>
        <p:spPr/>
        <p:txBody>
          <a:bodyPr/>
          <a:lstStyle/>
          <a:p>
            <a:fld id="{B11A02EB-B302-45EB-8A5E-7BF3C24DA3D8}" type="datetime3">
              <a:rPr lang="en-GB" smtClean="0"/>
              <a:t>7 July, 2020</a:t>
            </a:fld>
            <a:endParaRPr lang="en-GB" dirty="0"/>
          </a:p>
        </p:txBody>
      </p:sp>
    </p:spTree>
    <p:extLst>
      <p:ext uri="{BB962C8B-B14F-4D97-AF65-F5344CB8AC3E}">
        <p14:creationId xmlns:p14="http://schemas.microsoft.com/office/powerpoint/2010/main" val="3398100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18720687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0685"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spcAft>
                <a:spcPts val="600"/>
              </a:spcAft>
            </a:pPr>
            <a:endParaRPr lang="en-GB"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1"/>
          <p:cNvSpPr>
            <a:spLocks noGrp="1"/>
          </p:cNvSpPr>
          <p:nvPr>
            <p:ph type="title"/>
          </p:nvPr>
        </p:nvSpPr>
        <p:spPr/>
        <p:txBody>
          <a:bodyPr/>
          <a:lstStyle/>
          <a:p>
            <a:r>
              <a:rPr lang="en-GB"/>
              <a:t>Workshop agenda – 1</a:t>
            </a:r>
            <a:r>
              <a:rPr lang="en-GB" baseline="30000"/>
              <a:t>st</a:t>
            </a:r>
            <a:r>
              <a:rPr lang="en-GB"/>
              <a:t> Day</a:t>
            </a:r>
            <a:endParaRPr lang="en-GB" dirty="0"/>
          </a:p>
        </p:txBody>
      </p:sp>
      <p:sp>
        <p:nvSpPr>
          <p:cNvPr id="3" name="Date Placeholder 2"/>
          <p:cNvSpPr>
            <a:spLocks noGrp="1"/>
          </p:cNvSpPr>
          <p:nvPr>
            <p:ph type="dt" sz="half" idx="2"/>
          </p:nvPr>
        </p:nvSpPr>
        <p:spPr/>
        <p:txBody>
          <a:bodyPr/>
          <a:lstStyle/>
          <a:p>
            <a:fld id="{10D7D9B0-28C1-45C0-B409-CA2D00176474}" type="datetime3">
              <a:rPr lang="en-GB" smtClean="0"/>
              <a:t>7 July, 2020</a:t>
            </a:fld>
            <a:endParaRPr lang="en-GB" dirty="0"/>
          </a:p>
        </p:txBody>
      </p:sp>
      <p:sp>
        <p:nvSpPr>
          <p:cNvPr id="5" name="Slide Number Placeholder 4"/>
          <p:cNvSpPr>
            <a:spLocks noGrp="1"/>
          </p:cNvSpPr>
          <p:nvPr>
            <p:ph type="sldNum" sz="quarter" idx="4"/>
          </p:nvPr>
        </p:nvSpPr>
        <p:spPr/>
        <p:txBody>
          <a:bodyPr/>
          <a:lstStyle/>
          <a:p>
            <a:fld id="{71F9F866-B438-9445-8D9F-1F8FF6608833}" type="slidenum">
              <a:rPr lang="en-GB" smtClean="0"/>
              <a:pPr/>
              <a:t>4</a:t>
            </a:fld>
            <a:endParaRPr lang="en-GB" dirty="0"/>
          </a:p>
        </p:txBody>
      </p:sp>
      <p:graphicFrame>
        <p:nvGraphicFramePr>
          <p:cNvPr id="11" name="Table 10"/>
          <p:cNvGraphicFramePr>
            <a:graphicFrameLocks noGrp="1"/>
          </p:cNvGraphicFramePr>
          <p:nvPr>
            <p:extLst>
              <p:ext uri="{D42A27DB-BD31-4B8C-83A1-F6EECF244321}">
                <p14:modId xmlns:p14="http://schemas.microsoft.com/office/powerpoint/2010/main" val="4003381424"/>
              </p:ext>
            </p:extLst>
          </p:nvPr>
        </p:nvGraphicFramePr>
        <p:xfrm>
          <a:off x="574673" y="693059"/>
          <a:ext cx="8278868" cy="5396846"/>
        </p:xfrm>
        <a:graphic>
          <a:graphicData uri="http://schemas.openxmlformats.org/drawingml/2006/table">
            <a:tbl>
              <a:tblPr firstRow="1" firstCol="1" bandRow="1">
                <a:tableStyleId>{8EC20E35-A176-4012-BC5E-935CFFF8708E}</a:tableStyleId>
              </a:tblPr>
              <a:tblGrid>
                <a:gridCol w="1867887">
                  <a:extLst>
                    <a:ext uri="{9D8B030D-6E8A-4147-A177-3AD203B41FA5}">
                      <a16:colId xmlns="" xmlns:a16="http://schemas.microsoft.com/office/drawing/2014/main" val="20000"/>
                    </a:ext>
                  </a:extLst>
                </a:gridCol>
                <a:gridCol w="6410981">
                  <a:extLst>
                    <a:ext uri="{9D8B030D-6E8A-4147-A177-3AD203B41FA5}">
                      <a16:colId xmlns="" xmlns:a16="http://schemas.microsoft.com/office/drawing/2014/main" val="20001"/>
                    </a:ext>
                  </a:extLst>
                </a:gridCol>
              </a:tblGrid>
              <a:tr h="200175">
                <a:tc gridSpan="2">
                  <a:txBody>
                    <a:bodyPr/>
                    <a:lstStyle/>
                    <a:p>
                      <a:pPr algn="ctr">
                        <a:lnSpc>
                          <a:spcPct val="107000"/>
                        </a:lnSpc>
                        <a:spcAft>
                          <a:spcPts val="0"/>
                        </a:spcAft>
                      </a:pPr>
                      <a:r>
                        <a:rPr lang="en-GB" sz="1400" dirty="0">
                          <a:solidFill>
                            <a:schemeClr val="tx1"/>
                          </a:solidFill>
                          <a:effectLst/>
                          <a:latin typeface="Franklin Gothic Book" panose="020B0503020102020204" pitchFamily="34" charset="0"/>
                        </a:rPr>
                        <a:t>Thursday 7th November</a:t>
                      </a:r>
                      <a:endParaRPr lang="en-GB" sz="1400" dirty="0">
                        <a:solidFill>
                          <a:schemeClr val="tx1"/>
                        </a:solidFill>
                        <a:effectLst/>
                        <a:latin typeface="Franklin Gothic Book" panose="020B0503020102020204" pitchFamily="34" charset="0"/>
                        <a:ea typeface="Calibri" panose="020F0502020204030204" pitchFamily="34" charset="0"/>
                        <a:cs typeface="Times New Roman" panose="02020603050405020304" pitchFamily="18" charset="0"/>
                      </a:endParaRPr>
                    </a:p>
                  </a:txBody>
                  <a:tcPr marL="22521" marR="22521" marT="315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lnSpc>
                          <a:spcPct val="107000"/>
                        </a:lnSpc>
                        <a:spcAft>
                          <a:spcPts val="0"/>
                        </a:spcAft>
                      </a:pPr>
                      <a:endParaRPr lang="es-ES" sz="1400" dirty="0">
                        <a:solidFill>
                          <a:schemeClr val="tx1"/>
                        </a:solidFill>
                        <a:effectLst/>
                        <a:latin typeface="Franklin Gothic Book" panose="020B0503020102020204" pitchFamily="34" charset="0"/>
                        <a:ea typeface="Calibri" panose="020F0502020204030204" pitchFamily="34" charset="0"/>
                        <a:cs typeface="Times New Roman" panose="02020603050405020304" pitchFamily="18" charset="0"/>
                      </a:endParaRPr>
                    </a:p>
                  </a:txBody>
                  <a:tcPr marL="22521" marR="22521" marT="315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83910">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GB" sz="1400" b="1" dirty="0">
                          <a:solidFill>
                            <a:schemeClr val="tx1"/>
                          </a:solidFill>
                          <a:effectLst/>
                          <a:latin typeface="Franklin Gothic Book" panose="020B0503020102020204" pitchFamily="34" charset="0"/>
                          <a:cs typeface="Times New Roman" panose="02020603050405020304" pitchFamily="18" charset="0"/>
                        </a:rPr>
                        <a:t>9.15 – 9.30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nSpc>
                          <a:spcPct val="107000"/>
                        </a:lnSpc>
                        <a:spcAft>
                          <a:spcPts val="0"/>
                        </a:spcAft>
                        <a:buFont typeface="Arial" panose="020B0604020202020204" pitchFamily="34" charset="0"/>
                        <a:buNone/>
                        <a:tabLst>
                          <a:tab pos="457200" algn="l"/>
                        </a:tabLst>
                      </a:pPr>
                      <a:r>
                        <a:rPr lang="en-US" sz="1100" b="0" dirty="0">
                          <a:effectLst/>
                          <a:latin typeface="Franklin Gothic Book" panose="020B0503020102020204" pitchFamily="34" charset="0"/>
                          <a:cs typeface="Times New Roman" panose="02020603050405020304" pitchFamily="18" charset="0"/>
                        </a:rPr>
                        <a:t>Moderator:  TBC by the EU Delegation</a:t>
                      </a:r>
                    </a:p>
                    <a:p>
                      <a:pPr marL="0" lvl="0" indent="0">
                        <a:lnSpc>
                          <a:spcPct val="107000"/>
                        </a:lnSpc>
                        <a:spcAft>
                          <a:spcPts val="0"/>
                        </a:spcAft>
                        <a:buFont typeface="Arial" panose="020B0604020202020204" pitchFamily="34" charset="0"/>
                        <a:buNone/>
                        <a:tabLst>
                          <a:tab pos="457200" algn="l"/>
                        </a:tabLst>
                      </a:pPr>
                      <a:r>
                        <a:rPr lang="en-US" sz="1100" b="1" dirty="0">
                          <a:effectLst/>
                          <a:latin typeface="Franklin Gothic Book" panose="020B0503020102020204" pitchFamily="34" charset="0"/>
                          <a:cs typeface="Times New Roman" panose="02020603050405020304" pitchFamily="18" charset="0"/>
                        </a:rPr>
                        <a:t>Introduction of the meeting </a:t>
                      </a:r>
                      <a:r>
                        <a:rPr lang="en-US" sz="1100" b="1" dirty="0" smtClean="0">
                          <a:effectLst/>
                          <a:latin typeface="Franklin Gothic Book" panose="020B0503020102020204" pitchFamily="34" charset="0"/>
                          <a:cs typeface="Times New Roman" panose="02020603050405020304" pitchFamily="18" charset="0"/>
                        </a:rPr>
                        <a:t>participants and the EU project</a:t>
                      </a:r>
                      <a:endParaRPr lang="en-US" sz="1100" b="1" dirty="0">
                        <a:effectLst/>
                        <a:latin typeface="Franklin Gothic Book" panose="020B0503020102020204" pitchFamily="34" charset="0"/>
                        <a:cs typeface="Times New Roman" panose="02020603050405020304" pitchFamily="18" charset="0"/>
                      </a:endParaRP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694224">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GB" sz="1400" b="1" dirty="0" smtClean="0">
                          <a:solidFill>
                            <a:schemeClr val="tx1"/>
                          </a:solidFill>
                          <a:effectLst/>
                          <a:latin typeface="Franklin Gothic Book" panose="020B0503020102020204" pitchFamily="34" charset="0"/>
                          <a:cs typeface="Times New Roman" panose="02020603050405020304" pitchFamily="18" charset="0"/>
                        </a:rPr>
                        <a:t>9.30 </a:t>
                      </a:r>
                      <a:r>
                        <a:rPr lang="en-GB" sz="1400" b="1" dirty="0">
                          <a:solidFill>
                            <a:schemeClr val="tx1"/>
                          </a:solidFill>
                          <a:effectLst/>
                          <a:latin typeface="Franklin Gothic Book" panose="020B0503020102020204" pitchFamily="34" charset="0"/>
                          <a:cs typeface="Times New Roman" panose="02020603050405020304" pitchFamily="18" charset="0"/>
                        </a:rPr>
                        <a:t>– </a:t>
                      </a:r>
                      <a:r>
                        <a:rPr lang="en-GB" sz="1400" b="1" dirty="0" smtClean="0">
                          <a:solidFill>
                            <a:schemeClr val="tx1"/>
                          </a:solidFill>
                          <a:effectLst/>
                          <a:latin typeface="Franklin Gothic Book" panose="020B0503020102020204" pitchFamily="34" charset="0"/>
                          <a:cs typeface="Times New Roman" panose="02020603050405020304" pitchFamily="18" charset="0"/>
                        </a:rPr>
                        <a:t>10.00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n-US" sz="1100" b="1" dirty="0">
                          <a:effectLst/>
                          <a:latin typeface="Franklin Gothic Book" panose="020B0503020102020204" pitchFamily="34" charset="0"/>
                          <a:cs typeface="Times New Roman" panose="02020603050405020304" pitchFamily="18" charset="0"/>
                        </a:rPr>
                        <a:t>Presentation of the project team, scope and work progress on piloting </a:t>
                      </a:r>
                      <a:r>
                        <a:rPr lang="en-US" sz="1100" b="1" dirty="0" err="1">
                          <a:effectLst/>
                          <a:latin typeface="Franklin Gothic Book" panose="020B0503020102020204" pitchFamily="34" charset="0"/>
                          <a:cs typeface="Times New Roman" panose="02020603050405020304" pitchFamily="18" charset="0"/>
                        </a:rPr>
                        <a:t>Mtender</a:t>
                      </a:r>
                      <a:endParaRPr lang="en-US" sz="1100" b="1" dirty="0">
                        <a:effectLst/>
                        <a:latin typeface="Franklin Gothic Book" panose="020B0503020102020204" pitchFamily="34" charset="0"/>
                        <a:cs typeface="Times New Roman" panose="02020603050405020304" pitchFamily="18" charset="0"/>
                      </a:endParaRPr>
                    </a:p>
                    <a:p>
                      <a:pPr>
                        <a:lnSpc>
                          <a:spcPct val="107000"/>
                        </a:lnSpc>
                        <a:spcAft>
                          <a:spcPts val="0"/>
                        </a:spcAft>
                      </a:pPr>
                      <a:r>
                        <a:rPr lang="en-GB" sz="1100" i="1" dirty="0">
                          <a:effectLst/>
                          <a:latin typeface="Franklin Gothic Book" panose="020B0503020102020204" pitchFamily="34" charset="0"/>
                          <a:cs typeface="Times New Roman" panose="02020603050405020304" pitchFamily="18" charset="0"/>
                        </a:rPr>
                        <a:t>Xavier </a:t>
                      </a:r>
                      <a:r>
                        <a:rPr lang="en-GB" sz="1100" i="1" dirty="0" err="1">
                          <a:effectLst/>
                          <a:latin typeface="Franklin Gothic Book" panose="020B0503020102020204" pitchFamily="34" charset="0"/>
                          <a:cs typeface="Times New Roman" panose="02020603050405020304" pitchFamily="18" charset="0"/>
                        </a:rPr>
                        <a:t>Quer</a:t>
                      </a:r>
                      <a:r>
                        <a:rPr lang="en-GB" sz="1100" i="1" dirty="0">
                          <a:effectLst/>
                          <a:latin typeface="Franklin Gothic Book" panose="020B0503020102020204" pitchFamily="34" charset="0"/>
                          <a:cs typeface="Times New Roman" panose="02020603050405020304" pitchFamily="18" charset="0"/>
                        </a:rPr>
                        <a:t>, everis</a:t>
                      </a:r>
                      <a:endParaRPr lang="en-GB" sz="1100" dirty="0">
                        <a:effectLst/>
                        <a:latin typeface="Franklin Gothic Book" panose="020B0503020102020204" pitchFamily="34" charset="0"/>
                        <a:cs typeface="Times New Roman" panose="02020603050405020304" pitchFamily="18" charset="0"/>
                      </a:endParaRP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cs typeface="Times New Roman" panose="02020603050405020304" pitchFamily="18" charset="0"/>
                        </a:rPr>
                        <a:t>Reform objectives</a:t>
                      </a: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cs typeface="Times New Roman" panose="02020603050405020304" pitchFamily="18" charset="0"/>
                        </a:rPr>
                        <a:t>Stakeholders involved</a:t>
                      </a: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228754">
                <a:tc>
                  <a:txBody>
                    <a:bodyPr/>
                    <a:lstStyle/>
                    <a:p>
                      <a:pPr>
                        <a:lnSpc>
                          <a:spcPct val="107000"/>
                        </a:lnSpc>
                        <a:spcAft>
                          <a:spcPts val="0"/>
                        </a:spcAft>
                      </a:pPr>
                      <a:r>
                        <a:rPr lang="en-GB" sz="1400" b="1" dirty="0" smtClean="0">
                          <a:solidFill>
                            <a:schemeClr val="tx1"/>
                          </a:solidFill>
                          <a:effectLst/>
                          <a:latin typeface="Franklin Gothic Book" panose="020B0503020102020204" pitchFamily="34" charset="0"/>
                          <a:cs typeface="Times New Roman" panose="02020603050405020304" pitchFamily="18" charset="0"/>
                        </a:rPr>
                        <a:t>10.00</a:t>
                      </a:r>
                      <a:r>
                        <a:rPr lang="en-GB" sz="1400" b="1" dirty="0">
                          <a:solidFill>
                            <a:schemeClr val="tx1"/>
                          </a:solidFill>
                          <a:effectLst/>
                          <a:latin typeface="Franklin Gothic Book" panose="020B0503020102020204" pitchFamily="34" charset="0"/>
                          <a:cs typeface="Times New Roman" panose="02020603050405020304" pitchFamily="18" charset="0"/>
                        </a:rPr>
                        <a:t>– </a:t>
                      </a:r>
                      <a:r>
                        <a:rPr lang="en-GB" sz="1400" b="1" dirty="0" smtClean="0">
                          <a:solidFill>
                            <a:schemeClr val="tx1"/>
                          </a:solidFill>
                          <a:effectLst/>
                          <a:latin typeface="Franklin Gothic Book" panose="020B0503020102020204" pitchFamily="34" charset="0"/>
                          <a:cs typeface="Times New Roman" panose="02020603050405020304" pitchFamily="18" charset="0"/>
                        </a:rPr>
                        <a:t>11.00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n-US" sz="1100" b="1" dirty="0">
                          <a:effectLst/>
                          <a:latin typeface="Franklin Gothic Book" panose="020B0503020102020204" pitchFamily="34" charset="0"/>
                          <a:cs typeface="Times New Roman" panose="02020603050405020304" pitchFamily="18" charset="0"/>
                        </a:rPr>
                        <a:t>Details of work progress - Business concept of the eProcurement reform</a:t>
                      </a:r>
                    </a:p>
                    <a:p>
                      <a:pPr>
                        <a:lnSpc>
                          <a:spcPct val="107000"/>
                        </a:lnSpc>
                        <a:spcAft>
                          <a:spcPts val="0"/>
                        </a:spcAft>
                      </a:pPr>
                      <a:r>
                        <a:rPr lang="en-GB" sz="1100" i="1" dirty="0">
                          <a:effectLst/>
                          <a:latin typeface="Franklin Gothic Book" panose="020B0503020102020204" pitchFamily="34" charset="0"/>
                          <a:cs typeface="Times New Roman" panose="02020603050405020304" pitchFamily="18" charset="0"/>
                        </a:rPr>
                        <a:t>Daniel Arosa, everis</a:t>
                      </a:r>
                      <a:endParaRPr lang="en-GB" sz="1100" dirty="0">
                        <a:effectLst/>
                        <a:latin typeface="Franklin Gothic Book" panose="020B0503020102020204" pitchFamily="34" charset="0"/>
                        <a:cs typeface="Times New Roman" panose="02020603050405020304" pitchFamily="18" charset="0"/>
                      </a:endParaRP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cs typeface="Times New Roman" panose="02020603050405020304" pitchFamily="18" charset="0"/>
                        </a:rPr>
                        <a:t>Reform concept</a:t>
                      </a: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cs typeface="Times New Roman" panose="02020603050405020304" pitchFamily="18" charset="0"/>
                        </a:rPr>
                        <a:t>Reform principles</a:t>
                      </a: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cs typeface="Times New Roman" panose="02020603050405020304" pitchFamily="18" charset="0"/>
                        </a:rPr>
                        <a:t>Main pillars of the reform</a:t>
                      </a: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754">
                <a:tc>
                  <a:txBody>
                    <a:bodyPr/>
                    <a:lstStyle/>
                    <a:p>
                      <a:pPr>
                        <a:lnSpc>
                          <a:spcPct val="107000"/>
                        </a:lnSpc>
                        <a:spcAft>
                          <a:spcPts val="0"/>
                        </a:spcAft>
                      </a:pPr>
                      <a:r>
                        <a:rPr lang="en-GB" sz="1400" b="1" dirty="0">
                          <a:solidFill>
                            <a:schemeClr val="tx1"/>
                          </a:solidFill>
                          <a:effectLst/>
                          <a:latin typeface="Franklin Gothic Book" panose="020B0503020102020204" pitchFamily="34" charset="0"/>
                          <a:cs typeface="Times New Roman" panose="02020603050405020304" pitchFamily="18" charset="0"/>
                        </a:rPr>
                        <a:t>11.00 – 11.30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n-GB" sz="1100" b="1" dirty="0">
                          <a:effectLst/>
                          <a:latin typeface="Franklin Gothic Book" panose="020B0503020102020204" pitchFamily="34" charset="0"/>
                          <a:cs typeface="Times New Roman" panose="02020603050405020304" pitchFamily="18" charset="0"/>
                        </a:rPr>
                        <a:t>Coffee break</a:t>
                      </a:r>
                      <a:endParaRPr lang="en-GB" sz="1100" dirty="0">
                        <a:effectLst/>
                        <a:latin typeface="Franklin Gothic Book" panose="020B0503020102020204" pitchFamily="34" charset="0"/>
                        <a:cs typeface="Times New Roman" panose="02020603050405020304" pitchFamily="18" charset="0"/>
                      </a:endParaRP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849382">
                <a:tc>
                  <a:txBody>
                    <a:bodyPr/>
                    <a:lstStyle/>
                    <a:p>
                      <a:pPr>
                        <a:lnSpc>
                          <a:spcPct val="107000"/>
                        </a:lnSpc>
                        <a:spcAft>
                          <a:spcPts val="0"/>
                        </a:spcAft>
                      </a:pPr>
                      <a:r>
                        <a:rPr lang="en-GB" sz="1400" b="1" dirty="0" smtClean="0">
                          <a:solidFill>
                            <a:schemeClr val="tx1"/>
                          </a:solidFill>
                          <a:effectLst/>
                          <a:latin typeface="Franklin Gothic Book" panose="020B0503020102020204" pitchFamily="34" charset="0"/>
                          <a:cs typeface="Times New Roman" panose="02020603050405020304" pitchFamily="18" charset="0"/>
                        </a:rPr>
                        <a:t>11.30 </a:t>
                      </a:r>
                      <a:r>
                        <a:rPr lang="en-GB" sz="1400" b="1" dirty="0">
                          <a:solidFill>
                            <a:schemeClr val="tx1"/>
                          </a:solidFill>
                          <a:effectLst/>
                          <a:latin typeface="Franklin Gothic Book" panose="020B0503020102020204" pitchFamily="34" charset="0"/>
                          <a:cs typeface="Times New Roman" panose="02020603050405020304" pitchFamily="18" charset="0"/>
                        </a:rPr>
                        <a:t>– </a:t>
                      </a:r>
                      <a:r>
                        <a:rPr lang="en-GB" sz="1400" b="1" dirty="0" smtClean="0">
                          <a:solidFill>
                            <a:schemeClr val="tx1"/>
                          </a:solidFill>
                          <a:effectLst/>
                          <a:latin typeface="Franklin Gothic Book" panose="020B0503020102020204" pitchFamily="34" charset="0"/>
                          <a:cs typeface="Times New Roman" panose="02020603050405020304" pitchFamily="18" charset="0"/>
                        </a:rPr>
                        <a:t>13.00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n-US" sz="1100" b="1" dirty="0">
                          <a:effectLst/>
                          <a:latin typeface="Franklin Gothic Book" panose="020B0503020102020204" pitchFamily="34" charset="0"/>
                          <a:cs typeface="Times New Roman" panose="02020603050405020304" pitchFamily="18" charset="0"/>
                        </a:rPr>
                        <a:t>Details of work progress – Regulatory reform – legal framework required for end-to-end eProcurement</a:t>
                      </a:r>
                    </a:p>
                    <a:p>
                      <a:pPr>
                        <a:lnSpc>
                          <a:spcPct val="107000"/>
                        </a:lnSpc>
                        <a:spcAft>
                          <a:spcPts val="0"/>
                        </a:spcAft>
                      </a:pPr>
                      <a:r>
                        <a:rPr lang="en-GB" sz="1100" i="1" dirty="0" err="1">
                          <a:effectLst/>
                          <a:latin typeface="Franklin Gothic Book" panose="020B0503020102020204" pitchFamily="34" charset="0"/>
                          <a:cs typeface="Times New Roman" panose="02020603050405020304" pitchFamily="18" charset="0"/>
                        </a:rPr>
                        <a:t>Dorina</a:t>
                      </a:r>
                      <a:r>
                        <a:rPr lang="en-GB" sz="1100" i="1" dirty="0">
                          <a:effectLst/>
                          <a:latin typeface="Franklin Gothic Book" panose="020B0503020102020204" pitchFamily="34" charset="0"/>
                          <a:cs typeface="Times New Roman" panose="02020603050405020304" pitchFamily="18" charset="0"/>
                        </a:rPr>
                        <a:t> </a:t>
                      </a:r>
                      <a:r>
                        <a:rPr lang="en-GB" sz="1100" i="1" dirty="0" err="1">
                          <a:effectLst/>
                          <a:latin typeface="Franklin Gothic Book" panose="020B0503020102020204" pitchFamily="34" charset="0"/>
                          <a:cs typeface="Times New Roman" panose="02020603050405020304" pitchFamily="18" charset="0"/>
                        </a:rPr>
                        <a:t>Harcenco</a:t>
                      </a:r>
                      <a:r>
                        <a:rPr lang="en-GB" sz="1100" i="1" dirty="0">
                          <a:effectLst/>
                          <a:latin typeface="Franklin Gothic Book" panose="020B0503020102020204" pitchFamily="34" charset="0"/>
                          <a:cs typeface="Times New Roman" panose="02020603050405020304" pitchFamily="18" charset="0"/>
                        </a:rPr>
                        <a:t>, </a:t>
                      </a:r>
                      <a:r>
                        <a:rPr lang="en-GB" sz="1100" i="1" dirty="0" smtClean="0">
                          <a:effectLst/>
                          <a:latin typeface="Franklin Gothic Book" panose="020B0503020102020204" pitchFamily="34" charset="0"/>
                          <a:cs typeface="Times New Roman" panose="02020603050405020304" pitchFamily="18" charset="0"/>
                        </a:rPr>
                        <a:t>EBRD, Andrei Rogac, EBRD</a:t>
                      </a:r>
                      <a:endParaRPr lang="en-GB" sz="1100" dirty="0">
                        <a:effectLst/>
                        <a:latin typeface="Franklin Gothic Book" panose="020B0503020102020204" pitchFamily="34" charset="0"/>
                        <a:cs typeface="Times New Roman" panose="02020603050405020304" pitchFamily="18" charset="0"/>
                      </a:endParaRP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cs typeface="Times New Roman" panose="02020603050405020304" pitchFamily="18" charset="0"/>
                        </a:rPr>
                        <a:t>Baseline situation</a:t>
                      </a: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cs typeface="Times New Roman" panose="02020603050405020304" pitchFamily="18" charset="0"/>
                        </a:rPr>
                        <a:t>Harmonisation with EU </a:t>
                      </a:r>
                      <a:r>
                        <a:rPr lang="en-GB" sz="1100" i="1" dirty="0">
                          <a:effectLst/>
                          <a:latin typeface="Franklin Gothic Book" panose="020B0503020102020204" pitchFamily="34" charset="0"/>
                          <a:cs typeface="Times New Roman" panose="02020603050405020304" pitchFamily="18" charset="0"/>
                        </a:rPr>
                        <a:t>acquis</a:t>
                      </a:r>
                      <a:r>
                        <a:rPr lang="en-GB" sz="1100" dirty="0">
                          <a:effectLst/>
                          <a:latin typeface="Franklin Gothic Book" panose="020B0503020102020204" pitchFamily="34" charset="0"/>
                          <a:cs typeface="Times New Roman" panose="02020603050405020304" pitchFamily="18" charset="0"/>
                        </a:rPr>
                        <a:t> and GPA terms</a:t>
                      </a:r>
                    </a:p>
                    <a:p>
                      <a:pPr marL="342900" lvl="0" indent="-342900">
                        <a:lnSpc>
                          <a:spcPct val="107000"/>
                        </a:lnSpc>
                        <a:spcAft>
                          <a:spcPts val="0"/>
                        </a:spcAft>
                        <a:buFont typeface="Arial" panose="020B0604020202020204" pitchFamily="34" charset="0"/>
                        <a:buChar char="•"/>
                        <a:tabLst>
                          <a:tab pos="457200" algn="l"/>
                        </a:tabLst>
                      </a:pPr>
                      <a:r>
                        <a:rPr lang="en-GB" sz="1100" dirty="0" smtClean="0">
                          <a:effectLst/>
                          <a:latin typeface="Franklin Gothic Book" panose="020B0503020102020204" pitchFamily="34" charset="0"/>
                          <a:ea typeface="Calibri" panose="020F0502020204030204" pitchFamily="34" charset="0"/>
                          <a:cs typeface="Times New Roman" panose="02020603050405020304" pitchFamily="18" charset="0"/>
                        </a:rPr>
                        <a:t>Secondary </a:t>
                      </a:r>
                      <a:r>
                        <a:rPr lang="en-GB" sz="1100" dirty="0">
                          <a:effectLst/>
                          <a:latin typeface="Franklin Gothic Book" panose="020B0503020102020204" pitchFamily="34" charset="0"/>
                          <a:ea typeface="Calibri" panose="020F0502020204030204" pitchFamily="34" charset="0"/>
                          <a:cs typeface="Times New Roman" panose="02020603050405020304" pitchFamily="18" charset="0"/>
                        </a:rPr>
                        <a:t>legislation implemented</a:t>
                      </a: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228754">
                <a:tc>
                  <a:txBody>
                    <a:bodyPr/>
                    <a:lstStyle/>
                    <a:p>
                      <a:pPr>
                        <a:lnSpc>
                          <a:spcPct val="107000"/>
                        </a:lnSpc>
                        <a:spcAft>
                          <a:spcPts val="0"/>
                        </a:spcAft>
                      </a:pPr>
                      <a:r>
                        <a:rPr lang="en-GB" sz="1400" b="1" dirty="0">
                          <a:solidFill>
                            <a:schemeClr val="tx1"/>
                          </a:solidFill>
                          <a:effectLst/>
                          <a:latin typeface="Franklin Gothic Book" panose="020B0503020102020204" pitchFamily="34" charset="0"/>
                          <a:cs typeface="Times New Roman" panose="02020603050405020304" pitchFamily="18" charset="0"/>
                        </a:rPr>
                        <a:t>13.00 – 14.30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n-GB" sz="1100" b="1" dirty="0">
                          <a:effectLst/>
                          <a:latin typeface="Franklin Gothic Book" panose="020B0503020102020204" pitchFamily="34" charset="0"/>
                          <a:cs typeface="Times New Roman" panose="02020603050405020304" pitchFamily="18" charset="0"/>
                        </a:rPr>
                        <a:t>Lunch break</a:t>
                      </a:r>
                      <a:endParaRPr lang="en-GB" sz="1100" dirty="0">
                        <a:effectLst/>
                        <a:latin typeface="Franklin Gothic Book" panose="020B0503020102020204" pitchFamily="34" charset="0"/>
                        <a:cs typeface="Times New Roman" panose="02020603050405020304" pitchFamily="18" charset="0"/>
                      </a:endParaRP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r h="849382">
                <a:tc>
                  <a:txBody>
                    <a:bodyPr/>
                    <a:lstStyle/>
                    <a:p>
                      <a:pPr>
                        <a:lnSpc>
                          <a:spcPct val="107000"/>
                        </a:lnSpc>
                        <a:spcAft>
                          <a:spcPts val="0"/>
                        </a:spcAft>
                      </a:pPr>
                      <a:r>
                        <a:rPr lang="en-GB" sz="1400" b="1" dirty="0" smtClean="0">
                          <a:solidFill>
                            <a:schemeClr val="tx1"/>
                          </a:solidFill>
                          <a:effectLst/>
                          <a:latin typeface="Franklin Gothic Book" panose="020B0503020102020204" pitchFamily="34" charset="0"/>
                          <a:cs typeface="Times New Roman" panose="02020603050405020304" pitchFamily="18" charset="0"/>
                        </a:rPr>
                        <a:t>14.30 </a:t>
                      </a:r>
                      <a:r>
                        <a:rPr lang="en-GB" sz="1400" b="1" dirty="0">
                          <a:solidFill>
                            <a:schemeClr val="tx1"/>
                          </a:solidFill>
                          <a:effectLst/>
                          <a:latin typeface="Franklin Gothic Book" panose="020B0503020102020204" pitchFamily="34" charset="0"/>
                          <a:cs typeface="Times New Roman" panose="02020603050405020304" pitchFamily="18" charset="0"/>
                        </a:rPr>
                        <a:t>– 16.30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n-US" sz="1100" b="1" dirty="0">
                          <a:effectLst/>
                          <a:latin typeface="Franklin Gothic Book" panose="020B0503020102020204" pitchFamily="34" charset="0"/>
                          <a:ea typeface="Calibri" panose="020F0502020204030204" pitchFamily="34" charset="0"/>
                          <a:cs typeface="Times New Roman" panose="02020603050405020304" pitchFamily="18" charset="0"/>
                        </a:rPr>
                        <a:t>Details of work progress – technology – open networking multi-platform electronic public procurement </a:t>
                      </a:r>
                      <a:endParaRPr lang="en-GB" sz="1100" dirty="0">
                        <a:effectLst/>
                        <a:latin typeface="Franklin Gothic Book" panose="020B0503020102020204" pitchFamily="34" charset="0"/>
                        <a:ea typeface="Calibri" panose="020F0502020204030204" pitchFamily="34" charset="0"/>
                        <a:cs typeface="Times New Roman" panose="02020603050405020304" pitchFamily="18" charset="0"/>
                      </a:endParaRPr>
                    </a:p>
                    <a:p>
                      <a:pPr marL="0" marR="0" indent="0" algn="l" defTabSz="914400" rtl="0" eaLnBrk="1" fontAlgn="auto" latinLnBrk="0" hangingPunct="1">
                        <a:lnSpc>
                          <a:spcPct val="107000"/>
                        </a:lnSpc>
                        <a:spcBef>
                          <a:spcPts val="0"/>
                        </a:spcBef>
                        <a:spcAft>
                          <a:spcPts val="0"/>
                        </a:spcAft>
                        <a:buClrTx/>
                        <a:buSzTx/>
                        <a:buFontTx/>
                        <a:buNone/>
                        <a:tabLst/>
                        <a:defRPr/>
                      </a:pPr>
                      <a:r>
                        <a:rPr lang="en-GB" sz="1100" i="1" dirty="0">
                          <a:effectLst/>
                          <a:latin typeface="Franklin Gothic Book" panose="020B0503020102020204" pitchFamily="34" charset="0"/>
                          <a:cs typeface="Times New Roman" panose="02020603050405020304" pitchFamily="18" charset="0"/>
                        </a:rPr>
                        <a:t>Xavier </a:t>
                      </a:r>
                      <a:r>
                        <a:rPr lang="en-GB" sz="1100" i="1" dirty="0" err="1">
                          <a:effectLst/>
                          <a:latin typeface="Franklin Gothic Book" panose="020B0503020102020204" pitchFamily="34" charset="0"/>
                          <a:cs typeface="Times New Roman" panose="02020603050405020304" pitchFamily="18" charset="0"/>
                        </a:rPr>
                        <a:t>Quer</a:t>
                      </a:r>
                      <a:r>
                        <a:rPr lang="en-GB" sz="1100" i="1" dirty="0">
                          <a:effectLst/>
                          <a:latin typeface="Franklin Gothic Book" panose="020B0503020102020204" pitchFamily="34" charset="0"/>
                          <a:cs typeface="Times New Roman" panose="02020603050405020304" pitchFamily="18" charset="0"/>
                        </a:rPr>
                        <a:t>, everis; Daniel Arosa, everis</a:t>
                      </a:r>
                      <a:endParaRPr lang="en-GB" sz="1100" dirty="0">
                        <a:effectLst/>
                        <a:latin typeface="Franklin Gothic Book" panose="020B0503020102020204" pitchFamily="34" charset="0"/>
                        <a:cs typeface="Times New Roman" panose="02020603050405020304" pitchFamily="18" charset="0"/>
                      </a:endParaRP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ea typeface="Calibri" panose="020F0502020204030204" pitchFamily="34" charset="0"/>
                          <a:cs typeface="Times New Roman" panose="02020603050405020304" pitchFamily="18" charset="0"/>
                        </a:rPr>
                        <a:t>MTender concept</a:t>
                      </a: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ea typeface="Calibri" panose="020F0502020204030204" pitchFamily="34" charset="0"/>
                          <a:cs typeface="Times New Roman" panose="02020603050405020304" pitchFamily="18" charset="0"/>
                        </a:rPr>
                        <a:t>Main key aspects</a:t>
                      </a:r>
                      <a:r>
                        <a:rPr lang="en-GB" sz="1100" baseline="0" dirty="0">
                          <a:effectLst/>
                          <a:latin typeface="Franklin Gothic Book" panose="020B0503020102020204" pitchFamily="34" charset="0"/>
                          <a:ea typeface="Calibri" panose="020F0502020204030204" pitchFamily="34" charset="0"/>
                          <a:cs typeface="Times New Roman" panose="02020603050405020304" pitchFamily="18" charset="0"/>
                        </a:rPr>
                        <a:t> of </a:t>
                      </a:r>
                      <a:r>
                        <a:rPr lang="en-GB" sz="1100" baseline="0" dirty="0" smtClean="0">
                          <a:effectLst/>
                          <a:latin typeface="Franklin Gothic Book" panose="020B0503020102020204" pitchFamily="34" charset="0"/>
                          <a:ea typeface="Calibri" panose="020F0502020204030204" pitchFamily="34" charset="0"/>
                          <a:cs typeface="Times New Roman" panose="02020603050405020304" pitchFamily="18" charset="0"/>
                        </a:rPr>
                        <a:t>MTender</a:t>
                      </a:r>
                    </a:p>
                    <a:p>
                      <a:pPr marL="342900" lvl="0" indent="-342900">
                        <a:lnSpc>
                          <a:spcPct val="107000"/>
                        </a:lnSpc>
                        <a:spcAft>
                          <a:spcPts val="0"/>
                        </a:spcAft>
                        <a:buFont typeface="Arial" panose="020B0604020202020204" pitchFamily="34" charset="0"/>
                        <a:buChar char="•"/>
                        <a:tabLst>
                          <a:tab pos="457200" algn="l"/>
                        </a:tabLst>
                      </a:pPr>
                      <a:r>
                        <a:rPr lang="en-GB" sz="1100" baseline="0" dirty="0" smtClean="0">
                          <a:effectLst/>
                          <a:latin typeface="Franklin Gothic Book" panose="020B0503020102020204" pitchFamily="34" charset="0"/>
                          <a:ea typeface="Calibri" panose="020F0502020204030204" pitchFamily="34" charset="0"/>
                          <a:cs typeface="Times New Roman" panose="02020603050405020304" pitchFamily="18" charset="0"/>
                        </a:rPr>
                        <a:t>MTender architecture</a:t>
                      </a:r>
                      <a:endParaRPr lang="en-GB" sz="1100" baseline="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8"/>
                  </a:ext>
                </a:extLst>
              </a:tr>
              <a:tr h="383910">
                <a:tc>
                  <a:txBody>
                    <a:bodyPr/>
                    <a:lstStyle/>
                    <a:p>
                      <a:pPr>
                        <a:lnSpc>
                          <a:spcPct val="107000"/>
                        </a:lnSpc>
                        <a:spcAft>
                          <a:spcPts val="0"/>
                        </a:spcAft>
                      </a:pPr>
                      <a:r>
                        <a:rPr lang="en-GB" sz="1400" b="1" dirty="0">
                          <a:solidFill>
                            <a:schemeClr val="tx1"/>
                          </a:solidFill>
                          <a:effectLst/>
                          <a:latin typeface="Franklin Gothic Book" panose="020B0503020102020204" pitchFamily="34" charset="0"/>
                          <a:cs typeface="Times New Roman" panose="02020603050405020304" pitchFamily="18" charset="0"/>
                        </a:rPr>
                        <a:t>16.30 – 17.00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n-GB" sz="1100" b="1" dirty="0">
                          <a:effectLst/>
                          <a:latin typeface="Franklin Gothic Book" panose="020B0503020102020204" pitchFamily="34" charset="0"/>
                          <a:cs typeface="Times New Roman" panose="02020603050405020304" pitchFamily="18" charset="0"/>
                        </a:rPr>
                        <a:t>Questions and answers</a:t>
                      </a:r>
                      <a:endParaRPr lang="en-GB" sz="1100" dirty="0">
                        <a:effectLst/>
                        <a:latin typeface="Franklin Gothic Book" panose="020B0503020102020204" pitchFamily="34" charset="0"/>
                        <a:cs typeface="Times New Roman" panose="02020603050405020304" pitchFamily="18" charset="0"/>
                      </a:endParaRPr>
                    </a:p>
                    <a:p>
                      <a:pPr>
                        <a:lnSpc>
                          <a:spcPct val="107000"/>
                        </a:lnSpc>
                        <a:spcAft>
                          <a:spcPts val="0"/>
                        </a:spcAft>
                      </a:pPr>
                      <a:r>
                        <a:rPr lang="en-GB" sz="1100" i="1" dirty="0">
                          <a:effectLst/>
                          <a:latin typeface="Franklin Gothic Book" panose="020B0503020102020204" pitchFamily="34" charset="0"/>
                          <a:cs typeface="Times New Roman" panose="02020603050405020304" pitchFamily="18" charset="0"/>
                        </a:rPr>
                        <a:t>Xavier </a:t>
                      </a:r>
                      <a:r>
                        <a:rPr lang="en-GB" sz="1100" i="1" dirty="0" err="1">
                          <a:effectLst/>
                          <a:latin typeface="Franklin Gothic Book" panose="020B0503020102020204" pitchFamily="34" charset="0"/>
                          <a:cs typeface="Times New Roman" panose="02020603050405020304" pitchFamily="18" charset="0"/>
                        </a:rPr>
                        <a:t>Quer</a:t>
                      </a:r>
                      <a:r>
                        <a:rPr lang="en-GB" sz="1100" i="1" dirty="0">
                          <a:effectLst/>
                          <a:latin typeface="Franklin Gothic Book" panose="020B0503020102020204" pitchFamily="34" charset="0"/>
                          <a:cs typeface="Times New Roman" panose="02020603050405020304" pitchFamily="18" charset="0"/>
                        </a:rPr>
                        <a:t>, everis</a:t>
                      </a:r>
                      <a:endParaRPr lang="en-GB" sz="1100" dirty="0">
                        <a:effectLst/>
                        <a:latin typeface="Franklin Gothic Book" panose="020B0503020102020204" pitchFamily="34" charset="0"/>
                        <a:cs typeface="Times New Roman" panose="02020603050405020304" pitchFamily="18" charset="0"/>
                      </a:endParaRP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9"/>
                  </a:ext>
                </a:extLst>
              </a:tr>
            </a:tbl>
          </a:graphicData>
        </a:graphic>
      </p:graphicFrame>
    </p:spTree>
    <p:extLst>
      <p:ext uri="{BB962C8B-B14F-4D97-AF65-F5344CB8AC3E}">
        <p14:creationId xmlns:p14="http://schemas.microsoft.com/office/powerpoint/2010/main" val="25981492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4995" name="think-cell Slide" r:id="rId5" imgW="421" imgH="423" progId="TCLayout.ActiveDocument.1">
                  <p:embed/>
                </p:oleObj>
              </mc:Choice>
              <mc:Fallback>
                <p:oleObj name="think-cell Slide" r:id="rId5" imgW="421" imgH="423" progId="TCLayout.ActiveDocument.1">
                  <p:embed/>
                  <p:pic>
                    <p:nvPicPr>
                      <p:cNvPr id="7" name="Objec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Marcador de fecha 2"/>
          <p:cNvSpPr>
            <a:spLocks noGrp="1"/>
          </p:cNvSpPr>
          <p:nvPr>
            <p:ph type="dt" sz="half" idx="2"/>
          </p:nvPr>
        </p:nvSpPr>
        <p:spPr/>
        <p:txBody>
          <a:bodyPr/>
          <a:lstStyle/>
          <a:p>
            <a:fld id="{8A942699-1A1F-45AB-8258-CBC2B73E0755}" type="datetime3">
              <a:rPr lang="en-GB" smtClean="0"/>
              <a:t>7 July, 2020</a:t>
            </a:fld>
            <a:endParaRPr lang="en-GB" dirty="0"/>
          </a:p>
        </p:txBody>
      </p:sp>
      <p:sp>
        <p:nvSpPr>
          <p:cNvPr id="5" name="Marcador de número de diapositiva 4"/>
          <p:cNvSpPr>
            <a:spLocks noGrp="1"/>
          </p:cNvSpPr>
          <p:nvPr>
            <p:ph type="sldNum" sz="quarter" idx="4"/>
          </p:nvPr>
        </p:nvSpPr>
        <p:spPr/>
        <p:txBody>
          <a:bodyPr/>
          <a:lstStyle/>
          <a:p>
            <a:fld id="{71F9F866-B438-9445-8D9F-1F8FF6608833}" type="slidenum">
              <a:rPr lang="en-GB" smtClean="0"/>
              <a:pPr/>
              <a:t>40</a:t>
            </a:fld>
            <a:endParaRPr lang="en-GB" dirty="0"/>
          </a:p>
        </p:txBody>
      </p:sp>
      <p:sp>
        <p:nvSpPr>
          <p:cNvPr id="11" name="TextBox 10"/>
          <p:cNvSpPr txBox="1"/>
          <p:nvPr/>
        </p:nvSpPr>
        <p:spPr>
          <a:xfrm>
            <a:off x="574673" y="726424"/>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Secondary legislation</a:t>
            </a:r>
          </a:p>
        </p:txBody>
      </p:sp>
      <p:sp>
        <p:nvSpPr>
          <p:cNvPr id="12" name="Title 1"/>
          <p:cNvSpPr txBox="1">
            <a:spLocks/>
          </p:cNvSpPr>
          <p:nvPr/>
        </p:nvSpPr>
        <p:spPr>
          <a:xfrm>
            <a:off x="574673" y="101405"/>
            <a:ext cx="6985001" cy="617733"/>
          </a:xfrm>
          <a:prstGeom prst="rect">
            <a:avLst/>
          </a:prstGeom>
        </p:spPr>
        <p:txBody>
          <a:bodyPr vert="horz" lIns="0" tIns="0" rIns="0" bIns="0" rtlCol="0" anchor="ctr">
            <a:norm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r>
              <a:rPr lang="en-GB" dirty="0" smtClean="0"/>
              <a:t>Regulatory reform</a:t>
            </a:r>
            <a:endParaRPr lang="en-GB" sz="4400" dirty="0">
              <a:solidFill>
                <a:schemeClr val="accent2"/>
              </a:solidFill>
            </a:endParaRPr>
          </a:p>
        </p:txBody>
      </p:sp>
      <p:sp>
        <p:nvSpPr>
          <p:cNvPr id="14" name="24 CuadroTexto"/>
          <p:cNvSpPr txBox="1"/>
          <p:nvPr/>
        </p:nvSpPr>
        <p:spPr>
          <a:xfrm>
            <a:off x="398267" y="1267657"/>
            <a:ext cx="8688342" cy="584775"/>
          </a:xfrm>
          <a:prstGeom prst="rect">
            <a:avLst/>
          </a:prstGeom>
          <a:noFill/>
        </p:spPr>
        <p:txBody>
          <a:bodyPr wrap="square" rtlCol="0">
            <a:spAutoFit/>
          </a:bodyPr>
          <a:lstStyle/>
          <a:p>
            <a:r>
              <a:rPr lang="en-GB" sz="1600" dirty="0">
                <a:solidFill>
                  <a:srgbClr val="58595B">
                    <a:lumMod val="50000"/>
                  </a:srgbClr>
                </a:solidFill>
                <a:latin typeface="Franklin Gothic Book" panose="020B0503020102020204" pitchFamily="34" charset="0"/>
                <a:cs typeface="Arial" panose="020B0604020202020204" pitchFamily="34" charset="0"/>
              </a:rPr>
              <a:t>Several packages of secondary legislation have been drafted under the EBRD TC assistance. Nevertheless, not all secondary legislation has been approved and implemented</a:t>
            </a:r>
          </a:p>
        </p:txBody>
      </p:sp>
      <p:sp>
        <p:nvSpPr>
          <p:cNvPr id="16" name="24 CuadroTexto"/>
          <p:cNvSpPr txBox="1"/>
          <p:nvPr/>
        </p:nvSpPr>
        <p:spPr>
          <a:xfrm>
            <a:off x="398267" y="2021345"/>
            <a:ext cx="8688342" cy="338554"/>
          </a:xfrm>
          <a:prstGeom prst="rect">
            <a:avLst/>
          </a:prstGeom>
          <a:noFill/>
        </p:spPr>
        <p:txBody>
          <a:bodyPr wrap="square" rtlCol="0">
            <a:spAutoFit/>
          </a:bodyPr>
          <a:lstStyle/>
          <a:p>
            <a:r>
              <a:rPr lang="en-GB" sz="1600" b="1" dirty="0">
                <a:solidFill>
                  <a:srgbClr val="58595B">
                    <a:lumMod val="50000"/>
                  </a:srgbClr>
                </a:solidFill>
                <a:latin typeface="Franklin Gothic Book" panose="020B0503020102020204" pitchFamily="34" charset="0"/>
                <a:cs typeface="Arial" panose="020B0604020202020204" pitchFamily="34" charset="0"/>
              </a:rPr>
              <a:t>Implemented secondary legislation submitted by EBRD TC Team</a:t>
            </a:r>
          </a:p>
        </p:txBody>
      </p:sp>
      <p:sp>
        <p:nvSpPr>
          <p:cNvPr id="2" name="TextBox 1">
            <a:extLst>
              <a:ext uri="{FF2B5EF4-FFF2-40B4-BE49-F238E27FC236}">
                <a16:creationId xmlns="" xmlns:a16="http://schemas.microsoft.com/office/drawing/2014/main" id="{264BB922-CE1F-1D46-91D4-80FDCCFD827D}"/>
              </a:ext>
            </a:extLst>
          </p:cNvPr>
          <p:cNvSpPr txBox="1"/>
          <p:nvPr/>
        </p:nvSpPr>
        <p:spPr>
          <a:xfrm>
            <a:off x="574673" y="2476072"/>
            <a:ext cx="7942603" cy="2246769"/>
          </a:xfrm>
          <a:prstGeom prst="rect">
            <a:avLst/>
          </a:prstGeom>
          <a:noFill/>
        </p:spPr>
        <p:txBody>
          <a:bodyPr wrap="square" rtlCol="0">
            <a:spAutoFit/>
          </a:bodyPr>
          <a:lstStyle/>
          <a:p>
            <a:pPr marL="285750" indent="-285750">
              <a:buFont typeface="Arial" panose="020B0604020202020204" pitchFamily="34" charset="0"/>
              <a:buChar char="•"/>
            </a:pPr>
            <a:r>
              <a:rPr lang="en-US" sz="1400" b="1" dirty="0">
                <a:solidFill>
                  <a:schemeClr val="accent6"/>
                </a:solidFill>
              </a:rPr>
              <a:t>The regulation on procurements of goods and services conducted through request for price quotation (</a:t>
            </a:r>
            <a:r>
              <a:rPr lang="en-US" sz="1400" b="1" dirty="0" err="1">
                <a:solidFill>
                  <a:schemeClr val="accent6"/>
                </a:solidFill>
              </a:rPr>
              <a:t>RfQ</a:t>
            </a:r>
            <a:r>
              <a:rPr lang="en-US" sz="1400" b="1" dirty="0">
                <a:solidFill>
                  <a:schemeClr val="accent6"/>
                </a:solidFill>
              </a:rPr>
              <a:t>) </a:t>
            </a:r>
            <a:r>
              <a:rPr lang="en-US" sz="1400" dirty="0">
                <a:solidFill>
                  <a:schemeClr val="accent6"/>
                </a:solidFill>
              </a:rPr>
              <a:t>– the adopted version takes into account small parts from the submitted draft regulation and recommendation;</a:t>
            </a:r>
          </a:p>
          <a:p>
            <a:pPr marL="285750" indent="-285750">
              <a:buFont typeface="Arial" panose="020B0604020202020204" pitchFamily="34" charset="0"/>
              <a:buChar char="•"/>
            </a:pPr>
            <a:r>
              <a:rPr lang="en-US" sz="1400" b="1" dirty="0">
                <a:solidFill>
                  <a:schemeClr val="accent6"/>
                </a:solidFill>
              </a:rPr>
              <a:t>The Standard Bidding Documents for goods, services and works </a:t>
            </a:r>
            <a:r>
              <a:rPr lang="en-US" sz="1400" dirty="0">
                <a:solidFill>
                  <a:schemeClr val="accent6"/>
                </a:solidFill>
              </a:rPr>
              <a:t>through open tender and </a:t>
            </a:r>
            <a:r>
              <a:rPr lang="en-US" sz="1400" dirty="0" err="1">
                <a:solidFill>
                  <a:schemeClr val="accent6"/>
                </a:solidFill>
              </a:rPr>
              <a:t>RfQ</a:t>
            </a:r>
            <a:r>
              <a:rPr lang="en-US" sz="1400" dirty="0">
                <a:solidFill>
                  <a:schemeClr val="accent6"/>
                </a:solidFill>
              </a:rPr>
              <a:t> – the adopted versions did not took into account the draft versions submitted by the EBRD TC Team;</a:t>
            </a:r>
          </a:p>
          <a:p>
            <a:pPr marL="285750" indent="-285750">
              <a:buFont typeface="Arial" panose="020B0604020202020204" pitchFamily="34" charset="0"/>
              <a:buChar char="•"/>
            </a:pPr>
            <a:r>
              <a:rPr lang="en-US" sz="1400" dirty="0">
                <a:solidFill>
                  <a:schemeClr val="accent6"/>
                </a:solidFill>
              </a:rPr>
              <a:t>The template of the </a:t>
            </a:r>
            <a:r>
              <a:rPr lang="en-US" sz="1400" b="1" dirty="0">
                <a:solidFill>
                  <a:schemeClr val="accent6"/>
                </a:solidFill>
              </a:rPr>
              <a:t>European Single Procurement Document </a:t>
            </a:r>
            <a:r>
              <a:rPr lang="en-US" sz="1400" dirty="0">
                <a:solidFill>
                  <a:schemeClr val="accent6"/>
                </a:solidFill>
              </a:rPr>
              <a:t>- the adopted versions did not took into account the draft versions submitted by the EBRD TC Team;</a:t>
            </a:r>
          </a:p>
          <a:p>
            <a:pPr marL="285750" indent="-285750">
              <a:buFont typeface="Arial" panose="020B0604020202020204" pitchFamily="34" charset="0"/>
              <a:buChar char="•"/>
            </a:pPr>
            <a:endParaRPr lang="en-US" sz="1400" dirty="0">
              <a:solidFill>
                <a:schemeClr val="accent6"/>
              </a:solidFill>
            </a:endParaRPr>
          </a:p>
          <a:p>
            <a:endParaRPr lang="en-US" sz="1400" dirty="0">
              <a:solidFill>
                <a:schemeClr val="bg1">
                  <a:lumMod val="50000"/>
                </a:schemeClr>
              </a:solidFill>
            </a:endParaRPr>
          </a:p>
        </p:txBody>
      </p:sp>
    </p:spTree>
    <p:extLst>
      <p:ext uri="{BB962C8B-B14F-4D97-AF65-F5344CB8AC3E}">
        <p14:creationId xmlns:p14="http://schemas.microsoft.com/office/powerpoint/2010/main" val="28665515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019" name="think-cell Slide" r:id="rId5" imgW="421" imgH="423" progId="TCLayout.ActiveDocument.1">
                  <p:embed/>
                </p:oleObj>
              </mc:Choice>
              <mc:Fallback>
                <p:oleObj name="think-cell Slide" r:id="rId5" imgW="421" imgH="423" progId="TCLayout.ActiveDocument.1">
                  <p:embed/>
                  <p:pic>
                    <p:nvPicPr>
                      <p:cNvPr id="7" name="Objec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Marcador de fecha 2"/>
          <p:cNvSpPr>
            <a:spLocks noGrp="1"/>
          </p:cNvSpPr>
          <p:nvPr>
            <p:ph type="dt" sz="half" idx="2"/>
          </p:nvPr>
        </p:nvSpPr>
        <p:spPr/>
        <p:txBody>
          <a:bodyPr/>
          <a:lstStyle/>
          <a:p>
            <a:fld id="{C7984C0B-1821-45A8-932A-BAE2BEF4EB11}" type="datetime3">
              <a:rPr lang="en-GB" smtClean="0"/>
              <a:t>7 July, 2020</a:t>
            </a:fld>
            <a:endParaRPr lang="en-GB" dirty="0"/>
          </a:p>
        </p:txBody>
      </p:sp>
      <p:sp>
        <p:nvSpPr>
          <p:cNvPr id="5" name="Marcador de número de diapositiva 4"/>
          <p:cNvSpPr>
            <a:spLocks noGrp="1"/>
          </p:cNvSpPr>
          <p:nvPr>
            <p:ph type="sldNum" sz="quarter" idx="4"/>
          </p:nvPr>
        </p:nvSpPr>
        <p:spPr/>
        <p:txBody>
          <a:bodyPr/>
          <a:lstStyle/>
          <a:p>
            <a:fld id="{71F9F866-B438-9445-8D9F-1F8FF6608833}" type="slidenum">
              <a:rPr lang="en-GB" smtClean="0"/>
              <a:pPr/>
              <a:t>41</a:t>
            </a:fld>
            <a:endParaRPr lang="en-GB" dirty="0"/>
          </a:p>
        </p:txBody>
      </p:sp>
      <p:sp>
        <p:nvSpPr>
          <p:cNvPr id="11" name="TextBox 10"/>
          <p:cNvSpPr txBox="1"/>
          <p:nvPr/>
        </p:nvSpPr>
        <p:spPr>
          <a:xfrm>
            <a:off x="574673" y="726424"/>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Secondary legislation</a:t>
            </a:r>
          </a:p>
        </p:txBody>
      </p:sp>
      <p:sp>
        <p:nvSpPr>
          <p:cNvPr id="12" name="Title 1"/>
          <p:cNvSpPr txBox="1">
            <a:spLocks/>
          </p:cNvSpPr>
          <p:nvPr/>
        </p:nvSpPr>
        <p:spPr>
          <a:xfrm>
            <a:off x="574673" y="101405"/>
            <a:ext cx="6985001" cy="617733"/>
          </a:xfrm>
          <a:prstGeom prst="rect">
            <a:avLst/>
          </a:prstGeom>
        </p:spPr>
        <p:txBody>
          <a:bodyPr vert="horz" lIns="0" tIns="0" rIns="0" bIns="0" rtlCol="0" anchor="ctr">
            <a:norm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r>
              <a:rPr lang="en-GB" dirty="0" smtClean="0"/>
              <a:t>Regulatory reform</a:t>
            </a:r>
            <a:endParaRPr lang="en-GB" sz="4400" dirty="0">
              <a:solidFill>
                <a:schemeClr val="accent2"/>
              </a:solidFill>
            </a:endParaRPr>
          </a:p>
        </p:txBody>
      </p:sp>
      <p:sp>
        <p:nvSpPr>
          <p:cNvPr id="14" name="24 CuadroTexto"/>
          <p:cNvSpPr txBox="1"/>
          <p:nvPr/>
        </p:nvSpPr>
        <p:spPr>
          <a:xfrm>
            <a:off x="574673" y="1241987"/>
            <a:ext cx="8688342" cy="584775"/>
          </a:xfrm>
          <a:prstGeom prst="rect">
            <a:avLst/>
          </a:prstGeom>
          <a:noFill/>
        </p:spPr>
        <p:txBody>
          <a:bodyPr wrap="square" rtlCol="0">
            <a:spAutoFit/>
          </a:bodyPr>
          <a:lstStyle/>
          <a:p>
            <a:r>
              <a:rPr lang="en-GB" sz="1600" dirty="0">
                <a:solidFill>
                  <a:srgbClr val="58595B">
                    <a:lumMod val="50000"/>
                  </a:srgbClr>
                </a:solidFill>
                <a:latin typeface="Franklin Gothic Book" panose="020B0503020102020204" pitchFamily="34" charset="0"/>
                <a:cs typeface="Arial" panose="020B0604020202020204" pitchFamily="34" charset="0"/>
              </a:rPr>
              <a:t>The following secondary legislation has been drafted by the EBRD TC Team but is not currently implemented</a:t>
            </a:r>
          </a:p>
        </p:txBody>
      </p:sp>
      <p:sp>
        <p:nvSpPr>
          <p:cNvPr id="2" name="TextBox 1">
            <a:extLst>
              <a:ext uri="{FF2B5EF4-FFF2-40B4-BE49-F238E27FC236}">
                <a16:creationId xmlns="" xmlns:a16="http://schemas.microsoft.com/office/drawing/2014/main" id="{078FB15A-833D-AE4A-9314-F879EF909ABB}"/>
              </a:ext>
            </a:extLst>
          </p:cNvPr>
          <p:cNvSpPr txBox="1"/>
          <p:nvPr/>
        </p:nvSpPr>
        <p:spPr>
          <a:xfrm>
            <a:off x="574673" y="1910993"/>
            <a:ext cx="8151934" cy="3431709"/>
          </a:xfrm>
          <a:prstGeom prst="rect">
            <a:avLst/>
          </a:prstGeom>
          <a:noFill/>
        </p:spPr>
        <p:txBody>
          <a:bodyPr wrap="square" rtlCol="0">
            <a:spAutoFit/>
          </a:bodyPr>
          <a:lstStyle/>
          <a:p>
            <a:pPr marL="342900" indent="-342900">
              <a:lnSpc>
                <a:spcPct val="150000"/>
              </a:lnSpc>
              <a:buFont typeface="+mj-lt"/>
              <a:buAutoNum type="arabicPeriod"/>
            </a:pPr>
            <a:r>
              <a:rPr lang="en-US" sz="1400" dirty="0">
                <a:solidFill>
                  <a:schemeClr val="accent6"/>
                </a:solidFill>
              </a:rPr>
              <a:t>Regulation on annual procurement planning – the current version is based on the </a:t>
            </a:r>
            <a:r>
              <a:rPr lang="ru-RU" sz="1400" dirty="0">
                <a:solidFill>
                  <a:schemeClr val="accent6"/>
                </a:solidFill>
              </a:rPr>
              <a:t>2015 </a:t>
            </a:r>
            <a:r>
              <a:rPr lang="ro-RO" sz="1400" dirty="0">
                <a:solidFill>
                  <a:schemeClr val="accent6"/>
                </a:solidFill>
              </a:rPr>
              <a:t>text of </a:t>
            </a:r>
            <a:r>
              <a:rPr lang="ro-RO" sz="1400" dirty="0" err="1">
                <a:solidFill>
                  <a:schemeClr val="accent6"/>
                </a:solidFill>
              </a:rPr>
              <a:t>the</a:t>
            </a:r>
            <a:r>
              <a:rPr lang="ro-RO" sz="1400" dirty="0">
                <a:solidFill>
                  <a:schemeClr val="accent6"/>
                </a:solidFill>
              </a:rPr>
              <a:t> PPL;</a:t>
            </a:r>
            <a:endParaRPr lang="en-US" sz="1400" dirty="0">
              <a:solidFill>
                <a:schemeClr val="accent6"/>
              </a:solidFill>
            </a:endParaRPr>
          </a:p>
          <a:p>
            <a:pPr marL="342900" indent="-342900">
              <a:lnSpc>
                <a:spcPct val="150000"/>
              </a:lnSpc>
              <a:buFont typeface="+mj-lt"/>
              <a:buAutoNum type="arabicPeriod"/>
            </a:pPr>
            <a:r>
              <a:rPr lang="en-US" sz="1400" dirty="0">
                <a:solidFill>
                  <a:schemeClr val="accent6"/>
                </a:solidFill>
              </a:rPr>
              <a:t>Regulation on public procurement record and contract register;</a:t>
            </a:r>
          </a:p>
          <a:p>
            <a:pPr marL="342900" indent="-342900">
              <a:lnSpc>
                <a:spcPct val="150000"/>
              </a:lnSpc>
              <a:buFont typeface="+mj-lt"/>
              <a:buAutoNum type="arabicPeriod"/>
            </a:pPr>
            <a:r>
              <a:rPr lang="en-US" sz="1400" dirty="0">
                <a:solidFill>
                  <a:schemeClr val="accent6"/>
                </a:solidFill>
              </a:rPr>
              <a:t>Regulation on conducting procurements through electronic framework agreements;</a:t>
            </a:r>
          </a:p>
          <a:p>
            <a:pPr marL="342900" indent="-342900">
              <a:lnSpc>
                <a:spcPct val="150000"/>
              </a:lnSpc>
              <a:buFont typeface="+mj-lt"/>
              <a:buAutoNum type="arabicPeriod"/>
            </a:pPr>
            <a:r>
              <a:rPr lang="en-US" sz="1400" dirty="0">
                <a:solidFill>
                  <a:schemeClr val="accent6"/>
                </a:solidFill>
              </a:rPr>
              <a:t>Regulation on procurements conducted by Annex 3 WTO GPA procurement entities;</a:t>
            </a:r>
          </a:p>
          <a:p>
            <a:pPr marL="342900" indent="-342900">
              <a:lnSpc>
                <a:spcPct val="150000"/>
              </a:lnSpc>
              <a:buFont typeface="+mj-lt"/>
              <a:buAutoNum type="arabicPeriod"/>
            </a:pPr>
            <a:r>
              <a:rPr lang="en-US" sz="1400" b="1" dirty="0">
                <a:solidFill>
                  <a:schemeClr val="accent6"/>
                </a:solidFill>
              </a:rPr>
              <a:t>The Standard Bidding Documents for goods, services and works </a:t>
            </a:r>
            <a:r>
              <a:rPr lang="en-US" sz="1400" dirty="0">
                <a:solidFill>
                  <a:schemeClr val="accent6"/>
                </a:solidFill>
              </a:rPr>
              <a:t>through open tender and </a:t>
            </a:r>
            <a:r>
              <a:rPr lang="en-US" sz="1400" dirty="0" err="1">
                <a:solidFill>
                  <a:schemeClr val="accent6"/>
                </a:solidFill>
              </a:rPr>
              <a:t>RfQ</a:t>
            </a:r>
            <a:r>
              <a:rPr lang="en-US" sz="1400" dirty="0">
                <a:solidFill>
                  <a:schemeClr val="accent6"/>
                </a:solidFill>
              </a:rPr>
              <a:t> including the public procurement contract templates;</a:t>
            </a:r>
          </a:p>
          <a:p>
            <a:pPr marL="342900" indent="-342900">
              <a:lnSpc>
                <a:spcPct val="150000"/>
              </a:lnSpc>
              <a:buFont typeface="+mj-lt"/>
              <a:buAutoNum type="arabicPeriod"/>
            </a:pPr>
            <a:r>
              <a:rPr lang="en-US" sz="1400" dirty="0">
                <a:solidFill>
                  <a:schemeClr val="accent6"/>
                </a:solidFill>
              </a:rPr>
              <a:t>Regulation on procurements conducted through open tender and restricted tender;</a:t>
            </a:r>
          </a:p>
          <a:p>
            <a:pPr marL="342900" indent="-342900">
              <a:lnSpc>
                <a:spcPct val="150000"/>
              </a:lnSpc>
              <a:buFont typeface="+mj-lt"/>
              <a:buAutoNum type="arabicPeriod"/>
            </a:pPr>
            <a:r>
              <a:rPr lang="en-US" sz="1400" dirty="0">
                <a:solidFill>
                  <a:schemeClr val="accent6"/>
                </a:solidFill>
              </a:rPr>
              <a:t>The </a:t>
            </a:r>
            <a:r>
              <a:rPr lang="en-US" sz="1400" b="1" dirty="0">
                <a:solidFill>
                  <a:schemeClr val="accent6"/>
                </a:solidFill>
              </a:rPr>
              <a:t>European Single Procurement Document;</a:t>
            </a:r>
            <a:endParaRPr lang="en-US" sz="1400" dirty="0">
              <a:solidFill>
                <a:schemeClr val="accent6"/>
              </a:solidFill>
            </a:endParaRPr>
          </a:p>
          <a:p>
            <a:pPr marL="342900" indent="-342900">
              <a:buFont typeface="+mj-lt"/>
              <a:buAutoNum type="arabicPeriod"/>
            </a:pPr>
            <a:endParaRPr lang="en-US" sz="1400" dirty="0">
              <a:solidFill>
                <a:schemeClr val="accent6"/>
              </a:solidFill>
            </a:endParaRPr>
          </a:p>
          <a:p>
            <a:endParaRPr lang="en-US" sz="1400" dirty="0">
              <a:solidFill>
                <a:schemeClr val="accent6"/>
              </a:solidFill>
            </a:endParaRPr>
          </a:p>
        </p:txBody>
      </p:sp>
    </p:spTree>
    <p:extLst>
      <p:ext uri="{BB962C8B-B14F-4D97-AF65-F5344CB8AC3E}">
        <p14:creationId xmlns:p14="http://schemas.microsoft.com/office/powerpoint/2010/main" val="10309852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7043" name="think-cell Slide" r:id="rId5" imgW="421" imgH="423" progId="TCLayout.ActiveDocument.1">
                  <p:embed/>
                </p:oleObj>
              </mc:Choice>
              <mc:Fallback>
                <p:oleObj name="think-cell Slide" r:id="rId5" imgW="421" imgH="423" progId="TCLayout.ActiveDocument.1">
                  <p:embed/>
                  <p:pic>
                    <p:nvPicPr>
                      <p:cNvPr id="7" name="Objec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Marcador de fecha 2"/>
          <p:cNvSpPr>
            <a:spLocks noGrp="1"/>
          </p:cNvSpPr>
          <p:nvPr>
            <p:ph type="dt" sz="half" idx="2"/>
          </p:nvPr>
        </p:nvSpPr>
        <p:spPr/>
        <p:txBody>
          <a:bodyPr/>
          <a:lstStyle/>
          <a:p>
            <a:fld id="{9D7F1009-B7C7-47D5-A579-9E5219C48816}" type="datetime3">
              <a:rPr lang="en-GB" smtClean="0"/>
              <a:t>7 July, 2020</a:t>
            </a:fld>
            <a:endParaRPr lang="en-GB" dirty="0"/>
          </a:p>
        </p:txBody>
      </p:sp>
      <p:sp>
        <p:nvSpPr>
          <p:cNvPr id="5" name="Marcador de número de diapositiva 4"/>
          <p:cNvSpPr>
            <a:spLocks noGrp="1"/>
          </p:cNvSpPr>
          <p:nvPr>
            <p:ph type="sldNum" sz="quarter" idx="4"/>
          </p:nvPr>
        </p:nvSpPr>
        <p:spPr/>
        <p:txBody>
          <a:bodyPr/>
          <a:lstStyle/>
          <a:p>
            <a:fld id="{71F9F866-B438-9445-8D9F-1F8FF6608833}" type="slidenum">
              <a:rPr lang="en-GB" smtClean="0"/>
              <a:pPr/>
              <a:t>42</a:t>
            </a:fld>
            <a:endParaRPr lang="en-GB" dirty="0"/>
          </a:p>
        </p:txBody>
      </p:sp>
      <p:sp>
        <p:nvSpPr>
          <p:cNvPr id="11" name="TextBox 10"/>
          <p:cNvSpPr txBox="1"/>
          <p:nvPr/>
        </p:nvSpPr>
        <p:spPr>
          <a:xfrm>
            <a:off x="574673" y="726424"/>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Further reforms</a:t>
            </a:r>
          </a:p>
        </p:txBody>
      </p:sp>
      <p:sp>
        <p:nvSpPr>
          <p:cNvPr id="12" name="Title 1"/>
          <p:cNvSpPr txBox="1">
            <a:spLocks/>
          </p:cNvSpPr>
          <p:nvPr/>
        </p:nvSpPr>
        <p:spPr>
          <a:xfrm>
            <a:off x="574673" y="101405"/>
            <a:ext cx="6985001" cy="617733"/>
          </a:xfrm>
          <a:prstGeom prst="rect">
            <a:avLst/>
          </a:prstGeom>
        </p:spPr>
        <p:txBody>
          <a:bodyPr vert="horz" lIns="0" tIns="0" rIns="0" bIns="0" rtlCol="0" anchor="ctr">
            <a:norm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r>
              <a:rPr lang="en-GB" dirty="0" smtClean="0"/>
              <a:t>Regulatory reform</a:t>
            </a:r>
            <a:endParaRPr lang="en-GB" sz="4400" dirty="0">
              <a:solidFill>
                <a:schemeClr val="accent2"/>
              </a:solidFill>
            </a:endParaRPr>
          </a:p>
        </p:txBody>
      </p:sp>
      <p:sp>
        <p:nvSpPr>
          <p:cNvPr id="14" name="24 CuadroTexto"/>
          <p:cNvSpPr txBox="1"/>
          <p:nvPr/>
        </p:nvSpPr>
        <p:spPr>
          <a:xfrm>
            <a:off x="455658" y="1202710"/>
            <a:ext cx="8688342" cy="338554"/>
          </a:xfrm>
          <a:prstGeom prst="rect">
            <a:avLst/>
          </a:prstGeom>
          <a:noFill/>
        </p:spPr>
        <p:txBody>
          <a:bodyPr wrap="square" rtlCol="0">
            <a:spAutoFit/>
          </a:bodyPr>
          <a:lstStyle/>
          <a:p>
            <a:r>
              <a:rPr lang="en-GB" sz="1600" dirty="0">
                <a:solidFill>
                  <a:srgbClr val="58595B">
                    <a:lumMod val="50000"/>
                  </a:srgbClr>
                </a:solidFill>
                <a:latin typeface="Franklin Gothic Book" panose="020B0503020102020204" pitchFamily="34" charset="0"/>
                <a:cs typeface="Arial" panose="020B0604020202020204" pitchFamily="34" charset="0"/>
              </a:rPr>
              <a:t>The following secondary legislation needs to be adopted:</a:t>
            </a:r>
          </a:p>
        </p:txBody>
      </p:sp>
      <p:sp>
        <p:nvSpPr>
          <p:cNvPr id="2" name="TextBox 1">
            <a:extLst>
              <a:ext uri="{FF2B5EF4-FFF2-40B4-BE49-F238E27FC236}">
                <a16:creationId xmlns="" xmlns:a16="http://schemas.microsoft.com/office/drawing/2014/main" id="{8D95CF73-DB96-8C40-A0C5-C6D0453E92D2}"/>
              </a:ext>
            </a:extLst>
          </p:cNvPr>
          <p:cNvSpPr txBox="1"/>
          <p:nvPr/>
        </p:nvSpPr>
        <p:spPr>
          <a:xfrm>
            <a:off x="574673" y="1736333"/>
            <a:ext cx="7778217" cy="4185761"/>
          </a:xfrm>
          <a:prstGeom prst="rect">
            <a:avLst/>
          </a:prstGeom>
          <a:noFill/>
        </p:spPr>
        <p:txBody>
          <a:bodyPr wrap="square" rtlCol="0">
            <a:spAutoFit/>
          </a:bodyPr>
          <a:lstStyle/>
          <a:p>
            <a:pPr marL="342900" indent="-342900">
              <a:buFont typeface="+mj-lt"/>
              <a:buAutoNum type="arabicPeriod"/>
            </a:pPr>
            <a:r>
              <a:rPr lang="en-US" sz="1400" dirty="0">
                <a:solidFill>
                  <a:schemeClr val="accent6"/>
                </a:solidFill>
              </a:rPr>
              <a:t>The ones submitted by EBRD TC Team mentioned in the previous slide;</a:t>
            </a:r>
          </a:p>
          <a:p>
            <a:pPr marL="342900" indent="-342900">
              <a:buFont typeface="+mj-lt"/>
              <a:buAutoNum type="arabicPeriod"/>
            </a:pPr>
            <a:r>
              <a:rPr lang="en-US" sz="1400" dirty="0">
                <a:solidFill>
                  <a:schemeClr val="accent6"/>
                </a:solidFill>
              </a:rPr>
              <a:t>The regulation on public procurement of works – the current one is from 2016;</a:t>
            </a:r>
          </a:p>
          <a:p>
            <a:pPr marL="342900" indent="-342900">
              <a:buFont typeface="+mj-lt"/>
              <a:buAutoNum type="arabicPeriod"/>
            </a:pPr>
            <a:r>
              <a:rPr lang="en-US" sz="1400" dirty="0">
                <a:solidFill>
                  <a:schemeClr val="accent6"/>
                </a:solidFill>
              </a:rPr>
              <a:t>Working group and procurement officer regulation -  the current one is from 2016;</a:t>
            </a:r>
          </a:p>
          <a:p>
            <a:pPr marL="342900" indent="-342900">
              <a:buFont typeface="+mj-lt"/>
              <a:buAutoNum type="arabicPeriod"/>
            </a:pPr>
            <a:r>
              <a:rPr lang="en-US" sz="1400" dirty="0">
                <a:solidFill>
                  <a:schemeClr val="accent6"/>
                </a:solidFill>
              </a:rPr>
              <a:t>The regulation on procurements conducted through negotiations - the current one is from 2016;</a:t>
            </a:r>
          </a:p>
          <a:p>
            <a:pPr marL="342900" indent="-342900">
              <a:buFont typeface="+mj-lt"/>
              <a:buAutoNum type="arabicPeriod"/>
            </a:pPr>
            <a:r>
              <a:rPr lang="en-US" sz="1400" dirty="0">
                <a:solidFill>
                  <a:schemeClr val="accent6"/>
                </a:solidFill>
              </a:rPr>
              <a:t>The regulation on procurements conducted through dynamic purchasing system - the current one is from </a:t>
            </a:r>
            <a:r>
              <a:rPr lang="en-US" sz="1400" b="1" dirty="0">
                <a:solidFill>
                  <a:schemeClr val="accent6"/>
                </a:solidFill>
              </a:rPr>
              <a:t>2013</a:t>
            </a:r>
            <a:r>
              <a:rPr lang="en-US" sz="1400" dirty="0">
                <a:solidFill>
                  <a:schemeClr val="accent6"/>
                </a:solidFill>
              </a:rPr>
              <a:t>;</a:t>
            </a:r>
          </a:p>
          <a:p>
            <a:pPr marL="342900" indent="-342900">
              <a:buFont typeface="+mj-lt"/>
              <a:buAutoNum type="arabicPeriod"/>
            </a:pPr>
            <a:r>
              <a:rPr lang="en-US" sz="1400" dirty="0">
                <a:solidFill>
                  <a:schemeClr val="accent6"/>
                </a:solidFill>
              </a:rPr>
              <a:t>The regulation on electronic auction - the current one is from </a:t>
            </a:r>
            <a:r>
              <a:rPr lang="en-US" sz="1400" b="1" dirty="0">
                <a:solidFill>
                  <a:schemeClr val="accent6"/>
                </a:solidFill>
              </a:rPr>
              <a:t>2013</a:t>
            </a:r>
            <a:r>
              <a:rPr lang="en-US" sz="1400" dirty="0">
                <a:solidFill>
                  <a:schemeClr val="accent6"/>
                </a:solidFill>
              </a:rPr>
              <a:t>;</a:t>
            </a:r>
          </a:p>
          <a:p>
            <a:pPr marL="342900" indent="-342900">
              <a:buFont typeface="+mj-lt"/>
              <a:buAutoNum type="arabicPeriod"/>
            </a:pPr>
            <a:r>
              <a:rPr lang="en-US" sz="1400" dirty="0">
                <a:solidFill>
                  <a:schemeClr val="accent6"/>
                </a:solidFill>
              </a:rPr>
              <a:t>Regulation on approving procurement notices in accordance with art. 27, 28 and 29 of the PPL – </a:t>
            </a:r>
            <a:r>
              <a:rPr lang="en-US" sz="1400" b="1" dirty="0">
                <a:solidFill>
                  <a:schemeClr val="accent6"/>
                </a:solidFill>
              </a:rPr>
              <a:t>currently non-existing</a:t>
            </a:r>
            <a:r>
              <a:rPr lang="en-US" sz="1400" dirty="0">
                <a:solidFill>
                  <a:schemeClr val="accent6"/>
                </a:solidFill>
              </a:rPr>
              <a:t>;</a:t>
            </a:r>
          </a:p>
          <a:p>
            <a:pPr marL="342900" indent="-342900">
              <a:buFont typeface="+mj-lt"/>
              <a:buAutoNum type="arabicPeriod"/>
            </a:pPr>
            <a:r>
              <a:rPr lang="en-US" sz="1400" dirty="0">
                <a:solidFill>
                  <a:schemeClr val="accent6"/>
                </a:solidFill>
              </a:rPr>
              <a:t>The regulation on micro value procurements - the current one is from 2016;</a:t>
            </a:r>
          </a:p>
          <a:p>
            <a:pPr marL="342900" indent="-342900">
              <a:buFont typeface="+mj-lt"/>
              <a:buAutoNum type="arabicPeriod"/>
            </a:pPr>
            <a:r>
              <a:rPr lang="en-US" sz="1400" dirty="0">
                <a:solidFill>
                  <a:schemeClr val="accent6"/>
                </a:solidFill>
              </a:rPr>
              <a:t>The regulation on procurements conducted through competitive dialogue - the current one is from 2016;</a:t>
            </a:r>
          </a:p>
          <a:p>
            <a:pPr marL="342900" indent="-342900">
              <a:buFont typeface="+mj-lt"/>
              <a:buAutoNum type="arabicPeriod"/>
            </a:pPr>
            <a:r>
              <a:rPr lang="en-US" sz="1400" dirty="0">
                <a:solidFill>
                  <a:schemeClr val="accent6"/>
                </a:solidFill>
              </a:rPr>
              <a:t>The regulation on blacklisting economic operators - the current one is from 2016;</a:t>
            </a:r>
          </a:p>
          <a:p>
            <a:pPr marL="342900" indent="-342900">
              <a:buFont typeface="+mj-lt"/>
              <a:buAutoNum type="arabicPeriod"/>
            </a:pPr>
            <a:r>
              <a:rPr lang="en-US" sz="1400" dirty="0">
                <a:solidFill>
                  <a:schemeClr val="accent6"/>
                </a:solidFill>
              </a:rPr>
              <a:t>The template on public procurement record - the current one is from 2017;</a:t>
            </a:r>
          </a:p>
          <a:p>
            <a:pPr marL="342900" indent="-342900">
              <a:buFont typeface="+mj-lt"/>
              <a:buAutoNum type="arabicPeriod"/>
            </a:pPr>
            <a:endParaRPr lang="en-US" sz="1400" dirty="0">
              <a:solidFill>
                <a:schemeClr val="accent6"/>
              </a:solidFill>
            </a:endParaRPr>
          </a:p>
          <a:p>
            <a:pPr marL="342900" indent="-342900">
              <a:buFont typeface="+mj-lt"/>
              <a:buAutoNum type="arabicPeriod"/>
            </a:pPr>
            <a:endParaRPr lang="en-US" sz="1400" dirty="0">
              <a:solidFill>
                <a:schemeClr val="accent6"/>
              </a:solidFill>
            </a:endParaRPr>
          </a:p>
          <a:p>
            <a:pPr marL="342900" indent="-342900">
              <a:buFont typeface="+mj-lt"/>
              <a:buAutoNum type="arabicPeriod"/>
            </a:pPr>
            <a:endParaRPr lang="en-US" sz="1400" dirty="0">
              <a:solidFill>
                <a:schemeClr val="accent6"/>
              </a:solidFill>
            </a:endParaRPr>
          </a:p>
          <a:p>
            <a:pPr marL="342900" indent="-342900">
              <a:buFont typeface="+mj-lt"/>
              <a:buAutoNum type="arabicPeriod"/>
            </a:pPr>
            <a:endParaRPr lang="en-US" sz="1400" dirty="0">
              <a:solidFill>
                <a:schemeClr val="accent6"/>
              </a:solidFill>
            </a:endParaRPr>
          </a:p>
        </p:txBody>
      </p:sp>
    </p:spTree>
    <p:extLst>
      <p:ext uri="{BB962C8B-B14F-4D97-AF65-F5344CB8AC3E}">
        <p14:creationId xmlns:p14="http://schemas.microsoft.com/office/powerpoint/2010/main" val="26716217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9536851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6828"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spcAft>
                <a:spcPts val="600"/>
              </a:spcAft>
            </a:pPr>
            <a:endParaRPr lang="en-GB"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1"/>
          <p:cNvSpPr>
            <a:spLocks noGrp="1"/>
          </p:cNvSpPr>
          <p:nvPr>
            <p:ph type="title"/>
          </p:nvPr>
        </p:nvSpPr>
        <p:spPr/>
        <p:txBody>
          <a:bodyPr/>
          <a:lstStyle/>
          <a:p>
            <a:r>
              <a:rPr lang="en-GB" dirty="0"/>
              <a:t>Workshop agenda – 1</a:t>
            </a:r>
            <a:r>
              <a:rPr lang="en-GB" baseline="30000" dirty="0"/>
              <a:t>st</a:t>
            </a:r>
            <a:r>
              <a:rPr lang="en-GB" dirty="0"/>
              <a:t> Day</a:t>
            </a:r>
          </a:p>
        </p:txBody>
      </p:sp>
      <p:sp>
        <p:nvSpPr>
          <p:cNvPr id="3" name="Date Placeholder 2"/>
          <p:cNvSpPr>
            <a:spLocks noGrp="1"/>
          </p:cNvSpPr>
          <p:nvPr>
            <p:ph type="dt" sz="half" idx="2"/>
          </p:nvPr>
        </p:nvSpPr>
        <p:spPr/>
        <p:txBody>
          <a:bodyPr/>
          <a:lstStyle/>
          <a:p>
            <a:fld id="{CA9B4BE8-BF27-4C4A-8784-02D371AA6637}" type="datetime3">
              <a:rPr lang="en-GB" smtClean="0"/>
              <a:t>7 July, 2020</a:t>
            </a:fld>
            <a:endParaRPr lang="en-GB" dirty="0"/>
          </a:p>
        </p:txBody>
      </p:sp>
      <p:sp>
        <p:nvSpPr>
          <p:cNvPr id="5" name="Slide Number Placeholder 4"/>
          <p:cNvSpPr>
            <a:spLocks noGrp="1"/>
          </p:cNvSpPr>
          <p:nvPr>
            <p:ph type="sldNum" sz="quarter" idx="4"/>
          </p:nvPr>
        </p:nvSpPr>
        <p:spPr/>
        <p:txBody>
          <a:bodyPr/>
          <a:lstStyle/>
          <a:p>
            <a:fld id="{71F9F866-B438-9445-8D9F-1F8FF6608833}" type="slidenum">
              <a:rPr lang="en-GB" smtClean="0"/>
              <a:pPr/>
              <a:t>43</a:t>
            </a:fld>
            <a:endParaRPr lang="en-GB" dirty="0"/>
          </a:p>
        </p:txBody>
      </p:sp>
      <p:graphicFrame>
        <p:nvGraphicFramePr>
          <p:cNvPr id="10" name="Table 9"/>
          <p:cNvGraphicFramePr>
            <a:graphicFrameLocks noGrp="1"/>
          </p:cNvGraphicFramePr>
          <p:nvPr>
            <p:extLst>
              <p:ext uri="{D42A27DB-BD31-4B8C-83A1-F6EECF244321}">
                <p14:modId xmlns:p14="http://schemas.microsoft.com/office/powerpoint/2010/main" val="176091324"/>
              </p:ext>
            </p:extLst>
          </p:nvPr>
        </p:nvGraphicFramePr>
        <p:xfrm>
          <a:off x="574673" y="693059"/>
          <a:ext cx="8278868" cy="5396846"/>
        </p:xfrm>
        <a:graphic>
          <a:graphicData uri="http://schemas.openxmlformats.org/drawingml/2006/table">
            <a:tbl>
              <a:tblPr firstRow="1" firstCol="1" bandRow="1">
                <a:tableStyleId>{8EC20E35-A176-4012-BC5E-935CFFF8708E}</a:tableStyleId>
              </a:tblPr>
              <a:tblGrid>
                <a:gridCol w="1867887">
                  <a:extLst>
                    <a:ext uri="{9D8B030D-6E8A-4147-A177-3AD203B41FA5}">
                      <a16:colId xmlns="" xmlns:a16="http://schemas.microsoft.com/office/drawing/2014/main" val="20000"/>
                    </a:ext>
                  </a:extLst>
                </a:gridCol>
                <a:gridCol w="6410981">
                  <a:extLst>
                    <a:ext uri="{9D8B030D-6E8A-4147-A177-3AD203B41FA5}">
                      <a16:colId xmlns="" xmlns:a16="http://schemas.microsoft.com/office/drawing/2014/main" val="20001"/>
                    </a:ext>
                  </a:extLst>
                </a:gridCol>
              </a:tblGrid>
              <a:tr h="200175">
                <a:tc gridSpan="2">
                  <a:txBody>
                    <a:bodyPr/>
                    <a:lstStyle/>
                    <a:p>
                      <a:pPr algn="ctr">
                        <a:lnSpc>
                          <a:spcPct val="107000"/>
                        </a:lnSpc>
                        <a:spcAft>
                          <a:spcPts val="0"/>
                        </a:spcAft>
                      </a:pPr>
                      <a:r>
                        <a:rPr lang="en-GB" sz="1400" dirty="0">
                          <a:solidFill>
                            <a:schemeClr val="tx1"/>
                          </a:solidFill>
                          <a:effectLst/>
                          <a:latin typeface="Franklin Gothic Book" panose="020B0503020102020204" pitchFamily="34" charset="0"/>
                        </a:rPr>
                        <a:t>Thursday 7th November</a:t>
                      </a:r>
                      <a:endParaRPr lang="en-GB" sz="1400" dirty="0">
                        <a:solidFill>
                          <a:schemeClr val="tx1"/>
                        </a:solidFill>
                        <a:effectLst/>
                        <a:latin typeface="Franklin Gothic Book" panose="020B0503020102020204" pitchFamily="34" charset="0"/>
                        <a:ea typeface="Calibri" panose="020F0502020204030204" pitchFamily="34" charset="0"/>
                        <a:cs typeface="Times New Roman" panose="02020603050405020304" pitchFamily="18" charset="0"/>
                      </a:endParaRPr>
                    </a:p>
                  </a:txBody>
                  <a:tcPr marL="22521" marR="22521" marT="315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lnSpc>
                          <a:spcPct val="107000"/>
                        </a:lnSpc>
                        <a:spcAft>
                          <a:spcPts val="0"/>
                        </a:spcAft>
                      </a:pPr>
                      <a:endParaRPr lang="es-ES" sz="1400" dirty="0">
                        <a:solidFill>
                          <a:schemeClr val="tx1"/>
                        </a:solidFill>
                        <a:effectLst/>
                        <a:latin typeface="Franklin Gothic Book" panose="020B0503020102020204" pitchFamily="34" charset="0"/>
                        <a:ea typeface="Calibri" panose="020F0502020204030204" pitchFamily="34" charset="0"/>
                        <a:cs typeface="Times New Roman" panose="02020603050405020304" pitchFamily="18" charset="0"/>
                      </a:endParaRPr>
                    </a:p>
                  </a:txBody>
                  <a:tcPr marL="22521" marR="22521" marT="315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83910">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GB" sz="1400" b="1" dirty="0">
                          <a:solidFill>
                            <a:schemeClr val="tx1"/>
                          </a:solidFill>
                          <a:effectLst/>
                          <a:latin typeface="Franklin Gothic Book" panose="020B0503020102020204" pitchFamily="34" charset="0"/>
                          <a:cs typeface="Times New Roman" panose="02020603050405020304" pitchFamily="18" charset="0"/>
                        </a:rPr>
                        <a:t>9.15 – 9.30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nSpc>
                          <a:spcPct val="107000"/>
                        </a:lnSpc>
                        <a:spcAft>
                          <a:spcPts val="0"/>
                        </a:spcAft>
                        <a:buFont typeface="Arial" panose="020B0604020202020204" pitchFamily="34" charset="0"/>
                        <a:buNone/>
                        <a:tabLst>
                          <a:tab pos="457200" algn="l"/>
                        </a:tabLst>
                      </a:pPr>
                      <a:r>
                        <a:rPr lang="en-US" sz="1100" b="0" dirty="0">
                          <a:effectLst/>
                          <a:latin typeface="Franklin Gothic Book" panose="020B0503020102020204" pitchFamily="34" charset="0"/>
                          <a:cs typeface="Times New Roman" panose="02020603050405020304" pitchFamily="18" charset="0"/>
                        </a:rPr>
                        <a:t>Moderator:  TBC by the EU Delegation</a:t>
                      </a:r>
                    </a:p>
                    <a:p>
                      <a:pPr marL="0" lvl="0" indent="0">
                        <a:lnSpc>
                          <a:spcPct val="107000"/>
                        </a:lnSpc>
                        <a:spcAft>
                          <a:spcPts val="0"/>
                        </a:spcAft>
                        <a:buFont typeface="Arial" panose="020B0604020202020204" pitchFamily="34" charset="0"/>
                        <a:buNone/>
                        <a:tabLst>
                          <a:tab pos="457200" algn="l"/>
                        </a:tabLst>
                      </a:pPr>
                      <a:r>
                        <a:rPr lang="en-US" sz="1100" b="1" dirty="0">
                          <a:effectLst/>
                          <a:latin typeface="Franklin Gothic Book" panose="020B0503020102020204" pitchFamily="34" charset="0"/>
                          <a:cs typeface="Times New Roman" panose="02020603050405020304" pitchFamily="18" charset="0"/>
                        </a:rPr>
                        <a:t>Introduction of the meeting </a:t>
                      </a:r>
                      <a:r>
                        <a:rPr lang="en-US" sz="1100" b="1" dirty="0" smtClean="0">
                          <a:effectLst/>
                          <a:latin typeface="Franklin Gothic Book" panose="020B0503020102020204" pitchFamily="34" charset="0"/>
                          <a:cs typeface="Times New Roman" panose="02020603050405020304" pitchFamily="18" charset="0"/>
                        </a:rPr>
                        <a:t>participants and the EU project</a:t>
                      </a:r>
                      <a:endParaRPr lang="en-US" sz="1100" b="1" dirty="0">
                        <a:effectLst/>
                        <a:latin typeface="Franklin Gothic Book" panose="020B0503020102020204" pitchFamily="34" charset="0"/>
                        <a:cs typeface="Times New Roman" panose="02020603050405020304" pitchFamily="18" charset="0"/>
                      </a:endParaRP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694224">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GB" sz="1400" b="1" dirty="0" smtClean="0">
                          <a:solidFill>
                            <a:schemeClr val="tx1"/>
                          </a:solidFill>
                          <a:effectLst/>
                          <a:latin typeface="Franklin Gothic Book" panose="020B0503020102020204" pitchFamily="34" charset="0"/>
                          <a:cs typeface="Times New Roman" panose="02020603050405020304" pitchFamily="18" charset="0"/>
                        </a:rPr>
                        <a:t>9.30 </a:t>
                      </a:r>
                      <a:r>
                        <a:rPr lang="en-GB" sz="1400" b="1" dirty="0">
                          <a:solidFill>
                            <a:schemeClr val="tx1"/>
                          </a:solidFill>
                          <a:effectLst/>
                          <a:latin typeface="Franklin Gothic Book" panose="020B0503020102020204" pitchFamily="34" charset="0"/>
                          <a:cs typeface="Times New Roman" panose="02020603050405020304" pitchFamily="18" charset="0"/>
                        </a:rPr>
                        <a:t>– </a:t>
                      </a:r>
                      <a:r>
                        <a:rPr lang="en-GB" sz="1400" b="1" dirty="0" smtClean="0">
                          <a:solidFill>
                            <a:schemeClr val="tx1"/>
                          </a:solidFill>
                          <a:effectLst/>
                          <a:latin typeface="Franklin Gothic Book" panose="020B0503020102020204" pitchFamily="34" charset="0"/>
                          <a:cs typeface="Times New Roman" panose="02020603050405020304" pitchFamily="18" charset="0"/>
                        </a:rPr>
                        <a:t>10.00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n-US" sz="1100" b="1" dirty="0">
                          <a:effectLst/>
                          <a:latin typeface="Franklin Gothic Book" panose="020B0503020102020204" pitchFamily="34" charset="0"/>
                          <a:cs typeface="Times New Roman" panose="02020603050405020304" pitchFamily="18" charset="0"/>
                        </a:rPr>
                        <a:t>Presentation of the project team, scope and work progress on piloting </a:t>
                      </a:r>
                      <a:r>
                        <a:rPr lang="en-US" sz="1100" b="1" dirty="0" err="1">
                          <a:effectLst/>
                          <a:latin typeface="Franklin Gothic Book" panose="020B0503020102020204" pitchFamily="34" charset="0"/>
                          <a:cs typeface="Times New Roman" panose="02020603050405020304" pitchFamily="18" charset="0"/>
                        </a:rPr>
                        <a:t>Mtender</a:t>
                      </a:r>
                      <a:endParaRPr lang="en-US" sz="1100" b="1" dirty="0">
                        <a:effectLst/>
                        <a:latin typeface="Franklin Gothic Book" panose="020B0503020102020204" pitchFamily="34" charset="0"/>
                        <a:cs typeface="Times New Roman" panose="02020603050405020304" pitchFamily="18" charset="0"/>
                      </a:endParaRPr>
                    </a:p>
                    <a:p>
                      <a:pPr>
                        <a:lnSpc>
                          <a:spcPct val="107000"/>
                        </a:lnSpc>
                        <a:spcAft>
                          <a:spcPts val="0"/>
                        </a:spcAft>
                      </a:pPr>
                      <a:r>
                        <a:rPr lang="en-GB" sz="1100" i="1" dirty="0">
                          <a:effectLst/>
                          <a:latin typeface="Franklin Gothic Book" panose="020B0503020102020204" pitchFamily="34" charset="0"/>
                          <a:cs typeface="Times New Roman" panose="02020603050405020304" pitchFamily="18" charset="0"/>
                        </a:rPr>
                        <a:t>Xavier </a:t>
                      </a:r>
                      <a:r>
                        <a:rPr lang="en-GB" sz="1100" i="1" dirty="0" err="1">
                          <a:effectLst/>
                          <a:latin typeface="Franklin Gothic Book" panose="020B0503020102020204" pitchFamily="34" charset="0"/>
                          <a:cs typeface="Times New Roman" panose="02020603050405020304" pitchFamily="18" charset="0"/>
                        </a:rPr>
                        <a:t>Quer</a:t>
                      </a:r>
                      <a:r>
                        <a:rPr lang="en-GB" sz="1100" i="1" dirty="0">
                          <a:effectLst/>
                          <a:latin typeface="Franklin Gothic Book" panose="020B0503020102020204" pitchFamily="34" charset="0"/>
                          <a:cs typeface="Times New Roman" panose="02020603050405020304" pitchFamily="18" charset="0"/>
                        </a:rPr>
                        <a:t>, everis</a:t>
                      </a:r>
                      <a:endParaRPr lang="en-GB" sz="1100" dirty="0">
                        <a:effectLst/>
                        <a:latin typeface="Franklin Gothic Book" panose="020B0503020102020204" pitchFamily="34" charset="0"/>
                        <a:cs typeface="Times New Roman" panose="02020603050405020304" pitchFamily="18" charset="0"/>
                      </a:endParaRP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cs typeface="Times New Roman" panose="02020603050405020304" pitchFamily="18" charset="0"/>
                        </a:rPr>
                        <a:t>Reform objectives</a:t>
                      </a: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cs typeface="Times New Roman" panose="02020603050405020304" pitchFamily="18" charset="0"/>
                        </a:rPr>
                        <a:t>Stakeholders involved</a:t>
                      </a: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228754">
                <a:tc>
                  <a:txBody>
                    <a:bodyPr/>
                    <a:lstStyle/>
                    <a:p>
                      <a:pPr>
                        <a:lnSpc>
                          <a:spcPct val="107000"/>
                        </a:lnSpc>
                        <a:spcAft>
                          <a:spcPts val="0"/>
                        </a:spcAft>
                      </a:pPr>
                      <a:r>
                        <a:rPr lang="en-GB" sz="1400" b="1" dirty="0" smtClean="0">
                          <a:solidFill>
                            <a:schemeClr val="tx1"/>
                          </a:solidFill>
                          <a:effectLst/>
                          <a:latin typeface="Franklin Gothic Book" panose="020B0503020102020204" pitchFamily="34" charset="0"/>
                          <a:cs typeface="Times New Roman" panose="02020603050405020304" pitchFamily="18" charset="0"/>
                        </a:rPr>
                        <a:t>10.00</a:t>
                      </a:r>
                      <a:r>
                        <a:rPr lang="en-GB" sz="1400" b="1" dirty="0">
                          <a:solidFill>
                            <a:schemeClr val="tx1"/>
                          </a:solidFill>
                          <a:effectLst/>
                          <a:latin typeface="Franklin Gothic Book" panose="020B0503020102020204" pitchFamily="34" charset="0"/>
                          <a:cs typeface="Times New Roman" panose="02020603050405020304" pitchFamily="18" charset="0"/>
                        </a:rPr>
                        <a:t>– </a:t>
                      </a:r>
                      <a:r>
                        <a:rPr lang="en-GB" sz="1400" b="1" dirty="0" smtClean="0">
                          <a:solidFill>
                            <a:schemeClr val="tx1"/>
                          </a:solidFill>
                          <a:effectLst/>
                          <a:latin typeface="Franklin Gothic Book" panose="020B0503020102020204" pitchFamily="34" charset="0"/>
                          <a:cs typeface="Times New Roman" panose="02020603050405020304" pitchFamily="18" charset="0"/>
                        </a:rPr>
                        <a:t>11.00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n-US" sz="1100" b="1" dirty="0">
                          <a:effectLst/>
                          <a:latin typeface="Franklin Gothic Book" panose="020B0503020102020204" pitchFamily="34" charset="0"/>
                          <a:cs typeface="Times New Roman" panose="02020603050405020304" pitchFamily="18" charset="0"/>
                        </a:rPr>
                        <a:t>Details of work progress - Business concept of the eProcurement reform</a:t>
                      </a:r>
                    </a:p>
                    <a:p>
                      <a:pPr>
                        <a:lnSpc>
                          <a:spcPct val="107000"/>
                        </a:lnSpc>
                        <a:spcAft>
                          <a:spcPts val="0"/>
                        </a:spcAft>
                      </a:pPr>
                      <a:r>
                        <a:rPr lang="en-GB" sz="1100" i="1" dirty="0">
                          <a:effectLst/>
                          <a:latin typeface="Franklin Gothic Book" panose="020B0503020102020204" pitchFamily="34" charset="0"/>
                          <a:cs typeface="Times New Roman" panose="02020603050405020304" pitchFamily="18" charset="0"/>
                        </a:rPr>
                        <a:t>Daniel Arosa, everis</a:t>
                      </a:r>
                      <a:endParaRPr lang="en-GB" sz="1100" dirty="0">
                        <a:effectLst/>
                        <a:latin typeface="Franklin Gothic Book" panose="020B0503020102020204" pitchFamily="34" charset="0"/>
                        <a:cs typeface="Times New Roman" panose="02020603050405020304" pitchFamily="18" charset="0"/>
                      </a:endParaRP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cs typeface="Times New Roman" panose="02020603050405020304" pitchFamily="18" charset="0"/>
                        </a:rPr>
                        <a:t>Reform concept</a:t>
                      </a: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cs typeface="Times New Roman" panose="02020603050405020304" pitchFamily="18" charset="0"/>
                        </a:rPr>
                        <a:t>Reform principles</a:t>
                      </a: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cs typeface="Times New Roman" panose="02020603050405020304" pitchFamily="18" charset="0"/>
                        </a:rPr>
                        <a:t>Main pillars of the reform</a:t>
                      </a: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754">
                <a:tc>
                  <a:txBody>
                    <a:bodyPr/>
                    <a:lstStyle/>
                    <a:p>
                      <a:pPr>
                        <a:lnSpc>
                          <a:spcPct val="107000"/>
                        </a:lnSpc>
                        <a:spcAft>
                          <a:spcPts val="0"/>
                        </a:spcAft>
                      </a:pPr>
                      <a:r>
                        <a:rPr lang="en-GB" sz="1400" b="1" dirty="0">
                          <a:solidFill>
                            <a:schemeClr val="tx1"/>
                          </a:solidFill>
                          <a:effectLst/>
                          <a:latin typeface="Franklin Gothic Book" panose="020B0503020102020204" pitchFamily="34" charset="0"/>
                          <a:cs typeface="Times New Roman" panose="02020603050405020304" pitchFamily="18" charset="0"/>
                        </a:rPr>
                        <a:t>11.00 – 11.30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n-GB" sz="1100" b="1" dirty="0">
                          <a:effectLst/>
                          <a:latin typeface="Franklin Gothic Book" panose="020B0503020102020204" pitchFamily="34" charset="0"/>
                          <a:cs typeface="Times New Roman" panose="02020603050405020304" pitchFamily="18" charset="0"/>
                        </a:rPr>
                        <a:t>Coffee break</a:t>
                      </a:r>
                      <a:endParaRPr lang="en-GB" sz="1100" dirty="0">
                        <a:effectLst/>
                        <a:latin typeface="Franklin Gothic Book" panose="020B0503020102020204" pitchFamily="34" charset="0"/>
                        <a:cs typeface="Times New Roman" panose="02020603050405020304" pitchFamily="18" charset="0"/>
                      </a:endParaRP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849382">
                <a:tc>
                  <a:txBody>
                    <a:bodyPr/>
                    <a:lstStyle/>
                    <a:p>
                      <a:pPr>
                        <a:lnSpc>
                          <a:spcPct val="107000"/>
                        </a:lnSpc>
                        <a:spcAft>
                          <a:spcPts val="0"/>
                        </a:spcAft>
                      </a:pPr>
                      <a:r>
                        <a:rPr lang="en-GB" sz="1400" b="1" dirty="0" smtClean="0">
                          <a:solidFill>
                            <a:schemeClr val="tx1"/>
                          </a:solidFill>
                          <a:effectLst/>
                          <a:latin typeface="Franklin Gothic Book" panose="020B0503020102020204" pitchFamily="34" charset="0"/>
                          <a:cs typeface="Times New Roman" panose="02020603050405020304" pitchFamily="18" charset="0"/>
                        </a:rPr>
                        <a:t>11.30 </a:t>
                      </a:r>
                      <a:r>
                        <a:rPr lang="en-GB" sz="1400" b="1" dirty="0">
                          <a:solidFill>
                            <a:schemeClr val="tx1"/>
                          </a:solidFill>
                          <a:effectLst/>
                          <a:latin typeface="Franklin Gothic Book" panose="020B0503020102020204" pitchFamily="34" charset="0"/>
                          <a:cs typeface="Times New Roman" panose="02020603050405020304" pitchFamily="18" charset="0"/>
                        </a:rPr>
                        <a:t>– </a:t>
                      </a:r>
                      <a:r>
                        <a:rPr lang="en-GB" sz="1400" b="1" dirty="0" smtClean="0">
                          <a:solidFill>
                            <a:schemeClr val="tx1"/>
                          </a:solidFill>
                          <a:effectLst/>
                          <a:latin typeface="Franklin Gothic Book" panose="020B0503020102020204" pitchFamily="34" charset="0"/>
                          <a:cs typeface="Times New Roman" panose="02020603050405020304" pitchFamily="18" charset="0"/>
                        </a:rPr>
                        <a:t>13.00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n-US" sz="1100" b="1" dirty="0">
                          <a:effectLst/>
                          <a:latin typeface="Franklin Gothic Book" panose="020B0503020102020204" pitchFamily="34" charset="0"/>
                          <a:cs typeface="Times New Roman" panose="02020603050405020304" pitchFamily="18" charset="0"/>
                        </a:rPr>
                        <a:t>Details of work progress – Regulatory reform – legal framework required for end-to-end eProcurement</a:t>
                      </a:r>
                    </a:p>
                    <a:p>
                      <a:pPr>
                        <a:lnSpc>
                          <a:spcPct val="107000"/>
                        </a:lnSpc>
                        <a:spcAft>
                          <a:spcPts val="0"/>
                        </a:spcAft>
                      </a:pPr>
                      <a:r>
                        <a:rPr lang="en-GB" sz="1100" i="1" dirty="0" err="1">
                          <a:effectLst/>
                          <a:latin typeface="Franklin Gothic Book" panose="020B0503020102020204" pitchFamily="34" charset="0"/>
                          <a:cs typeface="Times New Roman" panose="02020603050405020304" pitchFamily="18" charset="0"/>
                        </a:rPr>
                        <a:t>Dorina</a:t>
                      </a:r>
                      <a:r>
                        <a:rPr lang="en-GB" sz="1100" i="1" dirty="0">
                          <a:effectLst/>
                          <a:latin typeface="Franklin Gothic Book" panose="020B0503020102020204" pitchFamily="34" charset="0"/>
                          <a:cs typeface="Times New Roman" panose="02020603050405020304" pitchFamily="18" charset="0"/>
                        </a:rPr>
                        <a:t> </a:t>
                      </a:r>
                      <a:r>
                        <a:rPr lang="en-GB" sz="1100" i="1" dirty="0" err="1">
                          <a:effectLst/>
                          <a:latin typeface="Franklin Gothic Book" panose="020B0503020102020204" pitchFamily="34" charset="0"/>
                          <a:cs typeface="Times New Roman" panose="02020603050405020304" pitchFamily="18" charset="0"/>
                        </a:rPr>
                        <a:t>Harcenco</a:t>
                      </a:r>
                      <a:r>
                        <a:rPr lang="en-GB" sz="1100" i="1" dirty="0">
                          <a:effectLst/>
                          <a:latin typeface="Franklin Gothic Book" panose="020B0503020102020204" pitchFamily="34" charset="0"/>
                          <a:cs typeface="Times New Roman" panose="02020603050405020304" pitchFamily="18" charset="0"/>
                        </a:rPr>
                        <a:t>, </a:t>
                      </a:r>
                      <a:r>
                        <a:rPr lang="en-GB" sz="1100" i="1" dirty="0" smtClean="0">
                          <a:effectLst/>
                          <a:latin typeface="Franklin Gothic Book" panose="020B0503020102020204" pitchFamily="34" charset="0"/>
                          <a:cs typeface="Times New Roman" panose="02020603050405020304" pitchFamily="18" charset="0"/>
                        </a:rPr>
                        <a:t>EBRD, Andrei Rogac, EBRD</a:t>
                      </a:r>
                      <a:endParaRPr lang="en-GB" sz="1100" dirty="0">
                        <a:effectLst/>
                        <a:latin typeface="Franklin Gothic Book" panose="020B0503020102020204" pitchFamily="34" charset="0"/>
                        <a:cs typeface="Times New Roman" panose="02020603050405020304" pitchFamily="18" charset="0"/>
                      </a:endParaRP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cs typeface="Times New Roman" panose="02020603050405020304" pitchFamily="18" charset="0"/>
                        </a:rPr>
                        <a:t>Baseline situation</a:t>
                      </a: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cs typeface="Times New Roman" panose="02020603050405020304" pitchFamily="18" charset="0"/>
                        </a:rPr>
                        <a:t>Harmonisation with EU </a:t>
                      </a:r>
                      <a:r>
                        <a:rPr lang="en-GB" sz="1100" i="1" dirty="0">
                          <a:effectLst/>
                          <a:latin typeface="Franklin Gothic Book" panose="020B0503020102020204" pitchFamily="34" charset="0"/>
                          <a:cs typeface="Times New Roman" panose="02020603050405020304" pitchFamily="18" charset="0"/>
                        </a:rPr>
                        <a:t>acquis</a:t>
                      </a:r>
                      <a:r>
                        <a:rPr lang="en-GB" sz="1100" dirty="0">
                          <a:effectLst/>
                          <a:latin typeface="Franklin Gothic Book" panose="020B0503020102020204" pitchFamily="34" charset="0"/>
                          <a:cs typeface="Times New Roman" panose="02020603050405020304" pitchFamily="18" charset="0"/>
                        </a:rPr>
                        <a:t> and GPA terms</a:t>
                      </a:r>
                    </a:p>
                    <a:p>
                      <a:pPr marL="342900" lvl="0" indent="-342900">
                        <a:lnSpc>
                          <a:spcPct val="107000"/>
                        </a:lnSpc>
                        <a:spcAft>
                          <a:spcPts val="0"/>
                        </a:spcAft>
                        <a:buFont typeface="Arial" panose="020B0604020202020204" pitchFamily="34" charset="0"/>
                        <a:buChar char="•"/>
                        <a:tabLst>
                          <a:tab pos="457200" algn="l"/>
                        </a:tabLst>
                      </a:pPr>
                      <a:r>
                        <a:rPr lang="en-GB" sz="1100" dirty="0" smtClean="0">
                          <a:effectLst/>
                          <a:latin typeface="Franklin Gothic Book" panose="020B0503020102020204" pitchFamily="34" charset="0"/>
                          <a:ea typeface="Calibri" panose="020F0502020204030204" pitchFamily="34" charset="0"/>
                          <a:cs typeface="Times New Roman" panose="02020603050405020304" pitchFamily="18" charset="0"/>
                        </a:rPr>
                        <a:t>Secondary </a:t>
                      </a:r>
                      <a:r>
                        <a:rPr lang="en-GB" sz="1100" dirty="0">
                          <a:effectLst/>
                          <a:latin typeface="Franklin Gothic Book" panose="020B0503020102020204" pitchFamily="34" charset="0"/>
                          <a:ea typeface="Calibri" panose="020F0502020204030204" pitchFamily="34" charset="0"/>
                          <a:cs typeface="Times New Roman" panose="02020603050405020304" pitchFamily="18" charset="0"/>
                        </a:rPr>
                        <a:t>legislation implemented</a:t>
                      </a: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228754">
                <a:tc>
                  <a:txBody>
                    <a:bodyPr/>
                    <a:lstStyle/>
                    <a:p>
                      <a:pPr>
                        <a:lnSpc>
                          <a:spcPct val="107000"/>
                        </a:lnSpc>
                        <a:spcAft>
                          <a:spcPts val="0"/>
                        </a:spcAft>
                      </a:pPr>
                      <a:r>
                        <a:rPr lang="en-GB" sz="1400" b="1" dirty="0">
                          <a:solidFill>
                            <a:schemeClr val="tx1"/>
                          </a:solidFill>
                          <a:effectLst/>
                          <a:latin typeface="Franklin Gothic Book" panose="020B0503020102020204" pitchFamily="34" charset="0"/>
                          <a:cs typeface="Times New Roman" panose="02020603050405020304" pitchFamily="18" charset="0"/>
                        </a:rPr>
                        <a:t>13.00 – 14.30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n-GB" sz="1100" b="1" dirty="0">
                          <a:effectLst/>
                          <a:latin typeface="Franklin Gothic Book" panose="020B0503020102020204" pitchFamily="34" charset="0"/>
                          <a:cs typeface="Times New Roman" panose="02020603050405020304" pitchFamily="18" charset="0"/>
                        </a:rPr>
                        <a:t>Lunch break</a:t>
                      </a:r>
                      <a:endParaRPr lang="en-GB" sz="1100" dirty="0">
                        <a:effectLst/>
                        <a:latin typeface="Franklin Gothic Book" panose="020B0503020102020204" pitchFamily="34" charset="0"/>
                        <a:cs typeface="Times New Roman" panose="02020603050405020304" pitchFamily="18" charset="0"/>
                      </a:endParaRP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r h="849382">
                <a:tc>
                  <a:txBody>
                    <a:bodyPr/>
                    <a:lstStyle/>
                    <a:p>
                      <a:pPr>
                        <a:lnSpc>
                          <a:spcPct val="107000"/>
                        </a:lnSpc>
                        <a:spcAft>
                          <a:spcPts val="0"/>
                        </a:spcAft>
                      </a:pPr>
                      <a:r>
                        <a:rPr lang="en-GB" sz="1400" b="1" dirty="0" smtClean="0">
                          <a:solidFill>
                            <a:schemeClr val="tx1"/>
                          </a:solidFill>
                          <a:effectLst/>
                          <a:latin typeface="Franklin Gothic Book" panose="020B0503020102020204" pitchFamily="34" charset="0"/>
                          <a:cs typeface="Times New Roman" panose="02020603050405020304" pitchFamily="18" charset="0"/>
                        </a:rPr>
                        <a:t>14.30 </a:t>
                      </a:r>
                      <a:r>
                        <a:rPr lang="en-GB" sz="1400" b="1" dirty="0">
                          <a:solidFill>
                            <a:schemeClr val="tx1"/>
                          </a:solidFill>
                          <a:effectLst/>
                          <a:latin typeface="Franklin Gothic Book" panose="020B0503020102020204" pitchFamily="34" charset="0"/>
                          <a:cs typeface="Times New Roman" panose="02020603050405020304" pitchFamily="18" charset="0"/>
                        </a:rPr>
                        <a:t>– 16.30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7000"/>
                        </a:lnSpc>
                        <a:spcAft>
                          <a:spcPts val="0"/>
                        </a:spcAft>
                      </a:pPr>
                      <a:r>
                        <a:rPr lang="en-US" sz="1100" b="1" dirty="0">
                          <a:effectLst/>
                          <a:latin typeface="Franklin Gothic Book" panose="020B0503020102020204" pitchFamily="34" charset="0"/>
                          <a:ea typeface="Calibri" panose="020F0502020204030204" pitchFamily="34" charset="0"/>
                          <a:cs typeface="Times New Roman" panose="02020603050405020304" pitchFamily="18" charset="0"/>
                        </a:rPr>
                        <a:t>Details of work progress – technology – open networking multi-platform electronic public procurement </a:t>
                      </a:r>
                      <a:endParaRPr lang="en-GB" sz="1100" dirty="0">
                        <a:effectLst/>
                        <a:latin typeface="Franklin Gothic Book" panose="020B0503020102020204" pitchFamily="34" charset="0"/>
                        <a:ea typeface="Calibri" panose="020F0502020204030204" pitchFamily="34" charset="0"/>
                        <a:cs typeface="Times New Roman" panose="02020603050405020304" pitchFamily="18" charset="0"/>
                      </a:endParaRPr>
                    </a:p>
                    <a:p>
                      <a:pPr marL="0" marR="0" indent="0" algn="l" defTabSz="914400" rtl="0" eaLnBrk="1" fontAlgn="auto" latinLnBrk="0" hangingPunct="1">
                        <a:lnSpc>
                          <a:spcPct val="107000"/>
                        </a:lnSpc>
                        <a:spcBef>
                          <a:spcPts val="0"/>
                        </a:spcBef>
                        <a:spcAft>
                          <a:spcPts val="0"/>
                        </a:spcAft>
                        <a:buClrTx/>
                        <a:buSzTx/>
                        <a:buFontTx/>
                        <a:buNone/>
                        <a:tabLst/>
                        <a:defRPr/>
                      </a:pPr>
                      <a:r>
                        <a:rPr lang="en-GB" sz="1100" i="1" dirty="0">
                          <a:effectLst/>
                          <a:latin typeface="Franklin Gothic Book" panose="020B0503020102020204" pitchFamily="34" charset="0"/>
                          <a:cs typeface="Times New Roman" panose="02020603050405020304" pitchFamily="18" charset="0"/>
                        </a:rPr>
                        <a:t>Xavier </a:t>
                      </a:r>
                      <a:r>
                        <a:rPr lang="en-GB" sz="1100" i="1" dirty="0" err="1">
                          <a:effectLst/>
                          <a:latin typeface="Franklin Gothic Book" panose="020B0503020102020204" pitchFamily="34" charset="0"/>
                          <a:cs typeface="Times New Roman" panose="02020603050405020304" pitchFamily="18" charset="0"/>
                        </a:rPr>
                        <a:t>Quer</a:t>
                      </a:r>
                      <a:r>
                        <a:rPr lang="en-GB" sz="1100" i="1" dirty="0">
                          <a:effectLst/>
                          <a:latin typeface="Franklin Gothic Book" panose="020B0503020102020204" pitchFamily="34" charset="0"/>
                          <a:cs typeface="Times New Roman" panose="02020603050405020304" pitchFamily="18" charset="0"/>
                        </a:rPr>
                        <a:t>, everis; Daniel Arosa, everis</a:t>
                      </a:r>
                      <a:endParaRPr lang="en-GB" sz="1100" dirty="0">
                        <a:effectLst/>
                        <a:latin typeface="Franklin Gothic Book" panose="020B0503020102020204" pitchFamily="34" charset="0"/>
                        <a:cs typeface="Times New Roman" panose="02020603050405020304" pitchFamily="18" charset="0"/>
                      </a:endParaRP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ea typeface="Calibri" panose="020F0502020204030204" pitchFamily="34" charset="0"/>
                          <a:cs typeface="Times New Roman" panose="02020603050405020304" pitchFamily="18" charset="0"/>
                        </a:rPr>
                        <a:t>MTender concept</a:t>
                      </a: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ea typeface="Calibri" panose="020F0502020204030204" pitchFamily="34" charset="0"/>
                          <a:cs typeface="Times New Roman" panose="02020603050405020304" pitchFamily="18" charset="0"/>
                        </a:rPr>
                        <a:t>Main key aspects</a:t>
                      </a:r>
                      <a:r>
                        <a:rPr lang="en-GB" sz="1100" baseline="0" dirty="0">
                          <a:effectLst/>
                          <a:latin typeface="Franklin Gothic Book" panose="020B0503020102020204" pitchFamily="34" charset="0"/>
                          <a:ea typeface="Calibri" panose="020F0502020204030204" pitchFamily="34" charset="0"/>
                          <a:cs typeface="Times New Roman" panose="02020603050405020304" pitchFamily="18" charset="0"/>
                        </a:rPr>
                        <a:t> of </a:t>
                      </a:r>
                      <a:r>
                        <a:rPr lang="en-GB" sz="1100" baseline="0" dirty="0" smtClean="0">
                          <a:effectLst/>
                          <a:latin typeface="Franklin Gothic Book" panose="020B0503020102020204" pitchFamily="34" charset="0"/>
                          <a:ea typeface="Calibri" panose="020F0502020204030204" pitchFamily="34" charset="0"/>
                          <a:cs typeface="Times New Roman" panose="02020603050405020304" pitchFamily="18" charset="0"/>
                        </a:rPr>
                        <a:t>MTender</a:t>
                      </a:r>
                    </a:p>
                    <a:p>
                      <a:pPr marL="342900" lvl="0" indent="-342900">
                        <a:lnSpc>
                          <a:spcPct val="107000"/>
                        </a:lnSpc>
                        <a:spcAft>
                          <a:spcPts val="0"/>
                        </a:spcAft>
                        <a:buFont typeface="Arial" panose="020B0604020202020204" pitchFamily="34" charset="0"/>
                        <a:buChar char="•"/>
                        <a:tabLst>
                          <a:tab pos="457200" algn="l"/>
                        </a:tabLst>
                      </a:pPr>
                      <a:r>
                        <a:rPr lang="en-GB" sz="1100" baseline="0" dirty="0" smtClean="0">
                          <a:effectLst/>
                          <a:latin typeface="Franklin Gothic Book" panose="020B0503020102020204" pitchFamily="34" charset="0"/>
                          <a:ea typeface="Calibri" panose="020F0502020204030204" pitchFamily="34" charset="0"/>
                          <a:cs typeface="Times New Roman" panose="02020603050405020304" pitchFamily="18" charset="0"/>
                        </a:rPr>
                        <a:t>MTender architecture</a:t>
                      </a:r>
                      <a:endParaRPr lang="en-GB" sz="1100" baseline="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 xmlns:a16="http://schemas.microsoft.com/office/drawing/2014/main" val="10008"/>
                  </a:ext>
                </a:extLst>
              </a:tr>
              <a:tr h="383910">
                <a:tc>
                  <a:txBody>
                    <a:bodyPr/>
                    <a:lstStyle/>
                    <a:p>
                      <a:pPr>
                        <a:lnSpc>
                          <a:spcPct val="107000"/>
                        </a:lnSpc>
                        <a:spcAft>
                          <a:spcPts val="0"/>
                        </a:spcAft>
                      </a:pPr>
                      <a:r>
                        <a:rPr lang="en-GB" sz="1400" b="1" dirty="0">
                          <a:solidFill>
                            <a:schemeClr val="tx1"/>
                          </a:solidFill>
                          <a:effectLst/>
                          <a:latin typeface="Franklin Gothic Book" panose="020B0503020102020204" pitchFamily="34" charset="0"/>
                          <a:cs typeface="Times New Roman" panose="02020603050405020304" pitchFamily="18" charset="0"/>
                        </a:rPr>
                        <a:t>16.30 – 17.00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n-GB" sz="1100" b="1" dirty="0">
                          <a:effectLst/>
                          <a:latin typeface="Franklin Gothic Book" panose="020B0503020102020204" pitchFamily="34" charset="0"/>
                          <a:cs typeface="Times New Roman" panose="02020603050405020304" pitchFamily="18" charset="0"/>
                        </a:rPr>
                        <a:t>Questions and answers</a:t>
                      </a:r>
                      <a:endParaRPr lang="en-GB" sz="1100" dirty="0">
                        <a:effectLst/>
                        <a:latin typeface="Franklin Gothic Book" panose="020B0503020102020204" pitchFamily="34" charset="0"/>
                        <a:cs typeface="Times New Roman" panose="02020603050405020304" pitchFamily="18" charset="0"/>
                      </a:endParaRPr>
                    </a:p>
                    <a:p>
                      <a:pPr>
                        <a:lnSpc>
                          <a:spcPct val="107000"/>
                        </a:lnSpc>
                        <a:spcAft>
                          <a:spcPts val="0"/>
                        </a:spcAft>
                      </a:pPr>
                      <a:r>
                        <a:rPr lang="en-GB" sz="1100" i="1" dirty="0">
                          <a:effectLst/>
                          <a:latin typeface="Franklin Gothic Book" panose="020B0503020102020204" pitchFamily="34" charset="0"/>
                          <a:cs typeface="Times New Roman" panose="02020603050405020304" pitchFamily="18" charset="0"/>
                        </a:rPr>
                        <a:t>Xavier </a:t>
                      </a:r>
                      <a:r>
                        <a:rPr lang="en-GB" sz="1100" i="1" dirty="0" err="1">
                          <a:effectLst/>
                          <a:latin typeface="Franklin Gothic Book" panose="020B0503020102020204" pitchFamily="34" charset="0"/>
                          <a:cs typeface="Times New Roman" panose="02020603050405020304" pitchFamily="18" charset="0"/>
                        </a:rPr>
                        <a:t>Quer</a:t>
                      </a:r>
                      <a:r>
                        <a:rPr lang="en-GB" sz="1100" i="1" dirty="0">
                          <a:effectLst/>
                          <a:latin typeface="Franklin Gothic Book" panose="020B0503020102020204" pitchFamily="34" charset="0"/>
                          <a:cs typeface="Times New Roman" panose="02020603050405020304" pitchFamily="18" charset="0"/>
                        </a:rPr>
                        <a:t>, everis</a:t>
                      </a:r>
                      <a:endParaRPr lang="en-GB" sz="1100" dirty="0">
                        <a:effectLst/>
                        <a:latin typeface="Franklin Gothic Book" panose="020B0503020102020204" pitchFamily="34" charset="0"/>
                        <a:cs typeface="Times New Roman" panose="02020603050405020304" pitchFamily="18" charset="0"/>
                      </a:endParaRP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9"/>
                  </a:ext>
                </a:extLst>
              </a:tr>
            </a:tbl>
          </a:graphicData>
        </a:graphic>
      </p:graphicFrame>
    </p:spTree>
    <p:extLst>
      <p:ext uri="{BB962C8B-B14F-4D97-AF65-F5344CB8AC3E}">
        <p14:creationId xmlns:p14="http://schemas.microsoft.com/office/powerpoint/2010/main" val="1049552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to 13"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7159"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2" name="Rectángulo 11"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endParaRPr lang="en-US"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5" name="4 Título"/>
          <p:cNvSpPr>
            <a:spLocks noGrp="1"/>
          </p:cNvSpPr>
          <p:nvPr>
            <p:ph type="title"/>
          </p:nvPr>
        </p:nvSpPr>
        <p:spPr/>
        <p:txBody>
          <a:bodyPr>
            <a:normAutofit/>
          </a:bodyPr>
          <a:lstStyle/>
          <a:p>
            <a:r>
              <a:rPr lang="en-US" dirty="0"/>
              <a:t>Session objective</a:t>
            </a:r>
          </a:p>
        </p:txBody>
      </p:sp>
      <p:sp>
        <p:nvSpPr>
          <p:cNvPr id="8" name="7 Rectángulo redondeado"/>
          <p:cNvSpPr/>
          <p:nvPr/>
        </p:nvSpPr>
        <p:spPr>
          <a:xfrm>
            <a:off x="1403585" y="1721700"/>
            <a:ext cx="7056846" cy="900000"/>
          </a:xfrm>
          <a:prstGeom prst="roundRect">
            <a:avLst/>
          </a:prstGeom>
          <a:solidFill>
            <a:srgbClr val="FFFFFF">
              <a:lumMod val="85000"/>
            </a:srgbClr>
          </a:solidFill>
          <a:ln w="3240">
            <a:noFill/>
            <a:prstDash val="dash"/>
            <a:miter lim="800000"/>
            <a:headEnd/>
            <a:tailEnd/>
          </a:ln>
          <a:effectLst/>
        </p:spPr>
        <p:txBody>
          <a:bodyPr lIns="360000" tIns="36000" rIns="108000" bIns="360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0">
              <a:spcAft>
                <a:spcPts val="2400"/>
              </a:spcAft>
              <a:defRPr/>
            </a:pPr>
            <a:r>
              <a:rPr lang="en-US" kern="0" dirty="0">
                <a:solidFill>
                  <a:schemeClr val="tx1">
                    <a:lumMod val="50000"/>
                  </a:schemeClr>
                </a:solidFill>
                <a:latin typeface="Franklin Gothic Book" panose="020B0503020102020204" pitchFamily="34" charset="0"/>
                <a:cs typeface="Arial" pitchFamily="34" charset="0"/>
              </a:rPr>
              <a:t>Introduce the </a:t>
            </a:r>
            <a:r>
              <a:rPr lang="en-GB" b="1" dirty="0">
                <a:solidFill>
                  <a:srgbClr val="00AE9E"/>
                </a:solidFill>
                <a:latin typeface="Franklin Gothic Book" panose="020B0503020102020204" pitchFamily="34" charset="0"/>
                <a:cs typeface="Calibri" panose="020F0502020204030204" pitchFamily="34" charset="0"/>
              </a:rPr>
              <a:t>MTender</a:t>
            </a:r>
            <a:r>
              <a:rPr lang="en-GB" dirty="0">
                <a:solidFill>
                  <a:srgbClr val="000000"/>
                </a:solidFill>
                <a:latin typeface="Franklin Gothic Book" panose="020B0503020102020204" pitchFamily="34" charset="0"/>
                <a:cs typeface="Calibri" panose="020F0502020204030204" pitchFamily="34" charset="0"/>
              </a:rPr>
              <a:t> </a:t>
            </a:r>
            <a:r>
              <a:rPr lang="en-US" kern="0" dirty="0">
                <a:solidFill>
                  <a:schemeClr val="tx1">
                    <a:lumMod val="50000"/>
                  </a:schemeClr>
                </a:solidFill>
                <a:latin typeface="Franklin Gothic Book" panose="020B0503020102020204" pitchFamily="34" charset="0"/>
                <a:cs typeface="Arial" pitchFamily="34" charset="0"/>
              </a:rPr>
              <a:t>pilot phase 2 key characteristics</a:t>
            </a:r>
            <a:endParaRPr lang="en-US" b="1" kern="0" dirty="0">
              <a:solidFill>
                <a:schemeClr val="tx1">
                  <a:lumMod val="50000"/>
                </a:schemeClr>
              </a:solidFill>
              <a:latin typeface="Franklin Gothic Book" panose="020B0503020102020204" pitchFamily="34" charset="0"/>
              <a:cs typeface="Arial" pitchFamily="34" charset="0"/>
            </a:endParaRPr>
          </a:p>
        </p:txBody>
      </p:sp>
      <p:sp>
        <p:nvSpPr>
          <p:cNvPr id="9" name="8 Elipse"/>
          <p:cNvSpPr/>
          <p:nvPr/>
        </p:nvSpPr>
        <p:spPr>
          <a:xfrm>
            <a:off x="683569" y="1883700"/>
            <a:ext cx="576000" cy="576000"/>
          </a:xfrm>
          <a:prstGeom prst="ellipse">
            <a:avLst/>
          </a:prstGeom>
          <a:solidFill>
            <a:srgbClr val="FFFFFF"/>
          </a:solidFill>
          <a:ln w="25400" cap="flat" cmpd="sng" algn="ctr">
            <a:solidFill>
              <a:srgbClr val="FFFFFF">
                <a:lumMod val="50000"/>
              </a:srgbClr>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2800" b="1" i="0" u="none" strike="noStrike" kern="0" cap="none" spc="0" normalizeH="0" baseline="0" noProof="0" dirty="0">
                <a:ln>
                  <a:noFill/>
                </a:ln>
                <a:solidFill>
                  <a:schemeClr val="accent1"/>
                </a:solidFill>
                <a:effectLst/>
                <a:uLnTx/>
                <a:uFillTx/>
                <a:latin typeface="Franklin Gothic Book" panose="020B0503020102020204" pitchFamily="34" charset="0"/>
                <a:cs typeface="Arial" panose="020B0604020202020204" pitchFamily="34" charset="0"/>
              </a:rPr>
              <a:t>1</a:t>
            </a:r>
          </a:p>
        </p:txBody>
      </p:sp>
      <p:sp>
        <p:nvSpPr>
          <p:cNvPr id="10" name="7 Rectángulo redondeado"/>
          <p:cNvSpPr/>
          <p:nvPr/>
        </p:nvSpPr>
        <p:spPr>
          <a:xfrm>
            <a:off x="1403585" y="2886262"/>
            <a:ext cx="7056846" cy="900000"/>
          </a:xfrm>
          <a:prstGeom prst="roundRect">
            <a:avLst/>
          </a:prstGeom>
          <a:solidFill>
            <a:srgbClr val="FFFFFF">
              <a:lumMod val="85000"/>
            </a:srgbClr>
          </a:solidFill>
          <a:ln w="3240">
            <a:noFill/>
            <a:prstDash val="dash"/>
            <a:miter lim="800000"/>
            <a:headEnd/>
            <a:tailEnd/>
          </a:ln>
          <a:effectLst/>
        </p:spPr>
        <p:txBody>
          <a:bodyPr lIns="360000" tIns="36000" rIns="108000" bIns="360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0">
              <a:spcAft>
                <a:spcPts val="2400"/>
              </a:spcAft>
              <a:defRPr/>
            </a:pPr>
            <a:r>
              <a:rPr lang="en-US" kern="0" dirty="0">
                <a:solidFill>
                  <a:schemeClr val="tx1">
                    <a:lumMod val="50000"/>
                  </a:schemeClr>
                </a:solidFill>
                <a:latin typeface="Franklin Gothic Book" panose="020B0503020102020204" pitchFamily="34" charset="0"/>
                <a:cs typeface="Arial" pitchFamily="34" charset="0"/>
              </a:rPr>
              <a:t>Present the </a:t>
            </a:r>
            <a:r>
              <a:rPr lang="en-GB" b="1" dirty="0">
                <a:solidFill>
                  <a:srgbClr val="00AE9E"/>
                </a:solidFill>
                <a:latin typeface="Franklin Gothic Book" panose="020B0503020102020204" pitchFamily="34" charset="0"/>
                <a:cs typeface="Calibri" panose="020F0502020204030204" pitchFamily="34" charset="0"/>
              </a:rPr>
              <a:t>MTender</a:t>
            </a:r>
            <a:r>
              <a:rPr lang="en-GB" dirty="0">
                <a:solidFill>
                  <a:srgbClr val="000000"/>
                </a:solidFill>
                <a:latin typeface="Franklin Gothic Book" panose="020B0503020102020204" pitchFamily="34" charset="0"/>
                <a:cs typeface="Calibri" panose="020F0502020204030204" pitchFamily="34" charset="0"/>
              </a:rPr>
              <a:t> </a:t>
            </a:r>
            <a:r>
              <a:rPr lang="en-US" kern="0" dirty="0">
                <a:solidFill>
                  <a:schemeClr val="tx1">
                    <a:lumMod val="50000"/>
                  </a:schemeClr>
                </a:solidFill>
                <a:latin typeface="Franklin Gothic Book" panose="020B0503020102020204" pitchFamily="34" charset="0"/>
                <a:cs typeface="Arial" pitchFamily="34" charset="0"/>
              </a:rPr>
              <a:t>pilot phase 2 impact and pilot results </a:t>
            </a:r>
            <a:endParaRPr lang="en-US" b="1" kern="0" dirty="0">
              <a:solidFill>
                <a:schemeClr val="tx1">
                  <a:lumMod val="50000"/>
                </a:schemeClr>
              </a:solidFill>
              <a:latin typeface="Franklin Gothic Book" panose="020B0503020102020204" pitchFamily="34" charset="0"/>
              <a:cs typeface="Arial" pitchFamily="34" charset="0"/>
            </a:endParaRPr>
          </a:p>
        </p:txBody>
      </p:sp>
      <p:sp>
        <p:nvSpPr>
          <p:cNvPr id="11" name="8 Elipse"/>
          <p:cNvSpPr/>
          <p:nvPr/>
        </p:nvSpPr>
        <p:spPr>
          <a:xfrm>
            <a:off x="683569" y="3048262"/>
            <a:ext cx="576000" cy="576000"/>
          </a:xfrm>
          <a:prstGeom prst="ellipse">
            <a:avLst/>
          </a:prstGeom>
          <a:solidFill>
            <a:srgbClr val="FFFFFF"/>
          </a:solidFill>
          <a:ln w="25400" cap="flat" cmpd="sng" algn="ctr">
            <a:solidFill>
              <a:srgbClr val="FFFFFF">
                <a:lumMod val="50000"/>
              </a:srgbClr>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2800" b="1" kern="0" dirty="0">
                <a:solidFill>
                  <a:schemeClr val="accent1"/>
                </a:solidFill>
                <a:latin typeface="Franklin Gothic Book" panose="020B0503020102020204" pitchFamily="34" charset="0"/>
                <a:cs typeface="Arial" panose="020B0604020202020204" pitchFamily="34" charset="0"/>
              </a:rPr>
              <a:t>2</a:t>
            </a:r>
            <a:endParaRPr kumimoji="0" lang="es-ES" sz="2800" b="1" i="0" u="none" strike="noStrike" kern="0" cap="none" spc="0" normalizeH="0" baseline="0" noProof="0" dirty="0">
              <a:ln>
                <a:noFill/>
              </a:ln>
              <a:solidFill>
                <a:schemeClr val="accent1"/>
              </a:solidFill>
              <a:effectLst/>
              <a:uLnTx/>
              <a:uFillTx/>
              <a:latin typeface="Franklin Gothic Book" panose="020B0503020102020204" pitchFamily="34" charset="0"/>
              <a:cs typeface="Arial" panose="020B0604020202020204" pitchFamily="34" charset="0"/>
            </a:endParaRPr>
          </a:p>
        </p:txBody>
      </p:sp>
      <p:sp>
        <p:nvSpPr>
          <p:cNvPr id="13" name="7 Rectángulo redondeado"/>
          <p:cNvSpPr/>
          <p:nvPr/>
        </p:nvSpPr>
        <p:spPr>
          <a:xfrm>
            <a:off x="1403585" y="4150986"/>
            <a:ext cx="7056846" cy="900000"/>
          </a:xfrm>
          <a:prstGeom prst="roundRect">
            <a:avLst/>
          </a:prstGeom>
          <a:solidFill>
            <a:srgbClr val="FFFFFF">
              <a:lumMod val="85000"/>
            </a:srgbClr>
          </a:solidFill>
          <a:ln w="3240">
            <a:noFill/>
            <a:prstDash val="dash"/>
            <a:miter lim="800000"/>
            <a:headEnd/>
            <a:tailEnd/>
          </a:ln>
          <a:effectLst/>
        </p:spPr>
        <p:txBody>
          <a:bodyPr lIns="360000" tIns="36000" rIns="108000" bIns="360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0">
              <a:spcAft>
                <a:spcPts val="2400"/>
              </a:spcAft>
              <a:defRPr/>
            </a:pPr>
            <a:r>
              <a:rPr lang="en-US" kern="0" dirty="0">
                <a:solidFill>
                  <a:schemeClr val="tx1">
                    <a:lumMod val="50000"/>
                  </a:schemeClr>
                </a:solidFill>
                <a:latin typeface="Franklin Gothic Book" panose="020B0503020102020204" pitchFamily="34" charset="0"/>
                <a:cs typeface="Arial" pitchFamily="34" charset="0"/>
              </a:rPr>
              <a:t>Provide an overview of the MTender pilot implementation schedule, including achieved and on-going developments</a:t>
            </a:r>
          </a:p>
        </p:txBody>
      </p:sp>
      <p:sp>
        <p:nvSpPr>
          <p:cNvPr id="15" name="8 Elipse"/>
          <p:cNvSpPr/>
          <p:nvPr/>
        </p:nvSpPr>
        <p:spPr>
          <a:xfrm>
            <a:off x="683569" y="4312986"/>
            <a:ext cx="576000" cy="576000"/>
          </a:xfrm>
          <a:prstGeom prst="ellipse">
            <a:avLst/>
          </a:prstGeom>
          <a:solidFill>
            <a:srgbClr val="FFFFFF"/>
          </a:solidFill>
          <a:ln w="25400" cap="flat" cmpd="sng" algn="ctr">
            <a:solidFill>
              <a:srgbClr val="FFFFFF">
                <a:lumMod val="50000"/>
              </a:srgbClr>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2800" b="1" i="0" u="none" strike="noStrike" kern="0" cap="none" spc="0" normalizeH="0" baseline="0" noProof="0" dirty="0">
                <a:ln>
                  <a:noFill/>
                </a:ln>
                <a:solidFill>
                  <a:schemeClr val="accent1"/>
                </a:solidFill>
                <a:effectLst/>
                <a:uLnTx/>
                <a:uFillTx/>
                <a:latin typeface="Franklin Gothic Book" panose="020B0503020102020204" pitchFamily="34" charset="0"/>
                <a:cs typeface="Arial" panose="020B0604020202020204" pitchFamily="34" charset="0"/>
              </a:rPr>
              <a:t>3</a:t>
            </a:r>
          </a:p>
        </p:txBody>
      </p:sp>
      <p:sp>
        <p:nvSpPr>
          <p:cNvPr id="3" name="Date Placeholder 2"/>
          <p:cNvSpPr>
            <a:spLocks noGrp="1"/>
          </p:cNvSpPr>
          <p:nvPr>
            <p:ph type="dt" sz="half" idx="2"/>
          </p:nvPr>
        </p:nvSpPr>
        <p:spPr/>
        <p:txBody>
          <a:bodyPr/>
          <a:lstStyle/>
          <a:p>
            <a:fld id="{2464805B-61E7-4265-92FB-402356A968E9}" type="datetime3">
              <a:rPr lang="en-GB" smtClean="0"/>
              <a:t>7 July, 2020</a:t>
            </a:fld>
            <a:endParaRPr lang="en-GB" dirty="0"/>
          </a:p>
        </p:txBody>
      </p:sp>
      <p:sp>
        <p:nvSpPr>
          <p:cNvPr id="4" name="Slide Number Placeholder 3"/>
          <p:cNvSpPr>
            <a:spLocks noGrp="1"/>
          </p:cNvSpPr>
          <p:nvPr>
            <p:ph type="sldNum" sz="quarter" idx="4"/>
          </p:nvPr>
        </p:nvSpPr>
        <p:spPr/>
        <p:txBody>
          <a:bodyPr/>
          <a:lstStyle/>
          <a:p>
            <a:fld id="{71F9F866-B438-9445-8D9F-1F8FF6608833}" type="slidenum">
              <a:rPr lang="en-GB" smtClean="0"/>
              <a:pPr/>
              <a:t>44</a:t>
            </a:fld>
            <a:endParaRPr lang="en-GB" dirty="0"/>
          </a:p>
        </p:txBody>
      </p:sp>
    </p:spTree>
    <p:extLst>
      <p:ext uri="{BB962C8B-B14F-4D97-AF65-F5344CB8AC3E}">
        <p14:creationId xmlns:p14="http://schemas.microsoft.com/office/powerpoint/2010/main" val="41854235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ext uri="{D42A27DB-BD31-4B8C-83A1-F6EECF244321}">
                <p14:modId xmlns:p14="http://schemas.microsoft.com/office/powerpoint/2010/main" val="17118424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2740"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spcAft>
                <a:spcPts val="600"/>
              </a:spcAft>
            </a:pPr>
            <a:endParaRPr lang="en-GB"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6" name="Slide Number Placeholder 5"/>
          <p:cNvSpPr>
            <a:spLocks noGrp="1"/>
          </p:cNvSpPr>
          <p:nvPr>
            <p:ph type="sldNum" sz="quarter" idx="4"/>
          </p:nvPr>
        </p:nvSpPr>
        <p:spPr/>
        <p:txBody>
          <a:bodyPr/>
          <a:lstStyle/>
          <a:p>
            <a:fld id="{71F9F866-B438-9445-8D9F-1F8FF6608833}" type="slidenum">
              <a:rPr lang="en-GB" smtClean="0">
                <a:solidFill>
                  <a:srgbClr val="00539B"/>
                </a:solidFill>
              </a:rPr>
              <a:pPr/>
              <a:t>45</a:t>
            </a:fld>
            <a:endParaRPr lang="en-GB" dirty="0">
              <a:solidFill>
                <a:srgbClr val="00539B"/>
              </a:solidFill>
            </a:endParaRPr>
          </a:p>
        </p:txBody>
      </p:sp>
      <p:sp>
        <p:nvSpPr>
          <p:cNvPr id="31" name="4 Título"/>
          <p:cNvSpPr>
            <a:spLocks noGrp="1"/>
          </p:cNvSpPr>
          <p:nvPr>
            <p:ph type="title"/>
          </p:nvPr>
        </p:nvSpPr>
        <p:spPr>
          <a:xfrm>
            <a:off x="574673" y="101405"/>
            <a:ext cx="6985001" cy="617733"/>
          </a:xfrm>
        </p:spPr>
        <p:txBody>
          <a:bodyPr>
            <a:noAutofit/>
          </a:bodyPr>
          <a:lstStyle/>
          <a:p>
            <a:r>
              <a:rPr lang="en-GB" dirty="0"/>
              <a:t>MTender - Technology </a:t>
            </a:r>
            <a:r>
              <a:rPr lang="en-GB" dirty="0" smtClean="0"/>
              <a:t>decisions</a:t>
            </a:r>
            <a:endParaRPr lang="en-GB" dirty="0"/>
          </a:p>
        </p:txBody>
      </p:sp>
      <p:sp>
        <p:nvSpPr>
          <p:cNvPr id="25" name="Date Placeholder 24"/>
          <p:cNvSpPr>
            <a:spLocks noGrp="1"/>
          </p:cNvSpPr>
          <p:nvPr>
            <p:ph type="dt" sz="half" idx="2"/>
          </p:nvPr>
        </p:nvSpPr>
        <p:spPr/>
        <p:txBody>
          <a:bodyPr/>
          <a:lstStyle/>
          <a:p>
            <a:fld id="{6C56ECAD-452C-4576-A259-A0082E3DEAEA}" type="datetime3">
              <a:rPr lang="en-GB" smtClean="0"/>
              <a:t>7 July, 2020</a:t>
            </a:fld>
            <a:endParaRPr lang="en-GB" dirty="0"/>
          </a:p>
        </p:txBody>
      </p:sp>
      <p:sp>
        <p:nvSpPr>
          <p:cNvPr id="47" name="TextBox 46"/>
          <p:cNvSpPr txBox="1"/>
          <p:nvPr/>
        </p:nvSpPr>
        <p:spPr>
          <a:xfrm>
            <a:off x="574673" y="726424"/>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Objectives of the component</a:t>
            </a:r>
          </a:p>
        </p:txBody>
      </p:sp>
      <p:pic>
        <p:nvPicPr>
          <p:cNvPr id="3" name="Picture 2"/>
          <p:cNvPicPr>
            <a:picLocks noChangeAspect="1"/>
          </p:cNvPicPr>
          <p:nvPr/>
        </p:nvPicPr>
        <p:blipFill>
          <a:blip r:embed="rId8"/>
          <a:stretch>
            <a:fillRect/>
          </a:stretch>
        </p:blipFill>
        <p:spPr>
          <a:xfrm>
            <a:off x="554835" y="2869580"/>
            <a:ext cx="2520000" cy="2287241"/>
          </a:xfrm>
          <a:prstGeom prst="rect">
            <a:avLst/>
          </a:prstGeom>
        </p:spPr>
      </p:pic>
      <p:sp>
        <p:nvSpPr>
          <p:cNvPr id="10" name="Rectangle 9"/>
          <p:cNvSpPr/>
          <p:nvPr/>
        </p:nvSpPr>
        <p:spPr>
          <a:xfrm>
            <a:off x="3074835" y="1427881"/>
            <a:ext cx="5294464" cy="5170646"/>
          </a:xfrm>
          <a:prstGeom prst="rect">
            <a:avLst/>
          </a:prstGeom>
        </p:spPr>
        <p:txBody>
          <a:bodyPr wrap="square" anchor="ctr">
            <a:spAutoFit/>
          </a:bodyPr>
          <a:lstStyle/>
          <a:p>
            <a:pPr marL="342900" lvl="0" indent="-342900">
              <a:spcBef>
                <a:spcPts val="600"/>
              </a:spcBef>
              <a:spcAft>
                <a:spcPts val="600"/>
              </a:spcAft>
              <a:buFont typeface="Arial" panose="020B0604020202020204" pitchFamily="34" charset="0"/>
              <a:buChar char="•"/>
              <a:tabLst>
                <a:tab pos="457200" algn="l"/>
              </a:tabLst>
            </a:pPr>
            <a:r>
              <a:rPr lang="en-GB" sz="2000" b="1" dirty="0">
                <a:solidFill>
                  <a:schemeClr val="tx1"/>
                </a:solidFill>
                <a:latin typeface="Franklin Gothic Book" panose="020B0503020102020204" pitchFamily="34" charset="0"/>
                <a:cs typeface="Times New Roman" panose="02020603050405020304" pitchFamily="18" charset="0"/>
              </a:rPr>
              <a:t>Prevent lock-in </a:t>
            </a:r>
            <a:r>
              <a:rPr lang="en-GB" sz="2000" dirty="0">
                <a:solidFill>
                  <a:schemeClr val="tx1"/>
                </a:solidFill>
                <a:latin typeface="Franklin Gothic Book" panose="020B0503020102020204" pitchFamily="34" charset="0"/>
                <a:cs typeface="Times New Roman" panose="02020603050405020304" pitchFamily="18" charset="0"/>
              </a:rPr>
              <a:t>of the government in the proprietary solution</a:t>
            </a:r>
          </a:p>
          <a:p>
            <a:pPr marL="342900" lvl="0" indent="-342900">
              <a:spcBef>
                <a:spcPts val="600"/>
              </a:spcBef>
              <a:spcAft>
                <a:spcPts val="600"/>
              </a:spcAft>
              <a:buFont typeface="Arial" panose="020B0604020202020204" pitchFamily="34" charset="0"/>
              <a:buChar char="•"/>
              <a:tabLst>
                <a:tab pos="457200" algn="l"/>
              </a:tabLst>
            </a:pPr>
            <a:r>
              <a:rPr lang="en-GB" sz="2000" dirty="0">
                <a:solidFill>
                  <a:schemeClr val="tx1"/>
                </a:solidFill>
                <a:latin typeface="Franklin Gothic Book" panose="020B0503020102020204" pitchFamily="34" charset="0"/>
                <a:cs typeface="Times New Roman" panose="02020603050405020304" pitchFamily="18" charset="0"/>
              </a:rPr>
              <a:t>Design an </a:t>
            </a:r>
            <a:r>
              <a:rPr lang="en-GB" sz="2000" b="1" dirty="0">
                <a:solidFill>
                  <a:schemeClr val="tx1"/>
                </a:solidFill>
                <a:latin typeface="Franklin Gothic Book" panose="020B0503020102020204" pitchFamily="34" charset="0"/>
                <a:cs typeface="Times New Roman" panose="02020603050405020304" pitchFamily="18" charset="0"/>
              </a:rPr>
              <a:t>eProcurement service </a:t>
            </a:r>
            <a:r>
              <a:rPr lang="en-GB" sz="2000" dirty="0">
                <a:solidFill>
                  <a:schemeClr val="tx1"/>
                </a:solidFill>
                <a:latin typeface="Franklin Gothic Book" panose="020B0503020102020204" pitchFamily="34" charset="0"/>
                <a:cs typeface="Times New Roman" panose="02020603050405020304" pitchFamily="18" charset="0"/>
              </a:rPr>
              <a:t>that is </a:t>
            </a:r>
            <a:r>
              <a:rPr lang="en-GB" sz="2000" b="1" dirty="0">
                <a:solidFill>
                  <a:schemeClr val="tx1"/>
                </a:solidFill>
                <a:latin typeface="Franklin Gothic Book" panose="020B0503020102020204" pitchFamily="34" charset="0"/>
                <a:cs typeface="Times New Roman" panose="02020603050405020304" pitchFamily="18" charset="0"/>
              </a:rPr>
              <a:t>compliant with international best practice</a:t>
            </a:r>
          </a:p>
          <a:p>
            <a:pPr marL="342900" lvl="0" indent="-342900">
              <a:spcBef>
                <a:spcPts val="600"/>
              </a:spcBef>
              <a:spcAft>
                <a:spcPts val="600"/>
              </a:spcAft>
              <a:buFont typeface="Arial" panose="020B0604020202020204" pitchFamily="34" charset="0"/>
              <a:buChar char="•"/>
              <a:tabLst>
                <a:tab pos="457200" algn="l"/>
              </a:tabLst>
            </a:pPr>
            <a:r>
              <a:rPr lang="en-GB" sz="2000" dirty="0">
                <a:solidFill>
                  <a:schemeClr val="tx1"/>
                </a:solidFill>
                <a:latin typeface="Franklin Gothic Book" panose="020B0503020102020204" pitchFamily="34" charset="0"/>
                <a:cs typeface="Times New Roman" panose="02020603050405020304" pitchFamily="18" charset="0"/>
              </a:rPr>
              <a:t>Define an </a:t>
            </a:r>
            <a:r>
              <a:rPr lang="en-GB" sz="2000" b="1" dirty="0">
                <a:solidFill>
                  <a:schemeClr val="tx1"/>
                </a:solidFill>
                <a:latin typeface="Franklin Gothic Book" panose="020B0503020102020204" pitchFamily="34" charset="0"/>
                <a:cs typeface="Times New Roman" panose="02020603050405020304" pitchFamily="18" charset="0"/>
              </a:rPr>
              <a:t>interoperability system </a:t>
            </a:r>
            <a:r>
              <a:rPr lang="en-GB" sz="2000" dirty="0">
                <a:solidFill>
                  <a:schemeClr val="tx1"/>
                </a:solidFill>
                <a:latin typeface="Franklin Gothic Book" panose="020B0503020102020204" pitchFamily="34" charset="0"/>
                <a:cs typeface="Times New Roman" panose="02020603050405020304" pitchFamily="18" charset="0"/>
              </a:rPr>
              <a:t>that can interoperate with eGovernment services and registers </a:t>
            </a:r>
          </a:p>
          <a:p>
            <a:pPr marL="342900" lvl="0" indent="-342900">
              <a:spcBef>
                <a:spcPts val="600"/>
              </a:spcBef>
              <a:spcAft>
                <a:spcPts val="600"/>
              </a:spcAft>
              <a:buFont typeface="Arial" panose="020B0604020202020204" pitchFamily="34" charset="0"/>
              <a:buChar char="•"/>
              <a:tabLst>
                <a:tab pos="457200" algn="l"/>
              </a:tabLst>
            </a:pPr>
            <a:r>
              <a:rPr lang="en-GB" sz="2000" dirty="0">
                <a:solidFill>
                  <a:schemeClr val="tx1"/>
                </a:solidFill>
                <a:latin typeface="Franklin Gothic Book" panose="020B0503020102020204" pitchFamily="34" charset="0"/>
                <a:cs typeface="Times New Roman" panose="02020603050405020304" pitchFamily="18" charset="0"/>
              </a:rPr>
              <a:t>Use leading </a:t>
            </a:r>
            <a:r>
              <a:rPr lang="en-GB" sz="2000" b="1" dirty="0">
                <a:solidFill>
                  <a:schemeClr val="tx1"/>
                </a:solidFill>
                <a:latin typeface="Franklin Gothic Book" panose="020B0503020102020204" pitchFamily="34" charset="0"/>
                <a:cs typeface="Times New Roman" panose="02020603050405020304" pitchFamily="18" charset="0"/>
              </a:rPr>
              <a:t>open source open data technologies</a:t>
            </a:r>
          </a:p>
          <a:p>
            <a:pPr marL="342900" lvl="0" indent="-342900">
              <a:spcBef>
                <a:spcPts val="600"/>
              </a:spcBef>
              <a:spcAft>
                <a:spcPts val="600"/>
              </a:spcAft>
              <a:buFont typeface="Arial" panose="020B0604020202020204" pitchFamily="34" charset="0"/>
              <a:buChar char="•"/>
              <a:tabLst>
                <a:tab pos="457200" algn="l"/>
              </a:tabLst>
            </a:pPr>
            <a:r>
              <a:rPr lang="en-GB" sz="2000" b="1" dirty="0">
                <a:solidFill>
                  <a:schemeClr val="tx1"/>
                </a:solidFill>
                <a:latin typeface="Franklin Gothic Book" panose="020B0503020102020204" pitchFamily="34" charset="0"/>
                <a:cs typeface="Times New Roman" panose="02020603050405020304" pitchFamily="18" charset="0"/>
              </a:rPr>
              <a:t>Use Open Government Data Standard and </a:t>
            </a:r>
            <a:r>
              <a:rPr lang="en-GB" sz="2000" dirty="0">
                <a:solidFill>
                  <a:schemeClr val="tx1"/>
                </a:solidFill>
                <a:latin typeface="Franklin Gothic Book" panose="020B0503020102020204" pitchFamily="34" charset="0"/>
                <a:cs typeface="Times New Roman" panose="02020603050405020304" pitchFamily="18" charset="0"/>
              </a:rPr>
              <a:t>Open Contracting Data Standard (OCDS)</a:t>
            </a:r>
          </a:p>
          <a:p>
            <a:pPr marL="342900" lvl="0" indent="-342900">
              <a:spcBef>
                <a:spcPts val="600"/>
              </a:spcBef>
              <a:spcAft>
                <a:spcPts val="600"/>
              </a:spcAft>
              <a:buFont typeface="Arial" panose="020B0604020202020204" pitchFamily="34" charset="0"/>
              <a:buChar char="•"/>
              <a:tabLst>
                <a:tab pos="457200" algn="l"/>
              </a:tabLst>
            </a:pPr>
            <a:r>
              <a:rPr lang="en-GB" sz="2000" b="1" dirty="0">
                <a:solidFill>
                  <a:schemeClr val="tx1"/>
                </a:solidFill>
                <a:latin typeface="Franklin Gothic Book" panose="020B0503020102020204" pitchFamily="34" charset="0"/>
                <a:cs typeface="Times New Roman" panose="02020603050405020304" pitchFamily="18" charset="0"/>
              </a:rPr>
              <a:t>Proof of concept and Pre-commissioning pilots </a:t>
            </a:r>
            <a:r>
              <a:rPr lang="en-GB" sz="2000" dirty="0">
                <a:solidFill>
                  <a:schemeClr val="tx1"/>
                </a:solidFill>
                <a:latin typeface="Franklin Gothic Book" panose="020B0503020102020204" pitchFamily="34" charset="0"/>
                <a:cs typeface="Times New Roman" panose="02020603050405020304" pitchFamily="18" charset="0"/>
              </a:rPr>
              <a:t>to verify feasibility of digital service on domestic market </a:t>
            </a:r>
          </a:p>
        </p:txBody>
      </p:sp>
    </p:spTree>
    <p:extLst>
      <p:ext uri="{BB962C8B-B14F-4D97-AF65-F5344CB8AC3E}">
        <p14:creationId xmlns:p14="http://schemas.microsoft.com/office/powerpoint/2010/main" val="3563122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to 13" hidden="1"/>
          <p:cNvGraphicFramePr>
            <a:graphicFrameLocks noChangeAspect="1"/>
          </p:cNvGraphicFramePr>
          <p:nvPr>
            <p:custDataLst>
              <p:tags r:id="rId2"/>
            </p:custDataLst>
            <p:extLst>
              <p:ext uri="{D42A27DB-BD31-4B8C-83A1-F6EECF244321}">
                <p14:modId xmlns:p14="http://schemas.microsoft.com/office/powerpoint/2010/main" val="11228803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0597"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2" name="Rectángulo 11"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endParaRPr lang="en-GB"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5" name="4 Título"/>
          <p:cNvSpPr>
            <a:spLocks noGrp="1"/>
          </p:cNvSpPr>
          <p:nvPr>
            <p:ph type="title"/>
          </p:nvPr>
        </p:nvSpPr>
        <p:spPr/>
        <p:txBody>
          <a:bodyPr>
            <a:normAutofit/>
          </a:bodyPr>
          <a:lstStyle/>
          <a:p>
            <a:r>
              <a:rPr lang="en-GB" dirty="0" smtClean="0"/>
              <a:t>Creating MTender</a:t>
            </a:r>
            <a:endParaRPr lang="en-GB" dirty="0"/>
          </a:p>
        </p:txBody>
      </p:sp>
      <p:sp>
        <p:nvSpPr>
          <p:cNvPr id="7" name="24 CuadroTexto"/>
          <p:cNvSpPr txBox="1"/>
          <p:nvPr/>
        </p:nvSpPr>
        <p:spPr>
          <a:xfrm>
            <a:off x="574673" y="1051887"/>
            <a:ext cx="7753142" cy="584775"/>
          </a:xfrm>
          <a:prstGeom prst="rect">
            <a:avLst/>
          </a:prstGeom>
          <a:noFill/>
        </p:spPr>
        <p:txBody>
          <a:bodyPr wrap="square" rtlCol="0">
            <a:spAutoFit/>
          </a:bodyPr>
          <a:lstStyle/>
          <a:p>
            <a:pPr algn="just"/>
            <a:r>
              <a:rPr lang="en-GB" sz="1600" b="1" dirty="0">
                <a:solidFill>
                  <a:srgbClr val="00AE9E"/>
                </a:solidFill>
                <a:latin typeface="Franklin Gothic Book" panose="020B0503020102020204" pitchFamily="34" charset="0"/>
                <a:cs typeface="Calibri" panose="020F0502020204030204" pitchFamily="34" charset="0"/>
              </a:rPr>
              <a:t>MTender</a:t>
            </a:r>
            <a:r>
              <a:rPr lang="en-GB" sz="1600" dirty="0">
                <a:solidFill>
                  <a:srgbClr val="000000"/>
                </a:solidFill>
                <a:latin typeface="Franklin Gothic Book" panose="020B0503020102020204" pitchFamily="34" charset="0"/>
                <a:cs typeface="Calibri" panose="020F0502020204030204" pitchFamily="34" charset="0"/>
              </a:rPr>
              <a:t> pilot was created with OCDS solutions and tools applied to reap the maximum benefits of a modern digital procurement service  </a:t>
            </a:r>
          </a:p>
        </p:txBody>
      </p:sp>
      <p:sp>
        <p:nvSpPr>
          <p:cNvPr id="11" name="Rounded Rectangle 10"/>
          <p:cNvSpPr/>
          <p:nvPr/>
        </p:nvSpPr>
        <p:spPr>
          <a:xfrm>
            <a:off x="777702" y="1815380"/>
            <a:ext cx="2725697" cy="567942"/>
          </a:xfrm>
          <a:prstGeom prst="roundRect">
            <a:avLst/>
          </a:prstGeom>
          <a:noFill/>
          <a:ln>
            <a:solidFill>
              <a:srgbClr val="00539B"/>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sz="1400" b="1" dirty="0">
                <a:solidFill>
                  <a:srgbClr val="00539B"/>
                </a:solidFill>
                <a:latin typeface="Franklin Gothic Book" panose="020B0503020102020204" pitchFamily="34" charset="0"/>
                <a:cs typeface="Calibri" panose="020F0502020204030204" pitchFamily="34" charset="0"/>
              </a:rPr>
              <a:t>Tools to Apply Open Government in digital service </a:t>
            </a:r>
          </a:p>
        </p:txBody>
      </p:sp>
      <p:sp>
        <p:nvSpPr>
          <p:cNvPr id="26" name="Striped Right Arrow 25"/>
          <p:cNvSpPr/>
          <p:nvPr/>
        </p:nvSpPr>
        <p:spPr>
          <a:xfrm>
            <a:off x="3876858" y="1848749"/>
            <a:ext cx="1351801" cy="561298"/>
          </a:xfrm>
          <a:prstGeom prst="stripedRightArrow">
            <a:avLst/>
          </a:prstGeom>
          <a:solidFill>
            <a:schemeClr val="accent1"/>
          </a:solidFill>
          <a:ln>
            <a:solidFill>
              <a:srgbClr val="00AE9E"/>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n-GB" dirty="0">
              <a:latin typeface="Franklin Gothic Book" panose="020B0503020102020204" pitchFamily="34" charset="0"/>
            </a:endParaRPr>
          </a:p>
        </p:txBody>
      </p:sp>
      <p:sp>
        <p:nvSpPr>
          <p:cNvPr id="42" name="Rounded Rectangle 41"/>
          <p:cNvSpPr/>
          <p:nvPr/>
        </p:nvSpPr>
        <p:spPr>
          <a:xfrm>
            <a:off x="5602118" y="1815380"/>
            <a:ext cx="2725697" cy="567942"/>
          </a:xfrm>
          <a:prstGeom prst="roundRect">
            <a:avLst/>
          </a:prstGeom>
          <a:noFill/>
          <a:ln>
            <a:solidFill>
              <a:srgbClr val="00539B"/>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sz="1400" b="1" dirty="0">
                <a:solidFill>
                  <a:srgbClr val="00539B"/>
                </a:solidFill>
                <a:latin typeface="Franklin Gothic Book" panose="020B0503020102020204" pitchFamily="34" charset="0"/>
                <a:cs typeface="Calibri" panose="020F0502020204030204" pitchFamily="34" charset="0"/>
              </a:rPr>
              <a:t>Benefits for stakeholders </a:t>
            </a:r>
          </a:p>
        </p:txBody>
      </p:sp>
      <p:sp>
        <p:nvSpPr>
          <p:cNvPr id="41" name="TextBox 40"/>
          <p:cNvSpPr txBox="1"/>
          <p:nvPr/>
        </p:nvSpPr>
        <p:spPr>
          <a:xfrm>
            <a:off x="574672" y="617538"/>
            <a:ext cx="7705727" cy="369332"/>
          </a:xfrm>
          <a:prstGeom prst="rect">
            <a:avLst/>
          </a:prstGeom>
          <a:noFill/>
        </p:spPr>
        <p:txBody>
          <a:bodyPr wrap="square" lIns="0" rIns="0" rtlCol="0">
            <a:spAutoFit/>
          </a:bodyPr>
          <a:lstStyle/>
          <a:p>
            <a:r>
              <a:rPr lang="en-GB" sz="1800" dirty="0">
                <a:solidFill>
                  <a:srgbClr val="58595B"/>
                </a:solidFill>
                <a:latin typeface="Bodoni MT" panose="02070603080606020203" pitchFamily="18" charset="0"/>
              </a:rPr>
              <a:t>Tools and benefits</a:t>
            </a:r>
          </a:p>
        </p:txBody>
      </p:sp>
      <p:sp>
        <p:nvSpPr>
          <p:cNvPr id="9" name="Date Placeholder 8"/>
          <p:cNvSpPr>
            <a:spLocks noGrp="1"/>
          </p:cNvSpPr>
          <p:nvPr>
            <p:ph type="dt" sz="half" idx="2"/>
          </p:nvPr>
        </p:nvSpPr>
        <p:spPr/>
        <p:txBody>
          <a:bodyPr/>
          <a:lstStyle/>
          <a:p>
            <a:fld id="{DBE7D934-7AD3-4AA0-B8B1-EAD4CB1B28AE}" type="datetime3">
              <a:rPr lang="en-GB" smtClean="0"/>
              <a:t>7 July, 2020</a:t>
            </a:fld>
            <a:endParaRPr lang="en-GB" dirty="0"/>
          </a:p>
        </p:txBody>
      </p:sp>
      <p:sp>
        <p:nvSpPr>
          <p:cNvPr id="10" name="Slide Number Placeholder 9"/>
          <p:cNvSpPr>
            <a:spLocks noGrp="1"/>
          </p:cNvSpPr>
          <p:nvPr>
            <p:ph type="sldNum" sz="quarter" idx="4"/>
          </p:nvPr>
        </p:nvSpPr>
        <p:spPr/>
        <p:txBody>
          <a:bodyPr/>
          <a:lstStyle/>
          <a:p>
            <a:fld id="{71F9F866-B438-9445-8D9F-1F8FF6608833}" type="slidenum">
              <a:rPr lang="en-GB" smtClean="0"/>
              <a:pPr/>
              <a:t>46</a:t>
            </a:fld>
            <a:endParaRPr lang="en-GB" dirty="0"/>
          </a:p>
        </p:txBody>
      </p:sp>
      <p:grpSp>
        <p:nvGrpSpPr>
          <p:cNvPr id="47" name="Group 46"/>
          <p:cNvGrpSpPr/>
          <p:nvPr/>
        </p:nvGrpSpPr>
        <p:grpSpPr>
          <a:xfrm>
            <a:off x="641429" y="2538503"/>
            <a:ext cx="7950633" cy="693332"/>
            <a:chOff x="641429" y="2538503"/>
            <a:chExt cx="7950633" cy="693332"/>
          </a:xfrm>
        </p:grpSpPr>
        <p:sp>
          <p:nvSpPr>
            <p:cNvPr id="48" name="Elipse 37"/>
            <p:cNvSpPr/>
            <p:nvPr/>
          </p:nvSpPr>
          <p:spPr>
            <a:xfrm>
              <a:off x="641429" y="2538503"/>
              <a:ext cx="648000" cy="648000"/>
            </a:xfrm>
            <a:prstGeom prst="ellipse">
              <a:avLst/>
            </a:prstGeom>
            <a:solidFill>
              <a:schemeClr val="bg1"/>
            </a:solidFill>
            <a:ln>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n-GB" dirty="0">
                <a:latin typeface="Franklin Gothic Book" panose="020B0503020102020204" pitchFamily="34" charset="0"/>
              </a:endParaRPr>
            </a:p>
          </p:txBody>
        </p:sp>
        <p:pic>
          <p:nvPicPr>
            <p:cNvPr id="49" name="Picture 20" descr="https://static.thenounproject.com/png/749139-200.png"/>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7702" y="2628503"/>
              <a:ext cx="468000" cy="468000"/>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289430" y="2708615"/>
              <a:ext cx="2478216" cy="307777"/>
            </a:xfrm>
            <a:prstGeom prst="rect">
              <a:avLst/>
            </a:prstGeom>
            <a:noFill/>
          </p:spPr>
          <p:txBody>
            <a:bodyPr wrap="square" rtlCol="0">
              <a:spAutoFit/>
            </a:bodyPr>
            <a:lstStyle/>
            <a:p>
              <a:r>
                <a:rPr lang="en-GB" sz="1400" dirty="0">
                  <a:solidFill>
                    <a:schemeClr val="bg1">
                      <a:lumMod val="50000"/>
                    </a:schemeClr>
                  </a:solidFill>
                  <a:latin typeface="Franklin Gothic Book" panose="020B0503020102020204" pitchFamily="34" charset="0"/>
                  <a:cs typeface="Calibri" panose="020F0502020204030204" pitchFamily="34" charset="0"/>
                </a:rPr>
                <a:t>Open source technologies</a:t>
              </a:r>
            </a:p>
          </p:txBody>
        </p:sp>
        <p:sp>
          <p:nvSpPr>
            <p:cNvPr id="51" name="Elipse 37"/>
            <p:cNvSpPr/>
            <p:nvPr/>
          </p:nvSpPr>
          <p:spPr>
            <a:xfrm>
              <a:off x="5465845" y="2538503"/>
              <a:ext cx="648000" cy="648000"/>
            </a:xfrm>
            <a:prstGeom prst="ellipse">
              <a:avLst/>
            </a:prstGeom>
            <a:solidFill>
              <a:schemeClr val="bg1"/>
            </a:solidFill>
            <a:ln>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n-GB" dirty="0">
                <a:latin typeface="Franklin Gothic Book" panose="020B0503020102020204" pitchFamily="34" charset="0"/>
              </a:endParaRPr>
            </a:p>
          </p:txBody>
        </p:sp>
        <p:sp>
          <p:nvSpPr>
            <p:cNvPr id="52" name="TextBox 51"/>
            <p:cNvSpPr txBox="1"/>
            <p:nvPr/>
          </p:nvSpPr>
          <p:spPr>
            <a:xfrm>
              <a:off x="6113846" y="2708615"/>
              <a:ext cx="2478216" cy="523220"/>
            </a:xfrm>
            <a:prstGeom prst="rect">
              <a:avLst/>
            </a:prstGeom>
            <a:noFill/>
          </p:spPr>
          <p:txBody>
            <a:bodyPr wrap="square" rtlCol="0">
              <a:spAutoFit/>
            </a:bodyPr>
            <a:lstStyle/>
            <a:p>
              <a:r>
                <a:rPr lang="en-GB" sz="1400" dirty="0">
                  <a:solidFill>
                    <a:schemeClr val="bg1">
                      <a:lumMod val="50000"/>
                    </a:schemeClr>
                  </a:solidFill>
                  <a:latin typeface="Franklin Gothic Book" panose="020B0503020102020204" pitchFamily="34" charset="0"/>
                  <a:cs typeface="Calibri" panose="020F0502020204030204" pitchFamily="34" charset="0"/>
                </a:rPr>
                <a:t>Improved accountability of procurement officers </a:t>
              </a:r>
            </a:p>
          </p:txBody>
        </p:sp>
        <p:pic>
          <p:nvPicPr>
            <p:cNvPr id="53" name="Picture 31" descr="https://static.thenounproject.com/png/2279965-200.png"/>
            <p:cNvPicPr>
              <a:picLocks noChangeAspect="1" noChangeArrowheads="1"/>
            </p:cNvPicPr>
            <p:nvPr/>
          </p:nvPicPr>
          <p:blipFill>
            <a:blip r:embed="rId9"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61101" y="2628503"/>
              <a:ext cx="468000" cy="468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Group 53"/>
          <p:cNvGrpSpPr/>
          <p:nvPr/>
        </p:nvGrpSpPr>
        <p:grpSpPr>
          <a:xfrm>
            <a:off x="641429" y="3450797"/>
            <a:ext cx="7923460" cy="801054"/>
            <a:chOff x="641429" y="3497228"/>
            <a:chExt cx="7923460" cy="801054"/>
          </a:xfrm>
        </p:grpSpPr>
        <p:sp>
          <p:nvSpPr>
            <p:cNvPr id="55" name="Elipse 37"/>
            <p:cNvSpPr/>
            <p:nvPr/>
          </p:nvSpPr>
          <p:spPr>
            <a:xfrm>
              <a:off x="641429" y="3497228"/>
              <a:ext cx="648000" cy="648000"/>
            </a:xfrm>
            <a:prstGeom prst="ellipse">
              <a:avLst/>
            </a:prstGeom>
            <a:solidFill>
              <a:schemeClr val="bg1"/>
            </a:solidFill>
            <a:ln>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n-GB" dirty="0">
                <a:latin typeface="Franklin Gothic Book" panose="020B0503020102020204" pitchFamily="34" charset="0"/>
              </a:endParaRPr>
            </a:p>
          </p:txBody>
        </p:sp>
        <p:sp>
          <p:nvSpPr>
            <p:cNvPr id="56" name="TextBox 55"/>
            <p:cNvSpPr txBox="1"/>
            <p:nvPr/>
          </p:nvSpPr>
          <p:spPr>
            <a:xfrm>
              <a:off x="1289430" y="3559618"/>
              <a:ext cx="2478216" cy="523220"/>
            </a:xfrm>
            <a:prstGeom prst="rect">
              <a:avLst/>
            </a:prstGeom>
            <a:noFill/>
          </p:spPr>
          <p:txBody>
            <a:bodyPr wrap="square" rtlCol="0">
              <a:spAutoFit/>
            </a:bodyPr>
            <a:lstStyle/>
            <a:p>
              <a:r>
                <a:rPr lang="en-GB" sz="1400" dirty="0">
                  <a:solidFill>
                    <a:schemeClr val="bg1">
                      <a:lumMod val="50000"/>
                    </a:schemeClr>
                  </a:solidFill>
                  <a:latin typeface="Franklin Gothic Book" panose="020B0503020102020204" pitchFamily="34" charset="0"/>
                  <a:cs typeface="Calibri" panose="020F0502020204030204" pitchFamily="34" charset="0"/>
                </a:rPr>
                <a:t>Open Data for Government Standards (ODGS)</a:t>
              </a:r>
            </a:p>
          </p:txBody>
        </p:sp>
        <p:pic>
          <p:nvPicPr>
            <p:cNvPr id="57" name="Picture 22" descr="https://static.thenounproject.com/png/38245-200.png"/>
            <p:cNvPicPr>
              <a:picLocks noChangeAspect="1" noChangeArrowheads="1"/>
            </p:cNvPicPr>
            <p:nvPr/>
          </p:nvPicPr>
          <p:blipFill>
            <a:blip r:embed="rId10"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7196" y="3587228"/>
              <a:ext cx="468000" cy="468000"/>
            </a:xfrm>
            <a:prstGeom prst="rect">
              <a:avLst/>
            </a:prstGeom>
            <a:noFill/>
            <a:extLst>
              <a:ext uri="{909E8E84-426E-40DD-AFC4-6F175D3DCCD1}">
                <a14:hiddenFill xmlns:a14="http://schemas.microsoft.com/office/drawing/2010/main">
                  <a:solidFill>
                    <a:srgbClr val="FFFFFF"/>
                  </a:solidFill>
                </a14:hiddenFill>
              </a:ext>
            </a:extLst>
          </p:spPr>
        </p:pic>
        <p:sp>
          <p:nvSpPr>
            <p:cNvPr id="58" name="Elipse 37"/>
            <p:cNvSpPr/>
            <p:nvPr/>
          </p:nvSpPr>
          <p:spPr>
            <a:xfrm>
              <a:off x="5465845" y="3497228"/>
              <a:ext cx="648000" cy="648000"/>
            </a:xfrm>
            <a:prstGeom prst="ellipse">
              <a:avLst/>
            </a:prstGeom>
            <a:solidFill>
              <a:schemeClr val="bg1"/>
            </a:solidFill>
            <a:ln>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n-GB" dirty="0">
                <a:latin typeface="Franklin Gothic Book" panose="020B0503020102020204" pitchFamily="34" charset="0"/>
              </a:endParaRPr>
            </a:p>
          </p:txBody>
        </p:sp>
        <p:sp>
          <p:nvSpPr>
            <p:cNvPr id="59" name="TextBox 58"/>
            <p:cNvSpPr txBox="1"/>
            <p:nvPr/>
          </p:nvSpPr>
          <p:spPr>
            <a:xfrm>
              <a:off x="6086673" y="3559618"/>
              <a:ext cx="2478216" cy="738664"/>
            </a:xfrm>
            <a:prstGeom prst="rect">
              <a:avLst/>
            </a:prstGeom>
            <a:noFill/>
          </p:spPr>
          <p:txBody>
            <a:bodyPr wrap="square" rtlCol="0">
              <a:spAutoFit/>
            </a:bodyPr>
            <a:lstStyle/>
            <a:p>
              <a:r>
                <a:rPr lang="en-GB" sz="1400" dirty="0">
                  <a:solidFill>
                    <a:schemeClr val="bg1">
                      <a:lumMod val="50000"/>
                    </a:schemeClr>
                  </a:solidFill>
                  <a:latin typeface="Franklin Gothic Book" panose="020B0503020102020204" pitchFamily="34" charset="0"/>
                  <a:cs typeface="Calibri" panose="020F0502020204030204" pitchFamily="34" charset="0"/>
                </a:rPr>
                <a:t>High level of transparency due to online real time procurement information</a:t>
              </a:r>
            </a:p>
          </p:txBody>
        </p:sp>
        <p:pic>
          <p:nvPicPr>
            <p:cNvPr id="60" name="Picture 33" descr="https://static.thenounproject.com/png/426752-200.png"/>
            <p:cNvPicPr>
              <a:picLocks noChangeAspect="1" noChangeArrowheads="1"/>
            </p:cNvPicPr>
            <p:nvPr/>
          </p:nvPicPr>
          <p:blipFill>
            <a:blip r:embed="rId11"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76557" y="3587228"/>
              <a:ext cx="468000" cy="468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1" name="Group 60"/>
          <p:cNvGrpSpPr/>
          <p:nvPr/>
        </p:nvGrpSpPr>
        <p:grpSpPr>
          <a:xfrm>
            <a:off x="641429" y="4363091"/>
            <a:ext cx="7950632" cy="738664"/>
            <a:chOff x="641429" y="4480710"/>
            <a:chExt cx="7950632" cy="738664"/>
          </a:xfrm>
        </p:grpSpPr>
        <p:sp>
          <p:nvSpPr>
            <p:cNvPr id="62" name="Elipse 37"/>
            <p:cNvSpPr/>
            <p:nvPr/>
          </p:nvSpPr>
          <p:spPr>
            <a:xfrm>
              <a:off x="641429" y="4526042"/>
              <a:ext cx="648000" cy="648000"/>
            </a:xfrm>
            <a:prstGeom prst="ellipse">
              <a:avLst/>
            </a:prstGeom>
            <a:solidFill>
              <a:schemeClr val="bg1"/>
            </a:solidFill>
            <a:ln>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n-GB" dirty="0">
                <a:latin typeface="Franklin Gothic Book" panose="020B0503020102020204" pitchFamily="34" charset="0"/>
              </a:endParaRPr>
            </a:p>
          </p:txBody>
        </p:sp>
        <p:sp>
          <p:nvSpPr>
            <p:cNvPr id="63" name="TextBox 62"/>
            <p:cNvSpPr txBox="1"/>
            <p:nvPr/>
          </p:nvSpPr>
          <p:spPr>
            <a:xfrm>
              <a:off x="1289429" y="4588432"/>
              <a:ext cx="2478216" cy="523220"/>
            </a:xfrm>
            <a:prstGeom prst="rect">
              <a:avLst/>
            </a:prstGeom>
            <a:noFill/>
          </p:spPr>
          <p:txBody>
            <a:bodyPr wrap="square" rtlCol="0">
              <a:spAutoFit/>
            </a:bodyPr>
            <a:lstStyle/>
            <a:p>
              <a:r>
                <a:rPr lang="en-GB" sz="1400" dirty="0">
                  <a:solidFill>
                    <a:schemeClr val="bg1">
                      <a:lumMod val="50000"/>
                    </a:schemeClr>
                  </a:solidFill>
                  <a:latin typeface="Franklin Gothic Book" panose="020B0503020102020204" pitchFamily="34" charset="0"/>
                  <a:cs typeface="Calibri" panose="020F0502020204030204" pitchFamily="34" charset="0"/>
                </a:rPr>
                <a:t>Open Contracting Data Standard (OCDS)</a:t>
              </a:r>
            </a:p>
          </p:txBody>
        </p:sp>
        <p:pic>
          <p:nvPicPr>
            <p:cNvPr id="64" name="Picture 24" descr="Developing Data Standards for Open Contracting - Open ..."/>
            <p:cNvPicPr>
              <a:picLocks noChangeAspect="1" noChangeArrowheads="1"/>
            </p:cNvPicPr>
            <p:nvPr/>
          </p:nvPicPr>
          <p:blipFill rotWithShape="1">
            <a:blip r:embed="rId12" cstate="print">
              <a:duotone>
                <a:prstClr val="black"/>
                <a:schemeClr val="accent1">
                  <a:tint val="45000"/>
                  <a:satMod val="400000"/>
                </a:schemeClr>
              </a:duotone>
              <a:extLst>
                <a:ext uri="{28A0092B-C50C-407E-A947-70E740481C1C}">
                  <a14:useLocalDpi xmlns:a14="http://schemas.microsoft.com/office/drawing/2010/main" val="0"/>
                </a:ext>
              </a:extLst>
            </a:blip>
            <a:srcRect l="2148" t="-3174" r="54191"/>
            <a:stretch/>
          </p:blipFill>
          <p:spPr bwMode="auto">
            <a:xfrm>
              <a:off x="669940" y="4616042"/>
              <a:ext cx="640383" cy="468000"/>
            </a:xfrm>
            <a:prstGeom prst="rect">
              <a:avLst/>
            </a:prstGeom>
            <a:noFill/>
            <a:extLst>
              <a:ext uri="{909E8E84-426E-40DD-AFC4-6F175D3DCCD1}">
                <a14:hiddenFill xmlns:a14="http://schemas.microsoft.com/office/drawing/2010/main">
                  <a:solidFill>
                    <a:srgbClr val="FFFFFF"/>
                  </a:solidFill>
                </a14:hiddenFill>
              </a:ext>
            </a:extLst>
          </p:spPr>
        </p:pic>
        <p:sp>
          <p:nvSpPr>
            <p:cNvPr id="65" name="Elipse 37"/>
            <p:cNvSpPr/>
            <p:nvPr/>
          </p:nvSpPr>
          <p:spPr>
            <a:xfrm>
              <a:off x="5465845" y="4526042"/>
              <a:ext cx="648000" cy="648000"/>
            </a:xfrm>
            <a:prstGeom prst="ellipse">
              <a:avLst/>
            </a:prstGeom>
            <a:solidFill>
              <a:schemeClr val="bg1"/>
            </a:solidFill>
            <a:ln>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n-GB" dirty="0">
                <a:latin typeface="Franklin Gothic Book" panose="020B0503020102020204" pitchFamily="34" charset="0"/>
              </a:endParaRPr>
            </a:p>
          </p:txBody>
        </p:sp>
        <p:sp>
          <p:nvSpPr>
            <p:cNvPr id="66" name="TextBox 65"/>
            <p:cNvSpPr txBox="1"/>
            <p:nvPr/>
          </p:nvSpPr>
          <p:spPr>
            <a:xfrm>
              <a:off x="6113845" y="4480710"/>
              <a:ext cx="2478216" cy="738664"/>
            </a:xfrm>
            <a:prstGeom prst="rect">
              <a:avLst/>
            </a:prstGeom>
            <a:noFill/>
          </p:spPr>
          <p:txBody>
            <a:bodyPr wrap="square" rtlCol="0">
              <a:spAutoFit/>
            </a:bodyPr>
            <a:lstStyle/>
            <a:p>
              <a:r>
                <a:rPr lang="en-GB" sz="1400" dirty="0">
                  <a:solidFill>
                    <a:schemeClr val="bg1">
                      <a:lumMod val="50000"/>
                    </a:schemeClr>
                  </a:solidFill>
                  <a:latin typeface="Franklin Gothic Book" panose="020B0503020102020204" pitchFamily="34" charset="0"/>
                  <a:cs typeface="Calibri" panose="020F0502020204030204" pitchFamily="34" charset="0"/>
                </a:rPr>
                <a:t>Enable data-driven public procurement process management</a:t>
              </a:r>
            </a:p>
          </p:txBody>
        </p:sp>
        <p:pic>
          <p:nvPicPr>
            <p:cNvPr id="67" name="Picture 35" descr="https://static.thenounproject.com/png/1326841-200.png"/>
            <p:cNvPicPr>
              <a:picLocks noChangeAspect="1" noChangeArrowheads="1"/>
            </p:cNvPicPr>
            <p:nvPr/>
          </p:nvPicPr>
          <p:blipFill>
            <a:blip r:embed="rId1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02118" y="4634042"/>
              <a:ext cx="432000" cy="432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8" name="Group 67"/>
          <p:cNvGrpSpPr/>
          <p:nvPr/>
        </p:nvGrpSpPr>
        <p:grpSpPr>
          <a:xfrm>
            <a:off x="641429" y="5366048"/>
            <a:ext cx="7971526" cy="738664"/>
            <a:chOff x="641429" y="5366048"/>
            <a:chExt cx="7971526" cy="738664"/>
          </a:xfrm>
        </p:grpSpPr>
        <p:grpSp>
          <p:nvGrpSpPr>
            <p:cNvPr id="69" name="Group 68"/>
            <p:cNvGrpSpPr/>
            <p:nvPr/>
          </p:nvGrpSpPr>
          <p:grpSpPr>
            <a:xfrm>
              <a:off x="641429" y="5366048"/>
              <a:ext cx="7971526" cy="738664"/>
              <a:chOff x="641429" y="5366048"/>
              <a:chExt cx="7971526" cy="738664"/>
            </a:xfrm>
          </p:grpSpPr>
          <p:sp>
            <p:nvSpPr>
              <p:cNvPr id="71" name="Elipse 37"/>
              <p:cNvSpPr/>
              <p:nvPr/>
            </p:nvSpPr>
            <p:spPr>
              <a:xfrm>
                <a:off x="641429" y="5411380"/>
                <a:ext cx="648000" cy="648000"/>
              </a:xfrm>
              <a:prstGeom prst="ellipse">
                <a:avLst/>
              </a:prstGeom>
              <a:solidFill>
                <a:schemeClr val="bg1"/>
              </a:solidFill>
              <a:ln>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n-GB" dirty="0">
                  <a:latin typeface="Franklin Gothic Book" panose="020B0503020102020204" pitchFamily="34" charset="0"/>
                </a:endParaRPr>
              </a:p>
            </p:txBody>
          </p:sp>
          <p:sp>
            <p:nvSpPr>
              <p:cNvPr id="72" name="TextBox 71"/>
              <p:cNvSpPr txBox="1"/>
              <p:nvPr/>
            </p:nvSpPr>
            <p:spPr>
              <a:xfrm>
                <a:off x="1310323" y="5366048"/>
                <a:ext cx="2478216" cy="738664"/>
              </a:xfrm>
              <a:prstGeom prst="rect">
                <a:avLst/>
              </a:prstGeom>
              <a:noFill/>
            </p:spPr>
            <p:txBody>
              <a:bodyPr wrap="square" rtlCol="0">
                <a:spAutoFit/>
              </a:bodyPr>
              <a:lstStyle/>
              <a:p>
                <a:r>
                  <a:rPr lang="en-GB" sz="1400" dirty="0">
                    <a:solidFill>
                      <a:schemeClr val="bg1">
                        <a:lumMod val="50000"/>
                      </a:schemeClr>
                    </a:solidFill>
                    <a:latin typeface="Franklin Gothic Book" panose="020B0503020102020204" pitchFamily="34" charset="0"/>
                    <a:cs typeface="Calibri" panose="020F0502020204030204" pitchFamily="34" charset="0"/>
                  </a:rPr>
                  <a:t>Real-time online communication and data exchange</a:t>
                </a:r>
              </a:p>
            </p:txBody>
          </p:sp>
          <p:sp>
            <p:nvSpPr>
              <p:cNvPr id="73" name="Elipse 37"/>
              <p:cNvSpPr/>
              <p:nvPr/>
            </p:nvSpPr>
            <p:spPr>
              <a:xfrm>
                <a:off x="5465845" y="5411380"/>
                <a:ext cx="648000" cy="648000"/>
              </a:xfrm>
              <a:prstGeom prst="ellipse">
                <a:avLst/>
              </a:prstGeom>
              <a:solidFill>
                <a:schemeClr val="bg1"/>
              </a:solidFill>
              <a:ln>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n-GB" dirty="0">
                  <a:latin typeface="Franklin Gothic Book" panose="020B0503020102020204" pitchFamily="34" charset="0"/>
                </a:endParaRPr>
              </a:p>
            </p:txBody>
          </p:sp>
          <p:sp>
            <p:nvSpPr>
              <p:cNvPr id="74" name="TextBox 73"/>
              <p:cNvSpPr txBox="1"/>
              <p:nvPr/>
            </p:nvSpPr>
            <p:spPr>
              <a:xfrm>
                <a:off x="6134739" y="5366048"/>
                <a:ext cx="2478216" cy="738664"/>
              </a:xfrm>
              <a:prstGeom prst="rect">
                <a:avLst/>
              </a:prstGeom>
              <a:noFill/>
            </p:spPr>
            <p:txBody>
              <a:bodyPr wrap="square" rtlCol="0">
                <a:spAutoFit/>
              </a:bodyPr>
              <a:lstStyle/>
              <a:p>
                <a:r>
                  <a:rPr lang="en-GB" sz="1400" dirty="0">
                    <a:solidFill>
                      <a:schemeClr val="bg1">
                        <a:lumMod val="50000"/>
                      </a:schemeClr>
                    </a:solidFill>
                    <a:latin typeface="Franklin Gothic Book" panose="020B0503020102020204" pitchFamily="34" charset="0"/>
                    <a:cs typeface="Calibri" panose="020F0502020204030204" pitchFamily="34" charset="0"/>
                  </a:rPr>
                  <a:t>Favourable market conditions for competition and increased participation for SMEs</a:t>
                </a:r>
              </a:p>
            </p:txBody>
          </p:sp>
          <p:pic>
            <p:nvPicPr>
              <p:cNvPr id="75" name="Picture 37" descr="https://static.thenounproject.com/png/1456843-200.png"/>
              <p:cNvPicPr>
                <a:picLocks noChangeAspect="1" noChangeArrowheads="1"/>
              </p:cNvPicPr>
              <p:nvPr/>
            </p:nvPicPr>
            <p:blipFill>
              <a:blip r:embed="rId1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71274" y="5501380"/>
                <a:ext cx="468000" cy="468000"/>
              </a:xfrm>
              <a:prstGeom prst="rect">
                <a:avLst/>
              </a:prstGeom>
              <a:noFill/>
              <a:extLst>
                <a:ext uri="{909E8E84-426E-40DD-AFC4-6F175D3DCCD1}">
                  <a14:hiddenFill xmlns:a14="http://schemas.microsoft.com/office/drawing/2010/main">
                    <a:solidFill>
                      <a:srgbClr val="FFFFFF"/>
                    </a:solidFill>
                  </a14:hiddenFill>
                </a:ext>
              </a:extLst>
            </p:spPr>
          </p:pic>
        </p:grpSp>
        <p:pic>
          <p:nvPicPr>
            <p:cNvPr id="70" name="Google Shape;75;p14" descr="Google Shape;104;p14"/>
            <p:cNvPicPr preferRelativeResize="0">
              <a:picLocks noChangeAspect="1"/>
            </p:cNvPicPr>
            <p:nvPr/>
          </p:nvPicPr>
          <p:blipFill rotWithShape="1">
            <a:blip r:embed="rId15">
              <a:alphaModFix/>
              <a:duotone>
                <a:prstClr val="black"/>
                <a:schemeClr val="tx2">
                  <a:tint val="45000"/>
                  <a:satMod val="400000"/>
                </a:schemeClr>
              </a:duotone>
            </a:blip>
            <a:srcRect/>
            <a:stretch/>
          </p:blipFill>
          <p:spPr>
            <a:xfrm>
              <a:off x="695752" y="5464460"/>
              <a:ext cx="540000" cy="535497"/>
            </a:xfrm>
            <a:prstGeom prst="rect">
              <a:avLst/>
            </a:prstGeom>
            <a:noFill/>
            <a:ln>
              <a:noFill/>
            </a:ln>
          </p:spPr>
        </p:pic>
      </p:grpSp>
    </p:spTree>
    <p:extLst>
      <p:ext uri="{BB962C8B-B14F-4D97-AF65-F5344CB8AC3E}">
        <p14:creationId xmlns:p14="http://schemas.microsoft.com/office/powerpoint/2010/main" val="151337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graphicFrame>
        <p:nvGraphicFramePr>
          <p:cNvPr id="13" name="Object 12" hidden="1"/>
          <p:cNvGraphicFramePr>
            <a:graphicFrameLocks noChangeAspect="1"/>
          </p:cNvGraphicFramePr>
          <p:nvPr>
            <p:custDataLst>
              <p:tags r:id="rId2"/>
            </p:custDataLst>
            <p:extLst>
              <p:ext uri="{D42A27DB-BD31-4B8C-83A1-F6EECF244321}">
                <p14:modId xmlns:p14="http://schemas.microsoft.com/office/powerpoint/2010/main" val="41951492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9116"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spcAft>
                <a:spcPts val="600"/>
              </a:spcAft>
            </a:pPr>
            <a:endParaRPr lang="en-GB"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71" name="Google Shape;71;p14"/>
          <p:cNvSpPr txBox="1"/>
          <p:nvPr/>
        </p:nvSpPr>
        <p:spPr>
          <a:xfrm>
            <a:off x="307727" y="2838117"/>
            <a:ext cx="1721027" cy="986543"/>
          </a:xfrm>
          <a:prstGeom prst="rect">
            <a:avLst/>
          </a:prstGeom>
          <a:noFill/>
          <a:ln>
            <a:noFill/>
          </a:ln>
        </p:spPr>
        <p:txBody>
          <a:bodyPr spcFirstLastPara="1" wrap="square" lIns="68550" tIns="68550" rIns="68550" bIns="68550" anchor="t" anchorCtr="0">
            <a:noAutofit/>
          </a:bodyPr>
          <a:lstStyle/>
          <a:p>
            <a:pPr algn="ctr">
              <a:lnSpc>
                <a:spcPct val="115000"/>
              </a:lnSpc>
              <a:spcBef>
                <a:spcPts val="0"/>
              </a:spcBef>
              <a:spcAft>
                <a:spcPts val="0"/>
              </a:spcAft>
              <a:buClr>
                <a:srgbClr val="FFFFFF"/>
              </a:buClr>
              <a:buSzPts val="1300"/>
            </a:pPr>
            <a:r>
              <a:rPr lang="en-GB" sz="975" dirty="0">
                <a:solidFill>
                  <a:schemeClr val="tx1"/>
                </a:solidFill>
                <a:latin typeface="Arial"/>
                <a:ea typeface="Arial"/>
                <a:cs typeface="Arial"/>
                <a:sym typeface="Arial"/>
              </a:rPr>
              <a:t>Based on global best practice in the 2011 UNCITRAL </a:t>
            </a:r>
            <a:endParaRPr lang="en-GB" sz="900" dirty="0">
              <a:solidFill>
                <a:schemeClr val="tx1"/>
              </a:solidFill>
            </a:endParaRPr>
          </a:p>
          <a:p>
            <a:pPr algn="ctr">
              <a:lnSpc>
                <a:spcPct val="115000"/>
              </a:lnSpc>
              <a:spcBef>
                <a:spcPts val="0"/>
              </a:spcBef>
              <a:spcAft>
                <a:spcPts val="0"/>
              </a:spcAft>
              <a:buClr>
                <a:srgbClr val="FFFFFF"/>
              </a:buClr>
              <a:buSzPts val="1300"/>
            </a:pPr>
            <a:r>
              <a:rPr lang="en-GB" sz="975" dirty="0">
                <a:solidFill>
                  <a:schemeClr val="tx1"/>
                </a:solidFill>
                <a:latin typeface="Arial"/>
                <a:ea typeface="Arial"/>
                <a:cs typeface="Arial"/>
                <a:sym typeface="Arial"/>
              </a:rPr>
              <a:t>Model Law on Public Procurement</a:t>
            </a:r>
            <a:endParaRPr lang="en-GB" sz="900" dirty="0">
              <a:solidFill>
                <a:schemeClr val="tx1"/>
              </a:solidFill>
            </a:endParaRPr>
          </a:p>
        </p:txBody>
      </p:sp>
      <p:pic>
        <p:nvPicPr>
          <p:cNvPr id="72" name="Google Shape;72;p14" descr="Google Shape;100;p14"/>
          <p:cNvPicPr preferRelativeResize="0"/>
          <p:nvPr/>
        </p:nvPicPr>
        <p:blipFill rotWithShape="1">
          <a:blip r:embed="rId8">
            <a:alphaModFix/>
            <a:duotone>
              <a:prstClr val="black"/>
              <a:schemeClr val="tx2">
                <a:tint val="45000"/>
                <a:satMod val="400000"/>
              </a:schemeClr>
            </a:duotone>
          </a:blip>
          <a:srcRect/>
          <a:stretch/>
        </p:blipFill>
        <p:spPr>
          <a:xfrm>
            <a:off x="794341" y="1974551"/>
            <a:ext cx="747798" cy="708588"/>
          </a:xfrm>
          <a:prstGeom prst="rect">
            <a:avLst/>
          </a:prstGeom>
          <a:noFill/>
          <a:ln>
            <a:noFill/>
          </a:ln>
        </p:spPr>
      </p:pic>
      <p:pic>
        <p:nvPicPr>
          <p:cNvPr id="73" name="Google Shape;73;p14" descr="Google Shape;102;p14"/>
          <p:cNvPicPr preferRelativeResize="0"/>
          <p:nvPr/>
        </p:nvPicPr>
        <p:blipFill rotWithShape="1">
          <a:blip r:embed="rId9">
            <a:alphaModFix/>
            <a:duotone>
              <a:prstClr val="black"/>
              <a:schemeClr val="tx2">
                <a:tint val="45000"/>
                <a:satMod val="400000"/>
              </a:schemeClr>
            </a:duotone>
          </a:blip>
          <a:srcRect/>
          <a:stretch/>
        </p:blipFill>
        <p:spPr>
          <a:xfrm>
            <a:off x="4236452" y="1965607"/>
            <a:ext cx="747793" cy="643210"/>
          </a:xfrm>
          <a:prstGeom prst="rect">
            <a:avLst/>
          </a:prstGeom>
          <a:noFill/>
          <a:ln>
            <a:noFill/>
          </a:ln>
        </p:spPr>
      </p:pic>
      <p:pic>
        <p:nvPicPr>
          <p:cNvPr id="74" name="Google Shape;74;p14" descr="Google Shape;103;p14"/>
          <p:cNvPicPr preferRelativeResize="0"/>
          <p:nvPr/>
        </p:nvPicPr>
        <p:blipFill rotWithShape="1">
          <a:blip r:embed="rId10">
            <a:alphaModFix/>
            <a:duotone>
              <a:prstClr val="black"/>
              <a:schemeClr val="tx2">
                <a:tint val="45000"/>
                <a:satMod val="400000"/>
              </a:schemeClr>
            </a:duotone>
          </a:blip>
          <a:srcRect/>
          <a:stretch/>
        </p:blipFill>
        <p:spPr>
          <a:xfrm>
            <a:off x="5962509" y="1885014"/>
            <a:ext cx="738587" cy="761985"/>
          </a:xfrm>
          <a:prstGeom prst="rect">
            <a:avLst/>
          </a:prstGeom>
          <a:noFill/>
          <a:ln>
            <a:noFill/>
          </a:ln>
        </p:spPr>
      </p:pic>
      <p:pic>
        <p:nvPicPr>
          <p:cNvPr id="75" name="Google Shape;75;p14" descr="Google Shape;104;p14"/>
          <p:cNvPicPr preferRelativeResize="0"/>
          <p:nvPr/>
        </p:nvPicPr>
        <p:blipFill rotWithShape="1">
          <a:blip r:embed="rId11">
            <a:alphaModFix/>
            <a:duotone>
              <a:prstClr val="black"/>
              <a:schemeClr val="tx2">
                <a:tint val="45000"/>
                <a:satMod val="400000"/>
              </a:schemeClr>
            </a:duotone>
          </a:blip>
          <a:srcRect/>
          <a:stretch/>
        </p:blipFill>
        <p:spPr>
          <a:xfrm>
            <a:off x="7659436" y="1826833"/>
            <a:ext cx="787683" cy="781115"/>
          </a:xfrm>
          <a:prstGeom prst="rect">
            <a:avLst/>
          </a:prstGeom>
          <a:noFill/>
          <a:ln>
            <a:noFill/>
          </a:ln>
        </p:spPr>
      </p:pic>
      <p:sp>
        <p:nvSpPr>
          <p:cNvPr id="76" name="Google Shape;76;p14"/>
          <p:cNvSpPr txBox="1"/>
          <p:nvPr/>
        </p:nvSpPr>
        <p:spPr>
          <a:xfrm>
            <a:off x="2027553" y="2855818"/>
            <a:ext cx="1721027" cy="813995"/>
          </a:xfrm>
          <a:prstGeom prst="rect">
            <a:avLst/>
          </a:prstGeom>
          <a:noFill/>
          <a:ln>
            <a:noFill/>
          </a:ln>
        </p:spPr>
        <p:txBody>
          <a:bodyPr spcFirstLastPara="1" wrap="square" lIns="68550" tIns="68550" rIns="68550" bIns="68550" anchor="t" anchorCtr="0">
            <a:noAutofit/>
          </a:bodyPr>
          <a:lstStyle/>
          <a:p>
            <a:pPr algn="ctr">
              <a:lnSpc>
                <a:spcPct val="115000"/>
              </a:lnSpc>
              <a:spcBef>
                <a:spcPts val="0"/>
              </a:spcBef>
              <a:spcAft>
                <a:spcPts val="0"/>
              </a:spcAft>
              <a:buClr>
                <a:srgbClr val="FFFFFF"/>
              </a:buClr>
              <a:buSzPts val="1300"/>
            </a:pPr>
            <a:r>
              <a:rPr lang="en-GB" sz="975" dirty="0">
                <a:solidFill>
                  <a:schemeClr val="tx1"/>
                </a:solidFill>
                <a:latin typeface="Arial"/>
                <a:ea typeface="Arial"/>
                <a:cs typeface="Arial"/>
                <a:sym typeface="Arial"/>
              </a:rPr>
              <a:t>Compliant with the 2012 WTO GPA and the 2014 European Union Directives on Public Procurement</a:t>
            </a:r>
            <a:endParaRPr lang="en-GB" sz="900" dirty="0">
              <a:solidFill>
                <a:schemeClr val="tx1"/>
              </a:solidFill>
            </a:endParaRPr>
          </a:p>
        </p:txBody>
      </p:sp>
      <p:sp>
        <p:nvSpPr>
          <p:cNvPr id="77" name="Google Shape;77;p14"/>
          <p:cNvSpPr txBox="1"/>
          <p:nvPr/>
        </p:nvSpPr>
        <p:spPr>
          <a:xfrm>
            <a:off x="3749833" y="2851555"/>
            <a:ext cx="1721027" cy="986543"/>
          </a:xfrm>
          <a:prstGeom prst="rect">
            <a:avLst/>
          </a:prstGeom>
          <a:noFill/>
          <a:ln>
            <a:noFill/>
          </a:ln>
        </p:spPr>
        <p:txBody>
          <a:bodyPr spcFirstLastPara="1" wrap="square" lIns="68550" tIns="68550" rIns="68550" bIns="68550" anchor="t" anchorCtr="0">
            <a:noAutofit/>
          </a:bodyPr>
          <a:lstStyle/>
          <a:p>
            <a:pPr algn="ctr">
              <a:lnSpc>
                <a:spcPct val="115000"/>
              </a:lnSpc>
              <a:spcBef>
                <a:spcPts val="0"/>
              </a:spcBef>
              <a:spcAft>
                <a:spcPts val="0"/>
              </a:spcAft>
              <a:buClr>
                <a:srgbClr val="FFFFFF"/>
              </a:buClr>
              <a:buSzPts val="1300"/>
            </a:pPr>
            <a:r>
              <a:rPr lang="en-GB" sz="975" dirty="0">
                <a:solidFill>
                  <a:schemeClr val="tx1"/>
                </a:solidFill>
                <a:latin typeface="Arial"/>
                <a:ea typeface="Arial"/>
                <a:cs typeface="Arial"/>
                <a:sym typeface="Arial"/>
              </a:rPr>
              <a:t>Designed to be interoperable, </a:t>
            </a:r>
            <a:endParaRPr lang="en-GB" sz="900" dirty="0">
              <a:solidFill>
                <a:schemeClr val="tx1"/>
              </a:solidFill>
            </a:endParaRPr>
          </a:p>
          <a:p>
            <a:pPr algn="ctr">
              <a:lnSpc>
                <a:spcPct val="115000"/>
              </a:lnSpc>
              <a:spcBef>
                <a:spcPts val="0"/>
              </a:spcBef>
              <a:spcAft>
                <a:spcPts val="0"/>
              </a:spcAft>
              <a:buClr>
                <a:srgbClr val="FFFFFF"/>
              </a:buClr>
              <a:buSzPts val="1300"/>
            </a:pPr>
            <a:r>
              <a:rPr lang="en-GB" sz="975" dirty="0">
                <a:solidFill>
                  <a:schemeClr val="tx1"/>
                </a:solidFill>
                <a:latin typeface="Arial"/>
                <a:ea typeface="Arial"/>
                <a:cs typeface="Arial"/>
                <a:sym typeface="Arial"/>
              </a:rPr>
              <a:t>also with existing EU resources</a:t>
            </a:r>
            <a:endParaRPr lang="en-GB" sz="900" dirty="0">
              <a:solidFill>
                <a:schemeClr val="tx1"/>
              </a:solidFill>
            </a:endParaRPr>
          </a:p>
          <a:p>
            <a:pPr algn="ctr">
              <a:lnSpc>
                <a:spcPct val="115000"/>
              </a:lnSpc>
              <a:spcBef>
                <a:spcPts val="0"/>
              </a:spcBef>
              <a:spcAft>
                <a:spcPts val="0"/>
              </a:spcAft>
              <a:buClr>
                <a:srgbClr val="FFFFFF"/>
              </a:buClr>
              <a:buSzPts val="1300"/>
            </a:pPr>
            <a:r>
              <a:rPr lang="en-GB" sz="975" dirty="0">
                <a:solidFill>
                  <a:schemeClr val="tx1"/>
                </a:solidFill>
                <a:latin typeface="Arial"/>
                <a:ea typeface="Arial"/>
                <a:cs typeface="Arial"/>
                <a:sym typeface="Arial"/>
              </a:rPr>
              <a:t>(ESPD, TED)</a:t>
            </a:r>
            <a:endParaRPr lang="en-GB" sz="1050" dirty="0">
              <a:solidFill>
                <a:schemeClr val="tx1"/>
              </a:solidFill>
              <a:latin typeface="Helvetica Neue"/>
              <a:ea typeface="Helvetica Neue"/>
              <a:cs typeface="Helvetica Neue"/>
              <a:sym typeface="Helvetica Neue"/>
            </a:endParaRPr>
          </a:p>
        </p:txBody>
      </p:sp>
      <p:sp>
        <p:nvSpPr>
          <p:cNvPr id="78" name="Google Shape;78;p14"/>
          <p:cNvSpPr txBox="1"/>
          <p:nvPr/>
        </p:nvSpPr>
        <p:spPr>
          <a:xfrm>
            <a:off x="5471289" y="2840953"/>
            <a:ext cx="1721027" cy="813995"/>
          </a:xfrm>
          <a:prstGeom prst="rect">
            <a:avLst/>
          </a:prstGeom>
          <a:noFill/>
          <a:ln>
            <a:noFill/>
          </a:ln>
        </p:spPr>
        <p:txBody>
          <a:bodyPr spcFirstLastPara="1" wrap="square" lIns="68550" tIns="68550" rIns="68550" bIns="68550" anchor="t" anchorCtr="0">
            <a:noAutofit/>
          </a:bodyPr>
          <a:lstStyle/>
          <a:p>
            <a:pPr algn="ctr">
              <a:lnSpc>
                <a:spcPct val="115000"/>
              </a:lnSpc>
              <a:spcBef>
                <a:spcPts val="0"/>
              </a:spcBef>
              <a:spcAft>
                <a:spcPts val="0"/>
              </a:spcAft>
              <a:buClr>
                <a:srgbClr val="FFFFFF"/>
              </a:buClr>
              <a:buSzPts val="1300"/>
            </a:pPr>
            <a:r>
              <a:rPr lang="en-GB" sz="975" dirty="0">
                <a:solidFill>
                  <a:schemeClr val="tx1"/>
                </a:solidFill>
                <a:latin typeface="Arial"/>
                <a:ea typeface="Arial"/>
                <a:cs typeface="Arial"/>
                <a:sym typeface="Arial"/>
              </a:rPr>
              <a:t>Easy to customise to support procurement of different public and commercial buyers</a:t>
            </a:r>
          </a:p>
        </p:txBody>
      </p:sp>
      <p:sp>
        <p:nvSpPr>
          <p:cNvPr id="79" name="Google Shape;79;p14"/>
          <p:cNvSpPr txBox="1"/>
          <p:nvPr/>
        </p:nvSpPr>
        <p:spPr>
          <a:xfrm>
            <a:off x="7125676" y="2838117"/>
            <a:ext cx="1721027" cy="641448"/>
          </a:xfrm>
          <a:prstGeom prst="rect">
            <a:avLst/>
          </a:prstGeom>
          <a:noFill/>
          <a:ln>
            <a:noFill/>
          </a:ln>
        </p:spPr>
        <p:txBody>
          <a:bodyPr spcFirstLastPara="1" wrap="square" lIns="68550" tIns="68550" rIns="68550" bIns="68550" anchor="t" anchorCtr="0">
            <a:noAutofit/>
          </a:bodyPr>
          <a:lstStyle/>
          <a:p>
            <a:pPr algn="ctr">
              <a:lnSpc>
                <a:spcPct val="115000"/>
              </a:lnSpc>
              <a:spcBef>
                <a:spcPts val="0"/>
              </a:spcBef>
              <a:spcAft>
                <a:spcPts val="0"/>
              </a:spcAft>
              <a:buClr>
                <a:srgbClr val="FFFFFF"/>
              </a:buClr>
              <a:buSzPts val="1300"/>
            </a:pPr>
            <a:r>
              <a:rPr lang="en-GB" sz="975" dirty="0">
                <a:solidFill>
                  <a:schemeClr val="tx1"/>
                </a:solidFill>
                <a:latin typeface="Arial"/>
                <a:ea typeface="Arial"/>
                <a:cs typeface="Arial"/>
                <a:sym typeface="Arial"/>
              </a:rPr>
              <a:t>Configurable central unit </a:t>
            </a:r>
            <a:endParaRPr lang="en-GB" sz="900" dirty="0">
              <a:solidFill>
                <a:schemeClr val="tx1"/>
              </a:solidFill>
            </a:endParaRPr>
          </a:p>
          <a:p>
            <a:pPr algn="ctr">
              <a:lnSpc>
                <a:spcPct val="115000"/>
              </a:lnSpc>
              <a:spcBef>
                <a:spcPts val="0"/>
              </a:spcBef>
              <a:spcAft>
                <a:spcPts val="0"/>
              </a:spcAft>
              <a:buClr>
                <a:srgbClr val="FFFFFF"/>
              </a:buClr>
              <a:buSzPts val="1300"/>
            </a:pPr>
            <a:r>
              <a:rPr lang="en-GB" sz="975" dirty="0">
                <a:solidFill>
                  <a:schemeClr val="tx1"/>
                </a:solidFill>
                <a:latin typeface="Arial"/>
                <a:ea typeface="Arial"/>
                <a:cs typeface="Arial"/>
                <a:sym typeface="Arial"/>
              </a:rPr>
              <a:t>for flexible procurement process</a:t>
            </a:r>
            <a:endParaRPr lang="en-GB" sz="1050" dirty="0">
              <a:solidFill>
                <a:schemeClr val="tx1"/>
              </a:solidFill>
              <a:latin typeface="Helvetica Neue"/>
              <a:ea typeface="Helvetica Neue"/>
              <a:cs typeface="Helvetica Neue"/>
              <a:sym typeface="Helvetica Neue"/>
            </a:endParaRPr>
          </a:p>
        </p:txBody>
      </p:sp>
      <p:cxnSp>
        <p:nvCxnSpPr>
          <p:cNvPr id="82" name="Google Shape;82;p14"/>
          <p:cNvCxnSpPr/>
          <p:nvPr/>
        </p:nvCxnSpPr>
        <p:spPr>
          <a:xfrm rot="10800000" flipH="1">
            <a:off x="5668270" y="1108018"/>
            <a:ext cx="2" cy="954452"/>
          </a:xfrm>
          <a:prstGeom prst="straightConnector1">
            <a:avLst/>
          </a:prstGeom>
          <a:noFill/>
          <a:ln w="9525" cap="flat" cmpd="sng">
            <a:solidFill>
              <a:srgbClr val="FFFFFF"/>
            </a:solidFill>
            <a:prstDash val="solid"/>
            <a:round/>
            <a:headEnd type="none" w="sm" len="sm"/>
            <a:tailEnd type="none" w="sm" len="sm"/>
          </a:ln>
        </p:spPr>
      </p:cxnSp>
      <p:pic>
        <p:nvPicPr>
          <p:cNvPr id="83" name="Google Shape;83;p14"/>
          <p:cNvPicPr preferRelativeResize="0"/>
          <p:nvPr/>
        </p:nvPicPr>
        <p:blipFill rotWithShape="1">
          <a:blip r:embed="rId12">
            <a:alphaModFix/>
            <a:duotone>
              <a:prstClr val="black"/>
              <a:schemeClr val="tx2">
                <a:tint val="45000"/>
                <a:satMod val="400000"/>
              </a:schemeClr>
            </a:duotone>
          </a:blip>
          <a:srcRect b="17129"/>
          <a:stretch/>
        </p:blipFill>
        <p:spPr>
          <a:xfrm>
            <a:off x="2462216" y="1974549"/>
            <a:ext cx="695006" cy="708581"/>
          </a:xfrm>
          <a:prstGeom prst="rect">
            <a:avLst/>
          </a:prstGeom>
          <a:noFill/>
          <a:ln>
            <a:noFill/>
          </a:ln>
        </p:spPr>
      </p:pic>
      <p:sp>
        <p:nvSpPr>
          <p:cNvPr id="15" name="Google Shape;88;p15"/>
          <p:cNvSpPr txBox="1"/>
          <p:nvPr/>
        </p:nvSpPr>
        <p:spPr>
          <a:xfrm>
            <a:off x="1960820" y="5375704"/>
            <a:ext cx="1721477" cy="813995"/>
          </a:xfrm>
          <a:prstGeom prst="rect">
            <a:avLst/>
          </a:prstGeom>
          <a:noFill/>
          <a:ln>
            <a:noFill/>
          </a:ln>
        </p:spPr>
        <p:txBody>
          <a:bodyPr spcFirstLastPara="1" wrap="square" lIns="68550" tIns="68550" rIns="68550" bIns="68550" anchor="t" anchorCtr="0">
            <a:noAutofit/>
          </a:bodyPr>
          <a:lstStyle/>
          <a:p>
            <a:pPr algn="ctr">
              <a:lnSpc>
                <a:spcPct val="115000"/>
              </a:lnSpc>
              <a:spcBef>
                <a:spcPts val="0"/>
              </a:spcBef>
              <a:spcAft>
                <a:spcPts val="0"/>
              </a:spcAft>
              <a:buClr>
                <a:srgbClr val="FFFFFF"/>
              </a:buClr>
              <a:buSzPts val="1300"/>
            </a:pPr>
            <a:r>
              <a:rPr lang="en-GB" sz="975" dirty="0">
                <a:solidFill>
                  <a:schemeClr val="tx1"/>
                </a:solidFill>
                <a:latin typeface="Arial"/>
                <a:ea typeface="Arial"/>
                <a:cs typeface="Arial"/>
                <a:sym typeface="Arial"/>
              </a:rPr>
              <a:t>Business process based on global procurement best practice 2011 UNCITRAL Model Law </a:t>
            </a:r>
          </a:p>
        </p:txBody>
      </p:sp>
      <p:sp>
        <p:nvSpPr>
          <p:cNvPr id="16" name="Google Shape;89;p15"/>
          <p:cNvSpPr txBox="1"/>
          <p:nvPr/>
        </p:nvSpPr>
        <p:spPr>
          <a:xfrm>
            <a:off x="239363" y="5383462"/>
            <a:ext cx="1692452" cy="641448"/>
          </a:xfrm>
          <a:prstGeom prst="rect">
            <a:avLst/>
          </a:prstGeom>
          <a:noFill/>
          <a:ln>
            <a:noFill/>
          </a:ln>
        </p:spPr>
        <p:txBody>
          <a:bodyPr spcFirstLastPara="1" wrap="square" lIns="68550" tIns="68550" rIns="68550" bIns="68550" anchor="t" anchorCtr="0">
            <a:noAutofit/>
          </a:bodyPr>
          <a:lstStyle/>
          <a:p>
            <a:pPr algn="ctr">
              <a:lnSpc>
                <a:spcPct val="115000"/>
              </a:lnSpc>
              <a:spcBef>
                <a:spcPts val="0"/>
              </a:spcBef>
              <a:spcAft>
                <a:spcPts val="0"/>
              </a:spcAft>
              <a:buClr>
                <a:srgbClr val="FFFFFF"/>
              </a:buClr>
              <a:buSzPts val="1300"/>
            </a:pPr>
            <a:r>
              <a:rPr lang="en-GB" sz="975" dirty="0">
                <a:solidFill>
                  <a:schemeClr val="tx1"/>
                </a:solidFill>
                <a:latin typeface="Arial"/>
                <a:ea typeface="Arial"/>
                <a:cs typeface="Arial"/>
                <a:sym typeface="Arial"/>
              </a:rPr>
              <a:t>Innovative technologies: architecture and design of high scalability</a:t>
            </a:r>
            <a:endParaRPr lang="en-GB" sz="900" dirty="0">
              <a:solidFill>
                <a:schemeClr val="tx1"/>
              </a:solidFill>
            </a:endParaRPr>
          </a:p>
        </p:txBody>
      </p:sp>
      <p:sp>
        <p:nvSpPr>
          <p:cNvPr id="17" name="Google Shape;90;p15"/>
          <p:cNvSpPr txBox="1"/>
          <p:nvPr/>
        </p:nvSpPr>
        <p:spPr>
          <a:xfrm>
            <a:off x="3682294" y="5370280"/>
            <a:ext cx="1721477" cy="641448"/>
          </a:xfrm>
          <a:prstGeom prst="rect">
            <a:avLst/>
          </a:prstGeom>
          <a:noFill/>
          <a:ln>
            <a:noFill/>
          </a:ln>
        </p:spPr>
        <p:txBody>
          <a:bodyPr spcFirstLastPara="1" wrap="square" lIns="68550" tIns="68550" rIns="68550" bIns="68550" anchor="t" anchorCtr="0">
            <a:noAutofit/>
          </a:bodyPr>
          <a:lstStyle/>
          <a:p>
            <a:pPr algn="ctr">
              <a:lnSpc>
                <a:spcPct val="115000"/>
              </a:lnSpc>
              <a:spcBef>
                <a:spcPts val="0"/>
              </a:spcBef>
              <a:spcAft>
                <a:spcPts val="0"/>
              </a:spcAft>
              <a:buClr>
                <a:srgbClr val="FFFFFF"/>
              </a:buClr>
              <a:buSzPts val="1300"/>
            </a:pPr>
            <a:r>
              <a:rPr lang="en-GB" sz="975" dirty="0">
                <a:solidFill>
                  <a:schemeClr val="tx1"/>
                </a:solidFill>
                <a:latin typeface="Arial"/>
                <a:ea typeface="Arial"/>
                <a:cs typeface="Arial"/>
                <a:sym typeface="Arial"/>
              </a:rPr>
              <a:t>Open Source </a:t>
            </a:r>
            <a:endParaRPr lang="en-GB" sz="900" dirty="0">
              <a:solidFill>
                <a:schemeClr val="tx1"/>
              </a:solidFill>
            </a:endParaRPr>
          </a:p>
          <a:p>
            <a:pPr algn="ctr">
              <a:lnSpc>
                <a:spcPct val="115000"/>
              </a:lnSpc>
              <a:spcBef>
                <a:spcPts val="0"/>
              </a:spcBef>
              <a:spcAft>
                <a:spcPts val="0"/>
              </a:spcAft>
              <a:buClr>
                <a:srgbClr val="FFFFFF"/>
              </a:buClr>
              <a:buSzPts val="1300"/>
            </a:pPr>
            <a:r>
              <a:rPr lang="en-GB" sz="975" dirty="0">
                <a:solidFill>
                  <a:schemeClr val="tx1"/>
                </a:solidFill>
                <a:latin typeface="Arial"/>
                <a:ea typeface="Arial"/>
                <a:cs typeface="Arial"/>
                <a:sym typeface="Arial"/>
              </a:rPr>
              <a:t>Open Data </a:t>
            </a:r>
            <a:endParaRPr lang="en-GB" sz="900" dirty="0">
              <a:solidFill>
                <a:schemeClr val="tx1"/>
              </a:solidFill>
            </a:endParaRPr>
          </a:p>
          <a:p>
            <a:pPr algn="ctr">
              <a:lnSpc>
                <a:spcPct val="115000"/>
              </a:lnSpc>
              <a:spcBef>
                <a:spcPts val="0"/>
              </a:spcBef>
              <a:spcAft>
                <a:spcPts val="0"/>
              </a:spcAft>
              <a:buClr>
                <a:srgbClr val="FFFFFF"/>
              </a:buClr>
              <a:buSzPts val="1300"/>
            </a:pPr>
            <a:r>
              <a:rPr lang="en-GB" sz="975" dirty="0">
                <a:solidFill>
                  <a:schemeClr val="tx1"/>
                </a:solidFill>
                <a:latin typeface="Arial"/>
                <a:ea typeface="Arial"/>
                <a:cs typeface="Arial"/>
                <a:sym typeface="Arial"/>
              </a:rPr>
              <a:t>technologies</a:t>
            </a:r>
            <a:endParaRPr lang="en-GB" sz="900" dirty="0">
              <a:solidFill>
                <a:schemeClr val="tx1"/>
              </a:solidFill>
            </a:endParaRPr>
          </a:p>
        </p:txBody>
      </p:sp>
      <p:sp>
        <p:nvSpPr>
          <p:cNvPr id="18" name="Google Shape;91;p15"/>
          <p:cNvSpPr txBox="1"/>
          <p:nvPr/>
        </p:nvSpPr>
        <p:spPr>
          <a:xfrm>
            <a:off x="5403768" y="5382825"/>
            <a:ext cx="1692452" cy="813995"/>
          </a:xfrm>
          <a:prstGeom prst="rect">
            <a:avLst/>
          </a:prstGeom>
          <a:noFill/>
          <a:ln>
            <a:noFill/>
          </a:ln>
        </p:spPr>
        <p:txBody>
          <a:bodyPr spcFirstLastPara="1" wrap="square" lIns="68550" tIns="68550" rIns="68550" bIns="68550" anchor="t" anchorCtr="0">
            <a:noAutofit/>
          </a:bodyPr>
          <a:lstStyle/>
          <a:p>
            <a:pPr algn="ctr">
              <a:lnSpc>
                <a:spcPct val="115000"/>
              </a:lnSpc>
              <a:spcBef>
                <a:spcPts val="0"/>
              </a:spcBef>
              <a:spcAft>
                <a:spcPts val="0"/>
              </a:spcAft>
              <a:buClr>
                <a:srgbClr val="FFFFFF"/>
              </a:buClr>
              <a:buSzPts val="1300"/>
            </a:pPr>
            <a:r>
              <a:rPr lang="en-GB" sz="975" dirty="0">
                <a:solidFill>
                  <a:schemeClr val="tx1"/>
                </a:solidFill>
                <a:latin typeface="Arial"/>
                <a:ea typeface="Arial"/>
                <a:cs typeface="Arial"/>
                <a:sym typeface="Arial"/>
              </a:rPr>
              <a:t>Advanced </a:t>
            </a:r>
            <a:endParaRPr lang="en-GB" sz="900" dirty="0">
              <a:solidFill>
                <a:schemeClr val="tx1"/>
              </a:solidFill>
            </a:endParaRPr>
          </a:p>
          <a:p>
            <a:pPr algn="ctr">
              <a:lnSpc>
                <a:spcPct val="115000"/>
              </a:lnSpc>
              <a:spcBef>
                <a:spcPts val="0"/>
              </a:spcBef>
              <a:spcAft>
                <a:spcPts val="0"/>
              </a:spcAft>
              <a:buClr>
                <a:srgbClr val="FFFFFF"/>
              </a:buClr>
              <a:buSzPts val="1300"/>
            </a:pPr>
            <a:r>
              <a:rPr lang="en-GB" sz="975" dirty="0">
                <a:solidFill>
                  <a:schemeClr val="tx1"/>
                </a:solidFill>
                <a:latin typeface="Arial"/>
                <a:ea typeface="Arial"/>
                <a:cs typeface="Arial"/>
                <a:sym typeface="Arial"/>
              </a:rPr>
              <a:t>Open </a:t>
            </a:r>
            <a:endParaRPr lang="en-GB" sz="900" dirty="0">
              <a:solidFill>
                <a:schemeClr val="tx1"/>
              </a:solidFill>
            </a:endParaRPr>
          </a:p>
          <a:p>
            <a:pPr algn="ctr">
              <a:lnSpc>
                <a:spcPct val="115000"/>
              </a:lnSpc>
              <a:spcBef>
                <a:spcPts val="0"/>
              </a:spcBef>
              <a:spcAft>
                <a:spcPts val="0"/>
              </a:spcAft>
              <a:buClr>
                <a:srgbClr val="FFFFFF"/>
              </a:buClr>
              <a:buSzPts val="1300"/>
            </a:pPr>
            <a:r>
              <a:rPr lang="en-GB" sz="975" dirty="0">
                <a:solidFill>
                  <a:schemeClr val="tx1"/>
                </a:solidFill>
                <a:latin typeface="Arial"/>
                <a:ea typeface="Arial"/>
                <a:cs typeface="Arial"/>
                <a:sym typeface="Arial"/>
              </a:rPr>
              <a:t>Contracting Data </a:t>
            </a:r>
            <a:endParaRPr lang="en-GB" sz="900" dirty="0">
              <a:solidFill>
                <a:schemeClr val="tx1"/>
              </a:solidFill>
            </a:endParaRPr>
          </a:p>
          <a:p>
            <a:pPr algn="ctr">
              <a:lnSpc>
                <a:spcPct val="115000"/>
              </a:lnSpc>
              <a:spcBef>
                <a:spcPts val="0"/>
              </a:spcBef>
              <a:spcAft>
                <a:spcPts val="0"/>
              </a:spcAft>
              <a:buClr>
                <a:srgbClr val="FFFFFF"/>
              </a:buClr>
              <a:buSzPts val="1300"/>
            </a:pPr>
            <a:r>
              <a:rPr lang="en-GB" sz="975" dirty="0">
                <a:solidFill>
                  <a:schemeClr val="tx1"/>
                </a:solidFill>
                <a:latin typeface="Arial"/>
                <a:ea typeface="Arial"/>
                <a:cs typeface="Arial"/>
                <a:sym typeface="Arial"/>
              </a:rPr>
              <a:t>Standard inside</a:t>
            </a:r>
            <a:endParaRPr lang="en-GB" sz="1050" dirty="0">
              <a:solidFill>
                <a:schemeClr val="tx1"/>
              </a:solidFill>
              <a:latin typeface="Helvetica Neue"/>
              <a:ea typeface="Helvetica Neue"/>
              <a:cs typeface="Helvetica Neue"/>
              <a:sym typeface="Helvetica Neue"/>
            </a:endParaRPr>
          </a:p>
        </p:txBody>
      </p:sp>
      <p:sp>
        <p:nvSpPr>
          <p:cNvPr id="19" name="Google Shape;92;p15"/>
          <p:cNvSpPr txBox="1"/>
          <p:nvPr/>
        </p:nvSpPr>
        <p:spPr>
          <a:xfrm>
            <a:off x="7125226" y="5386893"/>
            <a:ext cx="1721477" cy="468901"/>
          </a:xfrm>
          <a:prstGeom prst="rect">
            <a:avLst/>
          </a:prstGeom>
          <a:noFill/>
          <a:ln>
            <a:noFill/>
          </a:ln>
        </p:spPr>
        <p:txBody>
          <a:bodyPr spcFirstLastPara="1" wrap="square" lIns="68550" tIns="68550" rIns="68550" bIns="68550" anchor="t" anchorCtr="0">
            <a:noAutofit/>
          </a:bodyPr>
          <a:lstStyle/>
          <a:p>
            <a:pPr algn="ctr">
              <a:lnSpc>
                <a:spcPct val="115000"/>
              </a:lnSpc>
              <a:spcBef>
                <a:spcPts val="0"/>
              </a:spcBef>
              <a:spcAft>
                <a:spcPts val="0"/>
              </a:spcAft>
              <a:buClr>
                <a:srgbClr val="FFFFFF"/>
              </a:buClr>
              <a:buSzPts val="1300"/>
            </a:pPr>
            <a:r>
              <a:rPr lang="en-GB" sz="975" dirty="0">
                <a:solidFill>
                  <a:schemeClr val="tx1"/>
                </a:solidFill>
                <a:latin typeface="Arial"/>
                <a:ea typeface="Arial"/>
                <a:cs typeface="Arial"/>
                <a:sym typeface="Arial"/>
              </a:rPr>
              <a:t>Security level in compliance with ISO 270001 </a:t>
            </a:r>
            <a:endParaRPr lang="en-GB" sz="900" dirty="0">
              <a:solidFill>
                <a:schemeClr val="tx1"/>
              </a:solidFill>
            </a:endParaRPr>
          </a:p>
        </p:txBody>
      </p:sp>
      <p:pic>
        <p:nvPicPr>
          <p:cNvPr id="20" name="Google Shape;93;p15" descr="Google Shape;122;p15"/>
          <p:cNvPicPr preferRelativeResize="0"/>
          <p:nvPr/>
        </p:nvPicPr>
        <p:blipFill rotWithShape="1">
          <a:blip r:embed="rId13">
            <a:alphaModFix/>
            <a:duotone>
              <a:prstClr val="black"/>
              <a:schemeClr val="tx2">
                <a:tint val="45000"/>
                <a:satMod val="400000"/>
              </a:schemeClr>
            </a:duotone>
          </a:blip>
          <a:srcRect/>
          <a:stretch/>
        </p:blipFill>
        <p:spPr>
          <a:xfrm>
            <a:off x="2532454" y="4505113"/>
            <a:ext cx="578208" cy="671833"/>
          </a:xfrm>
          <a:prstGeom prst="rect">
            <a:avLst/>
          </a:prstGeom>
          <a:noFill/>
          <a:ln>
            <a:noFill/>
          </a:ln>
        </p:spPr>
      </p:pic>
      <p:pic>
        <p:nvPicPr>
          <p:cNvPr id="21" name="Google Shape;94;p15" descr="Google Shape;123;p15"/>
          <p:cNvPicPr preferRelativeResize="0"/>
          <p:nvPr/>
        </p:nvPicPr>
        <p:blipFill rotWithShape="1">
          <a:blip r:embed="rId14">
            <a:alphaModFix/>
            <a:duotone>
              <a:prstClr val="black"/>
              <a:schemeClr val="tx2">
                <a:tint val="45000"/>
                <a:satMod val="400000"/>
              </a:schemeClr>
            </a:duotone>
          </a:blip>
          <a:srcRect/>
          <a:stretch/>
        </p:blipFill>
        <p:spPr>
          <a:xfrm>
            <a:off x="697031" y="4527242"/>
            <a:ext cx="777117" cy="627573"/>
          </a:xfrm>
          <a:prstGeom prst="rect">
            <a:avLst/>
          </a:prstGeom>
          <a:noFill/>
          <a:ln>
            <a:noFill/>
          </a:ln>
        </p:spPr>
      </p:pic>
      <p:pic>
        <p:nvPicPr>
          <p:cNvPr id="22" name="Google Shape;95;p15" descr="Google Shape;124;p15"/>
          <p:cNvPicPr preferRelativeResize="0"/>
          <p:nvPr/>
        </p:nvPicPr>
        <p:blipFill rotWithShape="1">
          <a:blip r:embed="rId15">
            <a:alphaModFix/>
            <a:duotone>
              <a:prstClr val="black"/>
              <a:schemeClr val="tx2">
                <a:tint val="45000"/>
                <a:satMod val="400000"/>
              </a:schemeClr>
            </a:duotone>
          </a:blip>
          <a:srcRect/>
          <a:stretch/>
        </p:blipFill>
        <p:spPr>
          <a:xfrm>
            <a:off x="4241043" y="4434717"/>
            <a:ext cx="603980" cy="812627"/>
          </a:xfrm>
          <a:prstGeom prst="rect">
            <a:avLst/>
          </a:prstGeom>
          <a:noFill/>
          <a:ln>
            <a:noFill/>
          </a:ln>
        </p:spPr>
      </p:pic>
      <p:pic>
        <p:nvPicPr>
          <p:cNvPr id="23" name="Google Shape;96;p15" descr="Google Shape;125;p15"/>
          <p:cNvPicPr preferRelativeResize="0"/>
          <p:nvPr/>
        </p:nvPicPr>
        <p:blipFill rotWithShape="1">
          <a:blip r:embed="rId16">
            <a:alphaModFix/>
            <a:duotone>
              <a:prstClr val="black"/>
              <a:schemeClr val="tx2">
                <a:tint val="45000"/>
                <a:satMod val="400000"/>
              </a:schemeClr>
            </a:duotone>
          </a:blip>
          <a:srcRect/>
          <a:stretch/>
        </p:blipFill>
        <p:spPr>
          <a:xfrm>
            <a:off x="5885608" y="4494705"/>
            <a:ext cx="728775" cy="692650"/>
          </a:xfrm>
          <a:prstGeom prst="rect">
            <a:avLst/>
          </a:prstGeom>
          <a:noFill/>
          <a:ln>
            <a:noFill/>
          </a:ln>
        </p:spPr>
      </p:pic>
      <p:pic>
        <p:nvPicPr>
          <p:cNvPr id="24" name="Google Shape;97;p15" descr="Google Shape;126;p15"/>
          <p:cNvPicPr preferRelativeResize="0"/>
          <p:nvPr/>
        </p:nvPicPr>
        <p:blipFill rotWithShape="1">
          <a:blip r:embed="rId17">
            <a:alphaModFix/>
            <a:duotone>
              <a:prstClr val="black"/>
              <a:schemeClr val="tx2">
                <a:tint val="45000"/>
                <a:satMod val="400000"/>
              </a:schemeClr>
            </a:duotone>
          </a:blip>
          <a:srcRect/>
          <a:stretch/>
        </p:blipFill>
        <p:spPr>
          <a:xfrm>
            <a:off x="7696859" y="4494705"/>
            <a:ext cx="578212" cy="692650"/>
          </a:xfrm>
          <a:prstGeom prst="rect">
            <a:avLst/>
          </a:prstGeom>
          <a:noFill/>
          <a:ln>
            <a:noFill/>
          </a:ln>
        </p:spPr>
      </p:pic>
      <p:sp>
        <p:nvSpPr>
          <p:cNvPr id="41" name="24 CuadroTexto"/>
          <p:cNvSpPr txBox="1"/>
          <p:nvPr/>
        </p:nvSpPr>
        <p:spPr>
          <a:xfrm>
            <a:off x="574673" y="1051887"/>
            <a:ext cx="7753142" cy="338554"/>
          </a:xfrm>
          <a:prstGeom prst="rect">
            <a:avLst/>
          </a:prstGeom>
          <a:noFill/>
        </p:spPr>
        <p:txBody>
          <a:bodyPr wrap="square" rtlCol="0">
            <a:spAutoFit/>
          </a:bodyPr>
          <a:lstStyle/>
          <a:p>
            <a:pPr algn="just"/>
            <a:r>
              <a:rPr lang="en-GB" sz="1600" b="1" dirty="0">
                <a:solidFill>
                  <a:srgbClr val="00AE9E"/>
                </a:solidFill>
                <a:latin typeface="Franklin Gothic Book" panose="020B0503020102020204" pitchFamily="34" charset="0"/>
                <a:cs typeface="Calibri" panose="020F0502020204030204" pitchFamily="34" charset="0"/>
              </a:rPr>
              <a:t>MTender Phase 2 </a:t>
            </a:r>
            <a:r>
              <a:rPr lang="en-GB" sz="1600" dirty="0">
                <a:solidFill>
                  <a:srgbClr val="000000"/>
                </a:solidFill>
                <a:latin typeface="Franklin Gothic Book" panose="020B0503020102020204" pitchFamily="34" charset="0"/>
                <a:cs typeface="Calibri" panose="020F0502020204030204" pitchFamily="34" charset="0"/>
              </a:rPr>
              <a:t>pilot tested flexible software and sustainable infrastructure</a:t>
            </a:r>
          </a:p>
        </p:txBody>
      </p:sp>
      <p:sp>
        <p:nvSpPr>
          <p:cNvPr id="27" name="4 Título"/>
          <p:cNvSpPr>
            <a:spLocks noGrp="1"/>
          </p:cNvSpPr>
          <p:nvPr>
            <p:ph type="title"/>
          </p:nvPr>
        </p:nvSpPr>
        <p:spPr>
          <a:xfrm>
            <a:off x="574673" y="101405"/>
            <a:ext cx="6985001" cy="617733"/>
          </a:xfrm>
        </p:spPr>
        <p:txBody>
          <a:bodyPr>
            <a:normAutofit/>
          </a:bodyPr>
          <a:lstStyle/>
          <a:p>
            <a:r>
              <a:rPr lang="en-GB" dirty="0" smtClean="0"/>
              <a:t>Creating MTender</a:t>
            </a:r>
            <a:endParaRPr lang="en-GB" dirty="0"/>
          </a:p>
        </p:txBody>
      </p:sp>
      <p:sp>
        <p:nvSpPr>
          <p:cNvPr id="28" name="TextBox 27"/>
          <p:cNvSpPr txBox="1"/>
          <p:nvPr/>
        </p:nvSpPr>
        <p:spPr>
          <a:xfrm>
            <a:off x="574672" y="617538"/>
            <a:ext cx="7705727" cy="369332"/>
          </a:xfrm>
          <a:prstGeom prst="rect">
            <a:avLst/>
          </a:prstGeom>
          <a:noFill/>
        </p:spPr>
        <p:txBody>
          <a:bodyPr wrap="square" lIns="0" rIns="0" rtlCol="0">
            <a:spAutoFit/>
          </a:bodyPr>
          <a:lstStyle/>
          <a:p>
            <a:r>
              <a:rPr lang="en-GB" sz="1800" dirty="0">
                <a:solidFill>
                  <a:srgbClr val="58595B"/>
                </a:solidFill>
                <a:latin typeface="Bodoni MT" panose="02070603080606020203" pitchFamily="18" charset="0"/>
              </a:rPr>
              <a:t>Main characteristics</a:t>
            </a:r>
          </a:p>
        </p:txBody>
      </p:sp>
      <p:sp>
        <p:nvSpPr>
          <p:cNvPr id="3" name="Date Placeholder 2"/>
          <p:cNvSpPr>
            <a:spLocks noGrp="1"/>
          </p:cNvSpPr>
          <p:nvPr>
            <p:ph type="dt" idx="10"/>
          </p:nvPr>
        </p:nvSpPr>
        <p:spPr/>
        <p:txBody>
          <a:bodyPr/>
          <a:lstStyle/>
          <a:p>
            <a:fld id="{23328473-E71E-4D9F-A9B9-4E9886BC16E7}" type="datetime3">
              <a:rPr lang="en-GB" sz="800" smtClean="0"/>
              <a:t>7 July, 2020</a:t>
            </a:fld>
            <a:endParaRPr lang="en-GB" sz="800" dirty="0"/>
          </a:p>
        </p:txBody>
      </p:sp>
      <p:sp>
        <p:nvSpPr>
          <p:cNvPr id="4" name="Slide Number Placeholder 3"/>
          <p:cNvSpPr>
            <a:spLocks noGrp="1"/>
          </p:cNvSpPr>
          <p:nvPr>
            <p:ph type="sldNum" idx="12"/>
          </p:nvPr>
        </p:nvSpPr>
        <p:spPr/>
        <p:txBody>
          <a:bodyPr/>
          <a:lstStyle/>
          <a:p>
            <a:fld id="{00000000-1234-1234-1234-123412341234}" type="slidenum">
              <a:rPr lang="en-GB" smtClean="0"/>
              <a:pPr/>
              <a:t>47</a:t>
            </a:fld>
            <a:endParaRPr lang="en-GB" dirty="0"/>
          </a:p>
        </p:txBody>
      </p:sp>
    </p:spTree>
    <p:extLst>
      <p:ext uri="{BB962C8B-B14F-4D97-AF65-F5344CB8AC3E}">
        <p14:creationId xmlns:p14="http://schemas.microsoft.com/office/powerpoint/2010/main" val="41417530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extLst>
              <p:ext uri="{D42A27DB-BD31-4B8C-83A1-F6EECF244321}">
                <p14:modId xmlns:p14="http://schemas.microsoft.com/office/powerpoint/2010/main" val="41970981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2187"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spcAft>
                <a:spcPts val="600"/>
              </a:spcAft>
            </a:pPr>
            <a:endParaRPr lang="en-GB"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1"/>
          <p:cNvSpPr>
            <a:spLocks noGrp="1"/>
          </p:cNvSpPr>
          <p:nvPr>
            <p:ph type="title"/>
          </p:nvPr>
        </p:nvSpPr>
        <p:spPr/>
        <p:txBody>
          <a:bodyPr>
            <a:normAutofit/>
          </a:bodyPr>
          <a:lstStyle/>
          <a:p>
            <a:r>
              <a:rPr lang="en-GB" dirty="0" smtClean="0"/>
              <a:t>Creating MTender</a:t>
            </a:r>
            <a:endParaRPr lang="en-GB" dirty="0"/>
          </a:p>
        </p:txBody>
      </p:sp>
      <p:sp>
        <p:nvSpPr>
          <p:cNvPr id="3" name="Date Placeholder 2"/>
          <p:cNvSpPr>
            <a:spLocks noGrp="1"/>
          </p:cNvSpPr>
          <p:nvPr>
            <p:ph type="dt" sz="half" idx="2"/>
          </p:nvPr>
        </p:nvSpPr>
        <p:spPr/>
        <p:txBody>
          <a:bodyPr/>
          <a:lstStyle/>
          <a:p>
            <a:fld id="{669A264A-F8A8-4561-A586-44A48A79F176}" type="datetime3">
              <a:rPr lang="en-GB" smtClean="0"/>
              <a:t>7 July, 2020</a:t>
            </a:fld>
            <a:endParaRPr lang="en-GB" dirty="0"/>
          </a:p>
        </p:txBody>
      </p:sp>
      <p:sp>
        <p:nvSpPr>
          <p:cNvPr id="5" name="Slide Number Placeholder 4"/>
          <p:cNvSpPr>
            <a:spLocks noGrp="1"/>
          </p:cNvSpPr>
          <p:nvPr>
            <p:ph type="sldNum" sz="quarter" idx="4"/>
          </p:nvPr>
        </p:nvSpPr>
        <p:spPr/>
        <p:txBody>
          <a:bodyPr/>
          <a:lstStyle/>
          <a:p>
            <a:fld id="{71F9F866-B438-9445-8D9F-1F8FF6608833}" type="slidenum">
              <a:rPr lang="en-GB" smtClean="0"/>
              <a:pPr/>
              <a:t>48</a:t>
            </a:fld>
            <a:endParaRPr lang="en-GB" dirty="0"/>
          </a:p>
        </p:txBody>
      </p:sp>
      <p:sp>
        <p:nvSpPr>
          <p:cNvPr id="6" name="Text Placeholder 5"/>
          <p:cNvSpPr>
            <a:spLocks noGrp="1"/>
          </p:cNvSpPr>
          <p:nvPr>
            <p:ph type="body" sz="quarter" idx="10"/>
          </p:nvPr>
        </p:nvSpPr>
        <p:spPr>
          <a:xfrm>
            <a:off x="574675" y="1438983"/>
            <a:ext cx="7705725" cy="650781"/>
          </a:xfrm>
        </p:spPr>
        <p:txBody>
          <a:bodyPr/>
          <a:lstStyle/>
          <a:p>
            <a:pPr algn="just"/>
            <a:r>
              <a:rPr lang="en-GB" b="1" dirty="0">
                <a:latin typeface="Franklin Gothic Book" panose="020B0503020102020204" pitchFamily="34" charset="0"/>
                <a:cs typeface="Calibri" panose="020F0502020204030204" pitchFamily="34" charset="0"/>
              </a:rPr>
              <a:t>OCDS</a:t>
            </a:r>
            <a:r>
              <a:rPr lang="en-GB" dirty="0">
                <a:latin typeface="Franklin Gothic Book" panose="020B0503020102020204" pitchFamily="34" charset="0"/>
                <a:cs typeface="Calibri" panose="020F0502020204030204" pitchFamily="34" charset="0"/>
              </a:rPr>
              <a:t> generates </a:t>
            </a:r>
            <a:r>
              <a:rPr lang="en-GB" b="1" dirty="0">
                <a:latin typeface="Franklin Gothic Book" panose="020B0503020102020204" pitchFamily="34" charset="0"/>
                <a:cs typeface="Calibri" panose="020F0502020204030204" pitchFamily="34" charset="0"/>
              </a:rPr>
              <a:t>flexible, complete and re-usable data</a:t>
            </a:r>
            <a:r>
              <a:rPr lang="en-GB" dirty="0">
                <a:latin typeface="Franklin Gothic Book" panose="020B0503020102020204" pitchFamily="34" charset="0"/>
                <a:cs typeface="Calibri" panose="020F0502020204030204" pitchFamily="34" charset="0"/>
              </a:rPr>
              <a:t> through an open data schema describing how to release documents and data at each stage of a procurement process.</a:t>
            </a:r>
          </a:p>
        </p:txBody>
      </p:sp>
      <p:sp>
        <p:nvSpPr>
          <p:cNvPr id="7" name="TextBox 6"/>
          <p:cNvSpPr txBox="1"/>
          <p:nvPr/>
        </p:nvSpPr>
        <p:spPr>
          <a:xfrm>
            <a:off x="574673" y="600123"/>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Advanced Open Contracting Data Standard PLUS (for EU Member States)</a:t>
            </a:r>
          </a:p>
        </p:txBody>
      </p:sp>
      <p:grpSp>
        <p:nvGrpSpPr>
          <p:cNvPr id="23" name="Group 22"/>
          <p:cNvGrpSpPr/>
          <p:nvPr/>
        </p:nvGrpSpPr>
        <p:grpSpPr>
          <a:xfrm>
            <a:off x="166401" y="2536903"/>
            <a:ext cx="8694297" cy="3026034"/>
            <a:chOff x="31379" y="2611424"/>
            <a:chExt cx="8694297" cy="3026034"/>
          </a:xfrm>
        </p:grpSpPr>
        <p:sp>
          <p:nvSpPr>
            <p:cNvPr id="40" name="TextBox 39"/>
            <p:cNvSpPr txBox="1"/>
            <p:nvPr/>
          </p:nvSpPr>
          <p:spPr>
            <a:xfrm>
              <a:off x="31379" y="4698739"/>
              <a:ext cx="1463040" cy="938719"/>
            </a:xfrm>
            <a:prstGeom prst="rect">
              <a:avLst/>
            </a:prstGeom>
            <a:noFill/>
          </p:spPr>
          <p:txBody>
            <a:bodyPr wrap="square" rtlCol="0">
              <a:spAutoFit/>
            </a:bodyPr>
            <a:lstStyle/>
            <a:p>
              <a:pPr algn="ctr"/>
              <a:r>
                <a:rPr lang="en-GB" sz="1100" dirty="0">
                  <a:solidFill>
                    <a:schemeClr val="bg1">
                      <a:lumMod val="50000"/>
                    </a:schemeClr>
                  </a:solidFill>
                  <a:latin typeface="Franklin Gothic Book" panose="020B0503020102020204" pitchFamily="34" charset="0"/>
                </a:rPr>
                <a:t>Information about the goals, budgets and projects a procurement process relates to.</a:t>
              </a:r>
            </a:p>
          </p:txBody>
        </p:sp>
        <p:grpSp>
          <p:nvGrpSpPr>
            <p:cNvPr id="22" name="Group 21"/>
            <p:cNvGrpSpPr/>
            <p:nvPr/>
          </p:nvGrpSpPr>
          <p:grpSpPr>
            <a:xfrm>
              <a:off x="179226" y="2611424"/>
              <a:ext cx="8546450" cy="3002247"/>
              <a:chOff x="179226" y="2611424"/>
              <a:chExt cx="8546450" cy="3002247"/>
            </a:xfrm>
          </p:grpSpPr>
          <p:grpSp>
            <p:nvGrpSpPr>
              <p:cNvPr id="21" name="Group 20"/>
              <p:cNvGrpSpPr/>
              <p:nvPr/>
            </p:nvGrpSpPr>
            <p:grpSpPr>
              <a:xfrm>
                <a:off x="312899" y="2611424"/>
                <a:ext cx="8412777" cy="1620000"/>
                <a:chOff x="227623" y="2967714"/>
                <a:chExt cx="8412777" cy="1620000"/>
              </a:xfrm>
            </p:grpSpPr>
            <p:sp>
              <p:nvSpPr>
                <p:cNvPr id="19" name="Oval 18"/>
                <p:cNvSpPr/>
                <p:nvPr/>
              </p:nvSpPr>
              <p:spPr>
                <a:xfrm>
                  <a:off x="7020400" y="2967714"/>
                  <a:ext cx="1620000" cy="1620000"/>
                </a:xfrm>
                <a:prstGeom prst="ellipse">
                  <a:avLst/>
                </a:prstGeom>
                <a:solidFill>
                  <a:srgbClr val="00AE9E"/>
                </a:solidFill>
                <a:ln>
                  <a:solidFill>
                    <a:srgbClr val="00AE9E"/>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n-GB" dirty="0">
                    <a:latin typeface="Franklin Gothic Book" panose="020B0503020102020204" pitchFamily="34" charset="0"/>
                  </a:endParaRPr>
                </a:p>
              </p:txBody>
            </p:sp>
            <p:sp>
              <p:nvSpPr>
                <p:cNvPr id="20" name="Oval 19"/>
                <p:cNvSpPr/>
                <p:nvPr/>
              </p:nvSpPr>
              <p:spPr>
                <a:xfrm>
                  <a:off x="7146400" y="3098883"/>
                  <a:ext cx="1368000" cy="1368000"/>
                </a:xfrm>
                <a:prstGeom prst="ellipse">
                  <a:avLst/>
                </a:prstGeom>
                <a:solidFill>
                  <a:schemeClr val="bg1"/>
                </a:solidFill>
                <a:ln>
                  <a:solidFill>
                    <a:srgbClr val="00AE9E"/>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n-GB" dirty="0">
                    <a:latin typeface="Franklin Gothic Book" panose="020B0503020102020204" pitchFamily="34" charset="0"/>
                  </a:endParaRPr>
                </a:p>
              </p:txBody>
            </p:sp>
            <p:cxnSp>
              <p:nvCxnSpPr>
                <p:cNvPr id="16" name="Straight Connector 15"/>
                <p:cNvCxnSpPr/>
                <p:nvPr/>
              </p:nvCxnSpPr>
              <p:spPr>
                <a:xfrm>
                  <a:off x="677623" y="3821765"/>
                  <a:ext cx="6476212" cy="0"/>
                </a:xfrm>
                <a:prstGeom prst="line">
                  <a:avLst/>
                </a:prstGeom>
                <a:ln w="76200">
                  <a:solidFill>
                    <a:srgbClr val="00AE9E"/>
                  </a:solidFill>
                  <a:tailEnd type="none"/>
                </a:ln>
                <a:effectLst/>
              </p:spPr>
              <p:style>
                <a:lnRef idx="2">
                  <a:schemeClr val="accent1"/>
                </a:lnRef>
                <a:fillRef idx="0">
                  <a:schemeClr val="accent1"/>
                </a:fillRef>
                <a:effectRef idx="1">
                  <a:schemeClr val="accent1"/>
                </a:effectRef>
                <a:fontRef idx="minor">
                  <a:schemeClr val="tx1"/>
                </a:fontRef>
              </p:style>
            </p:cxnSp>
            <p:sp>
              <p:nvSpPr>
                <p:cNvPr id="9" name="14 Elipse"/>
                <p:cNvSpPr/>
                <p:nvPr/>
              </p:nvSpPr>
              <p:spPr>
                <a:xfrm>
                  <a:off x="227623" y="3331424"/>
                  <a:ext cx="900000" cy="900000"/>
                </a:xfrm>
                <a:prstGeom prst="ellipse">
                  <a:avLst/>
                </a:prstGeom>
                <a:solidFill>
                  <a:schemeClr val="accent4">
                    <a:lumMod val="50000"/>
                  </a:schemeClr>
                </a:solidFill>
                <a:ln>
                  <a:solidFill>
                    <a:schemeClr val="accent4">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600"/>
                    </a:spcAft>
                  </a:pPr>
                  <a:endParaRPr lang="en-GB" sz="1400" b="1" dirty="0">
                    <a:latin typeface="Franklin Gothic Book" panose="020B0503020102020204" pitchFamily="34" charset="0"/>
                  </a:endParaRPr>
                </a:p>
              </p:txBody>
            </p:sp>
            <p:sp>
              <p:nvSpPr>
                <p:cNvPr id="10" name="14 Elipse"/>
                <p:cNvSpPr/>
                <p:nvPr/>
              </p:nvSpPr>
              <p:spPr>
                <a:xfrm>
                  <a:off x="1658178" y="3331424"/>
                  <a:ext cx="900000" cy="900000"/>
                </a:xfrm>
                <a:prstGeom prst="ellipse">
                  <a:avLst/>
                </a:prstGeom>
                <a:solidFill>
                  <a:schemeClr val="accent4">
                    <a:lumMod val="50000"/>
                  </a:schemeClr>
                </a:solidFill>
                <a:ln>
                  <a:solidFill>
                    <a:schemeClr val="accent4">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600"/>
                    </a:spcAft>
                  </a:pPr>
                  <a:endParaRPr lang="en-GB" sz="1400" b="1" dirty="0">
                    <a:latin typeface="Franklin Gothic Book" panose="020B0503020102020204" pitchFamily="34" charset="0"/>
                  </a:endParaRPr>
                </a:p>
              </p:txBody>
            </p:sp>
            <p:sp>
              <p:nvSpPr>
                <p:cNvPr id="11" name="14 Elipse"/>
                <p:cNvSpPr/>
                <p:nvPr/>
              </p:nvSpPr>
              <p:spPr>
                <a:xfrm>
                  <a:off x="3088733" y="3331424"/>
                  <a:ext cx="900000" cy="900000"/>
                </a:xfrm>
                <a:prstGeom prst="ellipse">
                  <a:avLst/>
                </a:prstGeom>
                <a:solidFill>
                  <a:schemeClr val="accent4">
                    <a:lumMod val="50000"/>
                  </a:schemeClr>
                </a:solidFill>
                <a:ln>
                  <a:solidFill>
                    <a:schemeClr val="accent4">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600"/>
                    </a:spcAft>
                  </a:pPr>
                  <a:endParaRPr lang="en-GB" sz="1400" b="1" dirty="0">
                    <a:latin typeface="Franklin Gothic Book" panose="020B0503020102020204" pitchFamily="34" charset="0"/>
                  </a:endParaRPr>
                </a:p>
              </p:txBody>
            </p:sp>
            <p:sp>
              <p:nvSpPr>
                <p:cNvPr id="12" name="14 Elipse"/>
                <p:cNvSpPr/>
                <p:nvPr/>
              </p:nvSpPr>
              <p:spPr>
                <a:xfrm>
                  <a:off x="4519288" y="3331424"/>
                  <a:ext cx="900000" cy="900000"/>
                </a:xfrm>
                <a:prstGeom prst="ellipse">
                  <a:avLst/>
                </a:prstGeom>
                <a:solidFill>
                  <a:schemeClr val="accent4">
                    <a:lumMod val="50000"/>
                  </a:schemeClr>
                </a:solidFill>
                <a:ln>
                  <a:solidFill>
                    <a:schemeClr val="accent4">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600"/>
                    </a:spcAft>
                  </a:pPr>
                  <a:endParaRPr lang="en-GB" sz="1400" b="1" dirty="0">
                    <a:latin typeface="Franklin Gothic Book" panose="020B0503020102020204" pitchFamily="34" charset="0"/>
                  </a:endParaRPr>
                </a:p>
              </p:txBody>
            </p:sp>
            <p:sp>
              <p:nvSpPr>
                <p:cNvPr id="13" name="14 Elipse"/>
                <p:cNvSpPr/>
                <p:nvPr/>
              </p:nvSpPr>
              <p:spPr>
                <a:xfrm>
                  <a:off x="5949843" y="3331424"/>
                  <a:ext cx="900000" cy="900000"/>
                </a:xfrm>
                <a:prstGeom prst="ellipse">
                  <a:avLst/>
                </a:prstGeom>
                <a:solidFill>
                  <a:schemeClr val="accent4">
                    <a:lumMod val="50000"/>
                  </a:schemeClr>
                </a:solidFill>
                <a:ln>
                  <a:solidFill>
                    <a:schemeClr val="accent4">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600"/>
                    </a:spcAft>
                  </a:pPr>
                  <a:endParaRPr lang="en-GB" sz="1400" b="1" dirty="0">
                    <a:latin typeface="Franklin Gothic Book" panose="020B0503020102020204" pitchFamily="34" charset="0"/>
                  </a:endParaRPr>
                </a:p>
              </p:txBody>
            </p:sp>
            <p:sp>
              <p:nvSpPr>
                <p:cNvPr id="14" name="14 Elipse"/>
                <p:cNvSpPr/>
                <p:nvPr/>
              </p:nvSpPr>
              <p:spPr>
                <a:xfrm>
                  <a:off x="7380398" y="3358898"/>
                  <a:ext cx="900000" cy="900000"/>
                </a:xfrm>
                <a:prstGeom prst="ellipse">
                  <a:avLst/>
                </a:prstGeom>
                <a:solidFill>
                  <a:schemeClr val="accent4">
                    <a:lumMod val="50000"/>
                  </a:schemeClr>
                </a:solidFill>
                <a:ln>
                  <a:solidFill>
                    <a:schemeClr val="accent4">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spcAft>
                      <a:spcPts val="600"/>
                    </a:spcAft>
                  </a:pPr>
                  <a:endParaRPr lang="en-GB" sz="1400" b="1" dirty="0">
                    <a:latin typeface="Franklin Gothic Book" panose="020B0503020102020204" pitchFamily="34" charset="0"/>
                  </a:endParaRPr>
                </a:p>
              </p:txBody>
            </p:sp>
          </p:grpSp>
          <p:pic>
            <p:nvPicPr>
              <p:cNvPr id="80898" name="Picture 2" descr="https://static.thenounproject.com/png/1488628-200.png"/>
              <p:cNvPicPr>
                <a:picLocks noChangeAspect="1" noChangeArrowheads="1"/>
              </p:cNvPicPr>
              <p:nvPr/>
            </p:nvPicPr>
            <p:blipFill>
              <a:blip r:embed="rId8" cstate="print">
                <a:lum bright="70000" contrast="-70000"/>
                <a:extLst>
                  <a:ext uri="{28A0092B-C50C-407E-A947-70E740481C1C}">
                    <a14:useLocalDpi xmlns:a14="http://schemas.microsoft.com/office/drawing/2010/main" val="0"/>
                  </a:ext>
                </a:extLst>
              </a:blip>
              <a:srcRect/>
              <a:stretch>
                <a:fillRect/>
              </a:stretch>
            </p:blipFill>
            <p:spPr bwMode="auto">
              <a:xfrm>
                <a:off x="546899" y="3205424"/>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80900" name="Picture 4" descr="https://static.thenounproject.com/png/2932016-200.png"/>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a:stretch>
                <a:fillRect/>
              </a:stretch>
            </p:blipFill>
            <p:spPr bwMode="auto">
              <a:xfrm>
                <a:off x="1733318" y="3205424"/>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s://static.thenounproject.com/png/2932016-200.png"/>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a:stretch>
                <a:fillRect/>
              </a:stretch>
            </p:blipFill>
            <p:spPr bwMode="auto">
              <a:xfrm>
                <a:off x="1981386" y="3205424"/>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https://static.thenounproject.com/png/2932016-200.png"/>
              <p:cNvPicPr>
                <a:picLocks noChangeAspect="1" noChangeArrowheads="1"/>
              </p:cNvPicPr>
              <p:nvPr/>
            </p:nvPicPr>
            <p:blipFill>
              <a:blip r:embed="rId10" cstate="print">
                <a:lum bright="70000" contrast="-70000"/>
                <a:extLst>
                  <a:ext uri="{28A0092B-C50C-407E-A947-70E740481C1C}">
                    <a14:useLocalDpi xmlns:a14="http://schemas.microsoft.com/office/drawing/2010/main" val="0"/>
                  </a:ext>
                </a:extLst>
              </a:blip>
              <a:srcRect/>
              <a:stretch>
                <a:fillRect/>
              </a:stretch>
            </p:blipFill>
            <p:spPr bwMode="auto">
              <a:xfrm>
                <a:off x="2246318" y="3205424"/>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https://static.thenounproject.com/png/2932016-200.png"/>
              <p:cNvPicPr>
                <a:picLocks noChangeAspect="1" noChangeArrowheads="1"/>
              </p:cNvPicPr>
              <p:nvPr/>
            </p:nvPicPr>
            <p:blipFill>
              <a:blip r:embed="rId10" cstate="print">
                <a:lum bright="70000" contrast="-70000"/>
                <a:extLst>
                  <a:ext uri="{28A0092B-C50C-407E-A947-70E740481C1C}">
                    <a14:useLocalDpi xmlns:a14="http://schemas.microsoft.com/office/drawing/2010/main" val="0"/>
                  </a:ext>
                </a:extLst>
              </a:blip>
              <a:srcRect/>
              <a:stretch>
                <a:fillRect/>
              </a:stretch>
            </p:blipFill>
            <p:spPr bwMode="auto">
              <a:xfrm>
                <a:off x="3174647" y="3205424"/>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https://static.thenounproject.com/png/2932016-200.png"/>
              <p:cNvPicPr>
                <a:picLocks noChangeAspect="1" noChangeArrowheads="1"/>
              </p:cNvPicPr>
              <p:nvPr/>
            </p:nvPicPr>
            <p:blipFill>
              <a:blip r:embed="rId10" cstate="print">
                <a:lum bright="70000" contrast="-70000"/>
                <a:extLst>
                  <a:ext uri="{28A0092B-C50C-407E-A947-70E740481C1C}">
                    <a14:useLocalDpi xmlns:a14="http://schemas.microsoft.com/office/drawing/2010/main" val="0"/>
                  </a:ext>
                </a:extLst>
              </a:blip>
              <a:srcRect/>
              <a:stretch>
                <a:fillRect/>
              </a:stretch>
            </p:blipFill>
            <p:spPr bwMode="auto">
              <a:xfrm>
                <a:off x="3422715" y="3205424"/>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https://static.thenounproject.com/png/2932016-200.png"/>
              <p:cNvPicPr>
                <a:picLocks noChangeAspect="1" noChangeArrowheads="1"/>
              </p:cNvPicPr>
              <p:nvPr/>
            </p:nvPicPr>
            <p:blipFill>
              <a:blip r:embed="rId10" cstate="print">
                <a:lum bright="70000" contrast="-70000"/>
                <a:extLst>
                  <a:ext uri="{28A0092B-C50C-407E-A947-70E740481C1C}">
                    <a14:useLocalDpi xmlns:a14="http://schemas.microsoft.com/office/drawing/2010/main" val="0"/>
                  </a:ext>
                </a:extLst>
              </a:blip>
              <a:srcRect/>
              <a:stretch>
                <a:fillRect/>
              </a:stretch>
            </p:blipFill>
            <p:spPr bwMode="auto">
              <a:xfrm>
                <a:off x="3687647" y="3205424"/>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80902" name="Picture 6" descr="https://static.thenounproject.com/png/2804993-200.png"/>
              <p:cNvPicPr>
                <a:picLocks noChangeAspect="1" noChangeArrowheads="1"/>
              </p:cNvPicPr>
              <p:nvPr/>
            </p:nvPicPr>
            <p:blipFill>
              <a:blip r:embed="rId11" cstate="print">
                <a:lum bright="70000" contrast="-70000"/>
                <a:extLst>
                  <a:ext uri="{28A0092B-C50C-407E-A947-70E740481C1C}">
                    <a14:useLocalDpi xmlns:a14="http://schemas.microsoft.com/office/drawing/2010/main" val="0"/>
                  </a:ext>
                </a:extLst>
              </a:blip>
              <a:srcRect/>
              <a:stretch>
                <a:fillRect/>
              </a:stretch>
            </p:blipFill>
            <p:spPr bwMode="auto">
              <a:xfrm>
                <a:off x="3541154" y="3033476"/>
                <a:ext cx="180000" cy="180000"/>
              </a:xfrm>
              <a:prstGeom prst="rect">
                <a:avLst/>
              </a:prstGeom>
              <a:noFill/>
              <a:extLst>
                <a:ext uri="{909E8E84-426E-40DD-AFC4-6F175D3DCCD1}">
                  <a14:hiddenFill xmlns:a14="http://schemas.microsoft.com/office/drawing/2010/main">
                    <a:solidFill>
                      <a:srgbClr val="FFFFFF"/>
                    </a:solidFill>
                  </a14:hiddenFill>
                </a:ext>
              </a:extLst>
            </p:spPr>
          </p:pic>
          <p:pic>
            <p:nvPicPr>
              <p:cNvPr id="80904" name="Picture 8" descr="https://static.thenounproject.com/png/1723140-200.png"/>
              <p:cNvPicPr>
                <a:picLocks noChangeAspect="1" noChangeArrowheads="1"/>
              </p:cNvPicPr>
              <p:nvPr/>
            </p:nvPicPr>
            <p:blipFill>
              <a:blip r:embed="rId12" cstate="print">
                <a:lum bright="70000" contrast="-70000"/>
                <a:extLst>
                  <a:ext uri="{28A0092B-C50C-407E-A947-70E740481C1C}">
                    <a14:useLocalDpi xmlns:a14="http://schemas.microsoft.com/office/drawing/2010/main" val="0"/>
                  </a:ext>
                </a:extLst>
              </a:blip>
              <a:srcRect/>
              <a:stretch>
                <a:fillRect/>
              </a:stretch>
            </p:blipFill>
            <p:spPr bwMode="auto">
              <a:xfrm>
                <a:off x="4877360" y="3205424"/>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80906" name="Picture 10" descr="https://static.thenounproject.com/png/564782-200.png"/>
              <p:cNvPicPr>
                <a:picLocks noChangeAspect="1" noChangeArrowheads="1"/>
              </p:cNvPicPr>
              <p:nvPr/>
            </p:nvPicPr>
            <p:blipFill>
              <a:blip r:embed="rId13" cstate="print">
                <a:lum bright="70000" contrast="-70000"/>
                <a:extLst>
                  <a:ext uri="{28A0092B-C50C-407E-A947-70E740481C1C}">
                    <a14:useLocalDpi xmlns:a14="http://schemas.microsoft.com/office/drawing/2010/main" val="0"/>
                  </a:ext>
                </a:extLst>
              </a:blip>
              <a:srcRect/>
              <a:stretch>
                <a:fillRect/>
              </a:stretch>
            </p:blipFill>
            <p:spPr bwMode="auto">
              <a:xfrm>
                <a:off x="6269119" y="3249475"/>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80910" name="Picture 14" descr="https://static.thenounproject.com/png/1197631-200.png"/>
              <p:cNvPicPr>
                <a:picLocks noChangeAspect="1" noChangeArrowheads="1"/>
              </p:cNvPicPr>
              <p:nvPr/>
            </p:nvPicPr>
            <p:blipFill>
              <a:blip r:embed="rId14" cstate="print">
                <a:lum bright="70000" contrast="-70000"/>
                <a:extLst>
                  <a:ext uri="{28A0092B-C50C-407E-A947-70E740481C1C}">
                    <a14:useLocalDpi xmlns:a14="http://schemas.microsoft.com/office/drawing/2010/main" val="0"/>
                  </a:ext>
                </a:extLst>
              </a:blip>
              <a:srcRect/>
              <a:stretch>
                <a:fillRect/>
              </a:stretch>
            </p:blipFill>
            <p:spPr bwMode="auto">
              <a:xfrm>
                <a:off x="7655597" y="3182608"/>
                <a:ext cx="540000" cy="540000"/>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179226" y="4337846"/>
                <a:ext cx="1111348" cy="292388"/>
              </a:xfrm>
              <a:prstGeom prst="rect">
                <a:avLst/>
              </a:prstGeom>
              <a:noFill/>
            </p:spPr>
            <p:txBody>
              <a:bodyPr wrap="square" rtlCol="0">
                <a:spAutoFit/>
              </a:bodyPr>
              <a:lstStyle/>
              <a:p>
                <a:pPr algn="ctr"/>
                <a:r>
                  <a:rPr lang="en-GB" sz="1300" b="1" dirty="0">
                    <a:solidFill>
                      <a:schemeClr val="bg1">
                        <a:lumMod val="50000"/>
                      </a:schemeClr>
                    </a:solidFill>
                    <a:latin typeface="Franklin Gothic Book" panose="020B0503020102020204" pitchFamily="34" charset="0"/>
                    <a:cs typeface="Calibri" panose="020F0502020204030204" pitchFamily="34" charset="0"/>
                  </a:rPr>
                  <a:t>Planning</a:t>
                </a:r>
              </a:p>
            </p:txBody>
          </p:sp>
          <p:sp>
            <p:nvSpPr>
              <p:cNvPr id="35" name="TextBox 34"/>
              <p:cNvSpPr txBox="1"/>
              <p:nvPr/>
            </p:nvSpPr>
            <p:spPr>
              <a:xfrm>
                <a:off x="1632046" y="4337846"/>
                <a:ext cx="1111348" cy="292388"/>
              </a:xfrm>
              <a:prstGeom prst="rect">
                <a:avLst/>
              </a:prstGeom>
              <a:noFill/>
            </p:spPr>
            <p:txBody>
              <a:bodyPr wrap="square" rtlCol="0">
                <a:spAutoFit/>
              </a:bodyPr>
              <a:lstStyle/>
              <a:p>
                <a:pPr algn="ctr"/>
                <a:r>
                  <a:rPr lang="en-GB" sz="1300" b="1" dirty="0">
                    <a:solidFill>
                      <a:schemeClr val="bg1">
                        <a:lumMod val="50000"/>
                      </a:schemeClr>
                    </a:solidFill>
                    <a:latin typeface="Franklin Gothic Book" panose="020B0503020102020204" pitchFamily="34" charset="0"/>
                    <a:cs typeface="Calibri" panose="020F0502020204030204" pitchFamily="34" charset="0"/>
                  </a:rPr>
                  <a:t>Tender</a:t>
                </a:r>
              </a:p>
            </p:txBody>
          </p:sp>
          <p:sp>
            <p:nvSpPr>
              <p:cNvPr id="36" name="TextBox 35"/>
              <p:cNvSpPr txBox="1"/>
              <p:nvPr/>
            </p:nvSpPr>
            <p:spPr>
              <a:xfrm>
                <a:off x="3068335" y="4344662"/>
                <a:ext cx="1111348" cy="292388"/>
              </a:xfrm>
              <a:prstGeom prst="rect">
                <a:avLst/>
              </a:prstGeom>
              <a:noFill/>
            </p:spPr>
            <p:txBody>
              <a:bodyPr wrap="square" rtlCol="0">
                <a:spAutoFit/>
              </a:bodyPr>
              <a:lstStyle/>
              <a:p>
                <a:pPr algn="ctr"/>
                <a:r>
                  <a:rPr lang="en-GB" sz="1300" b="1" dirty="0">
                    <a:solidFill>
                      <a:schemeClr val="bg1">
                        <a:lumMod val="50000"/>
                      </a:schemeClr>
                    </a:solidFill>
                    <a:latin typeface="Franklin Gothic Book" panose="020B0503020102020204" pitchFamily="34" charset="0"/>
                    <a:cs typeface="Calibri" panose="020F0502020204030204" pitchFamily="34" charset="0"/>
                  </a:rPr>
                  <a:t>Award</a:t>
                </a:r>
              </a:p>
            </p:txBody>
          </p:sp>
          <p:sp>
            <p:nvSpPr>
              <p:cNvPr id="37" name="TextBox 36"/>
              <p:cNvSpPr txBox="1"/>
              <p:nvPr/>
            </p:nvSpPr>
            <p:spPr>
              <a:xfrm>
                <a:off x="4537686" y="4344662"/>
                <a:ext cx="1111348" cy="292388"/>
              </a:xfrm>
              <a:prstGeom prst="rect">
                <a:avLst/>
              </a:prstGeom>
              <a:noFill/>
            </p:spPr>
            <p:txBody>
              <a:bodyPr wrap="square" rtlCol="0">
                <a:spAutoFit/>
              </a:bodyPr>
              <a:lstStyle/>
              <a:p>
                <a:pPr algn="ctr"/>
                <a:r>
                  <a:rPr lang="en-GB" sz="1300" b="1" dirty="0">
                    <a:solidFill>
                      <a:schemeClr val="bg1">
                        <a:lumMod val="50000"/>
                      </a:schemeClr>
                    </a:solidFill>
                    <a:latin typeface="Franklin Gothic Book" panose="020B0503020102020204" pitchFamily="34" charset="0"/>
                    <a:cs typeface="Calibri" panose="020F0502020204030204" pitchFamily="34" charset="0"/>
                  </a:rPr>
                  <a:t>Contract</a:t>
                </a:r>
              </a:p>
            </p:txBody>
          </p:sp>
          <p:sp>
            <p:nvSpPr>
              <p:cNvPr id="38" name="TextBox 37"/>
              <p:cNvSpPr txBox="1"/>
              <p:nvPr/>
            </p:nvSpPr>
            <p:spPr>
              <a:xfrm>
                <a:off x="5679925" y="4344662"/>
                <a:ext cx="1610387" cy="292388"/>
              </a:xfrm>
              <a:prstGeom prst="rect">
                <a:avLst/>
              </a:prstGeom>
              <a:noFill/>
            </p:spPr>
            <p:txBody>
              <a:bodyPr wrap="square" rtlCol="0">
                <a:spAutoFit/>
              </a:bodyPr>
              <a:lstStyle/>
              <a:p>
                <a:pPr algn="ctr"/>
                <a:r>
                  <a:rPr lang="en-GB" sz="1300" b="1" dirty="0">
                    <a:solidFill>
                      <a:schemeClr val="bg1">
                        <a:lumMod val="50000"/>
                      </a:schemeClr>
                    </a:solidFill>
                    <a:latin typeface="Franklin Gothic Book" panose="020B0503020102020204" pitchFamily="34" charset="0"/>
                    <a:cs typeface="Calibri" panose="020F0502020204030204" pitchFamily="34" charset="0"/>
                  </a:rPr>
                  <a:t>Implementation</a:t>
                </a:r>
              </a:p>
            </p:txBody>
          </p:sp>
          <p:sp>
            <p:nvSpPr>
              <p:cNvPr id="39" name="TextBox 38"/>
              <p:cNvSpPr txBox="1"/>
              <p:nvPr/>
            </p:nvSpPr>
            <p:spPr>
              <a:xfrm>
                <a:off x="7410264" y="4343134"/>
                <a:ext cx="1111348" cy="292388"/>
              </a:xfrm>
              <a:prstGeom prst="rect">
                <a:avLst/>
              </a:prstGeom>
              <a:noFill/>
            </p:spPr>
            <p:txBody>
              <a:bodyPr wrap="square" rtlCol="0">
                <a:spAutoFit/>
              </a:bodyPr>
              <a:lstStyle/>
              <a:p>
                <a:pPr algn="ctr"/>
                <a:r>
                  <a:rPr lang="en-GB" sz="1300" b="1" dirty="0">
                    <a:solidFill>
                      <a:schemeClr val="bg1">
                        <a:lumMod val="50000"/>
                      </a:schemeClr>
                    </a:solidFill>
                    <a:latin typeface="Franklin Gothic Book" panose="020B0503020102020204" pitchFamily="34" charset="0"/>
                    <a:cs typeface="Calibri" panose="020F0502020204030204" pitchFamily="34" charset="0"/>
                  </a:rPr>
                  <a:t>Register</a:t>
                </a:r>
              </a:p>
            </p:txBody>
          </p:sp>
          <p:sp>
            <p:nvSpPr>
              <p:cNvPr id="41" name="TextBox 40"/>
              <p:cNvSpPr txBox="1"/>
              <p:nvPr/>
            </p:nvSpPr>
            <p:spPr>
              <a:xfrm>
                <a:off x="1433798" y="4678640"/>
                <a:ext cx="1463040" cy="769441"/>
              </a:xfrm>
              <a:prstGeom prst="rect">
                <a:avLst/>
              </a:prstGeom>
              <a:noFill/>
            </p:spPr>
            <p:txBody>
              <a:bodyPr wrap="square" rtlCol="0">
                <a:spAutoFit/>
              </a:bodyPr>
              <a:lstStyle/>
              <a:p>
                <a:pPr algn="ctr"/>
                <a:r>
                  <a:rPr lang="en-GB" sz="1100" dirty="0">
                    <a:solidFill>
                      <a:schemeClr val="bg1">
                        <a:lumMod val="50000"/>
                      </a:schemeClr>
                    </a:solidFill>
                    <a:latin typeface="Franklin Gothic Book" panose="020B0503020102020204" pitchFamily="34" charset="0"/>
                  </a:rPr>
                  <a:t>Information about how a tender will take place, or has taken place</a:t>
                </a:r>
              </a:p>
            </p:txBody>
          </p:sp>
          <p:sp>
            <p:nvSpPr>
              <p:cNvPr id="42" name="TextBox 41"/>
              <p:cNvSpPr txBox="1"/>
              <p:nvPr/>
            </p:nvSpPr>
            <p:spPr>
              <a:xfrm>
                <a:off x="2956127" y="4692611"/>
                <a:ext cx="1463040" cy="769441"/>
              </a:xfrm>
              <a:prstGeom prst="rect">
                <a:avLst/>
              </a:prstGeom>
              <a:noFill/>
            </p:spPr>
            <p:txBody>
              <a:bodyPr wrap="square" rtlCol="0">
                <a:spAutoFit/>
              </a:bodyPr>
              <a:lstStyle/>
              <a:p>
                <a:pPr algn="ctr"/>
                <a:r>
                  <a:rPr lang="en-GB" sz="1100" dirty="0">
                    <a:solidFill>
                      <a:schemeClr val="bg1">
                        <a:lumMod val="50000"/>
                      </a:schemeClr>
                    </a:solidFill>
                    <a:latin typeface="Franklin Gothic Book" panose="020B0503020102020204" pitchFamily="34" charset="0"/>
                  </a:rPr>
                  <a:t>Information on awards made as part of a procurement process</a:t>
                </a:r>
              </a:p>
            </p:txBody>
          </p:sp>
          <p:sp>
            <p:nvSpPr>
              <p:cNvPr id="43" name="TextBox 42"/>
              <p:cNvSpPr txBox="1"/>
              <p:nvPr/>
            </p:nvSpPr>
            <p:spPr>
              <a:xfrm>
                <a:off x="4358546" y="4674953"/>
                <a:ext cx="1463040" cy="769441"/>
              </a:xfrm>
              <a:prstGeom prst="rect">
                <a:avLst/>
              </a:prstGeom>
              <a:noFill/>
            </p:spPr>
            <p:txBody>
              <a:bodyPr wrap="square" rtlCol="0">
                <a:spAutoFit/>
              </a:bodyPr>
              <a:lstStyle/>
              <a:p>
                <a:pPr algn="ctr"/>
                <a:r>
                  <a:rPr lang="en-GB" sz="1100" dirty="0">
                    <a:solidFill>
                      <a:schemeClr val="bg1">
                        <a:lumMod val="50000"/>
                      </a:schemeClr>
                    </a:solidFill>
                    <a:latin typeface="Franklin Gothic Book" panose="020B0503020102020204" pitchFamily="34" charset="0"/>
                  </a:rPr>
                  <a:t>Information on contracts signed as part of a procurement process</a:t>
                </a:r>
              </a:p>
            </p:txBody>
          </p:sp>
          <p:sp>
            <p:nvSpPr>
              <p:cNvPr id="44" name="TextBox 43"/>
              <p:cNvSpPr txBox="1"/>
              <p:nvPr/>
            </p:nvSpPr>
            <p:spPr>
              <a:xfrm>
                <a:off x="5776071" y="4699890"/>
                <a:ext cx="1463040" cy="769441"/>
              </a:xfrm>
              <a:prstGeom prst="rect">
                <a:avLst/>
              </a:prstGeom>
              <a:noFill/>
            </p:spPr>
            <p:txBody>
              <a:bodyPr wrap="square" rtlCol="0">
                <a:spAutoFit/>
              </a:bodyPr>
              <a:lstStyle/>
              <a:p>
                <a:pPr algn="ctr"/>
                <a:r>
                  <a:rPr lang="en-GB" sz="1100" dirty="0">
                    <a:solidFill>
                      <a:schemeClr val="bg1">
                        <a:lumMod val="50000"/>
                      </a:schemeClr>
                    </a:solidFill>
                    <a:latin typeface="Franklin Gothic Book" panose="020B0503020102020204" pitchFamily="34" charset="0"/>
                  </a:rPr>
                  <a:t>Information on the progress of each contract towards completion</a:t>
                </a:r>
              </a:p>
            </p:txBody>
          </p:sp>
          <p:sp>
            <p:nvSpPr>
              <p:cNvPr id="45" name="TextBox 44"/>
              <p:cNvSpPr txBox="1"/>
              <p:nvPr/>
            </p:nvSpPr>
            <p:spPr>
              <a:xfrm>
                <a:off x="7194077" y="4674952"/>
                <a:ext cx="1463040" cy="938719"/>
              </a:xfrm>
              <a:prstGeom prst="rect">
                <a:avLst/>
              </a:prstGeom>
              <a:noFill/>
            </p:spPr>
            <p:txBody>
              <a:bodyPr wrap="square" rtlCol="0">
                <a:spAutoFit/>
              </a:bodyPr>
              <a:lstStyle/>
              <a:p>
                <a:pPr algn="ctr"/>
                <a:r>
                  <a:rPr lang="en-GB" sz="1100" dirty="0">
                    <a:solidFill>
                      <a:schemeClr val="bg1">
                        <a:lumMod val="50000"/>
                      </a:schemeClr>
                    </a:solidFill>
                    <a:latin typeface="Franklin Gothic Book" panose="020B0503020102020204" pitchFamily="34" charset="0"/>
                  </a:rPr>
                  <a:t>Information about all concluded digital contracts, implementation and results</a:t>
                </a:r>
              </a:p>
            </p:txBody>
          </p:sp>
        </p:grpSp>
      </p:grpSp>
    </p:spTree>
    <p:extLst>
      <p:ext uri="{BB962C8B-B14F-4D97-AF65-F5344CB8AC3E}">
        <p14:creationId xmlns:p14="http://schemas.microsoft.com/office/powerpoint/2010/main" val="38345390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to 13" hidden="1"/>
          <p:cNvGraphicFramePr>
            <a:graphicFrameLocks noChangeAspect="1"/>
          </p:cNvGraphicFramePr>
          <p:nvPr>
            <p:custDataLst>
              <p:tags r:id="rId2"/>
            </p:custDataLst>
            <p:extLst>
              <p:ext uri="{D42A27DB-BD31-4B8C-83A1-F6EECF244321}">
                <p14:modId xmlns:p14="http://schemas.microsoft.com/office/powerpoint/2010/main" val="11549545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8183"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2" name="Rectángulo 11"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endParaRPr lang="en-US" sz="2800" dirty="0">
              <a:latin typeface="Bodoni MT" panose="02070603080606020203" pitchFamily="18" charset="0"/>
              <a:ea typeface="ＭＳ Ｐゴシック" panose="020B0600070205080204" pitchFamily="34" charset="-128"/>
              <a:sym typeface="Bodoni MT" panose="02070603080606020203" pitchFamily="18" charset="0"/>
            </a:endParaRPr>
          </a:p>
        </p:txBody>
      </p:sp>
      <p:grpSp>
        <p:nvGrpSpPr>
          <p:cNvPr id="10" name="Group 9"/>
          <p:cNvGrpSpPr/>
          <p:nvPr/>
        </p:nvGrpSpPr>
        <p:grpSpPr>
          <a:xfrm>
            <a:off x="355301" y="2280543"/>
            <a:ext cx="8433398" cy="3019316"/>
            <a:chOff x="355301" y="1951068"/>
            <a:chExt cx="8433398" cy="3019316"/>
          </a:xfrm>
        </p:grpSpPr>
        <p:grpSp>
          <p:nvGrpSpPr>
            <p:cNvPr id="13" name="Group 12">
              <a:extLst>
                <a:ext uri="{FF2B5EF4-FFF2-40B4-BE49-F238E27FC236}">
                  <a16:creationId xmlns="" xmlns:a16="http://schemas.microsoft.com/office/drawing/2014/main" id="{92A19CF8-56F9-4D91-AC75-B833D8EF8B85}"/>
                </a:ext>
              </a:extLst>
            </p:cNvPr>
            <p:cNvGrpSpPr/>
            <p:nvPr/>
          </p:nvGrpSpPr>
          <p:grpSpPr>
            <a:xfrm>
              <a:off x="1195703" y="3636352"/>
              <a:ext cx="93501" cy="498554"/>
              <a:chOff x="1594270" y="4412641"/>
              <a:chExt cx="124668" cy="664739"/>
            </a:xfrm>
          </p:grpSpPr>
          <p:cxnSp>
            <p:nvCxnSpPr>
              <p:cNvPr id="15" name="Straight Connector 14">
                <a:extLst>
                  <a:ext uri="{FF2B5EF4-FFF2-40B4-BE49-F238E27FC236}">
                    <a16:creationId xmlns="" xmlns:a16="http://schemas.microsoft.com/office/drawing/2014/main" id="{95C4D1EA-BD55-4626-B45F-02E84B39B05A}"/>
                  </a:ext>
                </a:extLst>
              </p:cNvPr>
              <p:cNvCxnSpPr>
                <a:cxnSpLocks/>
              </p:cNvCxnSpPr>
              <p:nvPr/>
            </p:nvCxnSpPr>
            <p:spPr>
              <a:xfrm>
                <a:off x="1656604" y="4412641"/>
                <a:ext cx="0" cy="55885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 xmlns:a16="http://schemas.microsoft.com/office/drawing/2014/main" id="{3D161CEB-E6F9-49E2-99FC-9812CE5777A5}"/>
                  </a:ext>
                </a:extLst>
              </p:cNvPr>
              <p:cNvSpPr/>
              <p:nvPr/>
            </p:nvSpPr>
            <p:spPr>
              <a:xfrm>
                <a:off x="1594270" y="4952712"/>
                <a:ext cx="124668" cy="124668"/>
              </a:xfrm>
              <a:prstGeom prst="ellipse">
                <a:avLst/>
              </a:prstGeom>
              <a:solidFill>
                <a:srgbClr val="00539B"/>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schemeClr val="tx1">
                      <a:lumMod val="50000"/>
                    </a:schemeClr>
                  </a:solidFill>
                </a:endParaRPr>
              </a:p>
            </p:txBody>
          </p:sp>
        </p:grpSp>
        <p:grpSp>
          <p:nvGrpSpPr>
            <p:cNvPr id="17" name="Group 16">
              <a:extLst>
                <a:ext uri="{FF2B5EF4-FFF2-40B4-BE49-F238E27FC236}">
                  <a16:creationId xmlns="" xmlns:a16="http://schemas.microsoft.com/office/drawing/2014/main" id="{8FD406F5-C3D0-4B83-A4CE-69EBE473A7F4}"/>
                </a:ext>
              </a:extLst>
            </p:cNvPr>
            <p:cNvGrpSpPr/>
            <p:nvPr/>
          </p:nvGrpSpPr>
          <p:grpSpPr>
            <a:xfrm>
              <a:off x="2860476" y="3640833"/>
              <a:ext cx="93501" cy="498554"/>
              <a:chOff x="1594270" y="4412641"/>
              <a:chExt cx="124668" cy="664739"/>
            </a:xfrm>
          </p:grpSpPr>
          <p:cxnSp>
            <p:nvCxnSpPr>
              <p:cNvPr id="18" name="Straight Connector 17">
                <a:extLst>
                  <a:ext uri="{FF2B5EF4-FFF2-40B4-BE49-F238E27FC236}">
                    <a16:creationId xmlns="" xmlns:a16="http://schemas.microsoft.com/office/drawing/2014/main" id="{5EF2B477-13F2-40B4-90BF-690896D6B05E}"/>
                  </a:ext>
                </a:extLst>
              </p:cNvPr>
              <p:cNvCxnSpPr>
                <a:cxnSpLocks/>
              </p:cNvCxnSpPr>
              <p:nvPr/>
            </p:nvCxnSpPr>
            <p:spPr>
              <a:xfrm>
                <a:off x="1656604" y="4412641"/>
                <a:ext cx="0" cy="55885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 xmlns:a16="http://schemas.microsoft.com/office/drawing/2014/main" id="{86CB2228-68D2-4915-A487-14B12A20CC24}"/>
                  </a:ext>
                </a:extLst>
              </p:cNvPr>
              <p:cNvSpPr/>
              <p:nvPr/>
            </p:nvSpPr>
            <p:spPr>
              <a:xfrm>
                <a:off x="1594270" y="4952712"/>
                <a:ext cx="124668" cy="124668"/>
              </a:xfrm>
              <a:prstGeom prst="ellipse">
                <a:avLst/>
              </a:prstGeom>
              <a:solidFill>
                <a:srgbClr val="00539B"/>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schemeClr val="tx1">
                      <a:lumMod val="50000"/>
                    </a:schemeClr>
                  </a:solidFill>
                </a:endParaRPr>
              </a:p>
            </p:txBody>
          </p:sp>
        </p:grpSp>
        <p:grpSp>
          <p:nvGrpSpPr>
            <p:cNvPr id="20" name="Group 19">
              <a:extLst>
                <a:ext uri="{FF2B5EF4-FFF2-40B4-BE49-F238E27FC236}">
                  <a16:creationId xmlns="" xmlns:a16="http://schemas.microsoft.com/office/drawing/2014/main" id="{293D1457-4A35-477D-8E1A-08A018472162}"/>
                </a:ext>
              </a:extLst>
            </p:cNvPr>
            <p:cNvGrpSpPr/>
            <p:nvPr/>
          </p:nvGrpSpPr>
          <p:grpSpPr>
            <a:xfrm>
              <a:off x="4525250" y="3640833"/>
              <a:ext cx="93501" cy="498554"/>
              <a:chOff x="1594270" y="4412641"/>
              <a:chExt cx="124668" cy="664739"/>
            </a:xfrm>
          </p:grpSpPr>
          <p:cxnSp>
            <p:nvCxnSpPr>
              <p:cNvPr id="21" name="Straight Connector 20">
                <a:extLst>
                  <a:ext uri="{FF2B5EF4-FFF2-40B4-BE49-F238E27FC236}">
                    <a16:creationId xmlns="" xmlns:a16="http://schemas.microsoft.com/office/drawing/2014/main" id="{50D768DC-0116-4586-B009-F10157A2C459}"/>
                  </a:ext>
                </a:extLst>
              </p:cNvPr>
              <p:cNvCxnSpPr>
                <a:cxnSpLocks/>
              </p:cNvCxnSpPr>
              <p:nvPr/>
            </p:nvCxnSpPr>
            <p:spPr>
              <a:xfrm>
                <a:off x="1656604" y="4412641"/>
                <a:ext cx="0" cy="55885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 xmlns:a16="http://schemas.microsoft.com/office/drawing/2014/main" id="{598CB9DB-2148-4A1C-A3E2-2C9FF882FB7A}"/>
                  </a:ext>
                </a:extLst>
              </p:cNvPr>
              <p:cNvSpPr/>
              <p:nvPr/>
            </p:nvSpPr>
            <p:spPr>
              <a:xfrm>
                <a:off x="1594270" y="4952712"/>
                <a:ext cx="124668" cy="124668"/>
              </a:xfrm>
              <a:prstGeom prst="ellipse">
                <a:avLst/>
              </a:prstGeom>
              <a:solidFill>
                <a:srgbClr val="00539B"/>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schemeClr val="tx1">
                      <a:lumMod val="50000"/>
                    </a:schemeClr>
                  </a:solidFill>
                </a:endParaRPr>
              </a:p>
            </p:txBody>
          </p:sp>
        </p:grpSp>
        <p:grpSp>
          <p:nvGrpSpPr>
            <p:cNvPr id="23" name="Group 22">
              <a:extLst>
                <a:ext uri="{FF2B5EF4-FFF2-40B4-BE49-F238E27FC236}">
                  <a16:creationId xmlns="" xmlns:a16="http://schemas.microsoft.com/office/drawing/2014/main" id="{22D6B517-FBEA-46CD-A412-9C8A7C1F7308}"/>
                </a:ext>
              </a:extLst>
            </p:cNvPr>
            <p:cNvGrpSpPr/>
            <p:nvPr/>
          </p:nvGrpSpPr>
          <p:grpSpPr>
            <a:xfrm>
              <a:off x="6190023" y="3640833"/>
              <a:ext cx="93501" cy="498554"/>
              <a:chOff x="1594270" y="4412641"/>
              <a:chExt cx="124668" cy="664739"/>
            </a:xfrm>
          </p:grpSpPr>
          <p:cxnSp>
            <p:nvCxnSpPr>
              <p:cNvPr id="24" name="Straight Connector 23">
                <a:extLst>
                  <a:ext uri="{FF2B5EF4-FFF2-40B4-BE49-F238E27FC236}">
                    <a16:creationId xmlns="" xmlns:a16="http://schemas.microsoft.com/office/drawing/2014/main" id="{DE99008E-E048-440B-8E7F-7926B4D170D1}"/>
                  </a:ext>
                </a:extLst>
              </p:cNvPr>
              <p:cNvCxnSpPr>
                <a:cxnSpLocks/>
              </p:cNvCxnSpPr>
              <p:nvPr/>
            </p:nvCxnSpPr>
            <p:spPr>
              <a:xfrm>
                <a:off x="1656604" y="4412641"/>
                <a:ext cx="0" cy="55885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 xmlns:a16="http://schemas.microsoft.com/office/drawing/2014/main" id="{CFFE6CCC-6D37-4ADC-8B2F-E6B44B0E05E4}"/>
                  </a:ext>
                </a:extLst>
              </p:cNvPr>
              <p:cNvSpPr/>
              <p:nvPr/>
            </p:nvSpPr>
            <p:spPr>
              <a:xfrm>
                <a:off x="1594270" y="4952712"/>
                <a:ext cx="124668" cy="124668"/>
              </a:xfrm>
              <a:prstGeom prst="ellipse">
                <a:avLst/>
              </a:prstGeom>
              <a:solidFill>
                <a:srgbClr val="00539B"/>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schemeClr val="tx1">
                      <a:lumMod val="50000"/>
                    </a:schemeClr>
                  </a:solidFill>
                </a:endParaRPr>
              </a:p>
            </p:txBody>
          </p:sp>
        </p:grpSp>
        <p:grpSp>
          <p:nvGrpSpPr>
            <p:cNvPr id="26" name="Group 25">
              <a:extLst>
                <a:ext uri="{FF2B5EF4-FFF2-40B4-BE49-F238E27FC236}">
                  <a16:creationId xmlns="" xmlns:a16="http://schemas.microsoft.com/office/drawing/2014/main" id="{C4C82A99-5022-4B98-A276-7D434306CFAB}"/>
                </a:ext>
              </a:extLst>
            </p:cNvPr>
            <p:cNvGrpSpPr/>
            <p:nvPr/>
          </p:nvGrpSpPr>
          <p:grpSpPr>
            <a:xfrm>
              <a:off x="7854796" y="3640833"/>
              <a:ext cx="93501" cy="498554"/>
              <a:chOff x="1594270" y="4412641"/>
              <a:chExt cx="124668" cy="664739"/>
            </a:xfrm>
          </p:grpSpPr>
          <p:cxnSp>
            <p:nvCxnSpPr>
              <p:cNvPr id="27" name="Straight Connector 26">
                <a:extLst>
                  <a:ext uri="{FF2B5EF4-FFF2-40B4-BE49-F238E27FC236}">
                    <a16:creationId xmlns="" xmlns:a16="http://schemas.microsoft.com/office/drawing/2014/main" id="{7ACD5AEA-AEF9-45A6-AB22-A50FA9F23E37}"/>
                  </a:ext>
                </a:extLst>
              </p:cNvPr>
              <p:cNvCxnSpPr>
                <a:cxnSpLocks/>
              </p:cNvCxnSpPr>
              <p:nvPr/>
            </p:nvCxnSpPr>
            <p:spPr>
              <a:xfrm>
                <a:off x="1656604" y="4412641"/>
                <a:ext cx="0" cy="55885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 xmlns:a16="http://schemas.microsoft.com/office/drawing/2014/main" id="{7FB1B6B0-F3E2-4302-89C2-37E9942C1AAB}"/>
                  </a:ext>
                </a:extLst>
              </p:cNvPr>
              <p:cNvSpPr/>
              <p:nvPr/>
            </p:nvSpPr>
            <p:spPr>
              <a:xfrm>
                <a:off x="1594270" y="4952712"/>
                <a:ext cx="124668" cy="124668"/>
              </a:xfrm>
              <a:prstGeom prst="ellipse">
                <a:avLst/>
              </a:prstGeom>
              <a:solidFill>
                <a:srgbClr val="00539B"/>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solidFill>
                    <a:schemeClr val="tx1">
                      <a:lumMod val="50000"/>
                    </a:schemeClr>
                  </a:solidFill>
                </a:endParaRPr>
              </a:p>
            </p:txBody>
          </p:sp>
        </p:grpSp>
        <p:sp>
          <p:nvSpPr>
            <p:cNvPr id="29" name="Freeform: Shape 32">
              <a:extLst>
                <a:ext uri="{FF2B5EF4-FFF2-40B4-BE49-F238E27FC236}">
                  <a16:creationId xmlns="" xmlns:a16="http://schemas.microsoft.com/office/drawing/2014/main" id="{39EF5713-7206-480F-93E9-BE0FCA32C948}"/>
                </a:ext>
              </a:extLst>
            </p:cNvPr>
            <p:cNvSpPr/>
            <p:nvPr/>
          </p:nvSpPr>
          <p:spPr>
            <a:xfrm>
              <a:off x="355301" y="1951068"/>
              <a:ext cx="8433398" cy="1774303"/>
            </a:xfrm>
            <a:custGeom>
              <a:avLst/>
              <a:gdLst>
                <a:gd name="connsiteX0" fmla="*/ 10061661 w 11244530"/>
                <a:gd name="connsiteY0" fmla="*/ 0 h 2365737"/>
                <a:gd name="connsiteX1" fmla="*/ 10148672 w 11244530"/>
                <a:gd name="connsiteY1" fmla="*/ 36041 h 2365737"/>
                <a:gd name="connsiteX2" fmla="*/ 11208490 w 11244530"/>
                <a:gd name="connsiteY2" fmla="*/ 1095859 h 2365737"/>
                <a:gd name="connsiteX3" fmla="*/ 11208490 w 11244530"/>
                <a:gd name="connsiteY3" fmla="*/ 1269879 h 2365737"/>
                <a:gd name="connsiteX4" fmla="*/ 10148672 w 11244530"/>
                <a:gd name="connsiteY4" fmla="*/ 2329697 h 2365737"/>
                <a:gd name="connsiteX5" fmla="*/ 9974651 w 11244530"/>
                <a:gd name="connsiteY5" fmla="*/ 2329697 h 2365737"/>
                <a:gd name="connsiteX6" fmla="*/ 9073634 w 11244530"/>
                <a:gd name="connsiteY6" fmla="*/ 1428680 h 2365737"/>
                <a:gd name="connsiteX7" fmla="*/ 9197093 w 11244530"/>
                <a:gd name="connsiteY7" fmla="*/ 1305221 h 2365737"/>
                <a:gd name="connsiteX8" fmla="*/ 10040627 w 11244530"/>
                <a:gd name="connsiteY8" fmla="*/ 2148755 h 2365737"/>
                <a:gd name="connsiteX9" fmla="*/ 10084920 w 11244530"/>
                <a:gd name="connsiteY9" fmla="*/ 2148755 h 2365737"/>
                <a:gd name="connsiteX10" fmla="*/ 11027548 w 11244530"/>
                <a:gd name="connsiteY10" fmla="*/ 1206128 h 2365737"/>
                <a:gd name="connsiteX11" fmla="*/ 11027548 w 11244530"/>
                <a:gd name="connsiteY11" fmla="*/ 1161835 h 2365737"/>
                <a:gd name="connsiteX12" fmla="*/ 10084920 w 11244530"/>
                <a:gd name="connsiteY12" fmla="*/ 219207 h 2365737"/>
                <a:gd name="connsiteX13" fmla="*/ 10062774 w 11244530"/>
                <a:gd name="connsiteY13" fmla="*/ 210033 h 2365737"/>
                <a:gd name="connsiteX14" fmla="*/ 10040627 w 11244530"/>
                <a:gd name="connsiteY14" fmla="*/ 219207 h 2365737"/>
                <a:gd name="connsiteX15" fmla="*/ 9452862 w 11244530"/>
                <a:gd name="connsiteY15" fmla="*/ 806972 h 2365737"/>
                <a:gd name="connsiteX16" fmla="*/ 9451755 w 11244530"/>
                <a:gd name="connsiteY16" fmla="*/ 805864 h 2365737"/>
                <a:gd name="connsiteX17" fmla="*/ 8989711 w 11244530"/>
                <a:gd name="connsiteY17" fmla="*/ 1267908 h 2365737"/>
                <a:gd name="connsiteX18" fmla="*/ 8988403 w 11244530"/>
                <a:gd name="connsiteY18" fmla="*/ 1269879 h 2365737"/>
                <a:gd name="connsiteX19" fmla="*/ 7928585 w 11244530"/>
                <a:gd name="connsiteY19" fmla="*/ 2329697 h 2365737"/>
                <a:gd name="connsiteX20" fmla="*/ 7754564 w 11244530"/>
                <a:gd name="connsiteY20" fmla="*/ 2329697 h 2365737"/>
                <a:gd name="connsiteX21" fmla="*/ 6854919 w 11244530"/>
                <a:gd name="connsiteY21" fmla="*/ 1430050 h 2365737"/>
                <a:gd name="connsiteX22" fmla="*/ 6978376 w 11244530"/>
                <a:gd name="connsiteY22" fmla="*/ 1306591 h 2365737"/>
                <a:gd name="connsiteX23" fmla="*/ 7820540 w 11244530"/>
                <a:gd name="connsiteY23" fmla="*/ 2148755 h 2365737"/>
                <a:gd name="connsiteX24" fmla="*/ 7864833 w 11244530"/>
                <a:gd name="connsiteY24" fmla="*/ 2148755 h 2365737"/>
                <a:gd name="connsiteX25" fmla="*/ 8807461 w 11244530"/>
                <a:gd name="connsiteY25" fmla="*/ 1206128 h 2365737"/>
                <a:gd name="connsiteX26" fmla="*/ 8807863 w 11244530"/>
                <a:gd name="connsiteY26" fmla="*/ 1205155 h 2365737"/>
                <a:gd name="connsiteX27" fmla="*/ 8910234 w 11244530"/>
                <a:gd name="connsiteY27" fmla="*/ 1102784 h 2365737"/>
                <a:gd name="connsiteX28" fmla="*/ 8914833 w 11244530"/>
                <a:gd name="connsiteY28" fmla="*/ 1095859 h 2365737"/>
                <a:gd name="connsiteX29" fmla="*/ 9974651 w 11244530"/>
                <a:gd name="connsiteY29" fmla="*/ 36041 h 2365737"/>
                <a:gd name="connsiteX30" fmla="*/ 10061661 w 11244530"/>
                <a:gd name="connsiteY30" fmla="*/ 0 h 2365737"/>
                <a:gd name="connsiteX31" fmla="*/ 7841574 w 11244530"/>
                <a:gd name="connsiteY31" fmla="*/ 0 h 2365737"/>
                <a:gd name="connsiteX32" fmla="*/ 7928585 w 11244530"/>
                <a:gd name="connsiteY32" fmla="*/ 36041 h 2365737"/>
                <a:gd name="connsiteX33" fmla="*/ 8830434 w 11244530"/>
                <a:gd name="connsiteY33" fmla="*/ 937891 h 2365737"/>
                <a:gd name="connsiteX34" fmla="*/ 8706976 w 11244530"/>
                <a:gd name="connsiteY34" fmla="*/ 1061350 h 2365737"/>
                <a:gd name="connsiteX35" fmla="*/ 7864833 w 11244530"/>
                <a:gd name="connsiteY35" fmla="*/ 219207 h 2365737"/>
                <a:gd name="connsiteX36" fmla="*/ 7842688 w 11244530"/>
                <a:gd name="connsiteY36" fmla="*/ 210033 h 2365737"/>
                <a:gd name="connsiteX37" fmla="*/ 7820540 w 11244530"/>
                <a:gd name="connsiteY37" fmla="*/ 219207 h 2365737"/>
                <a:gd name="connsiteX38" fmla="*/ 6877913 w 11244530"/>
                <a:gd name="connsiteY38" fmla="*/ 1161835 h 2365737"/>
                <a:gd name="connsiteX39" fmla="*/ 6877541 w 11244530"/>
                <a:gd name="connsiteY39" fmla="*/ 1162735 h 2365737"/>
                <a:gd name="connsiteX40" fmla="*/ 6732572 w 11244530"/>
                <a:gd name="connsiteY40" fmla="*/ 1307704 h 2365737"/>
                <a:gd name="connsiteX41" fmla="*/ 6732131 w 11244530"/>
                <a:gd name="connsiteY41" fmla="*/ 1307262 h 2365737"/>
                <a:gd name="connsiteX42" fmla="*/ 5709696 w 11244530"/>
                <a:gd name="connsiteY42" fmla="*/ 2329697 h 2365737"/>
                <a:gd name="connsiteX43" fmla="*/ 5535676 w 11244530"/>
                <a:gd name="connsiteY43" fmla="*/ 2329697 h 2365737"/>
                <a:gd name="connsiteX44" fmla="*/ 4634621 w 11244530"/>
                <a:gd name="connsiteY44" fmla="*/ 1428642 h 2365737"/>
                <a:gd name="connsiteX45" fmla="*/ 4758079 w 11244530"/>
                <a:gd name="connsiteY45" fmla="*/ 1305183 h 2365737"/>
                <a:gd name="connsiteX46" fmla="*/ 5601651 w 11244530"/>
                <a:gd name="connsiteY46" fmla="*/ 2148755 h 2365737"/>
                <a:gd name="connsiteX47" fmla="*/ 5645944 w 11244530"/>
                <a:gd name="connsiteY47" fmla="*/ 2148755 h 2365737"/>
                <a:gd name="connsiteX48" fmla="*/ 6214284 w 11244530"/>
                <a:gd name="connsiteY48" fmla="*/ 1580415 h 2365737"/>
                <a:gd name="connsiteX49" fmla="*/ 6214771 w 11244530"/>
                <a:gd name="connsiteY49" fmla="*/ 1580902 h 2365737"/>
                <a:gd name="connsiteX50" fmla="*/ 6684730 w 11244530"/>
                <a:gd name="connsiteY50" fmla="*/ 1110943 h 2365737"/>
                <a:gd name="connsiteX51" fmla="*/ 6694748 w 11244530"/>
                <a:gd name="connsiteY51" fmla="*/ 1095859 h 2365737"/>
                <a:gd name="connsiteX52" fmla="*/ 7754564 w 11244530"/>
                <a:gd name="connsiteY52" fmla="*/ 36041 h 2365737"/>
                <a:gd name="connsiteX53" fmla="*/ 7841574 w 11244530"/>
                <a:gd name="connsiteY53" fmla="*/ 0 h 2365737"/>
                <a:gd name="connsiteX54" fmla="*/ 5622686 w 11244530"/>
                <a:gd name="connsiteY54" fmla="*/ 0 h 2365737"/>
                <a:gd name="connsiteX55" fmla="*/ 5709696 w 11244530"/>
                <a:gd name="connsiteY55" fmla="*/ 36041 h 2365737"/>
                <a:gd name="connsiteX56" fmla="*/ 6612318 w 11244530"/>
                <a:gd name="connsiteY56" fmla="*/ 938662 h 2365737"/>
                <a:gd name="connsiteX57" fmla="*/ 6488860 w 11244530"/>
                <a:gd name="connsiteY57" fmla="*/ 1062121 h 2365737"/>
                <a:gd name="connsiteX58" fmla="*/ 5645945 w 11244530"/>
                <a:gd name="connsiteY58" fmla="*/ 219207 h 2365737"/>
                <a:gd name="connsiteX59" fmla="*/ 5623799 w 11244530"/>
                <a:gd name="connsiteY59" fmla="*/ 210033 h 2365737"/>
                <a:gd name="connsiteX60" fmla="*/ 5601651 w 11244530"/>
                <a:gd name="connsiteY60" fmla="*/ 219207 h 2365737"/>
                <a:gd name="connsiteX61" fmla="*/ 5030920 w 11244530"/>
                <a:gd name="connsiteY61" fmla="*/ 789939 h 2365737"/>
                <a:gd name="connsiteX62" fmla="*/ 5029774 w 11244530"/>
                <a:gd name="connsiteY62" fmla="*/ 788793 h 2365737"/>
                <a:gd name="connsiteX63" fmla="*/ 4512274 w 11244530"/>
                <a:gd name="connsiteY63" fmla="*/ 1306295 h 2365737"/>
                <a:gd name="connsiteX64" fmla="*/ 4512222 w 11244530"/>
                <a:gd name="connsiteY64" fmla="*/ 1306243 h 2365737"/>
                <a:gd name="connsiteX65" fmla="*/ 3488769 w 11244530"/>
                <a:gd name="connsiteY65" fmla="*/ 2329697 h 2365737"/>
                <a:gd name="connsiteX66" fmla="*/ 3314749 w 11244530"/>
                <a:gd name="connsiteY66" fmla="*/ 2329696 h 2365737"/>
                <a:gd name="connsiteX67" fmla="*/ 2414267 w 11244530"/>
                <a:gd name="connsiteY67" fmla="*/ 1429215 h 2365737"/>
                <a:gd name="connsiteX68" fmla="*/ 2537726 w 11244530"/>
                <a:gd name="connsiteY68" fmla="*/ 1305756 h 2365737"/>
                <a:gd name="connsiteX69" fmla="*/ 3380724 w 11244530"/>
                <a:gd name="connsiteY69" fmla="*/ 2148755 h 2365737"/>
                <a:gd name="connsiteX70" fmla="*/ 3425017 w 11244530"/>
                <a:gd name="connsiteY70" fmla="*/ 2148755 h 2365737"/>
                <a:gd name="connsiteX71" fmla="*/ 4031068 w 11244530"/>
                <a:gd name="connsiteY71" fmla="*/ 1542704 h 2365737"/>
                <a:gd name="connsiteX72" fmla="*/ 4031165 w 11244530"/>
                <a:gd name="connsiteY72" fmla="*/ 1542802 h 2365737"/>
                <a:gd name="connsiteX73" fmla="*/ 4471410 w 11244530"/>
                <a:gd name="connsiteY73" fmla="*/ 1102559 h 2365737"/>
                <a:gd name="connsiteX74" fmla="*/ 4475858 w 11244530"/>
                <a:gd name="connsiteY74" fmla="*/ 1095859 h 2365737"/>
                <a:gd name="connsiteX75" fmla="*/ 5535676 w 11244530"/>
                <a:gd name="connsiteY75" fmla="*/ 36041 h 2365737"/>
                <a:gd name="connsiteX76" fmla="*/ 5622686 w 11244530"/>
                <a:gd name="connsiteY76" fmla="*/ 0 h 2365737"/>
                <a:gd name="connsiteX77" fmla="*/ 1182871 w 11244530"/>
                <a:gd name="connsiteY77" fmla="*/ 0 h 2365737"/>
                <a:gd name="connsiteX78" fmla="*/ 1269880 w 11244530"/>
                <a:gd name="connsiteY78" fmla="*/ 36041 h 2365737"/>
                <a:gd name="connsiteX79" fmla="*/ 2171666 w 11244530"/>
                <a:gd name="connsiteY79" fmla="*/ 937827 h 2365737"/>
                <a:gd name="connsiteX80" fmla="*/ 2048207 w 11244530"/>
                <a:gd name="connsiteY80" fmla="*/ 1061285 h 2365737"/>
                <a:gd name="connsiteX81" fmla="*/ 1206129 w 11244530"/>
                <a:gd name="connsiteY81" fmla="*/ 219207 h 2365737"/>
                <a:gd name="connsiteX82" fmla="*/ 1183982 w 11244530"/>
                <a:gd name="connsiteY82" fmla="*/ 210033 h 2365737"/>
                <a:gd name="connsiteX83" fmla="*/ 1161836 w 11244530"/>
                <a:gd name="connsiteY83" fmla="*/ 219207 h 2365737"/>
                <a:gd name="connsiteX84" fmla="*/ 219208 w 11244530"/>
                <a:gd name="connsiteY84" fmla="*/ 1161835 h 2365737"/>
                <a:gd name="connsiteX85" fmla="*/ 219208 w 11244530"/>
                <a:gd name="connsiteY85" fmla="*/ 1206128 h 2365737"/>
                <a:gd name="connsiteX86" fmla="*/ 1161835 w 11244530"/>
                <a:gd name="connsiteY86" fmla="*/ 2148755 h 2365737"/>
                <a:gd name="connsiteX87" fmla="*/ 1206129 w 11244530"/>
                <a:gd name="connsiteY87" fmla="*/ 2148755 h 2365737"/>
                <a:gd name="connsiteX88" fmla="*/ 2148756 w 11244530"/>
                <a:gd name="connsiteY88" fmla="*/ 1206127 h 2365737"/>
                <a:gd name="connsiteX89" fmla="*/ 2149249 w 11244530"/>
                <a:gd name="connsiteY89" fmla="*/ 1204938 h 2365737"/>
                <a:gd name="connsiteX90" fmla="*/ 2248215 w 11244530"/>
                <a:gd name="connsiteY90" fmla="*/ 1105972 h 2365737"/>
                <a:gd name="connsiteX91" fmla="*/ 2254932 w 11244530"/>
                <a:gd name="connsiteY91" fmla="*/ 1095859 h 2365737"/>
                <a:gd name="connsiteX92" fmla="*/ 3314749 w 11244530"/>
                <a:gd name="connsiteY92" fmla="*/ 36041 h 2365737"/>
                <a:gd name="connsiteX93" fmla="*/ 3401759 w 11244530"/>
                <a:gd name="connsiteY93" fmla="*/ 0 h 2365737"/>
                <a:gd name="connsiteX94" fmla="*/ 3488769 w 11244530"/>
                <a:gd name="connsiteY94" fmla="*/ 36041 h 2365737"/>
                <a:gd name="connsiteX95" fmla="*/ 4391002 w 11244530"/>
                <a:gd name="connsiteY95" fmla="*/ 938273 h 2365737"/>
                <a:gd name="connsiteX96" fmla="*/ 4267542 w 11244530"/>
                <a:gd name="connsiteY96" fmla="*/ 1061732 h 2365737"/>
                <a:gd name="connsiteX97" fmla="*/ 3425018 w 11244530"/>
                <a:gd name="connsiteY97" fmla="*/ 219207 h 2365737"/>
                <a:gd name="connsiteX98" fmla="*/ 3402872 w 11244530"/>
                <a:gd name="connsiteY98" fmla="*/ 210033 h 2365737"/>
                <a:gd name="connsiteX99" fmla="*/ 3380724 w 11244530"/>
                <a:gd name="connsiteY99" fmla="*/ 219207 h 2365737"/>
                <a:gd name="connsiteX100" fmla="*/ 2799381 w 11244530"/>
                <a:gd name="connsiteY100" fmla="*/ 800551 h 2365737"/>
                <a:gd name="connsiteX101" fmla="*/ 2798809 w 11244530"/>
                <a:gd name="connsiteY101" fmla="*/ 799979 h 2365737"/>
                <a:gd name="connsiteX102" fmla="*/ 2331260 w 11244530"/>
                <a:gd name="connsiteY102" fmla="*/ 1267528 h 2365737"/>
                <a:gd name="connsiteX103" fmla="*/ 2329698 w 11244530"/>
                <a:gd name="connsiteY103" fmla="*/ 1269879 h 2365737"/>
                <a:gd name="connsiteX104" fmla="*/ 1269881 w 11244530"/>
                <a:gd name="connsiteY104" fmla="*/ 2329696 h 2365737"/>
                <a:gd name="connsiteX105" fmla="*/ 1095860 w 11244530"/>
                <a:gd name="connsiteY105" fmla="*/ 2329697 h 2365737"/>
                <a:gd name="connsiteX106" fmla="*/ 36042 w 11244530"/>
                <a:gd name="connsiteY106" fmla="*/ 1269879 h 2365737"/>
                <a:gd name="connsiteX107" fmla="*/ 36042 w 11244530"/>
                <a:gd name="connsiteY107" fmla="*/ 1095859 h 2365737"/>
                <a:gd name="connsiteX108" fmla="*/ 1095860 w 11244530"/>
                <a:gd name="connsiteY108" fmla="*/ 36041 h 2365737"/>
                <a:gd name="connsiteX109" fmla="*/ 1182871 w 11244530"/>
                <a:gd name="connsiteY109" fmla="*/ 0 h 2365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11244530" h="2365737">
                  <a:moveTo>
                    <a:pt x="10061661" y="0"/>
                  </a:moveTo>
                  <a:cubicBezTo>
                    <a:pt x="10093153" y="0"/>
                    <a:pt x="10124644" y="12013"/>
                    <a:pt x="10148672" y="36041"/>
                  </a:cubicBezTo>
                  <a:lnTo>
                    <a:pt x="11208490" y="1095859"/>
                  </a:lnTo>
                  <a:cubicBezTo>
                    <a:pt x="11256544" y="1143913"/>
                    <a:pt x="11256544" y="1221825"/>
                    <a:pt x="11208490" y="1269879"/>
                  </a:cubicBezTo>
                  <a:lnTo>
                    <a:pt x="10148672" y="2329697"/>
                  </a:lnTo>
                  <a:cubicBezTo>
                    <a:pt x="10100617" y="2377751"/>
                    <a:pt x="10022706" y="2377751"/>
                    <a:pt x="9974651" y="2329697"/>
                  </a:cubicBezTo>
                  <a:lnTo>
                    <a:pt x="9073634" y="1428680"/>
                  </a:lnTo>
                  <a:lnTo>
                    <a:pt x="9197093" y="1305221"/>
                  </a:lnTo>
                  <a:lnTo>
                    <a:pt x="10040627" y="2148755"/>
                  </a:lnTo>
                  <a:cubicBezTo>
                    <a:pt x="10052858" y="2160986"/>
                    <a:pt x="10072689" y="2160987"/>
                    <a:pt x="10084920" y="2148755"/>
                  </a:cubicBezTo>
                  <a:lnTo>
                    <a:pt x="11027548" y="1206128"/>
                  </a:lnTo>
                  <a:cubicBezTo>
                    <a:pt x="11039779" y="1193895"/>
                    <a:pt x="11039779" y="1174065"/>
                    <a:pt x="11027548" y="1161835"/>
                  </a:cubicBezTo>
                  <a:lnTo>
                    <a:pt x="10084920" y="219207"/>
                  </a:lnTo>
                  <a:cubicBezTo>
                    <a:pt x="10078805" y="213091"/>
                    <a:pt x="10070790" y="210033"/>
                    <a:pt x="10062774" y="210033"/>
                  </a:cubicBezTo>
                  <a:cubicBezTo>
                    <a:pt x="10054758" y="210033"/>
                    <a:pt x="10046743" y="213091"/>
                    <a:pt x="10040627" y="219207"/>
                  </a:cubicBezTo>
                  <a:lnTo>
                    <a:pt x="9452862" y="806972"/>
                  </a:lnTo>
                  <a:lnTo>
                    <a:pt x="9451755" y="805864"/>
                  </a:lnTo>
                  <a:lnTo>
                    <a:pt x="8989711" y="1267908"/>
                  </a:lnTo>
                  <a:lnTo>
                    <a:pt x="8988403" y="1269879"/>
                  </a:lnTo>
                  <a:lnTo>
                    <a:pt x="7928585" y="2329697"/>
                  </a:lnTo>
                  <a:cubicBezTo>
                    <a:pt x="7880530" y="2377751"/>
                    <a:pt x="7802619" y="2377751"/>
                    <a:pt x="7754564" y="2329697"/>
                  </a:cubicBezTo>
                  <a:lnTo>
                    <a:pt x="6854919" y="1430050"/>
                  </a:lnTo>
                  <a:lnTo>
                    <a:pt x="6978376" y="1306591"/>
                  </a:lnTo>
                  <a:lnTo>
                    <a:pt x="7820540" y="2148755"/>
                  </a:lnTo>
                  <a:cubicBezTo>
                    <a:pt x="7832770" y="2160986"/>
                    <a:pt x="7852603" y="2160987"/>
                    <a:pt x="7864833" y="2148755"/>
                  </a:cubicBezTo>
                  <a:lnTo>
                    <a:pt x="8807461" y="1206128"/>
                  </a:lnTo>
                  <a:lnTo>
                    <a:pt x="8807863" y="1205155"/>
                  </a:lnTo>
                  <a:lnTo>
                    <a:pt x="8910234" y="1102784"/>
                  </a:lnTo>
                  <a:lnTo>
                    <a:pt x="8914833" y="1095859"/>
                  </a:lnTo>
                  <a:lnTo>
                    <a:pt x="9974651" y="36041"/>
                  </a:lnTo>
                  <a:cubicBezTo>
                    <a:pt x="9998679" y="12013"/>
                    <a:pt x="10030170" y="0"/>
                    <a:pt x="10061661" y="0"/>
                  </a:cubicBezTo>
                  <a:close/>
                  <a:moveTo>
                    <a:pt x="7841574" y="0"/>
                  </a:moveTo>
                  <a:cubicBezTo>
                    <a:pt x="7873066" y="0"/>
                    <a:pt x="7904559" y="12014"/>
                    <a:pt x="7928585" y="36041"/>
                  </a:cubicBezTo>
                  <a:lnTo>
                    <a:pt x="8830434" y="937891"/>
                  </a:lnTo>
                  <a:lnTo>
                    <a:pt x="8706976" y="1061350"/>
                  </a:lnTo>
                  <a:lnTo>
                    <a:pt x="7864833" y="219207"/>
                  </a:lnTo>
                  <a:cubicBezTo>
                    <a:pt x="7858717" y="213091"/>
                    <a:pt x="7850703" y="210033"/>
                    <a:pt x="7842688" y="210033"/>
                  </a:cubicBezTo>
                  <a:cubicBezTo>
                    <a:pt x="7834671" y="210033"/>
                    <a:pt x="7826656" y="213092"/>
                    <a:pt x="7820540" y="219207"/>
                  </a:cubicBezTo>
                  <a:lnTo>
                    <a:pt x="6877913" y="1161835"/>
                  </a:lnTo>
                  <a:lnTo>
                    <a:pt x="6877541" y="1162735"/>
                  </a:lnTo>
                  <a:lnTo>
                    <a:pt x="6732572" y="1307704"/>
                  </a:lnTo>
                  <a:lnTo>
                    <a:pt x="6732131" y="1307262"/>
                  </a:lnTo>
                  <a:lnTo>
                    <a:pt x="5709696" y="2329697"/>
                  </a:lnTo>
                  <a:cubicBezTo>
                    <a:pt x="5661642" y="2377751"/>
                    <a:pt x="5583730" y="2377751"/>
                    <a:pt x="5535676" y="2329697"/>
                  </a:cubicBezTo>
                  <a:lnTo>
                    <a:pt x="4634621" y="1428642"/>
                  </a:lnTo>
                  <a:lnTo>
                    <a:pt x="4758079" y="1305183"/>
                  </a:lnTo>
                  <a:lnTo>
                    <a:pt x="5601651" y="2148755"/>
                  </a:lnTo>
                  <a:cubicBezTo>
                    <a:pt x="5613883" y="2160987"/>
                    <a:pt x="5633714" y="2160987"/>
                    <a:pt x="5645944" y="2148755"/>
                  </a:cubicBezTo>
                  <a:lnTo>
                    <a:pt x="6214284" y="1580415"/>
                  </a:lnTo>
                  <a:lnTo>
                    <a:pt x="6214771" y="1580902"/>
                  </a:lnTo>
                  <a:lnTo>
                    <a:pt x="6684730" y="1110943"/>
                  </a:lnTo>
                  <a:lnTo>
                    <a:pt x="6694748" y="1095859"/>
                  </a:lnTo>
                  <a:lnTo>
                    <a:pt x="7754564" y="36041"/>
                  </a:lnTo>
                  <a:cubicBezTo>
                    <a:pt x="7778593" y="12013"/>
                    <a:pt x="7810084" y="0"/>
                    <a:pt x="7841574" y="0"/>
                  </a:cubicBezTo>
                  <a:close/>
                  <a:moveTo>
                    <a:pt x="5622686" y="0"/>
                  </a:moveTo>
                  <a:cubicBezTo>
                    <a:pt x="5654178" y="0"/>
                    <a:pt x="5685668" y="12013"/>
                    <a:pt x="5709696" y="36041"/>
                  </a:cubicBezTo>
                  <a:lnTo>
                    <a:pt x="6612318" y="938662"/>
                  </a:lnTo>
                  <a:lnTo>
                    <a:pt x="6488860" y="1062121"/>
                  </a:lnTo>
                  <a:lnTo>
                    <a:pt x="5645945" y="219207"/>
                  </a:lnTo>
                  <a:cubicBezTo>
                    <a:pt x="5639829" y="213091"/>
                    <a:pt x="5631814" y="210033"/>
                    <a:pt x="5623799" y="210033"/>
                  </a:cubicBezTo>
                  <a:cubicBezTo>
                    <a:pt x="5615783" y="210033"/>
                    <a:pt x="5607768" y="213091"/>
                    <a:pt x="5601651" y="219207"/>
                  </a:cubicBezTo>
                  <a:lnTo>
                    <a:pt x="5030920" y="789939"/>
                  </a:lnTo>
                  <a:lnTo>
                    <a:pt x="5029774" y="788793"/>
                  </a:lnTo>
                  <a:lnTo>
                    <a:pt x="4512274" y="1306295"/>
                  </a:lnTo>
                  <a:lnTo>
                    <a:pt x="4512222" y="1306243"/>
                  </a:lnTo>
                  <a:lnTo>
                    <a:pt x="3488769" y="2329697"/>
                  </a:lnTo>
                  <a:cubicBezTo>
                    <a:pt x="3440715" y="2377752"/>
                    <a:pt x="3362803" y="2377751"/>
                    <a:pt x="3314749" y="2329696"/>
                  </a:cubicBezTo>
                  <a:lnTo>
                    <a:pt x="2414267" y="1429215"/>
                  </a:lnTo>
                  <a:lnTo>
                    <a:pt x="2537726" y="1305756"/>
                  </a:lnTo>
                  <a:lnTo>
                    <a:pt x="3380724" y="2148755"/>
                  </a:lnTo>
                  <a:cubicBezTo>
                    <a:pt x="3392956" y="2160987"/>
                    <a:pt x="3412787" y="2160987"/>
                    <a:pt x="3425017" y="2148755"/>
                  </a:cubicBezTo>
                  <a:lnTo>
                    <a:pt x="4031068" y="1542704"/>
                  </a:lnTo>
                  <a:lnTo>
                    <a:pt x="4031165" y="1542802"/>
                  </a:lnTo>
                  <a:lnTo>
                    <a:pt x="4471410" y="1102559"/>
                  </a:lnTo>
                  <a:lnTo>
                    <a:pt x="4475858" y="1095859"/>
                  </a:lnTo>
                  <a:lnTo>
                    <a:pt x="5535676" y="36041"/>
                  </a:lnTo>
                  <a:cubicBezTo>
                    <a:pt x="5559704" y="12013"/>
                    <a:pt x="5591194" y="0"/>
                    <a:pt x="5622686" y="0"/>
                  </a:cubicBezTo>
                  <a:close/>
                  <a:moveTo>
                    <a:pt x="1182871" y="0"/>
                  </a:moveTo>
                  <a:cubicBezTo>
                    <a:pt x="1214362" y="0"/>
                    <a:pt x="1245853" y="12013"/>
                    <a:pt x="1269880" y="36041"/>
                  </a:cubicBezTo>
                  <a:lnTo>
                    <a:pt x="2171666" y="937827"/>
                  </a:lnTo>
                  <a:lnTo>
                    <a:pt x="2048207" y="1061285"/>
                  </a:lnTo>
                  <a:lnTo>
                    <a:pt x="1206129" y="219207"/>
                  </a:lnTo>
                  <a:cubicBezTo>
                    <a:pt x="1200013" y="213091"/>
                    <a:pt x="1191997" y="210033"/>
                    <a:pt x="1183982" y="210033"/>
                  </a:cubicBezTo>
                  <a:cubicBezTo>
                    <a:pt x="1175966" y="210033"/>
                    <a:pt x="1167952" y="213091"/>
                    <a:pt x="1161836" y="219207"/>
                  </a:cubicBezTo>
                  <a:lnTo>
                    <a:pt x="219208" y="1161835"/>
                  </a:lnTo>
                  <a:cubicBezTo>
                    <a:pt x="206976" y="1174066"/>
                    <a:pt x="206976" y="1193896"/>
                    <a:pt x="219208" y="1206128"/>
                  </a:cubicBezTo>
                  <a:lnTo>
                    <a:pt x="1161835" y="2148755"/>
                  </a:lnTo>
                  <a:cubicBezTo>
                    <a:pt x="1174067" y="2160987"/>
                    <a:pt x="1193897" y="2160987"/>
                    <a:pt x="1206129" y="2148755"/>
                  </a:cubicBezTo>
                  <a:lnTo>
                    <a:pt x="2148756" y="1206127"/>
                  </a:lnTo>
                  <a:lnTo>
                    <a:pt x="2149249" y="1204938"/>
                  </a:lnTo>
                  <a:lnTo>
                    <a:pt x="2248215" y="1105972"/>
                  </a:lnTo>
                  <a:lnTo>
                    <a:pt x="2254932" y="1095859"/>
                  </a:lnTo>
                  <a:lnTo>
                    <a:pt x="3314749" y="36041"/>
                  </a:lnTo>
                  <a:cubicBezTo>
                    <a:pt x="3338777" y="12013"/>
                    <a:pt x="3370268" y="0"/>
                    <a:pt x="3401759" y="0"/>
                  </a:cubicBezTo>
                  <a:cubicBezTo>
                    <a:pt x="3433250" y="0"/>
                    <a:pt x="3464741" y="12013"/>
                    <a:pt x="3488769" y="36041"/>
                  </a:cubicBezTo>
                  <a:lnTo>
                    <a:pt x="4391002" y="938273"/>
                  </a:lnTo>
                  <a:lnTo>
                    <a:pt x="4267542" y="1061732"/>
                  </a:lnTo>
                  <a:lnTo>
                    <a:pt x="3425018" y="219207"/>
                  </a:lnTo>
                  <a:cubicBezTo>
                    <a:pt x="3418902" y="213091"/>
                    <a:pt x="3410886" y="210033"/>
                    <a:pt x="3402872" y="210033"/>
                  </a:cubicBezTo>
                  <a:cubicBezTo>
                    <a:pt x="3394856" y="210033"/>
                    <a:pt x="3386841" y="213092"/>
                    <a:pt x="3380724" y="219207"/>
                  </a:cubicBezTo>
                  <a:lnTo>
                    <a:pt x="2799381" y="800551"/>
                  </a:lnTo>
                  <a:lnTo>
                    <a:pt x="2798809" y="799979"/>
                  </a:lnTo>
                  <a:lnTo>
                    <a:pt x="2331260" y="1267528"/>
                  </a:lnTo>
                  <a:lnTo>
                    <a:pt x="2329698" y="1269879"/>
                  </a:lnTo>
                  <a:lnTo>
                    <a:pt x="1269881" y="2329696"/>
                  </a:lnTo>
                  <a:cubicBezTo>
                    <a:pt x="1221826" y="2377751"/>
                    <a:pt x="1143914" y="2377751"/>
                    <a:pt x="1095860" y="2329697"/>
                  </a:cubicBezTo>
                  <a:lnTo>
                    <a:pt x="36042" y="1269879"/>
                  </a:lnTo>
                  <a:cubicBezTo>
                    <a:pt x="-12013" y="1221825"/>
                    <a:pt x="-12013" y="1143913"/>
                    <a:pt x="36042" y="1095859"/>
                  </a:cubicBezTo>
                  <a:lnTo>
                    <a:pt x="1095860" y="36041"/>
                  </a:lnTo>
                  <a:cubicBezTo>
                    <a:pt x="1119887" y="12013"/>
                    <a:pt x="1151378" y="0"/>
                    <a:pt x="118287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schemeClr val="tx1">
                    <a:lumMod val="50000"/>
                  </a:schemeClr>
                </a:solidFill>
              </a:endParaRPr>
            </a:p>
          </p:txBody>
        </p:sp>
        <p:sp>
          <p:nvSpPr>
            <p:cNvPr id="30" name="Rectangle: Rounded Corners 33">
              <a:extLst>
                <a:ext uri="{FF2B5EF4-FFF2-40B4-BE49-F238E27FC236}">
                  <a16:creationId xmlns="" xmlns:a16="http://schemas.microsoft.com/office/drawing/2014/main" id="{FD6A401B-B27E-4CB8-9EC0-A47F166EC9FE}"/>
                </a:ext>
              </a:extLst>
            </p:cNvPr>
            <p:cNvSpPr/>
            <p:nvPr/>
          </p:nvSpPr>
          <p:spPr>
            <a:xfrm rot="2700000">
              <a:off x="848118" y="2443882"/>
              <a:ext cx="788670" cy="788670"/>
            </a:xfrm>
            <a:prstGeom prst="roundRect">
              <a:avLst>
                <a:gd name="adj" fmla="val 2244"/>
              </a:avLst>
            </a:prstGeom>
            <a:solidFill>
              <a:srgbClr val="00539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schemeClr val="tx1">
                    <a:lumMod val="50000"/>
                  </a:schemeClr>
                </a:solidFill>
              </a:endParaRPr>
            </a:p>
          </p:txBody>
        </p:sp>
        <p:sp>
          <p:nvSpPr>
            <p:cNvPr id="31" name="Rectangle: Rounded Corners 34">
              <a:extLst>
                <a:ext uri="{FF2B5EF4-FFF2-40B4-BE49-F238E27FC236}">
                  <a16:creationId xmlns="" xmlns:a16="http://schemas.microsoft.com/office/drawing/2014/main" id="{D23389F8-2E4A-45F2-A137-E48B706D0BB2}"/>
                </a:ext>
              </a:extLst>
            </p:cNvPr>
            <p:cNvSpPr/>
            <p:nvPr/>
          </p:nvSpPr>
          <p:spPr>
            <a:xfrm rot="2700000">
              <a:off x="2511497" y="2443882"/>
              <a:ext cx="788670" cy="788670"/>
            </a:xfrm>
            <a:prstGeom prst="roundRect">
              <a:avLst>
                <a:gd name="adj" fmla="val 2244"/>
              </a:avLst>
            </a:prstGeom>
            <a:solidFill>
              <a:srgbClr val="00539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schemeClr val="tx1">
                    <a:lumMod val="50000"/>
                  </a:schemeClr>
                </a:solidFill>
              </a:endParaRPr>
            </a:p>
          </p:txBody>
        </p:sp>
        <p:sp>
          <p:nvSpPr>
            <p:cNvPr id="32" name="Rectangle: Rounded Corners 35">
              <a:extLst>
                <a:ext uri="{FF2B5EF4-FFF2-40B4-BE49-F238E27FC236}">
                  <a16:creationId xmlns="" xmlns:a16="http://schemas.microsoft.com/office/drawing/2014/main" id="{F5889EB8-573F-46CC-87F6-BA12BE105707}"/>
                </a:ext>
              </a:extLst>
            </p:cNvPr>
            <p:cNvSpPr/>
            <p:nvPr/>
          </p:nvSpPr>
          <p:spPr>
            <a:xfrm rot="2700000">
              <a:off x="4179192" y="2443882"/>
              <a:ext cx="788670" cy="788670"/>
            </a:xfrm>
            <a:prstGeom prst="roundRect">
              <a:avLst>
                <a:gd name="adj" fmla="val 2244"/>
              </a:avLst>
            </a:prstGeom>
            <a:solidFill>
              <a:srgbClr val="00539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schemeClr val="tx1">
                    <a:lumMod val="50000"/>
                  </a:schemeClr>
                </a:solidFill>
              </a:endParaRPr>
            </a:p>
          </p:txBody>
        </p:sp>
        <p:sp>
          <p:nvSpPr>
            <p:cNvPr id="33" name="Rectangle: Rounded Corners 36">
              <a:extLst>
                <a:ext uri="{FF2B5EF4-FFF2-40B4-BE49-F238E27FC236}">
                  <a16:creationId xmlns="" xmlns:a16="http://schemas.microsoft.com/office/drawing/2014/main" id="{3AFB8888-6B5F-49D8-8EAB-BBFBEAD69CA6}"/>
                </a:ext>
              </a:extLst>
            </p:cNvPr>
            <p:cNvSpPr/>
            <p:nvPr/>
          </p:nvSpPr>
          <p:spPr>
            <a:xfrm rot="2700000">
              <a:off x="5842147" y="2443882"/>
              <a:ext cx="788670" cy="788670"/>
            </a:xfrm>
            <a:prstGeom prst="roundRect">
              <a:avLst>
                <a:gd name="adj" fmla="val 2244"/>
              </a:avLst>
            </a:prstGeom>
            <a:solidFill>
              <a:srgbClr val="00539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schemeClr val="tx1">
                    <a:lumMod val="50000"/>
                  </a:schemeClr>
                </a:solidFill>
              </a:endParaRPr>
            </a:p>
          </p:txBody>
        </p:sp>
        <p:sp>
          <p:nvSpPr>
            <p:cNvPr id="34" name="Rectangle: Rounded Corners 37">
              <a:extLst>
                <a:ext uri="{FF2B5EF4-FFF2-40B4-BE49-F238E27FC236}">
                  <a16:creationId xmlns="" xmlns:a16="http://schemas.microsoft.com/office/drawing/2014/main" id="{92EAE9D9-BEAC-4BF7-A027-A4DD9A8B719B}"/>
                </a:ext>
              </a:extLst>
            </p:cNvPr>
            <p:cNvSpPr/>
            <p:nvPr/>
          </p:nvSpPr>
          <p:spPr>
            <a:xfrm rot="2700000">
              <a:off x="7521034" y="2443882"/>
              <a:ext cx="788670" cy="788670"/>
            </a:xfrm>
            <a:prstGeom prst="roundRect">
              <a:avLst>
                <a:gd name="adj" fmla="val 2244"/>
              </a:avLst>
            </a:prstGeom>
            <a:solidFill>
              <a:srgbClr val="00539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schemeClr val="tx1">
                    <a:lumMod val="50000"/>
                  </a:schemeClr>
                </a:solidFill>
              </a:endParaRPr>
            </a:p>
          </p:txBody>
        </p:sp>
        <p:sp>
          <p:nvSpPr>
            <p:cNvPr id="35" name="TextBox 34">
              <a:extLst>
                <a:ext uri="{FF2B5EF4-FFF2-40B4-BE49-F238E27FC236}">
                  <a16:creationId xmlns="" xmlns:a16="http://schemas.microsoft.com/office/drawing/2014/main" id="{D8ED94EB-AE8F-4C50-A8DE-B8BE9620132C}"/>
                </a:ext>
              </a:extLst>
            </p:cNvPr>
            <p:cNvSpPr txBox="1"/>
            <p:nvPr/>
          </p:nvSpPr>
          <p:spPr>
            <a:xfrm>
              <a:off x="488871" y="4204155"/>
              <a:ext cx="1507165" cy="276999"/>
            </a:xfrm>
            <a:prstGeom prst="rect">
              <a:avLst/>
            </a:prstGeom>
            <a:noFill/>
          </p:spPr>
          <p:txBody>
            <a:bodyPr wrap="square" lIns="0" rIns="0" rtlCol="0" anchor="b">
              <a:spAutoFit/>
            </a:bodyPr>
            <a:lstStyle/>
            <a:p>
              <a:pPr algn="ctr"/>
              <a:r>
                <a:rPr lang="en-US" b="1" dirty="0">
                  <a:solidFill>
                    <a:schemeClr val="tx1">
                      <a:lumMod val="50000"/>
                    </a:schemeClr>
                  </a:solidFill>
                  <a:latin typeface="Franklin Gothic Book" panose="020B0503020102020204" pitchFamily="34" charset="0"/>
                </a:rPr>
                <a:t>Modularity</a:t>
              </a:r>
            </a:p>
          </p:txBody>
        </p:sp>
        <p:sp>
          <p:nvSpPr>
            <p:cNvPr id="37" name="TextBox 36">
              <a:extLst>
                <a:ext uri="{FF2B5EF4-FFF2-40B4-BE49-F238E27FC236}">
                  <a16:creationId xmlns="" xmlns:a16="http://schemas.microsoft.com/office/drawing/2014/main" id="{D93892EE-C88B-47A8-B3E3-E3ED45D39779}"/>
                </a:ext>
              </a:extLst>
            </p:cNvPr>
            <p:cNvSpPr txBox="1"/>
            <p:nvPr/>
          </p:nvSpPr>
          <p:spPr>
            <a:xfrm>
              <a:off x="2153644" y="4204155"/>
              <a:ext cx="1507165" cy="461665"/>
            </a:xfrm>
            <a:prstGeom prst="rect">
              <a:avLst/>
            </a:prstGeom>
            <a:noFill/>
          </p:spPr>
          <p:txBody>
            <a:bodyPr wrap="square" lIns="0" rIns="0" rtlCol="0" anchor="b">
              <a:spAutoFit/>
            </a:bodyPr>
            <a:lstStyle/>
            <a:p>
              <a:pPr algn="ctr"/>
              <a:r>
                <a:rPr lang="en-US" b="1" dirty="0">
                  <a:solidFill>
                    <a:schemeClr val="tx1">
                      <a:lumMod val="50000"/>
                    </a:schemeClr>
                  </a:solidFill>
                  <a:latin typeface="Franklin Gothic Book" panose="020B0503020102020204" pitchFamily="34" charset="0"/>
                </a:rPr>
                <a:t>Interoperable multi-platform networking</a:t>
              </a:r>
            </a:p>
          </p:txBody>
        </p:sp>
        <p:sp>
          <p:nvSpPr>
            <p:cNvPr id="39" name="TextBox 38">
              <a:extLst>
                <a:ext uri="{FF2B5EF4-FFF2-40B4-BE49-F238E27FC236}">
                  <a16:creationId xmlns="" xmlns:a16="http://schemas.microsoft.com/office/drawing/2014/main" id="{1E0943BE-94E1-4F82-99E5-6FFD01842BF8}"/>
                </a:ext>
              </a:extLst>
            </p:cNvPr>
            <p:cNvSpPr txBox="1"/>
            <p:nvPr/>
          </p:nvSpPr>
          <p:spPr>
            <a:xfrm>
              <a:off x="3818418" y="4134906"/>
              <a:ext cx="1507165" cy="646331"/>
            </a:xfrm>
            <a:prstGeom prst="rect">
              <a:avLst/>
            </a:prstGeom>
            <a:noFill/>
          </p:spPr>
          <p:txBody>
            <a:bodyPr wrap="square" lIns="0" rIns="0" rtlCol="0" anchor="b">
              <a:spAutoFit/>
            </a:bodyPr>
            <a:lstStyle/>
            <a:p>
              <a:pPr algn="ctr"/>
              <a:r>
                <a:rPr lang="en-US" b="1" dirty="0">
                  <a:solidFill>
                    <a:schemeClr val="tx1">
                      <a:lumMod val="50000"/>
                    </a:schemeClr>
                  </a:solidFill>
                  <a:latin typeface="Franklin Gothic Book" panose="020B0503020102020204" pitchFamily="34" charset="0"/>
                </a:rPr>
                <a:t>Open source technologies and open data</a:t>
              </a:r>
            </a:p>
          </p:txBody>
        </p:sp>
        <p:sp>
          <p:nvSpPr>
            <p:cNvPr id="41" name="TextBox 40">
              <a:extLst>
                <a:ext uri="{FF2B5EF4-FFF2-40B4-BE49-F238E27FC236}">
                  <a16:creationId xmlns="" xmlns:a16="http://schemas.microsoft.com/office/drawing/2014/main" id="{F648EC08-951B-4F3E-8DD0-D635469EED8A}"/>
                </a:ext>
              </a:extLst>
            </p:cNvPr>
            <p:cNvSpPr txBox="1"/>
            <p:nvPr/>
          </p:nvSpPr>
          <p:spPr>
            <a:xfrm>
              <a:off x="5503007" y="4139387"/>
              <a:ext cx="1507165" cy="830997"/>
            </a:xfrm>
            <a:prstGeom prst="rect">
              <a:avLst/>
            </a:prstGeom>
            <a:noFill/>
          </p:spPr>
          <p:txBody>
            <a:bodyPr wrap="square" lIns="0" rIns="0" rtlCol="0" anchor="b">
              <a:spAutoFit/>
            </a:bodyPr>
            <a:lstStyle/>
            <a:p>
              <a:pPr algn="ctr"/>
              <a:r>
                <a:rPr lang="en-US" b="1" dirty="0">
                  <a:solidFill>
                    <a:schemeClr val="tx1">
                      <a:lumMod val="50000"/>
                    </a:schemeClr>
                  </a:solidFill>
                  <a:latin typeface="Franklin Gothic Book" panose="020B0503020102020204" pitchFamily="34" charset="0"/>
                </a:rPr>
                <a:t>eProcurement resource for quality clean digital public procurement data</a:t>
              </a:r>
            </a:p>
          </p:txBody>
        </p:sp>
        <p:sp>
          <p:nvSpPr>
            <p:cNvPr id="43" name="TextBox 42">
              <a:extLst>
                <a:ext uri="{FF2B5EF4-FFF2-40B4-BE49-F238E27FC236}">
                  <a16:creationId xmlns="" xmlns:a16="http://schemas.microsoft.com/office/drawing/2014/main" id="{C5FDB880-0A1D-4552-AF9F-681F12D6AD78}"/>
                </a:ext>
              </a:extLst>
            </p:cNvPr>
            <p:cNvSpPr txBox="1"/>
            <p:nvPr/>
          </p:nvSpPr>
          <p:spPr>
            <a:xfrm>
              <a:off x="7161787" y="4134906"/>
              <a:ext cx="1507165" cy="830997"/>
            </a:xfrm>
            <a:prstGeom prst="rect">
              <a:avLst/>
            </a:prstGeom>
            <a:noFill/>
          </p:spPr>
          <p:txBody>
            <a:bodyPr wrap="square" lIns="0" rIns="0" rtlCol="0" anchor="b">
              <a:spAutoFit/>
            </a:bodyPr>
            <a:lstStyle/>
            <a:p>
              <a:pPr algn="ctr"/>
              <a:r>
                <a:rPr lang="en-US" b="1" dirty="0">
                  <a:solidFill>
                    <a:schemeClr val="tx1">
                      <a:lumMod val="50000"/>
                    </a:schemeClr>
                  </a:solidFill>
                  <a:latin typeface="Franklin Gothic Book" panose="020B0503020102020204" pitchFamily="34" charset="0"/>
                </a:rPr>
                <a:t>Creation of online procurement markets and data-driven service</a:t>
              </a:r>
            </a:p>
          </p:txBody>
        </p:sp>
        <p:pic>
          <p:nvPicPr>
            <p:cNvPr id="59412" name="Picture 20" descr="https://static.thenounproject.com/png/2331006-200.png"/>
            <p:cNvPicPr>
              <a:picLocks noChangeAspect="1" noChangeArrowheads="1"/>
            </p:cNvPicPr>
            <p:nvPr/>
          </p:nvPicPr>
          <p:blipFill>
            <a:blip r:embed="rId8" cstate="print">
              <a:lum bright="70000" contrast="-70000"/>
              <a:extLst>
                <a:ext uri="{28A0092B-C50C-407E-A947-70E740481C1C}">
                  <a14:useLocalDpi xmlns:a14="http://schemas.microsoft.com/office/drawing/2010/main" val="0"/>
                </a:ext>
              </a:extLst>
            </a:blip>
            <a:srcRect/>
            <a:stretch>
              <a:fillRect/>
            </a:stretch>
          </p:blipFill>
          <p:spPr bwMode="auto">
            <a:xfrm>
              <a:off x="990453" y="2586217"/>
              <a:ext cx="504000" cy="504000"/>
            </a:xfrm>
            <a:prstGeom prst="rect">
              <a:avLst/>
            </a:prstGeom>
            <a:noFill/>
            <a:extLst>
              <a:ext uri="{909E8E84-426E-40DD-AFC4-6F175D3DCCD1}">
                <a14:hiddenFill xmlns:a14="http://schemas.microsoft.com/office/drawing/2010/main">
                  <a:solidFill>
                    <a:srgbClr val="FFFFFF"/>
                  </a:solidFill>
                </a14:hiddenFill>
              </a:ext>
            </a:extLst>
          </p:spPr>
        </p:pic>
        <p:pic>
          <p:nvPicPr>
            <p:cNvPr id="59414" name="Picture 22" descr="https://static.thenounproject.com/png/2049881-200.png"/>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a:stretch>
              <a:fillRect/>
            </a:stretch>
          </p:blipFill>
          <p:spPr bwMode="auto">
            <a:xfrm>
              <a:off x="2643047" y="2586217"/>
              <a:ext cx="504000" cy="50400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0" descr="https://static.thenounproject.com/png/749139-200.png"/>
            <p:cNvPicPr>
              <a:picLocks noChangeAspect="1" noChangeArrowheads="1"/>
            </p:cNvPicPr>
            <p:nvPr/>
          </p:nvPicPr>
          <p:blipFill>
            <a:blip r:embed="rId10" cstate="print">
              <a:lum bright="70000" contrast="-70000"/>
              <a:extLst>
                <a:ext uri="{BEBA8EAE-BF5A-486C-A8C5-ECC9F3942E4B}">
                  <a14:imgProps xmlns:a14="http://schemas.microsoft.com/office/drawing/2010/main">
                    <a14:imgLayer r:embed="rId11">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4366751" y="2586217"/>
              <a:ext cx="504000" cy="504000"/>
            </a:xfrm>
            <a:prstGeom prst="rect">
              <a:avLst/>
            </a:prstGeom>
            <a:noFill/>
            <a:extLst>
              <a:ext uri="{909E8E84-426E-40DD-AFC4-6F175D3DCCD1}">
                <a14:hiddenFill xmlns:a14="http://schemas.microsoft.com/office/drawing/2010/main">
                  <a:solidFill>
                    <a:srgbClr val="FFFFFF"/>
                  </a:solidFill>
                </a14:hiddenFill>
              </a:ext>
            </a:extLst>
          </p:spPr>
        </p:pic>
        <p:pic>
          <p:nvPicPr>
            <p:cNvPr id="59416" name="Picture 24" descr="https://static.thenounproject.com/png/2892364-200.png"/>
            <p:cNvPicPr>
              <a:picLocks noChangeAspect="1" noChangeArrowheads="1"/>
            </p:cNvPicPr>
            <p:nvPr/>
          </p:nvPicPr>
          <p:blipFill>
            <a:blip r:embed="rId12" cstate="print">
              <a:lum bright="70000" contrast="-70000"/>
              <a:extLst>
                <a:ext uri="{28A0092B-C50C-407E-A947-70E740481C1C}">
                  <a14:useLocalDpi xmlns:a14="http://schemas.microsoft.com/office/drawing/2010/main" val="0"/>
                </a:ext>
              </a:extLst>
            </a:blip>
            <a:srcRect/>
            <a:stretch>
              <a:fillRect/>
            </a:stretch>
          </p:blipFill>
          <p:spPr bwMode="auto">
            <a:xfrm>
              <a:off x="5984774" y="2597640"/>
              <a:ext cx="504000" cy="504000"/>
            </a:xfrm>
            <a:prstGeom prst="rect">
              <a:avLst/>
            </a:prstGeom>
            <a:noFill/>
            <a:extLst>
              <a:ext uri="{909E8E84-426E-40DD-AFC4-6F175D3DCCD1}">
                <a14:hiddenFill xmlns:a14="http://schemas.microsoft.com/office/drawing/2010/main">
                  <a:solidFill>
                    <a:srgbClr val="FFFFFF"/>
                  </a:solidFill>
                </a14:hiddenFill>
              </a:ext>
            </a:extLst>
          </p:spPr>
        </p:pic>
        <p:pic>
          <p:nvPicPr>
            <p:cNvPr id="59418" name="Picture 26" descr="https://static.thenounproject.com/png/2423339-200.png"/>
            <p:cNvPicPr>
              <a:picLocks noChangeAspect="1" noChangeArrowheads="1"/>
            </p:cNvPicPr>
            <p:nvPr/>
          </p:nvPicPr>
          <p:blipFill>
            <a:blip r:embed="rId13" cstate="print">
              <a:lum bright="70000" contrast="-70000"/>
              <a:extLst>
                <a:ext uri="{28A0092B-C50C-407E-A947-70E740481C1C}">
                  <a14:useLocalDpi xmlns:a14="http://schemas.microsoft.com/office/drawing/2010/main" val="0"/>
                </a:ext>
              </a:extLst>
            </a:blip>
            <a:srcRect/>
            <a:stretch>
              <a:fillRect/>
            </a:stretch>
          </p:blipFill>
          <p:spPr bwMode="auto">
            <a:xfrm>
              <a:off x="7663369" y="2586217"/>
              <a:ext cx="504000" cy="504000"/>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Title 1"/>
          <p:cNvSpPr txBox="1">
            <a:spLocks/>
          </p:cNvSpPr>
          <p:nvPr/>
        </p:nvSpPr>
        <p:spPr>
          <a:xfrm>
            <a:off x="574673" y="101405"/>
            <a:ext cx="6985001" cy="617733"/>
          </a:xfrm>
          <a:prstGeom prst="rect">
            <a:avLst/>
          </a:prstGeom>
        </p:spPr>
        <p:txBody>
          <a:bodyPr vert="horz" lIns="0" tIns="0" rIns="0" bIns="0" rtlCol="0" anchor="ctr">
            <a:norm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r>
              <a:rPr lang="en-GB" dirty="0" smtClean="0"/>
              <a:t>Creating MTender</a:t>
            </a:r>
            <a:endParaRPr lang="en-GB" dirty="0"/>
          </a:p>
        </p:txBody>
      </p:sp>
      <p:sp>
        <p:nvSpPr>
          <p:cNvPr id="2" name="Date Placeholder 1"/>
          <p:cNvSpPr>
            <a:spLocks noGrp="1"/>
          </p:cNvSpPr>
          <p:nvPr>
            <p:ph type="dt" sz="half" idx="2"/>
          </p:nvPr>
        </p:nvSpPr>
        <p:spPr/>
        <p:txBody>
          <a:bodyPr/>
          <a:lstStyle/>
          <a:p>
            <a:fld id="{7CF7630B-1CA5-4A6D-BFEB-8E7F90B4667E}" type="datetime3">
              <a:rPr lang="en-GB" smtClean="0"/>
              <a:t>7 July, 2020</a:t>
            </a:fld>
            <a:endParaRPr lang="en-GB" dirty="0"/>
          </a:p>
        </p:txBody>
      </p:sp>
      <p:sp>
        <p:nvSpPr>
          <p:cNvPr id="3" name="Slide Number Placeholder 2"/>
          <p:cNvSpPr>
            <a:spLocks noGrp="1"/>
          </p:cNvSpPr>
          <p:nvPr>
            <p:ph type="sldNum" sz="quarter" idx="4"/>
          </p:nvPr>
        </p:nvSpPr>
        <p:spPr/>
        <p:txBody>
          <a:bodyPr/>
          <a:lstStyle/>
          <a:p>
            <a:fld id="{71F9F866-B438-9445-8D9F-1F8FF6608833}" type="slidenum">
              <a:rPr lang="en-GB" smtClean="0"/>
              <a:pPr/>
              <a:t>49</a:t>
            </a:fld>
            <a:endParaRPr lang="en-GB" dirty="0"/>
          </a:p>
        </p:txBody>
      </p:sp>
      <p:sp>
        <p:nvSpPr>
          <p:cNvPr id="44" name="TextBox 43"/>
          <p:cNvSpPr txBox="1"/>
          <p:nvPr/>
        </p:nvSpPr>
        <p:spPr>
          <a:xfrm>
            <a:off x="574673" y="764960"/>
            <a:ext cx="8511936"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Key Advantages - Open OCDS Networking Multi-Platform Digital Procurement</a:t>
            </a:r>
          </a:p>
        </p:txBody>
      </p:sp>
    </p:spTree>
    <p:extLst>
      <p:ext uri="{BB962C8B-B14F-4D97-AF65-F5344CB8AC3E}">
        <p14:creationId xmlns:p14="http://schemas.microsoft.com/office/powerpoint/2010/main" val="722850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extLst>
              <p:ext uri="{D42A27DB-BD31-4B8C-83A1-F6EECF244321}">
                <p14:modId xmlns:p14="http://schemas.microsoft.com/office/powerpoint/2010/main" val="19340228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543"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spcAft>
                <a:spcPts val="600"/>
              </a:spcAft>
            </a:pPr>
            <a:endParaRPr lang="en-GB"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3" name="Date Placeholder 2"/>
          <p:cNvSpPr>
            <a:spLocks noGrp="1"/>
          </p:cNvSpPr>
          <p:nvPr>
            <p:ph type="dt" sz="half" idx="2"/>
          </p:nvPr>
        </p:nvSpPr>
        <p:spPr/>
        <p:txBody>
          <a:bodyPr/>
          <a:lstStyle/>
          <a:p>
            <a:fld id="{4E71F993-49C6-494F-860A-700A7442186E}" type="datetime3">
              <a:rPr lang="en-GB" smtClean="0"/>
              <a:t>7 July, 2020</a:t>
            </a:fld>
            <a:endParaRPr lang="en-GB" dirty="0"/>
          </a:p>
        </p:txBody>
      </p:sp>
      <p:sp>
        <p:nvSpPr>
          <p:cNvPr id="5" name="Slide Number Placeholder 4"/>
          <p:cNvSpPr>
            <a:spLocks noGrp="1"/>
          </p:cNvSpPr>
          <p:nvPr>
            <p:ph type="sldNum" sz="quarter" idx="4"/>
          </p:nvPr>
        </p:nvSpPr>
        <p:spPr/>
        <p:txBody>
          <a:bodyPr/>
          <a:lstStyle/>
          <a:p>
            <a:fld id="{71F9F866-B438-9445-8D9F-1F8FF6608833}" type="slidenum">
              <a:rPr lang="en-GB" smtClean="0"/>
              <a:pPr/>
              <a:t>5</a:t>
            </a:fld>
            <a:endParaRPr lang="en-GB" dirty="0"/>
          </a:p>
        </p:txBody>
      </p:sp>
      <p:sp>
        <p:nvSpPr>
          <p:cNvPr id="7" name="Title 1"/>
          <p:cNvSpPr>
            <a:spLocks noGrp="1"/>
          </p:cNvSpPr>
          <p:nvPr>
            <p:ph type="title"/>
          </p:nvPr>
        </p:nvSpPr>
        <p:spPr>
          <a:xfrm>
            <a:off x="574673" y="101405"/>
            <a:ext cx="6985001" cy="617733"/>
          </a:xfrm>
        </p:spPr>
        <p:txBody>
          <a:bodyPr/>
          <a:lstStyle/>
          <a:p>
            <a:r>
              <a:rPr lang="en-GB" dirty="0"/>
              <a:t>EU Delegation assistance project</a:t>
            </a:r>
          </a:p>
        </p:txBody>
      </p:sp>
      <p:sp>
        <p:nvSpPr>
          <p:cNvPr id="4" name="Rounded Rectangle 3"/>
          <p:cNvSpPr/>
          <p:nvPr/>
        </p:nvSpPr>
        <p:spPr>
          <a:xfrm>
            <a:off x="2349500" y="2235200"/>
            <a:ext cx="4178300" cy="2387600"/>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sz="2800" dirty="0">
                <a:latin typeface="Franklin Gothic Book" panose="020B0503020102020204" pitchFamily="34" charset="0"/>
              </a:rPr>
              <a:t>Presentation by the EU Delegation</a:t>
            </a:r>
          </a:p>
        </p:txBody>
      </p:sp>
    </p:spTree>
    <p:extLst>
      <p:ext uri="{BB962C8B-B14F-4D97-AF65-F5344CB8AC3E}">
        <p14:creationId xmlns:p14="http://schemas.microsoft.com/office/powerpoint/2010/main" val="26578241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7 Objeto" hidden="1"/>
          <p:cNvGraphicFramePr>
            <a:graphicFrameLocks noChangeAspect="1"/>
          </p:cNvGraphicFramePr>
          <p:nvPr>
            <p:custDataLst>
              <p:tags r:id="rId2"/>
            </p:custDataLst>
            <p:extLst>
              <p:ext uri="{D42A27DB-BD31-4B8C-83A1-F6EECF244321}">
                <p14:modId xmlns:p14="http://schemas.microsoft.com/office/powerpoint/2010/main" val="35146057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9208"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Rectángulo 2"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endParaRPr lang="en-US"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16" name="4 Título"/>
          <p:cNvSpPr txBox="1">
            <a:spLocks/>
          </p:cNvSpPr>
          <p:nvPr/>
        </p:nvSpPr>
        <p:spPr>
          <a:xfrm>
            <a:off x="619125" y="260648"/>
            <a:ext cx="6391275" cy="635000"/>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endParaRPr lang="en-US" sz="2000" dirty="0">
              <a:solidFill>
                <a:schemeClr val="accent2"/>
              </a:solidFill>
            </a:endParaRPr>
          </a:p>
        </p:txBody>
      </p:sp>
      <p:grpSp>
        <p:nvGrpSpPr>
          <p:cNvPr id="25" name="Group 24"/>
          <p:cNvGrpSpPr/>
          <p:nvPr/>
        </p:nvGrpSpPr>
        <p:grpSpPr>
          <a:xfrm>
            <a:off x="474445" y="1373313"/>
            <a:ext cx="8075504" cy="1621949"/>
            <a:chOff x="474445" y="1373313"/>
            <a:chExt cx="8075504" cy="1621949"/>
          </a:xfrm>
        </p:grpSpPr>
        <p:grpSp>
          <p:nvGrpSpPr>
            <p:cNvPr id="4" name="Group 3"/>
            <p:cNvGrpSpPr/>
            <p:nvPr/>
          </p:nvGrpSpPr>
          <p:grpSpPr>
            <a:xfrm>
              <a:off x="868130" y="1716932"/>
              <a:ext cx="788670" cy="788670"/>
              <a:chOff x="848118" y="2773357"/>
              <a:chExt cx="788670" cy="788670"/>
            </a:xfrm>
          </p:grpSpPr>
          <p:sp>
            <p:nvSpPr>
              <p:cNvPr id="9" name="Rectangle: Rounded Corners 33">
                <a:extLst>
                  <a:ext uri="{FF2B5EF4-FFF2-40B4-BE49-F238E27FC236}">
                    <a16:creationId xmlns="" xmlns:a16="http://schemas.microsoft.com/office/drawing/2014/main" id="{FD6A401B-B27E-4CB8-9EC0-A47F166EC9FE}"/>
                  </a:ext>
                </a:extLst>
              </p:cNvPr>
              <p:cNvSpPr/>
              <p:nvPr/>
            </p:nvSpPr>
            <p:spPr>
              <a:xfrm rot="2700000">
                <a:off x="848118" y="2773357"/>
                <a:ext cx="788670" cy="788670"/>
              </a:xfrm>
              <a:prstGeom prst="roundRect">
                <a:avLst>
                  <a:gd name="adj" fmla="val 2244"/>
                </a:avLst>
              </a:prstGeom>
              <a:solidFill>
                <a:srgbClr val="00539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12" name="Picture 20" descr="https://static.thenounproject.com/png/2331006-200.png"/>
              <p:cNvPicPr>
                <a:picLocks noChangeAspect="1" noChangeArrowheads="1"/>
              </p:cNvPicPr>
              <p:nvPr/>
            </p:nvPicPr>
            <p:blipFill>
              <a:blip r:embed="rId8" cstate="print">
                <a:lum bright="70000" contrast="-70000"/>
                <a:extLst>
                  <a:ext uri="{28A0092B-C50C-407E-A947-70E740481C1C}">
                    <a14:useLocalDpi xmlns:a14="http://schemas.microsoft.com/office/drawing/2010/main" val="0"/>
                  </a:ext>
                </a:extLst>
              </a:blip>
              <a:srcRect/>
              <a:stretch>
                <a:fillRect/>
              </a:stretch>
            </p:blipFill>
            <p:spPr bwMode="auto">
              <a:xfrm>
                <a:off x="990453" y="2915692"/>
                <a:ext cx="504000" cy="504000"/>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TextBox 16"/>
            <p:cNvSpPr txBox="1"/>
            <p:nvPr/>
          </p:nvSpPr>
          <p:spPr>
            <a:xfrm>
              <a:off x="1987784" y="1373313"/>
              <a:ext cx="6562165" cy="1600438"/>
            </a:xfrm>
            <a:prstGeom prst="rect">
              <a:avLst/>
            </a:prstGeom>
            <a:noFill/>
          </p:spPr>
          <p:txBody>
            <a:bodyPr wrap="square" rtlCol="0">
              <a:spAutoFit/>
            </a:bodyPr>
            <a:lstStyle/>
            <a:p>
              <a:pPr marL="285750" indent="-285750" algn="just">
                <a:buClr>
                  <a:srgbClr val="04042E"/>
                </a:buClr>
                <a:buFont typeface="Wingdings" panose="05000000000000000000" pitchFamily="2" charset="2"/>
                <a:buChar char="§"/>
              </a:pPr>
              <a:r>
                <a:rPr lang="en-US" sz="1400" dirty="0">
                  <a:solidFill>
                    <a:schemeClr val="tx1">
                      <a:lumMod val="50000"/>
                    </a:schemeClr>
                  </a:solidFill>
                </a:rPr>
                <a:t>Provides </a:t>
              </a:r>
              <a:r>
                <a:rPr lang="en-US" sz="1400" b="1" dirty="0">
                  <a:solidFill>
                    <a:schemeClr val="tx1">
                      <a:lumMod val="50000"/>
                    </a:schemeClr>
                  </a:solidFill>
                </a:rPr>
                <a:t>potential for automation </a:t>
              </a:r>
              <a:r>
                <a:rPr lang="en-US" sz="1400" dirty="0">
                  <a:solidFill>
                    <a:schemeClr val="tx1">
                      <a:lumMod val="50000"/>
                    </a:schemeClr>
                  </a:solidFill>
                </a:rPr>
                <a:t>in context of diverging levels of available government services</a:t>
              </a:r>
            </a:p>
            <a:p>
              <a:pPr marL="285750" indent="-285750" algn="just">
                <a:buClr>
                  <a:srgbClr val="04042E"/>
                </a:buClr>
                <a:buFont typeface="Wingdings" panose="05000000000000000000" pitchFamily="2" charset="2"/>
                <a:buChar char="§"/>
              </a:pPr>
              <a:r>
                <a:rPr lang="en-US" sz="1400" b="1" dirty="0">
                  <a:solidFill>
                    <a:schemeClr val="tx1">
                      <a:lumMod val="50000"/>
                    </a:schemeClr>
                  </a:solidFill>
                </a:rPr>
                <a:t>Flexibility in terms of the use of various popular standard libraries of technical specifications, terms and conditions of contracts </a:t>
              </a:r>
              <a:r>
                <a:rPr lang="en-US" sz="1400" dirty="0">
                  <a:solidFill>
                    <a:schemeClr val="tx1">
                      <a:lumMod val="50000"/>
                    </a:schemeClr>
                  </a:solidFill>
                </a:rPr>
                <a:t>and framework agreements, award criteria and evaluation methodologies</a:t>
              </a:r>
            </a:p>
            <a:p>
              <a:pPr marL="285750" indent="-285750" algn="just">
                <a:buClr>
                  <a:srgbClr val="04042E"/>
                </a:buClr>
                <a:buFont typeface="Wingdings" panose="05000000000000000000" pitchFamily="2" charset="2"/>
                <a:buChar char="§"/>
              </a:pPr>
              <a:r>
                <a:rPr lang="en-US" sz="1400" b="1" dirty="0">
                  <a:solidFill>
                    <a:schemeClr val="tx1">
                      <a:lumMod val="50000"/>
                    </a:schemeClr>
                  </a:solidFill>
                </a:rPr>
                <a:t>Adaptable in terms of setting-up procurement </a:t>
              </a:r>
              <a:r>
                <a:rPr lang="en-US" sz="1400" dirty="0">
                  <a:solidFill>
                    <a:schemeClr val="tx1">
                      <a:lumMod val="50000"/>
                    </a:schemeClr>
                  </a:solidFill>
                </a:rPr>
                <a:t>cycle data management and permissions to use specific workflows of the system </a:t>
              </a:r>
            </a:p>
          </p:txBody>
        </p:sp>
        <p:sp>
          <p:nvSpPr>
            <p:cNvPr id="18" name="TextBox 17">
              <a:extLst>
                <a:ext uri="{FF2B5EF4-FFF2-40B4-BE49-F238E27FC236}">
                  <a16:creationId xmlns="" xmlns:a16="http://schemas.microsoft.com/office/drawing/2014/main" id="{D8ED94EB-AE8F-4C50-A8DE-B8BE9620132C}"/>
                </a:ext>
              </a:extLst>
            </p:cNvPr>
            <p:cNvSpPr txBox="1"/>
            <p:nvPr/>
          </p:nvSpPr>
          <p:spPr>
            <a:xfrm>
              <a:off x="474445" y="2718263"/>
              <a:ext cx="1507165" cy="276999"/>
            </a:xfrm>
            <a:prstGeom prst="rect">
              <a:avLst/>
            </a:prstGeom>
            <a:noFill/>
          </p:spPr>
          <p:txBody>
            <a:bodyPr wrap="square" lIns="0" rIns="0" rtlCol="0" anchor="b">
              <a:spAutoFit/>
            </a:bodyPr>
            <a:lstStyle/>
            <a:p>
              <a:pPr algn="ctr"/>
              <a:r>
                <a:rPr lang="en-US" b="1" dirty="0">
                  <a:solidFill>
                    <a:srgbClr val="00539B"/>
                  </a:solidFill>
                  <a:latin typeface="Franklin Gothic Book" panose="020B0503020102020204" pitchFamily="34" charset="0"/>
                </a:rPr>
                <a:t>Modularity</a:t>
              </a:r>
            </a:p>
          </p:txBody>
        </p:sp>
      </p:grpSp>
      <p:grpSp>
        <p:nvGrpSpPr>
          <p:cNvPr id="26" name="Group 25"/>
          <p:cNvGrpSpPr/>
          <p:nvPr/>
        </p:nvGrpSpPr>
        <p:grpSpPr>
          <a:xfrm>
            <a:off x="463659" y="3205119"/>
            <a:ext cx="8086290" cy="1581880"/>
            <a:chOff x="463659" y="3268619"/>
            <a:chExt cx="8086290" cy="1581880"/>
          </a:xfrm>
        </p:grpSpPr>
        <p:grpSp>
          <p:nvGrpSpPr>
            <p:cNvPr id="5" name="Group 4"/>
            <p:cNvGrpSpPr/>
            <p:nvPr/>
          </p:nvGrpSpPr>
          <p:grpSpPr>
            <a:xfrm>
              <a:off x="833692" y="3424647"/>
              <a:ext cx="788670" cy="788670"/>
              <a:chOff x="2511497" y="2773357"/>
              <a:chExt cx="788670" cy="788670"/>
            </a:xfrm>
          </p:grpSpPr>
          <p:sp>
            <p:nvSpPr>
              <p:cNvPr id="10" name="Rectangle: Rounded Corners 34">
                <a:extLst>
                  <a:ext uri="{FF2B5EF4-FFF2-40B4-BE49-F238E27FC236}">
                    <a16:creationId xmlns="" xmlns:a16="http://schemas.microsoft.com/office/drawing/2014/main" id="{D23389F8-2E4A-45F2-A137-E48B706D0BB2}"/>
                  </a:ext>
                </a:extLst>
              </p:cNvPr>
              <p:cNvSpPr/>
              <p:nvPr/>
            </p:nvSpPr>
            <p:spPr>
              <a:xfrm rot="2700000">
                <a:off x="2511497" y="2773357"/>
                <a:ext cx="788670" cy="788670"/>
              </a:xfrm>
              <a:prstGeom prst="roundRect">
                <a:avLst>
                  <a:gd name="adj" fmla="val 2244"/>
                </a:avLst>
              </a:prstGeom>
              <a:solidFill>
                <a:srgbClr val="00539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13" name="Picture 22" descr="https://static.thenounproject.com/png/2049881-200.png"/>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a:stretch>
                <a:fillRect/>
              </a:stretch>
            </p:blipFill>
            <p:spPr bwMode="auto">
              <a:xfrm>
                <a:off x="2643047" y="2915692"/>
                <a:ext cx="504000" cy="504000"/>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extBox 18">
              <a:extLst>
                <a:ext uri="{FF2B5EF4-FFF2-40B4-BE49-F238E27FC236}">
                  <a16:creationId xmlns="" xmlns:a16="http://schemas.microsoft.com/office/drawing/2014/main" id="{D93892EE-C88B-47A8-B3E3-E3ED45D39779}"/>
                </a:ext>
              </a:extLst>
            </p:cNvPr>
            <p:cNvSpPr txBox="1"/>
            <p:nvPr/>
          </p:nvSpPr>
          <p:spPr>
            <a:xfrm>
              <a:off x="463659" y="4388834"/>
              <a:ext cx="1507165" cy="461665"/>
            </a:xfrm>
            <a:prstGeom prst="rect">
              <a:avLst/>
            </a:prstGeom>
            <a:noFill/>
          </p:spPr>
          <p:txBody>
            <a:bodyPr wrap="square" lIns="0" rIns="0" rtlCol="0" anchor="b">
              <a:spAutoFit/>
            </a:bodyPr>
            <a:lstStyle/>
            <a:p>
              <a:pPr algn="ctr"/>
              <a:r>
                <a:rPr lang="en-US" b="1" dirty="0">
                  <a:solidFill>
                    <a:srgbClr val="00539B"/>
                  </a:solidFill>
                  <a:latin typeface="Franklin Gothic Book" panose="020B0503020102020204" pitchFamily="34" charset="0"/>
                </a:rPr>
                <a:t>Interoperable multi-platform networking</a:t>
              </a:r>
            </a:p>
          </p:txBody>
        </p:sp>
        <p:sp>
          <p:nvSpPr>
            <p:cNvPr id="20" name="TextBox 19"/>
            <p:cNvSpPr txBox="1"/>
            <p:nvPr/>
          </p:nvSpPr>
          <p:spPr>
            <a:xfrm>
              <a:off x="1987784" y="3268619"/>
              <a:ext cx="6562165" cy="1384995"/>
            </a:xfrm>
            <a:prstGeom prst="rect">
              <a:avLst/>
            </a:prstGeom>
            <a:noFill/>
          </p:spPr>
          <p:txBody>
            <a:bodyPr wrap="square" rtlCol="0">
              <a:spAutoFit/>
            </a:bodyPr>
            <a:lstStyle/>
            <a:p>
              <a:pPr marL="285750" indent="-285750" algn="just">
                <a:buClr>
                  <a:srgbClr val="04042E"/>
                </a:buClr>
                <a:buFont typeface="Wingdings" panose="05000000000000000000" pitchFamily="2" charset="2"/>
                <a:buChar char="§"/>
              </a:pPr>
              <a:r>
                <a:rPr lang="en-GB" sz="1400" dirty="0">
                  <a:solidFill>
                    <a:schemeClr val="tx1">
                      <a:lumMod val="50000"/>
                    </a:schemeClr>
                  </a:solidFill>
                </a:rPr>
                <a:t>Can</a:t>
              </a:r>
              <a:r>
                <a:rPr lang="en-GB" sz="1400" b="1" dirty="0">
                  <a:solidFill>
                    <a:schemeClr val="tx1">
                      <a:lumMod val="50000"/>
                    </a:schemeClr>
                  </a:solidFill>
                </a:rPr>
                <a:t> contribute to the creation of new digital procurement system </a:t>
              </a:r>
              <a:r>
                <a:rPr lang="en-GB" sz="1400" dirty="0">
                  <a:solidFill>
                    <a:schemeClr val="tx1">
                      <a:lumMod val="50000"/>
                    </a:schemeClr>
                  </a:solidFill>
                </a:rPr>
                <a:t>or improvement of the eProcurement system/s, even where there are already established commercial or public sector platforms in operation</a:t>
              </a:r>
            </a:p>
            <a:p>
              <a:pPr marL="285750" indent="-285750" algn="just">
                <a:buClr>
                  <a:srgbClr val="04042E"/>
                </a:buClr>
                <a:buFont typeface="Wingdings" panose="05000000000000000000" pitchFamily="2" charset="2"/>
                <a:buChar char="§"/>
              </a:pPr>
              <a:r>
                <a:rPr lang="en-GB" sz="1400" dirty="0">
                  <a:solidFill>
                    <a:schemeClr val="tx1">
                      <a:lumMod val="50000"/>
                    </a:schemeClr>
                  </a:solidFill>
                </a:rPr>
                <a:t>Can</a:t>
              </a:r>
              <a:r>
                <a:rPr lang="en-GB" sz="1400" b="1" dirty="0">
                  <a:solidFill>
                    <a:schemeClr val="tx1">
                      <a:lumMod val="50000"/>
                    </a:schemeClr>
                  </a:solidFill>
                </a:rPr>
                <a:t> be used to create a network or community </a:t>
              </a:r>
              <a:r>
                <a:rPr lang="en-GB" sz="1400" dirty="0">
                  <a:solidFill>
                    <a:schemeClr val="tx1">
                      <a:lumMod val="50000"/>
                    </a:schemeClr>
                  </a:solidFill>
                </a:rPr>
                <a:t>of jurisdictions with the OCDS digital procurement solutions</a:t>
              </a:r>
            </a:p>
            <a:p>
              <a:pPr marL="285750" indent="-285750" algn="just">
                <a:buClr>
                  <a:srgbClr val="04042E"/>
                </a:buClr>
                <a:buFont typeface="Wingdings" panose="05000000000000000000" pitchFamily="2" charset="2"/>
                <a:buChar char="§"/>
              </a:pPr>
              <a:r>
                <a:rPr lang="en-GB" sz="1400" dirty="0">
                  <a:solidFill>
                    <a:schemeClr val="tx1">
                      <a:lumMod val="50000"/>
                    </a:schemeClr>
                  </a:solidFill>
                </a:rPr>
                <a:t>Can</a:t>
              </a:r>
              <a:r>
                <a:rPr lang="en-GB" sz="1400" b="1" dirty="0">
                  <a:solidFill>
                    <a:schemeClr val="tx1">
                      <a:lumMod val="50000"/>
                    </a:schemeClr>
                  </a:solidFill>
                </a:rPr>
                <a:t> facilitate cross-border cooperation</a:t>
              </a:r>
            </a:p>
          </p:txBody>
        </p:sp>
      </p:grpSp>
      <p:grpSp>
        <p:nvGrpSpPr>
          <p:cNvPr id="15" name="Group 14"/>
          <p:cNvGrpSpPr/>
          <p:nvPr/>
        </p:nvGrpSpPr>
        <p:grpSpPr>
          <a:xfrm>
            <a:off x="480619" y="5015414"/>
            <a:ext cx="8067932" cy="1583977"/>
            <a:chOff x="480619" y="5142414"/>
            <a:chExt cx="8067932" cy="1583977"/>
          </a:xfrm>
        </p:grpSpPr>
        <p:grpSp>
          <p:nvGrpSpPr>
            <p:cNvPr id="7" name="Group 6"/>
            <p:cNvGrpSpPr/>
            <p:nvPr/>
          </p:nvGrpSpPr>
          <p:grpSpPr>
            <a:xfrm>
              <a:off x="822906" y="5170542"/>
              <a:ext cx="788670" cy="788670"/>
              <a:chOff x="4179192" y="2773357"/>
              <a:chExt cx="788670" cy="788670"/>
            </a:xfrm>
          </p:grpSpPr>
          <p:sp>
            <p:nvSpPr>
              <p:cNvPr id="11" name="Rectangle: Rounded Corners 35">
                <a:extLst>
                  <a:ext uri="{FF2B5EF4-FFF2-40B4-BE49-F238E27FC236}">
                    <a16:creationId xmlns="" xmlns:a16="http://schemas.microsoft.com/office/drawing/2014/main" id="{F5889EB8-573F-46CC-87F6-BA12BE105707}"/>
                  </a:ext>
                </a:extLst>
              </p:cNvPr>
              <p:cNvSpPr/>
              <p:nvPr/>
            </p:nvSpPr>
            <p:spPr>
              <a:xfrm rot="2700000">
                <a:off x="4179192" y="2773357"/>
                <a:ext cx="788670" cy="788670"/>
              </a:xfrm>
              <a:prstGeom prst="roundRect">
                <a:avLst>
                  <a:gd name="adj" fmla="val 2244"/>
                </a:avLst>
              </a:prstGeom>
              <a:solidFill>
                <a:srgbClr val="00539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14" name="Picture 20" descr="https://static.thenounproject.com/png/749139-200.png"/>
              <p:cNvPicPr>
                <a:picLocks noChangeAspect="1" noChangeArrowheads="1"/>
              </p:cNvPicPr>
              <p:nvPr/>
            </p:nvPicPr>
            <p:blipFill>
              <a:blip r:embed="rId10" cstate="print">
                <a:lum bright="70000" contrast="-70000"/>
                <a:extLst>
                  <a:ext uri="{BEBA8EAE-BF5A-486C-A8C5-ECC9F3942E4B}">
                    <a14:imgProps xmlns:a14="http://schemas.microsoft.com/office/drawing/2010/main">
                      <a14:imgLayer r:embed="rId11">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4366751" y="2915692"/>
                <a:ext cx="504000" cy="504000"/>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TextBox 20"/>
            <p:cNvSpPr txBox="1"/>
            <p:nvPr/>
          </p:nvSpPr>
          <p:spPr>
            <a:xfrm>
              <a:off x="1986386" y="5142414"/>
              <a:ext cx="6562165" cy="1384995"/>
            </a:xfrm>
            <a:prstGeom prst="rect">
              <a:avLst/>
            </a:prstGeom>
            <a:noFill/>
          </p:spPr>
          <p:txBody>
            <a:bodyPr wrap="square" rtlCol="0">
              <a:spAutoFit/>
            </a:bodyPr>
            <a:lstStyle/>
            <a:p>
              <a:pPr marL="285750" indent="-285750" algn="just">
                <a:buClr>
                  <a:srgbClr val="04042E"/>
                </a:buClr>
                <a:buFont typeface="Wingdings" panose="05000000000000000000" pitchFamily="2" charset="2"/>
                <a:buChar char="§"/>
              </a:pPr>
              <a:r>
                <a:rPr lang="en-GB" sz="1400" dirty="0">
                  <a:solidFill>
                    <a:schemeClr val="tx1">
                      <a:lumMod val="50000"/>
                    </a:schemeClr>
                  </a:solidFill>
                </a:rPr>
                <a:t>Public procurement </a:t>
              </a:r>
              <a:r>
                <a:rPr lang="en-GB" sz="1400" b="1" dirty="0">
                  <a:solidFill>
                    <a:schemeClr val="tx1">
                      <a:lumMod val="50000"/>
                    </a:schemeClr>
                  </a:solidFill>
                </a:rPr>
                <a:t>data is cleaner</a:t>
              </a:r>
              <a:r>
                <a:rPr lang="en-GB" sz="1400" dirty="0">
                  <a:solidFill>
                    <a:schemeClr val="tx1">
                      <a:lumMod val="50000"/>
                    </a:schemeClr>
                  </a:solidFill>
                </a:rPr>
                <a:t>, </a:t>
              </a:r>
              <a:r>
                <a:rPr lang="en-GB" sz="1400" b="1" dirty="0">
                  <a:solidFill>
                    <a:schemeClr val="tx1">
                      <a:lumMod val="50000"/>
                    </a:schemeClr>
                  </a:solidFill>
                </a:rPr>
                <a:t>standardised</a:t>
              </a:r>
              <a:r>
                <a:rPr lang="en-GB" sz="1400" dirty="0">
                  <a:solidFill>
                    <a:schemeClr val="tx1">
                      <a:lumMod val="50000"/>
                    </a:schemeClr>
                  </a:solidFill>
                </a:rPr>
                <a:t>, available and fully accessible for re-use as promoted by Open Contracting Partnership and other best practices promoters</a:t>
              </a:r>
            </a:p>
            <a:p>
              <a:pPr marL="285750" indent="-285750" algn="just">
                <a:buClr>
                  <a:srgbClr val="04042E"/>
                </a:buClr>
                <a:buFont typeface="Wingdings" panose="05000000000000000000" pitchFamily="2" charset="2"/>
                <a:buChar char="§"/>
              </a:pPr>
              <a:r>
                <a:rPr lang="en-GB" sz="1400" dirty="0">
                  <a:solidFill>
                    <a:schemeClr val="tx1">
                      <a:lumMod val="50000"/>
                    </a:schemeClr>
                  </a:solidFill>
                </a:rPr>
                <a:t>The OCDS networking digital procurement system </a:t>
              </a:r>
              <a:r>
                <a:rPr lang="en-GB" sz="1400" b="1" dirty="0">
                  <a:solidFill>
                    <a:schemeClr val="tx1">
                      <a:lumMod val="50000"/>
                    </a:schemeClr>
                  </a:solidFill>
                </a:rPr>
                <a:t>fulfils best practice recommendations</a:t>
              </a:r>
              <a:r>
                <a:rPr lang="en-GB" sz="1400" dirty="0">
                  <a:solidFill>
                    <a:schemeClr val="tx1">
                      <a:lumMod val="50000"/>
                    </a:schemeClr>
                  </a:solidFill>
                </a:rPr>
                <a:t> and is learning from best practice implementations in the EU and beyond</a:t>
              </a:r>
              <a:endParaRPr lang="en-US" sz="1400" dirty="0">
                <a:solidFill>
                  <a:schemeClr val="tx1">
                    <a:lumMod val="50000"/>
                  </a:schemeClr>
                </a:solidFill>
              </a:endParaRPr>
            </a:p>
          </p:txBody>
        </p:sp>
        <p:sp>
          <p:nvSpPr>
            <p:cNvPr id="22" name="TextBox 21">
              <a:extLst>
                <a:ext uri="{FF2B5EF4-FFF2-40B4-BE49-F238E27FC236}">
                  <a16:creationId xmlns="" xmlns:a16="http://schemas.microsoft.com/office/drawing/2014/main" id="{1E0943BE-94E1-4F82-99E5-6FFD01842BF8}"/>
                </a:ext>
              </a:extLst>
            </p:cNvPr>
            <p:cNvSpPr txBox="1"/>
            <p:nvPr/>
          </p:nvSpPr>
          <p:spPr>
            <a:xfrm>
              <a:off x="480619" y="6080060"/>
              <a:ext cx="1507165" cy="646331"/>
            </a:xfrm>
            <a:prstGeom prst="rect">
              <a:avLst/>
            </a:prstGeom>
            <a:noFill/>
          </p:spPr>
          <p:txBody>
            <a:bodyPr wrap="square" lIns="0" rIns="0" rtlCol="0" anchor="b">
              <a:spAutoFit/>
            </a:bodyPr>
            <a:lstStyle/>
            <a:p>
              <a:pPr algn="ctr"/>
              <a:r>
                <a:rPr lang="en-US" b="1" dirty="0">
                  <a:solidFill>
                    <a:srgbClr val="00539B"/>
                  </a:solidFill>
                  <a:latin typeface="Franklin Gothic Book" panose="020B0503020102020204" pitchFamily="34" charset="0"/>
                </a:rPr>
                <a:t>Open source technologies and open data</a:t>
              </a:r>
            </a:p>
          </p:txBody>
        </p:sp>
      </p:grpSp>
      <p:sp>
        <p:nvSpPr>
          <p:cNvPr id="23" name="Title 1"/>
          <p:cNvSpPr txBox="1">
            <a:spLocks/>
          </p:cNvSpPr>
          <p:nvPr/>
        </p:nvSpPr>
        <p:spPr>
          <a:xfrm>
            <a:off x="574673" y="101405"/>
            <a:ext cx="6985001" cy="617733"/>
          </a:xfrm>
          <a:prstGeom prst="rect">
            <a:avLst/>
          </a:prstGeom>
        </p:spPr>
        <p:txBody>
          <a:bodyPr vert="horz" lIns="0" tIns="0" rIns="0" bIns="0" rtlCol="0" anchor="ctr">
            <a:norm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r>
              <a:rPr lang="en-GB" dirty="0" smtClean="0"/>
              <a:t>Creating MTender</a:t>
            </a:r>
            <a:endParaRPr lang="en-GB" dirty="0"/>
          </a:p>
        </p:txBody>
      </p:sp>
      <p:sp>
        <p:nvSpPr>
          <p:cNvPr id="24" name="TextBox 23"/>
          <p:cNvSpPr txBox="1"/>
          <p:nvPr/>
        </p:nvSpPr>
        <p:spPr>
          <a:xfrm>
            <a:off x="574673" y="764960"/>
            <a:ext cx="8511936"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Key Advantages of the Open OCDS Networking Multi-Platform Digital Procurement</a:t>
            </a:r>
          </a:p>
        </p:txBody>
      </p:sp>
      <p:sp>
        <p:nvSpPr>
          <p:cNvPr id="2" name="Date Placeholder 1"/>
          <p:cNvSpPr>
            <a:spLocks noGrp="1"/>
          </p:cNvSpPr>
          <p:nvPr>
            <p:ph type="dt" sz="half" idx="2"/>
          </p:nvPr>
        </p:nvSpPr>
        <p:spPr/>
        <p:txBody>
          <a:bodyPr/>
          <a:lstStyle/>
          <a:p>
            <a:fld id="{7C647F71-819B-4546-B2C6-70A1C5BCF104}" type="datetime3">
              <a:rPr lang="en-GB" smtClean="0"/>
              <a:t>7 July, 2020</a:t>
            </a:fld>
            <a:endParaRPr lang="en-GB" dirty="0"/>
          </a:p>
        </p:txBody>
      </p:sp>
      <p:sp>
        <p:nvSpPr>
          <p:cNvPr id="6" name="Slide Number Placeholder 5"/>
          <p:cNvSpPr>
            <a:spLocks noGrp="1"/>
          </p:cNvSpPr>
          <p:nvPr>
            <p:ph type="sldNum" sz="quarter" idx="4"/>
          </p:nvPr>
        </p:nvSpPr>
        <p:spPr/>
        <p:txBody>
          <a:bodyPr/>
          <a:lstStyle/>
          <a:p>
            <a:fld id="{71F9F866-B438-9445-8D9F-1F8FF6608833}" type="slidenum">
              <a:rPr lang="en-GB" smtClean="0"/>
              <a:pPr/>
              <a:t>50</a:t>
            </a:fld>
            <a:endParaRPr lang="en-GB" dirty="0"/>
          </a:p>
        </p:txBody>
      </p:sp>
    </p:spTree>
    <p:extLst>
      <p:ext uri="{BB962C8B-B14F-4D97-AF65-F5344CB8AC3E}">
        <p14:creationId xmlns:p14="http://schemas.microsoft.com/office/powerpoint/2010/main" val="2102867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7 Objeto" hidden="1"/>
          <p:cNvGraphicFramePr>
            <a:graphicFrameLocks noChangeAspect="1"/>
          </p:cNvGraphicFramePr>
          <p:nvPr>
            <p:custDataLst>
              <p:tags r:id="rId2"/>
            </p:custDataLst>
            <p:extLst>
              <p:ext uri="{D42A27DB-BD31-4B8C-83A1-F6EECF244321}">
                <p14:modId xmlns:p14="http://schemas.microsoft.com/office/powerpoint/2010/main" val="336228714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0233"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Rectángulo 2"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endParaRPr lang="en-US"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16" name="4 Título"/>
          <p:cNvSpPr txBox="1">
            <a:spLocks/>
          </p:cNvSpPr>
          <p:nvPr/>
        </p:nvSpPr>
        <p:spPr>
          <a:xfrm>
            <a:off x="619125" y="260648"/>
            <a:ext cx="6391275" cy="635000"/>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endParaRPr lang="en-US" sz="2000" dirty="0">
              <a:solidFill>
                <a:schemeClr val="accent2"/>
              </a:solidFill>
            </a:endParaRPr>
          </a:p>
        </p:txBody>
      </p:sp>
      <p:grpSp>
        <p:nvGrpSpPr>
          <p:cNvPr id="2" name="Group 1"/>
          <p:cNvGrpSpPr/>
          <p:nvPr/>
        </p:nvGrpSpPr>
        <p:grpSpPr>
          <a:xfrm>
            <a:off x="812947" y="1979751"/>
            <a:ext cx="788670" cy="788670"/>
            <a:chOff x="5842147" y="2773357"/>
            <a:chExt cx="788670" cy="788670"/>
          </a:xfrm>
        </p:grpSpPr>
        <p:sp>
          <p:nvSpPr>
            <p:cNvPr id="7" name="Rectangle: Rounded Corners 36">
              <a:extLst>
                <a:ext uri="{FF2B5EF4-FFF2-40B4-BE49-F238E27FC236}">
                  <a16:creationId xmlns="" xmlns:a16="http://schemas.microsoft.com/office/drawing/2014/main" id="{3AFB8888-6B5F-49D8-8EAB-BBFBEAD69CA6}"/>
                </a:ext>
              </a:extLst>
            </p:cNvPr>
            <p:cNvSpPr/>
            <p:nvPr/>
          </p:nvSpPr>
          <p:spPr>
            <a:xfrm rot="2700000">
              <a:off x="5842147" y="2773357"/>
              <a:ext cx="788670" cy="788670"/>
            </a:xfrm>
            <a:prstGeom prst="roundRect">
              <a:avLst>
                <a:gd name="adj" fmla="val 2244"/>
              </a:avLst>
            </a:prstGeom>
            <a:solidFill>
              <a:srgbClr val="00539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10" name="Picture 24" descr="https://static.thenounproject.com/png/2892364-200.png"/>
            <p:cNvPicPr>
              <a:picLocks noChangeAspect="1" noChangeArrowheads="1"/>
            </p:cNvPicPr>
            <p:nvPr/>
          </p:nvPicPr>
          <p:blipFill>
            <a:blip r:embed="rId8" cstate="print">
              <a:lum bright="70000" contrast="-70000"/>
              <a:extLst>
                <a:ext uri="{28A0092B-C50C-407E-A947-70E740481C1C}">
                  <a14:useLocalDpi xmlns:a14="http://schemas.microsoft.com/office/drawing/2010/main" val="0"/>
                </a:ext>
              </a:extLst>
            </a:blip>
            <a:srcRect/>
            <a:stretch>
              <a:fillRect/>
            </a:stretch>
          </p:blipFill>
          <p:spPr bwMode="auto">
            <a:xfrm>
              <a:off x="5984774" y="2927115"/>
              <a:ext cx="504000" cy="504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p:cNvGrpSpPr/>
          <p:nvPr/>
        </p:nvGrpSpPr>
        <p:grpSpPr>
          <a:xfrm>
            <a:off x="812947" y="4333216"/>
            <a:ext cx="788670" cy="788670"/>
            <a:chOff x="7521034" y="2773357"/>
            <a:chExt cx="788670" cy="788670"/>
          </a:xfrm>
        </p:grpSpPr>
        <p:sp>
          <p:nvSpPr>
            <p:cNvPr id="9" name="Rectangle: Rounded Corners 37">
              <a:extLst>
                <a:ext uri="{FF2B5EF4-FFF2-40B4-BE49-F238E27FC236}">
                  <a16:creationId xmlns="" xmlns:a16="http://schemas.microsoft.com/office/drawing/2014/main" id="{92EAE9D9-BEAC-4BF7-A027-A4DD9A8B719B}"/>
                </a:ext>
              </a:extLst>
            </p:cNvPr>
            <p:cNvSpPr/>
            <p:nvPr/>
          </p:nvSpPr>
          <p:spPr>
            <a:xfrm rot="2700000">
              <a:off x="7521034" y="2773357"/>
              <a:ext cx="788670" cy="788670"/>
            </a:xfrm>
            <a:prstGeom prst="roundRect">
              <a:avLst>
                <a:gd name="adj" fmla="val 2244"/>
              </a:avLst>
            </a:prstGeom>
            <a:solidFill>
              <a:srgbClr val="00539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11" name="Picture 26" descr="https://static.thenounproject.com/png/2423339-200.png"/>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a:stretch>
              <a:fillRect/>
            </a:stretch>
          </p:blipFill>
          <p:spPr bwMode="auto">
            <a:xfrm>
              <a:off x="7663369" y="2915692"/>
              <a:ext cx="504000" cy="504000"/>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TextBox 12"/>
          <p:cNvSpPr txBox="1"/>
          <p:nvPr/>
        </p:nvSpPr>
        <p:spPr>
          <a:xfrm>
            <a:off x="2070922" y="1536308"/>
            <a:ext cx="6562165" cy="2246769"/>
          </a:xfrm>
          <a:prstGeom prst="rect">
            <a:avLst/>
          </a:prstGeom>
          <a:noFill/>
        </p:spPr>
        <p:txBody>
          <a:bodyPr wrap="square" rtlCol="0">
            <a:spAutoFit/>
          </a:bodyPr>
          <a:lstStyle/>
          <a:p>
            <a:pPr marL="285750" indent="-285750" algn="just">
              <a:buClr>
                <a:srgbClr val="04042E"/>
              </a:buClr>
              <a:buFont typeface="Wingdings" panose="05000000000000000000" pitchFamily="2" charset="2"/>
              <a:buChar char="§"/>
            </a:pPr>
            <a:r>
              <a:rPr lang="en-GB" sz="1400" dirty="0">
                <a:solidFill>
                  <a:schemeClr val="tx1">
                    <a:lumMod val="50000"/>
                  </a:schemeClr>
                </a:solidFill>
              </a:rPr>
              <a:t>Open Government Approach results with </a:t>
            </a:r>
            <a:r>
              <a:rPr lang="en-GB" sz="1400" b="1" dirty="0">
                <a:solidFill>
                  <a:schemeClr val="tx1">
                    <a:lumMod val="50000"/>
                  </a:schemeClr>
                </a:solidFill>
              </a:rPr>
              <a:t>clean procurement data </a:t>
            </a:r>
            <a:r>
              <a:rPr lang="en-GB" sz="1400" dirty="0">
                <a:solidFill>
                  <a:schemeClr val="tx1">
                    <a:lumMod val="50000"/>
                  </a:schemeClr>
                </a:solidFill>
              </a:rPr>
              <a:t>that can serve equally all public procurement stakeholders, and allows for developing procurement market overviews and development of additional reputational tools</a:t>
            </a:r>
          </a:p>
          <a:p>
            <a:pPr marL="285750" indent="-285750" algn="just">
              <a:buClr>
                <a:srgbClr val="04042E"/>
              </a:buClr>
              <a:buFont typeface="Wingdings" panose="05000000000000000000" pitchFamily="2" charset="2"/>
              <a:buChar char="§"/>
            </a:pPr>
            <a:r>
              <a:rPr lang="en-GB" sz="1400" dirty="0">
                <a:solidFill>
                  <a:schemeClr val="tx1">
                    <a:lumMod val="50000"/>
                  </a:schemeClr>
                </a:solidFill>
              </a:rPr>
              <a:t>The </a:t>
            </a:r>
            <a:r>
              <a:rPr lang="en-GB" sz="1400" b="1" dirty="0">
                <a:solidFill>
                  <a:schemeClr val="tx1">
                    <a:lumMod val="50000"/>
                  </a:schemeClr>
                </a:solidFill>
              </a:rPr>
              <a:t>civil-society oriented applications </a:t>
            </a:r>
            <a:r>
              <a:rPr lang="en-GB" sz="1400" dirty="0">
                <a:solidFill>
                  <a:schemeClr val="tx1">
                    <a:lumMod val="50000"/>
                  </a:schemeClr>
                </a:solidFill>
              </a:rPr>
              <a:t>of the OCDS open data solutions allow for the development of sophisticated data analysis and detection of repetitive non-performance or non-compliance from a bottom-up perspective</a:t>
            </a:r>
          </a:p>
          <a:p>
            <a:pPr marL="285750" indent="-285750" algn="just">
              <a:buClr>
                <a:srgbClr val="04042E"/>
              </a:buClr>
              <a:buFont typeface="Wingdings" panose="05000000000000000000" pitchFamily="2" charset="2"/>
              <a:buChar char="§"/>
            </a:pPr>
            <a:r>
              <a:rPr lang="en-GB" sz="1400" dirty="0">
                <a:solidFill>
                  <a:schemeClr val="tx1">
                    <a:lumMod val="50000"/>
                  </a:schemeClr>
                </a:solidFill>
              </a:rPr>
              <a:t>The OCDS open </a:t>
            </a:r>
            <a:r>
              <a:rPr lang="en-GB" sz="1400" b="1" dirty="0">
                <a:solidFill>
                  <a:schemeClr val="tx1">
                    <a:lumMod val="50000"/>
                  </a:schemeClr>
                </a:solidFill>
              </a:rPr>
              <a:t>data analytics solution has a transformative potential </a:t>
            </a:r>
            <a:r>
              <a:rPr lang="en-GB" sz="1400" dirty="0">
                <a:solidFill>
                  <a:schemeClr val="tx1">
                    <a:lumMod val="50000"/>
                  </a:schemeClr>
                </a:solidFill>
              </a:rPr>
              <a:t>and can make a decisive contribution to the implementation of </a:t>
            </a:r>
            <a:r>
              <a:rPr lang="en-GB" sz="1400" b="1" dirty="0">
                <a:solidFill>
                  <a:schemeClr val="tx1">
                    <a:lumMod val="50000"/>
                  </a:schemeClr>
                </a:solidFill>
              </a:rPr>
              <a:t>data-driven improvements to procurement</a:t>
            </a:r>
          </a:p>
        </p:txBody>
      </p:sp>
      <p:sp>
        <p:nvSpPr>
          <p:cNvPr id="14" name="TextBox 13">
            <a:extLst>
              <a:ext uri="{FF2B5EF4-FFF2-40B4-BE49-F238E27FC236}">
                <a16:creationId xmlns="" xmlns:a16="http://schemas.microsoft.com/office/drawing/2014/main" id="{F648EC08-951B-4F3E-8DD0-D635469EED8A}"/>
              </a:ext>
            </a:extLst>
          </p:cNvPr>
          <p:cNvSpPr txBox="1"/>
          <p:nvPr/>
        </p:nvSpPr>
        <p:spPr>
          <a:xfrm>
            <a:off x="453699" y="2931760"/>
            <a:ext cx="1507165" cy="830997"/>
          </a:xfrm>
          <a:prstGeom prst="rect">
            <a:avLst/>
          </a:prstGeom>
          <a:noFill/>
        </p:spPr>
        <p:txBody>
          <a:bodyPr wrap="square" lIns="0" rIns="0" rtlCol="0" anchor="b">
            <a:spAutoFit/>
          </a:bodyPr>
          <a:lstStyle/>
          <a:p>
            <a:pPr algn="ctr"/>
            <a:r>
              <a:rPr lang="en-US" b="1" dirty="0">
                <a:solidFill>
                  <a:srgbClr val="00539B"/>
                </a:solidFill>
                <a:latin typeface="Franklin Gothic Book" panose="020B0503020102020204" pitchFamily="34" charset="0"/>
              </a:rPr>
              <a:t>eProcurement resource for quality clean digital public procurement data</a:t>
            </a:r>
          </a:p>
        </p:txBody>
      </p:sp>
      <p:sp>
        <p:nvSpPr>
          <p:cNvPr id="15" name="TextBox 14">
            <a:extLst>
              <a:ext uri="{FF2B5EF4-FFF2-40B4-BE49-F238E27FC236}">
                <a16:creationId xmlns="" xmlns:a16="http://schemas.microsoft.com/office/drawing/2014/main" id="{C5FDB880-0A1D-4552-AF9F-681F12D6AD78}"/>
              </a:ext>
            </a:extLst>
          </p:cNvPr>
          <p:cNvSpPr txBox="1"/>
          <p:nvPr/>
        </p:nvSpPr>
        <p:spPr>
          <a:xfrm>
            <a:off x="453698" y="5347445"/>
            <a:ext cx="1507165" cy="830997"/>
          </a:xfrm>
          <a:prstGeom prst="rect">
            <a:avLst/>
          </a:prstGeom>
          <a:noFill/>
        </p:spPr>
        <p:txBody>
          <a:bodyPr wrap="square" lIns="0" rIns="0" rtlCol="0" anchor="b">
            <a:spAutoFit/>
          </a:bodyPr>
          <a:lstStyle/>
          <a:p>
            <a:pPr algn="ctr"/>
            <a:r>
              <a:rPr lang="en-US" b="1" dirty="0">
                <a:solidFill>
                  <a:srgbClr val="00539B"/>
                </a:solidFill>
                <a:latin typeface="Franklin Gothic Book" panose="020B0503020102020204" pitchFamily="34" charset="0"/>
              </a:rPr>
              <a:t>Creation of online procurement markets and data-driven service</a:t>
            </a:r>
          </a:p>
        </p:txBody>
      </p:sp>
      <p:sp>
        <p:nvSpPr>
          <p:cNvPr id="17" name="TextBox 16"/>
          <p:cNvSpPr txBox="1"/>
          <p:nvPr/>
        </p:nvSpPr>
        <p:spPr>
          <a:xfrm>
            <a:off x="2070922" y="4055516"/>
            <a:ext cx="6562165" cy="2462213"/>
          </a:xfrm>
          <a:prstGeom prst="rect">
            <a:avLst/>
          </a:prstGeom>
          <a:noFill/>
        </p:spPr>
        <p:txBody>
          <a:bodyPr wrap="square" rtlCol="0">
            <a:spAutoFit/>
          </a:bodyPr>
          <a:lstStyle/>
          <a:p>
            <a:pPr marL="285750" indent="-285750" algn="just">
              <a:buClr>
                <a:srgbClr val="04042E"/>
              </a:buClr>
              <a:buFont typeface="Wingdings" panose="05000000000000000000" pitchFamily="2" charset="2"/>
              <a:buChar char="§"/>
            </a:pPr>
            <a:r>
              <a:rPr lang="en-GB" sz="1400" dirty="0">
                <a:solidFill>
                  <a:schemeClr val="tx1">
                    <a:lumMod val="50000"/>
                  </a:schemeClr>
                </a:solidFill>
              </a:rPr>
              <a:t>Due to its </a:t>
            </a:r>
            <a:r>
              <a:rPr lang="en-GB" sz="1400" b="1" dirty="0">
                <a:solidFill>
                  <a:schemeClr val="tx1">
                    <a:lumMod val="50000"/>
                  </a:schemeClr>
                </a:solidFill>
              </a:rPr>
              <a:t>outstanding interoperability</a:t>
            </a:r>
            <a:r>
              <a:rPr lang="en-GB" sz="1400" dirty="0">
                <a:solidFill>
                  <a:schemeClr val="tx1">
                    <a:lumMod val="50000"/>
                  </a:schemeClr>
                </a:solidFill>
              </a:rPr>
              <a:t>, the OCDS networking model is particularly suitable for creating online marketplaces </a:t>
            </a:r>
          </a:p>
          <a:p>
            <a:pPr marL="285750" indent="-285750" algn="just">
              <a:buClr>
                <a:srgbClr val="04042E"/>
              </a:buClr>
              <a:buFont typeface="Wingdings" panose="05000000000000000000" pitchFamily="2" charset="2"/>
              <a:buChar char="§"/>
            </a:pPr>
            <a:r>
              <a:rPr lang="en-GB" sz="1400" dirty="0">
                <a:solidFill>
                  <a:schemeClr val="tx1">
                    <a:lumMod val="50000"/>
                  </a:schemeClr>
                </a:solidFill>
              </a:rPr>
              <a:t>Market creation with OCDS-based digital procurement is possible because </a:t>
            </a:r>
            <a:r>
              <a:rPr lang="en-GB" sz="1400" b="1" dirty="0">
                <a:solidFill>
                  <a:schemeClr val="tx1">
                    <a:lumMod val="50000"/>
                  </a:schemeClr>
                </a:solidFill>
              </a:rPr>
              <a:t>open data digital processes mean it is more likely to buy better quality for less money</a:t>
            </a:r>
            <a:r>
              <a:rPr lang="en-GB" sz="1400" dirty="0">
                <a:solidFill>
                  <a:schemeClr val="tx1">
                    <a:lumMod val="50000"/>
                  </a:schemeClr>
                </a:solidFill>
              </a:rPr>
              <a:t>, with less effort</a:t>
            </a:r>
          </a:p>
          <a:p>
            <a:pPr marL="285750" indent="-285750" algn="just">
              <a:buClr>
                <a:srgbClr val="04042E"/>
              </a:buClr>
              <a:buFont typeface="Wingdings" panose="05000000000000000000" pitchFamily="2" charset="2"/>
              <a:buChar char="§"/>
            </a:pPr>
            <a:r>
              <a:rPr lang="en-GB" sz="1400" dirty="0">
                <a:solidFill>
                  <a:schemeClr val="tx1">
                    <a:lumMod val="50000"/>
                  </a:schemeClr>
                </a:solidFill>
              </a:rPr>
              <a:t>The design of OCDS networking digital procurement responds to </a:t>
            </a:r>
            <a:r>
              <a:rPr lang="en-GB" sz="1400" b="1" dirty="0">
                <a:solidFill>
                  <a:schemeClr val="tx1">
                    <a:lumMod val="50000"/>
                  </a:schemeClr>
                </a:solidFill>
              </a:rPr>
              <a:t>policy actions recommendations to the EU Member States</a:t>
            </a:r>
            <a:r>
              <a:rPr lang="en-GB" sz="1400" dirty="0">
                <a:solidFill>
                  <a:schemeClr val="tx1">
                    <a:lumMod val="50000"/>
                  </a:schemeClr>
                </a:solidFill>
              </a:rPr>
              <a:t> </a:t>
            </a:r>
          </a:p>
          <a:p>
            <a:pPr marL="285750" indent="-285750" algn="just">
              <a:buClr>
                <a:srgbClr val="04042E"/>
              </a:buClr>
              <a:buFont typeface="Wingdings" panose="05000000000000000000" pitchFamily="2" charset="2"/>
              <a:buChar char="§"/>
            </a:pPr>
            <a:r>
              <a:rPr lang="en-GB" sz="1400" dirty="0">
                <a:solidFill>
                  <a:schemeClr val="tx1">
                    <a:lumMod val="50000"/>
                  </a:schemeClr>
                </a:solidFill>
              </a:rPr>
              <a:t>The </a:t>
            </a:r>
            <a:r>
              <a:rPr lang="en-GB" sz="1400" b="1" dirty="0">
                <a:solidFill>
                  <a:schemeClr val="tx1">
                    <a:lumMod val="50000"/>
                  </a:schemeClr>
                </a:solidFill>
              </a:rPr>
              <a:t>OCDS digital procurement networking system </a:t>
            </a:r>
            <a:r>
              <a:rPr lang="en-GB" sz="1400" dirty="0">
                <a:solidFill>
                  <a:schemeClr val="tx1">
                    <a:lumMod val="50000"/>
                  </a:schemeClr>
                </a:solidFill>
              </a:rPr>
              <a:t>can be adapted to different market structures for the provision of (de)centralised e-procurement services and to different approaches to the funding or cost-allocation of the system</a:t>
            </a:r>
          </a:p>
        </p:txBody>
      </p:sp>
      <p:sp>
        <p:nvSpPr>
          <p:cNvPr id="18" name="Title 1"/>
          <p:cNvSpPr txBox="1">
            <a:spLocks/>
          </p:cNvSpPr>
          <p:nvPr/>
        </p:nvSpPr>
        <p:spPr>
          <a:xfrm>
            <a:off x="574673" y="101405"/>
            <a:ext cx="6985001" cy="617733"/>
          </a:xfrm>
          <a:prstGeom prst="rect">
            <a:avLst/>
          </a:prstGeom>
        </p:spPr>
        <p:txBody>
          <a:bodyPr vert="horz" lIns="0" tIns="0" rIns="0" bIns="0" rtlCol="0" anchor="ctr">
            <a:norm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r>
              <a:rPr lang="en-GB" dirty="0" smtClean="0"/>
              <a:t>Creating MTender</a:t>
            </a:r>
            <a:endParaRPr lang="en-GB" dirty="0"/>
          </a:p>
        </p:txBody>
      </p:sp>
      <p:sp>
        <p:nvSpPr>
          <p:cNvPr id="5" name="Date Placeholder 4"/>
          <p:cNvSpPr>
            <a:spLocks noGrp="1"/>
          </p:cNvSpPr>
          <p:nvPr>
            <p:ph type="dt" sz="half" idx="2"/>
          </p:nvPr>
        </p:nvSpPr>
        <p:spPr/>
        <p:txBody>
          <a:bodyPr/>
          <a:lstStyle/>
          <a:p>
            <a:fld id="{A0439FAE-A61C-4BA1-8AD3-3828D88FC8C6}" type="datetime3">
              <a:rPr lang="en-GB" smtClean="0"/>
              <a:t>7 July, 2020</a:t>
            </a:fld>
            <a:endParaRPr lang="en-GB" dirty="0"/>
          </a:p>
        </p:txBody>
      </p:sp>
      <p:sp>
        <p:nvSpPr>
          <p:cNvPr id="6" name="Slide Number Placeholder 5"/>
          <p:cNvSpPr>
            <a:spLocks noGrp="1"/>
          </p:cNvSpPr>
          <p:nvPr>
            <p:ph type="sldNum" sz="quarter" idx="4"/>
          </p:nvPr>
        </p:nvSpPr>
        <p:spPr/>
        <p:txBody>
          <a:bodyPr/>
          <a:lstStyle/>
          <a:p>
            <a:fld id="{71F9F866-B438-9445-8D9F-1F8FF6608833}" type="slidenum">
              <a:rPr lang="en-GB" smtClean="0"/>
              <a:pPr/>
              <a:t>51</a:t>
            </a:fld>
            <a:endParaRPr lang="en-GB" dirty="0"/>
          </a:p>
        </p:txBody>
      </p:sp>
      <p:sp>
        <p:nvSpPr>
          <p:cNvPr id="20" name="TextBox 19"/>
          <p:cNvSpPr txBox="1"/>
          <p:nvPr/>
        </p:nvSpPr>
        <p:spPr>
          <a:xfrm>
            <a:off x="574673" y="764960"/>
            <a:ext cx="8511936"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Key Advantages of the Open OCDS Networking Multi-Platform Digital Procurement</a:t>
            </a:r>
          </a:p>
        </p:txBody>
      </p:sp>
    </p:spTree>
    <p:extLst>
      <p:ext uri="{BB962C8B-B14F-4D97-AF65-F5344CB8AC3E}">
        <p14:creationId xmlns:p14="http://schemas.microsoft.com/office/powerpoint/2010/main" val="34646809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0" y="6480000"/>
            <a:ext cx="9144000" cy="378000"/>
          </a:xfrm>
          <a:prstGeom prst="rect">
            <a:avLst/>
          </a:prstGeom>
        </p:spPr>
        <p:txBody>
          <a:bodyPr/>
          <a:lstStyle/>
          <a:p>
            <a:endParaRPr lang="es-ES" b="1" dirty="0"/>
          </a:p>
        </p:txBody>
      </p:sp>
      <p:sp>
        <p:nvSpPr>
          <p:cNvPr id="5" name="Slide Number Placeholder 4"/>
          <p:cNvSpPr>
            <a:spLocks noGrp="1"/>
          </p:cNvSpPr>
          <p:nvPr>
            <p:ph type="sldNum" sz="quarter" idx="4"/>
          </p:nvPr>
        </p:nvSpPr>
        <p:spPr/>
        <p:txBody>
          <a:bodyPr/>
          <a:lstStyle/>
          <a:p>
            <a:fld id="{71F9F866-B438-9445-8D9F-1F8FF6608833}" type="slidenum">
              <a:rPr lang="en-GB" smtClean="0"/>
              <a:pPr/>
              <a:t>52</a:t>
            </a:fld>
            <a:endParaRPr lang="en-GB" dirty="0"/>
          </a:p>
        </p:txBody>
      </p:sp>
      <p:sp>
        <p:nvSpPr>
          <p:cNvPr id="7" name="Date Placeholder 2"/>
          <p:cNvSpPr>
            <a:spLocks noGrp="1"/>
          </p:cNvSpPr>
          <p:nvPr/>
        </p:nvSpPr>
        <p:spPr>
          <a:xfrm>
            <a:off x="543159" y="6410191"/>
            <a:ext cx="1871664" cy="378000"/>
          </a:xfrm>
          <a:prstGeom prst="rect">
            <a:avLst/>
          </a:prstGeom>
        </p:spPr>
        <p:txBody>
          <a:bodyPr lIns="0" tIns="0" rIns="0" bIns="0" anchor="ctr"/>
          <a:lstStyle>
            <a:defPPr>
              <a:defRPr lang="en-GB"/>
            </a:defPPr>
            <a:lvl1pPr algn="l" rtl="0" fontAlgn="base">
              <a:spcBef>
                <a:spcPct val="0"/>
              </a:spcBef>
              <a:spcAft>
                <a:spcPct val="0"/>
              </a:spcAft>
              <a:defRPr sz="800" kern="1200">
                <a:solidFill>
                  <a:schemeClr val="accent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fld id="{4AC23DB2-FB1A-4E43-8F6F-8E1E5CEC6EBA}" type="datetime3">
              <a:rPr lang="en-GB" smtClean="0"/>
              <a:pPr/>
              <a:t>7 July, 2020</a:t>
            </a:fld>
            <a:endParaRPr lang="en-GB"/>
          </a:p>
        </p:txBody>
      </p:sp>
      <p:sp>
        <p:nvSpPr>
          <p:cNvPr id="9" name="Text Placeholder 5"/>
          <p:cNvSpPr>
            <a:spLocks noGrp="1"/>
          </p:cNvSpPr>
          <p:nvPr/>
        </p:nvSpPr>
        <p:spPr>
          <a:xfrm>
            <a:off x="398696" y="1156021"/>
            <a:ext cx="8151934" cy="475036"/>
          </a:xfrm>
          <a:prstGeom prst="rect">
            <a:avLst/>
          </a:prstGeom>
        </p:spPr>
        <p:txBody>
          <a:bodyPr vert="horz" lIns="0" tIns="0" rIns="0" bIns="0" rtlCol="0">
            <a:noAutofit/>
          </a:bodyPr>
          <a:lstStyle>
            <a:lvl1pPr marL="0" indent="0" algn="l" rtl="0" eaLnBrk="1" fontAlgn="base" hangingPunct="1">
              <a:lnSpc>
                <a:spcPct val="100000"/>
              </a:lnSpc>
              <a:spcBef>
                <a:spcPts val="0"/>
              </a:spcBef>
              <a:spcAft>
                <a:spcPts val="1200"/>
              </a:spcAft>
              <a:buClrTx/>
              <a:buFontTx/>
              <a:buNone/>
              <a:defRPr lang="en-US" sz="1600" kern="1200">
                <a:solidFill>
                  <a:schemeClr val="tx1">
                    <a:lumMod val="50000"/>
                  </a:schemeClr>
                </a:solidFill>
                <a:latin typeface="Franklin Gothic Book"/>
                <a:ea typeface="ＭＳ Ｐゴシック" charset="0"/>
                <a:cs typeface="Franklin Gothic Book"/>
              </a:defRPr>
            </a:lvl1pPr>
            <a:lvl2pPr marL="179388" marR="0" indent="-179388" algn="l" defTabSz="914400" rtl="0" eaLnBrk="1" fontAlgn="base" latinLnBrk="0" hangingPunct="1">
              <a:lnSpc>
                <a:spcPct val="100000"/>
              </a:lnSpc>
              <a:spcBef>
                <a:spcPts val="0"/>
              </a:spcBef>
              <a:spcAft>
                <a:spcPts val="1200"/>
              </a:spcAft>
              <a:buClr>
                <a:srgbClr val="00539B"/>
              </a:buClr>
              <a:buSzTx/>
              <a:buFont typeface="Arial" charset="0"/>
              <a:buChar char="•"/>
              <a:tabLst/>
              <a:defRPr lang="en-US" sz="1600" kern="1200">
                <a:solidFill>
                  <a:schemeClr val="tx1">
                    <a:lumMod val="50000"/>
                  </a:schemeClr>
                </a:solidFill>
                <a:latin typeface="Franklin Gothic Book"/>
                <a:ea typeface="Franklin Gothic Book"/>
                <a:cs typeface="Franklin Gothic Book"/>
              </a:defRPr>
            </a:lvl2pPr>
            <a:lvl3pPr marL="360000" marR="0" indent="-180000" algn="l" defTabSz="914400" rtl="0" eaLnBrk="1" fontAlgn="base" latinLnBrk="0" hangingPunct="1">
              <a:lnSpc>
                <a:spcPct val="100000"/>
              </a:lnSpc>
              <a:spcBef>
                <a:spcPts val="0"/>
              </a:spcBef>
              <a:spcAft>
                <a:spcPts val="1200"/>
              </a:spcAft>
              <a:buClrTx/>
              <a:buSzTx/>
              <a:buFont typeface="Arial"/>
              <a:buChar char="•"/>
              <a:tabLst/>
              <a:defRPr lang="en-US" sz="1600" kern="1200">
                <a:solidFill>
                  <a:schemeClr val="tx1">
                    <a:lumMod val="50000"/>
                  </a:schemeClr>
                </a:solidFill>
                <a:latin typeface="Franklin Gothic Book"/>
                <a:ea typeface="Franklin Gothic Book"/>
                <a:cs typeface="Franklin Gothic Book"/>
              </a:defRPr>
            </a:lvl3pPr>
            <a:lvl4pPr marL="540000" marR="0" indent="-180000" algn="l" defTabSz="914400" rtl="0" eaLnBrk="1" fontAlgn="base" latinLnBrk="0" hangingPunct="1">
              <a:lnSpc>
                <a:spcPct val="100000"/>
              </a:lnSpc>
              <a:spcBef>
                <a:spcPts val="0"/>
              </a:spcBef>
              <a:spcAft>
                <a:spcPts val="1200"/>
              </a:spcAft>
              <a:buClrTx/>
              <a:buSzTx/>
              <a:buFont typeface="Arial" panose="020B0604020202020204" pitchFamily="34" charset="0"/>
              <a:buChar char="‒"/>
              <a:tabLst/>
              <a:defRPr lang="en-US" sz="1600" kern="1200" baseline="0">
                <a:solidFill>
                  <a:schemeClr val="tx1">
                    <a:lumMod val="50000"/>
                  </a:schemeClr>
                </a:solidFill>
                <a:latin typeface="Franklin Gothic Book"/>
                <a:ea typeface="Franklin Gothic Book"/>
                <a:cs typeface="Franklin Gothic Book"/>
              </a:defRPr>
            </a:lvl4pPr>
            <a:lvl5pPr marL="2057400" indent="0" algn="l" rtl="0" eaLnBrk="1" fontAlgn="base" hangingPunct="1">
              <a:lnSpc>
                <a:spcPct val="100000"/>
              </a:lnSpc>
              <a:spcBef>
                <a:spcPts val="0"/>
              </a:spcBef>
              <a:spcAft>
                <a:spcPts val="1200"/>
              </a:spcAft>
              <a:buFont typeface="Arial" charset="0"/>
              <a:buNone/>
              <a:defRPr sz="1200" kern="1200">
                <a:solidFill>
                  <a:srgbClr val="929395"/>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defTabSz="843641">
              <a:spcBef>
                <a:spcPts val="277"/>
              </a:spcBef>
              <a:buClr>
                <a:srgbClr val="9AAE04"/>
              </a:buClr>
            </a:pPr>
            <a:r>
              <a:rPr lang="en-GB" kern="0" dirty="0">
                <a:solidFill>
                  <a:sysClr val="windowText" lastClr="000000"/>
                </a:solidFill>
                <a:latin typeface="Franklin Gothic Book" panose="020B0503020102020204" pitchFamily="34" charset="0"/>
              </a:rPr>
              <a:t>The main key aspects of </a:t>
            </a:r>
            <a:r>
              <a:rPr lang="en-GB" b="1" dirty="0">
                <a:solidFill>
                  <a:srgbClr val="00AE9E"/>
                </a:solidFill>
              </a:rPr>
              <a:t>MTender</a:t>
            </a:r>
            <a:r>
              <a:rPr lang="en-GB" dirty="0">
                <a:solidFill>
                  <a:srgbClr val="00AE9E"/>
                </a:solidFill>
              </a:rPr>
              <a:t> </a:t>
            </a:r>
            <a:r>
              <a:rPr lang="en-GB" dirty="0"/>
              <a:t>as an innovative solution </a:t>
            </a:r>
            <a:r>
              <a:rPr lang="en-GB" kern="0" dirty="0">
                <a:solidFill>
                  <a:sysClr val="windowText" lastClr="000000"/>
                </a:solidFill>
                <a:latin typeface="Franklin Gothic Book" panose="020B0503020102020204" pitchFamily="34" charset="0"/>
              </a:rPr>
              <a:t>are depicted as follows:</a:t>
            </a:r>
          </a:p>
        </p:txBody>
      </p:sp>
      <p:grpSp>
        <p:nvGrpSpPr>
          <p:cNvPr id="22" name="Group 21"/>
          <p:cNvGrpSpPr/>
          <p:nvPr/>
        </p:nvGrpSpPr>
        <p:grpSpPr>
          <a:xfrm>
            <a:off x="672339" y="5087063"/>
            <a:ext cx="8368464" cy="1094158"/>
            <a:chOff x="697739" y="5087063"/>
            <a:chExt cx="8368464" cy="1094158"/>
          </a:xfrm>
        </p:grpSpPr>
        <p:sp>
          <p:nvSpPr>
            <p:cNvPr id="14" name="Tekstin paikkamerkki 3"/>
            <p:cNvSpPr txBox="1">
              <a:spLocks/>
            </p:cNvSpPr>
            <p:nvPr/>
          </p:nvSpPr>
          <p:spPr>
            <a:xfrm>
              <a:off x="1115062" y="5087063"/>
              <a:ext cx="7951141" cy="1094158"/>
            </a:xfrm>
            <a:prstGeom prst="rect">
              <a:avLst/>
            </a:prstGeom>
            <a:ln w="3175">
              <a:noFill/>
              <a:prstDash val="dash"/>
            </a:ln>
          </p:spPr>
          <p:txBody>
            <a:bodyPr vert="horz" lIns="144000" tIns="0" rIns="144000" bIns="0" rtlCol="0" anchor="ctr">
              <a:noAutofit/>
            </a:bodyP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r>
                <a:rPr lang="en-US" sz="1600" kern="0" dirty="0">
                  <a:solidFill>
                    <a:schemeClr val="tx1">
                      <a:lumMod val="50000"/>
                    </a:schemeClr>
                  </a:solidFill>
                  <a:latin typeface="Franklin Gothic Book" panose="020B0503020102020204" pitchFamily="34" charset="0"/>
                  <a:ea typeface="Calibri"/>
                  <a:cs typeface="Calibri"/>
                  <a:sym typeface="Calibri"/>
                </a:rPr>
                <a:t>MTender currently </a:t>
              </a:r>
              <a:r>
                <a:rPr lang="en-US" sz="1600" b="1" kern="0" dirty="0">
                  <a:solidFill>
                    <a:schemeClr val="tx1">
                      <a:lumMod val="50000"/>
                    </a:schemeClr>
                  </a:solidFill>
                  <a:latin typeface="Franklin Gothic Book" panose="020B0503020102020204" pitchFamily="34" charset="0"/>
                  <a:ea typeface="Calibri"/>
                  <a:cs typeface="Calibri"/>
                  <a:sym typeface="Calibri"/>
                </a:rPr>
                <a:t>integrates with the State Treasury</a:t>
              </a:r>
              <a:r>
                <a:rPr lang="en-US" sz="1600" kern="0" dirty="0">
                  <a:solidFill>
                    <a:schemeClr val="tx1">
                      <a:lumMod val="50000"/>
                    </a:schemeClr>
                  </a:solidFill>
                  <a:latin typeface="Franklin Gothic Book" panose="020B0503020102020204" pitchFamily="34" charset="0"/>
                  <a:ea typeface="Calibri"/>
                  <a:cs typeface="Calibri"/>
                  <a:sym typeface="Calibri"/>
                </a:rPr>
                <a:t>, and in the </a:t>
              </a:r>
              <a:r>
                <a:rPr lang="en-US" sz="1600" b="1" kern="0" dirty="0">
                  <a:solidFill>
                    <a:schemeClr val="tx1">
                      <a:lumMod val="50000"/>
                    </a:schemeClr>
                  </a:solidFill>
                  <a:latin typeface="Franklin Gothic Book" panose="020B0503020102020204" pitchFamily="34" charset="0"/>
                  <a:ea typeface="Calibri"/>
                  <a:cs typeface="Calibri"/>
                  <a:sym typeface="Calibri"/>
                </a:rPr>
                <a:t>future with other eGovernment services</a:t>
              </a:r>
              <a:r>
                <a:rPr lang="en-US" sz="1600" kern="0" dirty="0">
                  <a:solidFill>
                    <a:schemeClr val="tx1">
                      <a:lumMod val="50000"/>
                    </a:schemeClr>
                  </a:solidFill>
                  <a:latin typeface="Franklin Gothic Book" panose="020B0503020102020204" pitchFamily="34" charset="0"/>
                  <a:ea typeface="Calibri"/>
                  <a:cs typeface="Calibri"/>
                  <a:sym typeface="Calibri"/>
                </a:rPr>
                <a:t>, with the objective of decreasing the processing time of tendering processes, removing conventional means of communication and providing quality data coming from the eGovernment services.</a:t>
              </a:r>
              <a:endParaRPr lang="en-GB" sz="1600" dirty="0">
                <a:solidFill>
                  <a:schemeClr val="tx1">
                    <a:lumMod val="50000"/>
                  </a:schemeClr>
                </a:solidFill>
              </a:endParaRPr>
            </a:p>
          </p:txBody>
        </p:sp>
        <p:sp>
          <p:nvSpPr>
            <p:cNvPr id="15" name="Estrella de 5 puntas 14"/>
            <p:cNvSpPr/>
            <p:nvPr/>
          </p:nvSpPr>
          <p:spPr>
            <a:xfrm>
              <a:off x="697739" y="5457270"/>
              <a:ext cx="330649" cy="328370"/>
            </a:xfrm>
            <a:prstGeom prst="star5">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t"/>
            <a:lstStyle>
              <a:defPPr>
                <a:defRPr lang="en-GB"/>
              </a:defPPr>
              <a:lvl1pPr algn="l" rtl="0" fontAlgn="base">
                <a:spcBef>
                  <a:spcPct val="0"/>
                </a:spcBef>
                <a:spcAft>
                  <a:spcPct val="0"/>
                </a:spcAft>
                <a:defRPr sz="1200" kern="1200">
                  <a:solidFill>
                    <a:schemeClr val="lt1"/>
                  </a:solidFill>
                  <a:latin typeface="+mn-lt"/>
                  <a:ea typeface="+mn-ea"/>
                  <a:cs typeface="+mn-cs"/>
                </a:defRPr>
              </a:lvl1pPr>
              <a:lvl2pPr marL="457200" algn="l" rtl="0" fontAlgn="base">
                <a:spcBef>
                  <a:spcPct val="0"/>
                </a:spcBef>
                <a:spcAft>
                  <a:spcPct val="0"/>
                </a:spcAft>
                <a:defRPr sz="1200" kern="1200">
                  <a:solidFill>
                    <a:schemeClr val="lt1"/>
                  </a:solidFill>
                  <a:latin typeface="+mn-lt"/>
                  <a:ea typeface="+mn-ea"/>
                  <a:cs typeface="+mn-cs"/>
                </a:defRPr>
              </a:lvl2pPr>
              <a:lvl3pPr marL="914400" algn="l" rtl="0" fontAlgn="base">
                <a:spcBef>
                  <a:spcPct val="0"/>
                </a:spcBef>
                <a:spcAft>
                  <a:spcPct val="0"/>
                </a:spcAft>
                <a:defRPr sz="1200" kern="1200">
                  <a:solidFill>
                    <a:schemeClr val="lt1"/>
                  </a:solidFill>
                  <a:latin typeface="+mn-lt"/>
                  <a:ea typeface="+mn-ea"/>
                  <a:cs typeface="+mn-cs"/>
                </a:defRPr>
              </a:lvl3pPr>
              <a:lvl4pPr marL="1371600" algn="l" rtl="0" fontAlgn="base">
                <a:spcBef>
                  <a:spcPct val="0"/>
                </a:spcBef>
                <a:spcAft>
                  <a:spcPct val="0"/>
                </a:spcAft>
                <a:defRPr sz="1200" kern="1200">
                  <a:solidFill>
                    <a:schemeClr val="lt1"/>
                  </a:solidFill>
                  <a:latin typeface="+mn-lt"/>
                  <a:ea typeface="+mn-ea"/>
                  <a:cs typeface="+mn-cs"/>
                </a:defRPr>
              </a:lvl4pPr>
              <a:lvl5pPr marL="1828800" algn="l" rtl="0" fontAlgn="base">
                <a:spcBef>
                  <a:spcPct val="0"/>
                </a:spcBef>
                <a:spcAft>
                  <a:spcPct val="0"/>
                </a:spcAft>
                <a:defRPr sz="1200" kern="1200">
                  <a:solidFill>
                    <a:schemeClr val="lt1"/>
                  </a:solidFill>
                  <a:latin typeface="+mn-lt"/>
                  <a:ea typeface="+mn-ea"/>
                  <a:cs typeface="+mn-cs"/>
                </a:defRPr>
              </a:lvl5pPr>
              <a:lvl6pPr marL="2286000" algn="l" defTabSz="457200" rtl="0" eaLnBrk="1" latinLnBrk="0" hangingPunct="1">
                <a:defRPr sz="1200" kern="1200">
                  <a:solidFill>
                    <a:schemeClr val="lt1"/>
                  </a:solidFill>
                  <a:latin typeface="+mn-lt"/>
                  <a:ea typeface="+mn-ea"/>
                  <a:cs typeface="+mn-cs"/>
                </a:defRPr>
              </a:lvl6pPr>
              <a:lvl7pPr marL="2743200" algn="l" defTabSz="457200" rtl="0" eaLnBrk="1" latinLnBrk="0" hangingPunct="1">
                <a:defRPr sz="1200" kern="1200">
                  <a:solidFill>
                    <a:schemeClr val="lt1"/>
                  </a:solidFill>
                  <a:latin typeface="+mn-lt"/>
                  <a:ea typeface="+mn-ea"/>
                  <a:cs typeface="+mn-cs"/>
                </a:defRPr>
              </a:lvl7pPr>
              <a:lvl8pPr marL="3200400" algn="l" defTabSz="457200" rtl="0" eaLnBrk="1" latinLnBrk="0" hangingPunct="1">
                <a:defRPr sz="1200" kern="1200">
                  <a:solidFill>
                    <a:schemeClr val="lt1"/>
                  </a:solidFill>
                  <a:latin typeface="+mn-lt"/>
                  <a:ea typeface="+mn-ea"/>
                  <a:cs typeface="+mn-cs"/>
                </a:defRPr>
              </a:lvl8pPr>
              <a:lvl9pPr marL="3657600" algn="l" defTabSz="457200" rtl="0" eaLnBrk="1" latinLnBrk="0" hangingPunct="1">
                <a:defRPr sz="1200" kern="1200">
                  <a:solidFill>
                    <a:schemeClr val="lt1"/>
                  </a:solidFill>
                  <a:latin typeface="+mn-lt"/>
                  <a:ea typeface="+mn-ea"/>
                  <a:cs typeface="+mn-cs"/>
                </a:defRPr>
              </a:lvl9pPr>
            </a:lstStyle>
            <a:p>
              <a:pPr algn="ctr">
                <a:spcAft>
                  <a:spcPts val="600"/>
                </a:spcAft>
              </a:pPr>
              <a:endParaRPr lang="es-ES"/>
            </a:p>
          </p:txBody>
        </p:sp>
      </p:grpSp>
      <p:sp>
        <p:nvSpPr>
          <p:cNvPr id="18" name="TextBox 17"/>
          <p:cNvSpPr txBox="1"/>
          <p:nvPr/>
        </p:nvSpPr>
        <p:spPr>
          <a:xfrm>
            <a:off x="574672" y="617538"/>
            <a:ext cx="7705727" cy="369332"/>
          </a:xfrm>
          <a:prstGeom prst="rect">
            <a:avLst/>
          </a:prstGeom>
          <a:noFill/>
        </p:spPr>
        <p:txBody>
          <a:bodyPr wrap="square" lIns="0" rIns="0" rtlCol="0">
            <a:spAutoFit/>
          </a:bodyPr>
          <a:lstStyle/>
          <a:p>
            <a:r>
              <a:rPr lang="en-US" sz="1800" dirty="0">
                <a:solidFill>
                  <a:srgbClr val="58595B"/>
                </a:solidFill>
                <a:latin typeface="Bodoni MT" panose="02070603080606020203" pitchFamily="18" charset="0"/>
              </a:rPr>
              <a:t>Key innovation aspects</a:t>
            </a:r>
            <a:endParaRPr lang="en-GB" sz="1800" dirty="0">
              <a:solidFill>
                <a:srgbClr val="58595B"/>
              </a:solidFill>
              <a:latin typeface="Bodoni MT" panose="02070603080606020203" pitchFamily="18" charset="0"/>
            </a:endParaRPr>
          </a:p>
        </p:txBody>
      </p:sp>
      <p:sp>
        <p:nvSpPr>
          <p:cNvPr id="19" name="4 Título"/>
          <p:cNvSpPr txBox="1">
            <a:spLocks/>
          </p:cNvSpPr>
          <p:nvPr/>
        </p:nvSpPr>
        <p:spPr>
          <a:xfrm>
            <a:off x="574673" y="101405"/>
            <a:ext cx="6985001" cy="617733"/>
          </a:xfrm>
          <a:prstGeom prst="rect">
            <a:avLst/>
          </a:prstGeom>
        </p:spPr>
        <p:txBody>
          <a:bodyPr vert="horz" lIns="0" tIns="0" rIns="0" bIns="0" rtlCol="0" anchor="ctr">
            <a:norm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r>
              <a:rPr lang="en-GB" dirty="0" smtClean="0"/>
              <a:t>Creating MTender</a:t>
            </a:r>
            <a:endParaRPr lang="en-GB" dirty="0"/>
          </a:p>
        </p:txBody>
      </p:sp>
      <p:grpSp>
        <p:nvGrpSpPr>
          <p:cNvPr id="8" name="Group 7"/>
          <p:cNvGrpSpPr/>
          <p:nvPr/>
        </p:nvGrpSpPr>
        <p:grpSpPr>
          <a:xfrm>
            <a:off x="675273" y="1685903"/>
            <a:ext cx="8365531" cy="569705"/>
            <a:chOff x="700673" y="1685903"/>
            <a:chExt cx="8365531" cy="569705"/>
          </a:xfrm>
        </p:grpSpPr>
        <p:sp>
          <p:nvSpPr>
            <p:cNvPr id="11" name="Tekstin paikkamerkki 3"/>
            <p:cNvSpPr txBox="1">
              <a:spLocks/>
            </p:cNvSpPr>
            <p:nvPr/>
          </p:nvSpPr>
          <p:spPr>
            <a:xfrm>
              <a:off x="1115063" y="1685903"/>
              <a:ext cx="7951141" cy="569705"/>
            </a:xfrm>
            <a:prstGeom prst="rect">
              <a:avLst/>
            </a:prstGeom>
            <a:ln w="3175">
              <a:noFill/>
              <a:prstDash val="sysDash"/>
            </a:ln>
          </p:spPr>
          <p:txBody>
            <a:bodyPr vert="horz" lIns="144000" tIns="0" rIns="144000" bIns="0" rtlCol="0" anchor="ctr">
              <a:noAutofit/>
            </a:bodyP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r>
                <a:rPr lang="en-US" sz="1600" kern="0" dirty="0">
                  <a:solidFill>
                    <a:schemeClr val="tx1">
                      <a:lumMod val="50000"/>
                    </a:schemeClr>
                  </a:solidFill>
                  <a:latin typeface="Franklin Gothic Book" panose="020B0503020102020204" pitchFamily="34" charset="0"/>
                  <a:ea typeface="Calibri"/>
                  <a:cs typeface="Calibri"/>
                  <a:sym typeface="Calibri"/>
                </a:rPr>
                <a:t>The </a:t>
              </a:r>
              <a:r>
                <a:rPr lang="en-US" sz="1600" b="1" kern="0" dirty="0">
                  <a:solidFill>
                    <a:schemeClr val="tx1">
                      <a:lumMod val="50000"/>
                    </a:schemeClr>
                  </a:solidFill>
                  <a:latin typeface="Franklin Gothic Book" panose="020B0503020102020204" pitchFamily="34" charset="0"/>
                  <a:ea typeface="Calibri"/>
                  <a:cs typeface="Calibri"/>
                  <a:sym typeface="Calibri"/>
                </a:rPr>
                <a:t>Web Portal encourages the participation </a:t>
              </a:r>
              <a:r>
                <a:rPr lang="en-US" sz="1600" kern="0" dirty="0">
                  <a:solidFill>
                    <a:schemeClr val="tx1">
                      <a:lumMod val="50000"/>
                    </a:schemeClr>
                  </a:solidFill>
                  <a:latin typeface="Franklin Gothic Book" panose="020B0503020102020204" pitchFamily="34" charset="0"/>
                  <a:ea typeface="Calibri"/>
                  <a:cs typeface="Calibri"/>
                  <a:sym typeface="Calibri"/>
                </a:rPr>
                <a:t>in public tenders by providing a single point of access to literally all information on public procurement, online and in real time.</a:t>
              </a:r>
              <a:endParaRPr lang="en-GB" sz="1600" dirty="0">
                <a:solidFill>
                  <a:schemeClr val="tx1">
                    <a:lumMod val="50000"/>
                  </a:schemeClr>
                </a:solidFill>
              </a:endParaRPr>
            </a:p>
          </p:txBody>
        </p:sp>
        <p:sp>
          <p:nvSpPr>
            <p:cNvPr id="2" name="Oval 1"/>
            <p:cNvSpPr/>
            <p:nvPr/>
          </p:nvSpPr>
          <p:spPr>
            <a:xfrm>
              <a:off x="700673" y="1844755"/>
              <a:ext cx="252000" cy="25200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n-GB" dirty="0"/>
            </a:p>
          </p:txBody>
        </p:sp>
      </p:grpSp>
      <p:grpSp>
        <p:nvGrpSpPr>
          <p:cNvPr id="10" name="Group 9"/>
          <p:cNvGrpSpPr/>
          <p:nvPr/>
        </p:nvGrpSpPr>
        <p:grpSpPr>
          <a:xfrm>
            <a:off x="675273" y="2481244"/>
            <a:ext cx="8365532" cy="811368"/>
            <a:chOff x="700673" y="2481244"/>
            <a:chExt cx="8365532" cy="811368"/>
          </a:xfrm>
        </p:grpSpPr>
        <p:sp>
          <p:nvSpPr>
            <p:cNvPr id="12" name="Tekstin paikkamerkki 3"/>
            <p:cNvSpPr txBox="1">
              <a:spLocks/>
            </p:cNvSpPr>
            <p:nvPr/>
          </p:nvSpPr>
          <p:spPr>
            <a:xfrm>
              <a:off x="1115064" y="2481244"/>
              <a:ext cx="7951141" cy="811368"/>
            </a:xfrm>
            <a:prstGeom prst="rect">
              <a:avLst/>
            </a:prstGeom>
            <a:ln w="3175">
              <a:noFill/>
              <a:prstDash val="dash"/>
            </a:ln>
          </p:spPr>
          <p:txBody>
            <a:bodyPr vert="horz" lIns="144000" tIns="0" rIns="144000" bIns="0" rtlCol="0" anchor="ctr">
              <a:noAutofit/>
            </a:bodyP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r>
                <a:rPr lang="en-US" sz="1600" kern="0" dirty="0">
                  <a:solidFill>
                    <a:schemeClr val="tx1">
                      <a:lumMod val="50000"/>
                    </a:schemeClr>
                  </a:solidFill>
                  <a:latin typeface="Franklin Gothic Book" panose="020B0503020102020204" pitchFamily="34" charset="0"/>
                  <a:ea typeface="Calibri"/>
                  <a:cs typeface="Calibri"/>
                  <a:sym typeface="Calibri"/>
                </a:rPr>
                <a:t>MTender creates a </a:t>
              </a:r>
              <a:r>
                <a:rPr lang="en-US" sz="1600" b="1" kern="0" dirty="0">
                  <a:solidFill>
                    <a:schemeClr val="tx1">
                      <a:lumMod val="50000"/>
                    </a:schemeClr>
                  </a:solidFill>
                  <a:latin typeface="Franklin Gothic Book" panose="020B0503020102020204" pitchFamily="34" charset="0"/>
                  <a:ea typeface="Calibri"/>
                  <a:cs typeface="Calibri"/>
                  <a:sym typeface="Calibri"/>
                </a:rPr>
                <a:t>transparent relationship between the Government and the local business community </a:t>
              </a:r>
              <a:r>
                <a:rPr lang="en-US" sz="1600" kern="0" dirty="0">
                  <a:solidFill>
                    <a:schemeClr val="tx1">
                      <a:lumMod val="50000"/>
                    </a:schemeClr>
                  </a:solidFill>
                  <a:latin typeface="Franklin Gothic Book" panose="020B0503020102020204" pitchFamily="34" charset="0"/>
                  <a:ea typeface="Calibri"/>
                  <a:cs typeface="Calibri"/>
                  <a:sym typeface="Calibri"/>
                </a:rPr>
                <a:t>by providing mechanisms such as the submission and publication of clarifications, the publication of tender results once the bidding is finished, etc.</a:t>
              </a:r>
              <a:endParaRPr lang="en-GB" sz="1600" dirty="0">
                <a:solidFill>
                  <a:schemeClr val="tx1">
                    <a:lumMod val="50000"/>
                  </a:schemeClr>
                </a:solidFill>
              </a:endParaRPr>
            </a:p>
          </p:txBody>
        </p:sp>
        <p:sp>
          <p:nvSpPr>
            <p:cNvPr id="16" name="Oval 15"/>
            <p:cNvSpPr/>
            <p:nvPr/>
          </p:nvSpPr>
          <p:spPr>
            <a:xfrm>
              <a:off x="700673" y="2760928"/>
              <a:ext cx="252000" cy="25200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n-GB" dirty="0"/>
            </a:p>
          </p:txBody>
        </p:sp>
      </p:grpSp>
      <p:grpSp>
        <p:nvGrpSpPr>
          <p:cNvPr id="21" name="Group 20"/>
          <p:cNvGrpSpPr/>
          <p:nvPr/>
        </p:nvGrpSpPr>
        <p:grpSpPr>
          <a:xfrm>
            <a:off x="672339" y="3518248"/>
            <a:ext cx="8368466" cy="1344551"/>
            <a:chOff x="697739" y="3518248"/>
            <a:chExt cx="8368466" cy="1344551"/>
          </a:xfrm>
        </p:grpSpPr>
        <p:sp>
          <p:nvSpPr>
            <p:cNvPr id="13" name="Tekstin paikkamerkki 3"/>
            <p:cNvSpPr txBox="1">
              <a:spLocks/>
            </p:cNvSpPr>
            <p:nvPr/>
          </p:nvSpPr>
          <p:spPr>
            <a:xfrm>
              <a:off x="1115064" y="3518248"/>
              <a:ext cx="7951141" cy="1344551"/>
            </a:xfrm>
            <a:prstGeom prst="rect">
              <a:avLst/>
            </a:prstGeom>
            <a:ln w="3175">
              <a:noFill/>
              <a:prstDash val="dash"/>
            </a:ln>
          </p:spPr>
          <p:txBody>
            <a:bodyPr vert="horz" lIns="144000" tIns="0" rIns="144000" bIns="0" rtlCol="0" anchor="ctr">
              <a:noAutofit/>
            </a:bodyP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r>
                <a:rPr lang="en-US" sz="1600" kern="0" dirty="0">
                  <a:solidFill>
                    <a:schemeClr val="tx1">
                      <a:lumMod val="50000"/>
                    </a:schemeClr>
                  </a:solidFill>
                  <a:latin typeface="Franklin Gothic Book" panose="020B0503020102020204" pitchFamily="34" charset="0"/>
                  <a:ea typeface="Calibri"/>
                  <a:cs typeface="Calibri"/>
                  <a:sym typeface="Calibri"/>
                </a:rPr>
                <a:t>MTender </a:t>
              </a:r>
              <a:r>
                <a:rPr lang="en-US" sz="1600" b="1" kern="0" dirty="0">
                  <a:solidFill>
                    <a:schemeClr val="tx1">
                      <a:lumMod val="50000"/>
                    </a:schemeClr>
                  </a:solidFill>
                  <a:latin typeface="Franklin Gothic Book" panose="020B0503020102020204" pitchFamily="34" charset="0"/>
                  <a:ea typeface="Calibri"/>
                  <a:cs typeface="Calibri"/>
                  <a:sym typeface="Calibri"/>
                </a:rPr>
                <a:t>decreases the time of the </a:t>
              </a:r>
              <a:r>
                <a:rPr lang="en-US" sz="1600" b="1" kern="0" dirty="0" smtClean="0">
                  <a:solidFill>
                    <a:schemeClr val="tx1">
                      <a:lumMod val="50000"/>
                    </a:schemeClr>
                  </a:solidFill>
                  <a:latin typeface="Franklin Gothic Book" panose="020B0503020102020204" pitchFamily="34" charset="0"/>
                  <a:ea typeface="Calibri"/>
                  <a:cs typeface="Calibri"/>
                  <a:sym typeface="Calibri"/>
                </a:rPr>
                <a:t>procurement </a:t>
              </a:r>
              <a:r>
                <a:rPr lang="en-US" sz="1600" b="1" kern="0" dirty="0">
                  <a:solidFill>
                    <a:schemeClr val="tx1">
                      <a:lumMod val="50000"/>
                    </a:schemeClr>
                  </a:solidFill>
                  <a:latin typeface="Franklin Gothic Book" panose="020B0503020102020204" pitchFamily="34" charset="0"/>
                  <a:ea typeface="Calibri"/>
                  <a:cs typeface="Calibri"/>
                  <a:sym typeface="Calibri"/>
                </a:rPr>
                <a:t>cycle </a:t>
              </a:r>
              <a:r>
                <a:rPr lang="en-US" sz="1600" kern="0" dirty="0">
                  <a:solidFill>
                    <a:schemeClr val="tx1">
                      <a:lumMod val="50000"/>
                    </a:schemeClr>
                  </a:solidFill>
                  <a:latin typeface="Franklin Gothic Book" panose="020B0503020102020204" pitchFamily="34" charset="0"/>
                  <a:ea typeface="Calibri"/>
                  <a:cs typeface="Calibri"/>
                  <a:sym typeface="Calibri"/>
                </a:rPr>
                <a:t>by providing means to make the tendering process more agile, such as online submission of bidding documents or integration with state registers. It also establishes an </a:t>
              </a:r>
              <a:r>
                <a:rPr lang="en-US" sz="1600" b="1" kern="0" dirty="0">
                  <a:solidFill>
                    <a:schemeClr val="tx1">
                      <a:lumMod val="50000"/>
                    </a:schemeClr>
                  </a:solidFill>
                  <a:latin typeface="Franklin Gothic Book" panose="020B0503020102020204" pitchFamily="34" charset="0"/>
                  <a:ea typeface="Calibri"/>
                  <a:cs typeface="Calibri"/>
                  <a:sym typeface="Calibri"/>
                </a:rPr>
                <a:t>automated qualification process </a:t>
              </a:r>
              <a:r>
                <a:rPr lang="en-US" sz="1600" kern="0" dirty="0">
                  <a:solidFill>
                    <a:schemeClr val="tx1">
                      <a:lumMod val="50000"/>
                    </a:schemeClr>
                  </a:solidFill>
                  <a:latin typeface="Franklin Gothic Book" panose="020B0503020102020204" pitchFamily="34" charset="0"/>
                  <a:ea typeface="Calibri"/>
                  <a:cs typeface="Calibri"/>
                  <a:sym typeface="Calibri"/>
                </a:rPr>
                <a:t>that reduces the time required to evaluate and manage Economic Operators’ submitted data, consequently reducing the risk of administrative mistakes.</a:t>
              </a:r>
              <a:endParaRPr lang="en-GB" sz="1600" dirty="0">
                <a:solidFill>
                  <a:schemeClr val="tx1">
                    <a:lumMod val="50000"/>
                  </a:schemeClr>
                </a:solidFill>
              </a:endParaRPr>
            </a:p>
          </p:txBody>
        </p:sp>
        <p:sp>
          <p:nvSpPr>
            <p:cNvPr id="17" name="Oval 16"/>
            <p:cNvSpPr/>
            <p:nvPr/>
          </p:nvSpPr>
          <p:spPr>
            <a:xfrm>
              <a:off x="697739" y="4091407"/>
              <a:ext cx="252000" cy="25200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n-GB" dirty="0"/>
            </a:p>
          </p:txBody>
        </p:sp>
      </p:grpSp>
    </p:spTree>
    <p:extLst>
      <p:ext uri="{BB962C8B-B14F-4D97-AF65-F5344CB8AC3E}">
        <p14:creationId xmlns:p14="http://schemas.microsoft.com/office/powerpoint/2010/main" val="19690002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2"/>
          </p:nvPr>
        </p:nvSpPr>
        <p:spPr/>
        <p:txBody>
          <a:bodyPr/>
          <a:lstStyle/>
          <a:p>
            <a:fld id="{4AC23DB2-FB1A-4E43-8F6F-8E1E5CEC6EBA}" type="datetime3">
              <a:rPr lang="en-GB" smtClean="0"/>
              <a:t>7 July, 2020</a:t>
            </a:fld>
            <a:endParaRPr lang="en-GB" dirty="0"/>
          </a:p>
        </p:txBody>
      </p:sp>
      <p:sp>
        <p:nvSpPr>
          <p:cNvPr id="4" name="Footer Placeholder 3"/>
          <p:cNvSpPr>
            <a:spLocks noGrp="1"/>
          </p:cNvSpPr>
          <p:nvPr>
            <p:ph type="ftr" sz="quarter" idx="4294967295"/>
          </p:nvPr>
        </p:nvSpPr>
        <p:spPr>
          <a:xfrm>
            <a:off x="0" y="6480000"/>
            <a:ext cx="9144000" cy="378000"/>
          </a:xfrm>
          <a:prstGeom prst="rect">
            <a:avLst/>
          </a:prstGeom>
        </p:spPr>
        <p:txBody>
          <a:bodyPr/>
          <a:lstStyle/>
          <a:p>
            <a:endParaRPr lang="es-ES" b="1" dirty="0"/>
          </a:p>
        </p:txBody>
      </p:sp>
      <p:sp>
        <p:nvSpPr>
          <p:cNvPr id="5" name="Slide Number Placeholder 4"/>
          <p:cNvSpPr>
            <a:spLocks noGrp="1"/>
          </p:cNvSpPr>
          <p:nvPr>
            <p:ph type="sldNum" sz="quarter" idx="4"/>
          </p:nvPr>
        </p:nvSpPr>
        <p:spPr/>
        <p:txBody>
          <a:bodyPr/>
          <a:lstStyle/>
          <a:p>
            <a:fld id="{71F9F866-B438-9445-8D9F-1F8FF6608833}" type="slidenum">
              <a:rPr lang="en-GB" smtClean="0"/>
              <a:pPr/>
              <a:t>53</a:t>
            </a:fld>
            <a:endParaRPr lang="en-GB" dirty="0"/>
          </a:p>
        </p:txBody>
      </p:sp>
      <p:grpSp>
        <p:nvGrpSpPr>
          <p:cNvPr id="8" name="Group 7"/>
          <p:cNvGrpSpPr/>
          <p:nvPr/>
        </p:nvGrpSpPr>
        <p:grpSpPr>
          <a:xfrm>
            <a:off x="802817" y="2656711"/>
            <a:ext cx="8281790" cy="1122974"/>
            <a:chOff x="840918" y="2656711"/>
            <a:chExt cx="8281790" cy="1122974"/>
          </a:xfrm>
        </p:grpSpPr>
        <p:sp>
          <p:nvSpPr>
            <p:cNvPr id="11" name="Tekstin paikkamerkki 3"/>
            <p:cNvSpPr txBox="1">
              <a:spLocks/>
            </p:cNvSpPr>
            <p:nvPr/>
          </p:nvSpPr>
          <p:spPr>
            <a:xfrm>
              <a:off x="1171567" y="2656711"/>
              <a:ext cx="7951141" cy="1122974"/>
            </a:xfrm>
            <a:prstGeom prst="rect">
              <a:avLst/>
            </a:prstGeom>
            <a:ln w="3175">
              <a:noFill/>
              <a:prstDash val="dash"/>
            </a:ln>
          </p:spPr>
          <p:txBody>
            <a:bodyPr vert="horz" lIns="144000" tIns="0" rIns="144000" bIns="0" rtlCol="0" anchor="ctr">
              <a:noAutofit/>
            </a:bodyP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r>
                <a:rPr lang="en-US" sz="1600" kern="0" dirty="0">
                  <a:solidFill>
                    <a:schemeClr val="tx1">
                      <a:lumMod val="50000"/>
                    </a:schemeClr>
                  </a:solidFill>
                  <a:latin typeface="Franklin Gothic Book" panose="020B0503020102020204" pitchFamily="34" charset="0"/>
                  <a:ea typeface="Calibri"/>
                  <a:cs typeface="Calibri"/>
                  <a:sym typeface="Calibri"/>
                </a:rPr>
                <a:t>The </a:t>
              </a:r>
              <a:r>
                <a:rPr lang="en-US" sz="1600" b="1" kern="0" dirty="0">
                  <a:solidFill>
                    <a:schemeClr val="tx1">
                      <a:lumMod val="50000"/>
                    </a:schemeClr>
                  </a:solidFill>
                  <a:latin typeface="Franklin Gothic Book" panose="020B0503020102020204" pitchFamily="34" charset="0"/>
                  <a:ea typeface="Calibri"/>
                  <a:cs typeface="Calibri"/>
                  <a:sym typeface="Calibri"/>
                </a:rPr>
                <a:t>Central Database Unit is highly maintainable </a:t>
              </a:r>
              <a:r>
                <a:rPr lang="en-US" sz="1600" kern="0" dirty="0">
                  <a:solidFill>
                    <a:schemeClr val="tx1">
                      <a:lumMod val="50000"/>
                    </a:schemeClr>
                  </a:solidFill>
                  <a:latin typeface="Franklin Gothic Book" panose="020B0503020102020204" pitchFamily="34" charset="0"/>
                  <a:ea typeface="Calibri"/>
                  <a:cs typeface="Calibri"/>
                  <a:sym typeface="Calibri"/>
                </a:rPr>
                <a:t>as it is </a:t>
              </a:r>
              <a:r>
                <a:rPr lang="en-US" sz="1600" b="1" kern="0" dirty="0">
                  <a:solidFill>
                    <a:schemeClr val="tx1">
                      <a:lumMod val="50000"/>
                    </a:schemeClr>
                  </a:solidFill>
                  <a:latin typeface="Franklin Gothic Book" panose="020B0503020102020204" pitchFamily="34" charset="0"/>
                  <a:ea typeface="Calibri"/>
                  <a:cs typeface="Calibri"/>
                  <a:sym typeface="Calibri"/>
                </a:rPr>
                <a:t>decoupled from the Network Electronic Procurement Platforms and eGovernment services </a:t>
              </a:r>
              <a:r>
                <a:rPr lang="en-US" sz="1600" kern="0" dirty="0">
                  <a:solidFill>
                    <a:schemeClr val="tx1">
                      <a:lumMod val="50000"/>
                    </a:schemeClr>
                  </a:solidFill>
                  <a:latin typeface="Franklin Gothic Book" panose="020B0503020102020204" pitchFamily="34" charset="0"/>
                  <a:ea typeface="Calibri"/>
                  <a:cs typeface="Calibri"/>
                  <a:sym typeface="Calibri"/>
                </a:rPr>
                <a:t>and operates as a centralized process manager.  Furthermore, due to its decoupled nature, the CDU is also </a:t>
              </a:r>
              <a:r>
                <a:rPr lang="en-US" sz="1600" b="1" kern="0" dirty="0">
                  <a:solidFill>
                    <a:schemeClr val="tx1">
                      <a:lumMod val="50000"/>
                    </a:schemeClr>
                  </a:solidFill>
                  <a:latin typeface="Franklin Gothic Book" panose="020B0503020102020204" pitchFamily="34" charset="0"/>
                  <a:ea typeface="Calibri"/>
                  <a:cs typeface="Calibri"/>
                  <a:sym typeface="Calibri"/>
                </a:rPr>
                <a:t>scalable</a:t>
              </a:r>
              <a:r>
                <a:rPr lang="en-US" sz="1600" kern="0" dirty="0">
                  <a:solidFill>
                    <a:schemeClr val="tx1">
                      <a:lumMod val="50000"/>
                    </a:schemeClr>
                  </a:solidFill>
                  <a:latin typeface="Franklin Gothic Book" panose="020B0503020102020204" pitchFamily="34" charset="0"/>
                  <a:ea typeface="Calibri"/>
                  <a:cs typeface="Calibri"/>
                  <a:sym typeface="Calibri"/>
                </a:rPr>
                <a:t> and can be easily implanted to interact with new NEPPs.</a:t>
              </a:r>
              <a:endParaRPr lang="en-GB" sz="1600" dirty="0">
                <a:solidFill>
                  <a:schemeClr val="tx1">
                    <a:lumMod val="50000"/>
                  </a:schemeClr>
                </a:solidFill>
              </a:endParaRPr>
            </a:p>
          </p:txBody>
        </p:sp>
        <p:sp>
          <p:nvSpPr>
            <p:cNvPr id="13" name="Estrella de 5 puntas 15"/>
            <p:cNvSpPr/>
            <p:nvPr/>
          </p:nvSpPr>
          <p:spPr>
            <a:xfrm>
              <a:off x="840918" y="2966945"/>
              <a:ext cx="330649" cy="328370"/>
            </a:xfrm>
            <a:prstGeom prst="star5">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t"/>
            <a:lstStyle>
              <a:defPPr>
                <a:defRPr lang="en-GB"/>
              </a:defPPr>
              <a:lvl1pPr algn="l" rtl="0" fontAlgn="base">
                <a:spcBef>
                  <a:spcPct val="0"/>
                </a:spcBef>
                <a:spcAft>
                  <a:spcPct val="0"/>
                </a:spcAft>
                <a:defRPr sz="1200" kern="1200">
                  <a:solidFill>
                    <a:schemeClr val="lt1"/>
                  </a:solidFill>
                  <a:latin typeface="+mn-lt"/>
                  <a:ea typeface="+mn-ea"/>
                  <a:cs typeface="+mn-cs"/>
                </a:defRPr>
              </a:lvl1pPr>
              <a:lvl2pPr marL="457200" algn="l" rtl="0" fontAlgn="base">
                <a:spcBef>
                  <a:spcPct val="0"/>
                </a:spcBef>
                <a:spcAft>
                  <a:spcPct val="0"/>
                </a:spcAft>
                <a:defRPr sz="1200" kern="1200">
                  <a:solidFill>
                    <a:schemeClr val="lt1"/>
                  </a:solidFill>
                  <a:latin typeface="+mn-lt"/>
                  <a:ea typeface="+mn-ea"/>
                  <a:cs typeface="+mn-cs"/>
                </a:defRPr>
              </a:lvl2pPr>
              <a:lvl3pPr marL="914400" algn="l" rtl="0" fontAlgn="base">
                <a:spcBef>
                  <a:spcPct val="0"/>
                </a:spcBef>
                <a:spcAft>
                  <a:spcPct val="0"/>
                </a:spcAft>
                <a:defRPr sz="1200" kern="1200">
                  <a:solidFill>
                    <a:schemeClr val="lt1"/>
                  </a:solidFill>
                  <a:latin typeface="+mn-lt"/>
                  <a:ea typeface="+mn-ea"/>
                  <a:cs typeface="+mn-cs"/>
                </a:defRPr>
              </a:lvl3pPr>
              <a:lvl4pPr marL="1371600" algn="l" rtl="0" fontAlgn="base">
                <a:spcBef>
                  <a:spcPct val="0"/>
                </a:spcBef>
                <a:spcAft>
                  <a:spcPct val="0"/>
                </a:spcAft>
                <a:defRPr sz="1200" kern="1200">
                  <a:solidFill>
                    <a:schemeClr val="lt1"/>
                  </a:solidFill>
                  <a:latin typeface="+mn-lt"/>
                  <a:ea typeface="+mn-ea"/>
                  <a:cs typeface="+mn-cs"/>
                </a:defRPr>
              </a:lvl4pPr>
              <a:lvl5pPr marL="1828800" algn="l" rtl="0" fontAlgn="base">
                <a:spcBef>
                  <a:spcPct val="0"/>
                </a:spcBef>
                <a:spcAft>
                  <a:spcPct val="0"/>
                </a:spcAft>
                <a:defRPr sz="1200" kern="1200">
                  <a:solidFill>
                    <a:schemeClr val="lt1"/>
                  </a:solidFill>
                  <a:latin typeface="+mn-lt"/>
                  <a:ea typeface="+mn-ea"/>
                  <a:cs typeface="+mn-cs"/>
                </a:defRPr>
              </a:lvl5pPr>
              <a:lvl6pPr marL="2286000" algn="l" defTabSz="457200" rtl="0" eaLnBrk="1" latinLnBrk="0" hangingPunct="1">
                <a:defRPr sz="1200" kern="1200">
                  <a:solidFill>
                    <a:schemeClr val="lt1"/>
                  </a:solidFill>
                  <a:latin typeface="+mn-lt"/>
                  <a:ea typeface="+mn-ea"/>
                  <a:cs typeface="+mn-cs"/>
                </a:defRPr>
              </a:lvl6pPr>
              <a:lvl7pPr marL="2743200" algn="l" defTabSz="457200" rtl="0" eaLnBrk="1" latinLnBrk="0" hangingPunct="1">
                <a:defRPr sz="1200" kern="1200">
                  <a:solidFill>
                    <a:schemeClr val="lt1"/>
                  </a:solidFill>
                  <a:latin typeface="+mn-lt"/>
                  <a:ea typeface="+mn-ea"/>
                  <a:cs typeface="+mn-cs"/>
                </a:defRPr>
              </a:lvl7pPr>
              <a:lvl8pPr marL="3200400" algn="l" defTabSz="457200" rtl="0" eaLnBrk="1" latinLnBrk="0" hangingPunct="1">
                <a:defRPr sz="1200" kern="1200">
                  <a:solidFill>
                    <a:schemeClr val="lt1"/>
                  </a:solidFill>
                  <a:latin typeface="+mn-lt"/>
                  <a:ea typeface="+mn-ea"/>
                  <a:cs typeface="+mn-cs"/>
                </a:defRPr>
              </a:lvl8pPr>
              <a:lvl9pPr marL="3657600" algn="l" defTabSz="457200" rtl="0" eaLnBrk="1" latinLnBrk="0" hangingPunct="1">
                <a:defRPr sz="1200" kern="1200">
                  <a:solidFill>
                    <a:schemeClr val="lt1"/>
                  </a:solidFill>
                  <a:latin typeface="+mn-lt"/>
                  <a:ea typeface="+mn-ea"/>
                  <a:cs typeface="+mn-cs"/>
                </a:defRPr>
              </a:lvl9pPr>
            </a:lstStyle>
            <a:p>
              <a:pPr algn="ctr">
                <a:spcAft>
                  <a:spcPts val="600"/>
                </a:spcAft>
              </a:pPr>
              <a:endParaRPr lang="es-ES"/>
            </a:p>
          </p:txBody>
        </p:sp>
      </p:grpSp>
      <p:grpSp>
        <p:nvGrpSpPr>
          <p:cNvPr id="9" name="Group 8"/>
          <p:cNvGrpSpPr/>
          <p:nvPr/>
        </p:nvGrpSpPr>
        <p:grpSpPr>
          <a:xfrm>
            <a:off x="802817" y="4312646"/>
            <a:ext cx="8281791" cy="1094158"/>
            <a:chOff x="840917" y="4312646"/>
            <a:chExt cx="8281791" cy="1094158"/>
          </a:xfrm>
        </p:grpSpPr>
        <p:sp>
          <p:nvSpPr>
            <p:cNvPr id="12" name="Tekstin paikkamerkki 3"/>
            <p:cNvSpPr txBox="1">
              <a:spLocks/>
            </p:cNvSpPr>
            <p:nvPr/>
          </p:nvSpPr>
          <p:spPr>
            <a:xfrm>
              <a:off x="1171567" y="4312646"/>
              <a:ext cx="7951141" cy="1094158"/>
            </a:xfrm>
            <a:prstGeom prst="rect">
              <a:avLst/>
            </a:prstGeom>
            <a:ln w="3175">
              <a:noFill/>
              <a:prstDash val="dash"/>
            </a:ln>
          </p:spPr>
          <p:txBody>
            <a:bodyPr vert="horz" lIns="144000" tIns="0" rIns="144000" bIns="0" rtlCol="0" anchor="ctr">
              <a:noAutofit/>
            </a:bodyP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r>
                <a:rPr lang="en-US" sz="1600" kern="0" dirty="0">
                  <a:solidFill>
                    <a:schemeClr val="tx1">
                      <a:lumMod val="50000"/>
                    </a:schemeClr>
                  </a:solidFill>
                  <a:latin typeface="Franklin Gothic Book" panose="020B0503020102020204" pitchFamily="34" charset="0"/>
                  <a:ea typeface="Calibri"/>
                  <a:cs typeface="Calibri"/>
                  <a:sym typeface="Calibri"/>
                </a:rPr>
                <a:t>The connection between the </a:t>
              </a:r>
              <a:r>
                <a:rPr lang="en-US" sz="1600" b="1" kern="0" dirty="0">
                  <a:solidFill>
                    <a:schemeClr val="tx1">
                      <a:lumMod val="50000"/>
                    </a:schemeClr>
                  </a:solidFill>
                  <a:latin typeface="Franklin Gothic Book" panose="020B0503020102020204" pitchFamily="34" charset="0"/>
                  <a:ea typeface="Calibri"/>
                  <a:cs typeface="Calibri"/>
                  <a:sym typeface="Calibri"/>
                </a:rPr>
                <a:t>CDU</a:t>
              </a:r>
              <a:r>
                <a:rPr lang="en-US" sz="1600" kern="0" dirty="0">
                  <a:solidFill>
                    <a:schemeClr val="tx1">
                      <a:lumMod val="50000"/>
                    </a:schemeClr>
                  </a:solidFill>
                  <a:latin typeface="Franklin Gothic Book" panose="020B0503020102020204" pitchFamily="34" charset="0"/>
                  <a:ea typeface="Calibri"/>
                  <a:cs typeface="Calibri"/>
                  <a:sym typeface="Calibri"/>
                </a:rPr>
                <a:t> and NEPPs is through an API created using Kafka, which is an </a:t>
              </a:r>
              <a:r>
                <a:rPr lang="en-US" sz="1600" b="1" kern="0" dirty="0">
                  <a:solidFill>
                    <a:schemeClr val="tx1">
                      <a:lumMod val="50000"/>
                    </a:schemeClr>
                  </a:solidFill>
                  <a:latin typeface="Franklin Gothic Book" panose="020B0503020102020204" pitchFamily="34" charset="0"/>
                  <a:ea typeface="Calibri"/>
                  <a:cs typeface="Calibri"/>
                  <a:sym typeface="Calibri"/>
                </a:rPr>
                <a:t>asynchronous and bidirectional platform</a:t>
              </a:r>
              <a:r>
                <a:rPr lang="en-US" sz="1600" kern="0" dirty="0">
                  <a:solidFill>
                    <a:schemeClr val="tx1">
                      <a:lumMod val="50000"/>
                    </a:schemeClr>
                  </a:solidFill>
                  <a:latin typeface="Franklin Gothic Book" panose="020B0503020102020204" pitchFamily="34" charset="0"/>
                  <a:ea typeface="Calibri"/>
                  <a:cs typeface="Calibri"/>
                  <a:sym typeface="Calibri"/>
                </a:rPr>
                <a:t>. This provides the initial advantage of a sender not having to wait for a receiver’s answer, therefore, improving the </a:t>
              </a:r>
              <a:r>
                <a:rPr lang="en-US" sz="1600" b="1" kern="0" dirty="0">
                  <a:solidFill>
                    <a:schemeClr val="tx1">
                      <a:lumMod val="50000"/>
                    </a:schemeClr>
                  </a:solidFill>
                  <a:latin typeface="Franklin Gothic Book" panose="020B0503020102020204" pitchFamily="34" charset="0"/>
                  <a:ea typeface="Calibri"/>
                  <a:cs typeface="Calibri"/>
                  <a:sym typeface="Calibri"/>
                </a:rPr>
                <a:t>user experience</a:t>
              </a:r>
              <a:r>
                <a:rPr lang="en-US" sz="1600" kern="0" dirty="0">
                  <a:solidFill>
                    <a:schemeClr val="tx1">
                      <a:lumMod val="50000"/>
                    </a:schemeClr>
                  </a:solidFill>
                  <a:latin typeface="Franklin Gothic Book" panose="020B0503020102020204" pitchFamily="34" charset="0"/>
                  <a:ea typeface="Calibri"/>
                  <a:cs typeface="Calibri"/>
                  <a:sym typeface="Calibri"/>
                </a:rPr>
                <a:t> by avoiding the negative impact of blocked processes.</a:t>
              </a:r>
              <a:endParaRPr lang="en-GB" sz="1600" dirty="0">
                <a:solidFill>
                  <a:schemeClr val="tx1">
                    <a:lumMod val="50000"/>
                  </a:schemeClr>
                </a:solidFill>
              </a:endParaRPr>
            </a:p>
          </p:txBody>
        </p:sp>
        <p:sp>
          <p:nvSpPr>
            <p:cNvPr id="14" name="Estrella de 5 puntas 16"/>
            <p:cNvSpPr/>
            <p:nvPr/>
          </p:nvSpPr>
          <p:spPr>
            <a:xfrm>
              <a:off x="840917" y="4622880"/>
              <a:ext cx="330649" cy="328370"/>
            </a:xfrm>
            <a:prstGeom prst="star5">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t"/>
            <a:lstStyle>
              <a:defPPr>
                <a:defRPr lang="en-GB"/>
              </a:defPPr>
              <a:lvl1pPr algn="l" rtl="0" fontAlgn="base">
                <a:spcBef>
                  <a:spcPct val="0"/>
                </a:spcBef>
                <a:spcAft>
                  <a:spcPct val="0"/>
                </a:spcAft>
                <a:defRPr sz="1200" kern="1200">
                  <a:solidFill>
                    <a:schemeClr val="lt1"/>
                  </a:solidFill>
                  <a:latin typeface="+mn-lt"/>
                  <a:ea typeface="+mn-ea"/>
                  <a:cs typeface="+mn-cs"/>
                </a:defRPr>
              </a:lvl1pPr>
              <a:lvl2pPr marL="457200" algn="l" rtl="0" fontAlgn="base">
                <a:spcBef>
                  <a:spcPct val="0"/>
                </a:spcBef>
                <a:spcAft>
                  <a:spcPct val="0"/>
                </a:spcAft>
                <a:defRPr sz="1200" kern="1200">
                  <a:solidFill>
                    <a:schemeClr val="lt1"/>
                  </a:solidFill>
                  <a:latin typeface="+mn-lt"/>
                  <a:ea typeface="+mn-ea"/>
                  <a:cs typeface="+mn-cs"/>
                </a:defRPr>
              </a:lvl2pPr>
              <a:lvl3pPr marL="914400" algn="l" rtl="0" fontAlgn="base">
                <a:spcBef>
                  <a:spcPct val="0"/>
                </a:spcBef>
                <a:spcAft>
                  <a:spcPct val="0"/>
                </a:spcAft>
                <a:defRPr sz="1200" kern="1200">
                  <a:solidFill>
                    <a:schemeClr val="lt1"/>
                  </a:solidFill>
                  <a:latin typeface="+mn-lt"/>
                  <a:ea typeface="+mn-ea"/>
                  <a:cs typeface="+mn-cs"/>
                </a:defRPr>
              </a:lvl3pPr>
              <a:lvl4pPr marL="1371600" algn="l" rtl="0" fontAlgn="base">
                <a:spcBef>
                  <a:spcPct val="0"/>
                </a:spcBef>
                <a:spcAft>
                  <a:spcPct val="0"/>
                </a:spcAft>
                <a:defRPr sz="1200" kern="1200">
                  <a:solidFill>
                    <a:schemeClr val="lt1"/>
                  </a:solidFill>
                  <a:latin typeface="+mn-lt"/>
                  <a:ea typeface="+mn-ea"/>
                  <a:cs typeface="+mn-cs"/>
                </a:defRPr>
              </a:lvl4pPr>
              <a:lvl5pPr marL="1828800" algn="l" rtl="0" fontAlgn="base">
                <a:spcBef>
                  <a:spcPct val="0"/>
                </a:spcBef>
                <a:spcAft>
                  <a:spcPct val="0"/>
                </a:spcAft>
                <a:defRPr sz="1200" kern="1200">
                  <a:solidFill>
                    <a:schemeClr val="lt1"/>
                  </a:solidFill>
                  <a:latin typeface="+mn-lt"/>
                  <a:ea typeface="+mn-ea"/>
                  <a:cs typeface="+mn-cs"/>
                </a:defRPr>
              </a:lvl5pPr>
              <a:lvl6pPr marL="2286000" algn="l" defTabSz="457200" rtl="0" eaLnBrk="1" latinLnBrk="0" hangingPunct="1">
                <a:defRPr sz="1200" kern="1200">
                  <a:solidFill>
                    <a:schemeClr val="lt1"/>
                  </a:solidFill>
                  <a:latin typeface="+mn-lt"/>
                  <a:ea typeface="+mn-ea"/>
                  <a:cs typeface="+mn-cs"/>
                </a:defRPr>
              </a:lvl6pPr>
              <a:lvl7pPr marL="2743200" algn="l" defTabSz="457200" rtl="0" eaLnBrk="1" latinLnBrk="0" hangingPunct="1">
                <a:defRPr sz="1200" kern="1200">
                  <a:solidFill>
                    <a:schemeClr val="lt1"/>
                  </a:solidFill>
                  <a:latin typeface="+mn-lt"/>
                  <a:ea typeface="+mn-ea"/>
                  <a:cs typeface="+mn-cs"/>
                </a:defRPr>
              </a:lvl7pPr>
              <a:lvl8pPr marL="3200400" algn="l" defTabSz="457200" rtl="0" eaLnBrk="1" latinLnBrk="0" hangingPunct="1">
                <a:defRPr sz="1200" kern="1200">
                  <a:solidFill>
                    <a:schemeClr val="lt1"/>
                  </a:solidFill>
                  <a:latin typeface="+mn-lt"/>
                  <a:ea typeface="+mn-ea"/>
                  <a:cs typeface="+mn-cs"/>
                </a:defRPr>
              </a:lvl8pPr>
              <a:lvl9pPr marL="3657600" algn="l" defTabSz="457200" rtl="0" eaLnBrk="1" latinLnBrk="0" hangingPunct="1">
                <a:defRPr sz="1200" kern="1200">
                  <a:solidFill>
                    <a:schemeClr val="lt1"/>
                  </a:solidFill>
                  <a:latin typeface="+mn-lt"/>
                  <a:ea typeface="+mn-ea"/>
                  <a:cs typeface="+mn-cs"/>
                </a:defRPr>
              </a:lvl9pPr>
            </a:lstStyle>
            <a:p>
              <a:pPr algn="ctr">
                <a:spcAft>
                  <a:spcPts val="600"/>
                </a:spcAft>
              </a:pPr>
              <a:endParaRPr lang="es-ES"/>
            </a:p>
          </p:txBody>
        </p:sp>
      </p:grpSp>
      <p:sp>
        <p:nvSpPr>
          <p:cNvPr id="15" name="TextBox 14"/>
          <p:cNvSpPr txBox="1"/>
          <p:nvPr/>
        </p:nvSpPr>
        <p:spPr>
          <a:xfrm>
            <a:off x="574672" y="617538"/>
            <a:ext cx="7705727" cy="369332"/>
          </a:xfrm>
          <a:prstGeom prst="rect">
            <a:avLst/>
          </a:prstGeom>
          <a:noFill/>
        </p:spPr>
        <p:txBody>
          <a:bodyPr wrap="square" lIns="0" rIns="0" rtlCol="0">
            <a:spAutoFit/>
          </a:bodyPr>
          <a:lstStyle/>
          <a:p>
            <a:r>
              <a:rPr lang="en-US" sz="1800" dirty="0">
                <a:solidFill>
                  <a:srgbClr val="58595B"/>
                </a:solidFill>
                <a:latin typeface="Bodoni MT" panose="02070603080606020203" pitchFamily="18" charset="0"/>
              </a:rPr>
              <a:t>Key innovation aspects</a:t>
            </a:r>
            <a:endParaRPr lang="en-GB" sz="1800" dirty="0">
              <a:solidFill>
                <a:srgbClr val="58595B"/>
              </a:solidFill>
              <a:latin typeface="Bodoni MT" panose="02070603080606020203" pitchFamily="18" charset="0"/>
            </a:endParaRPr>
          </a:p>
        </p:txBody>
      </p:sp>
      <p:sp>
        <p:nvSpPr>
          <p:cNvPr id="16" name="4 Título"/>
          <p:cNvSpPr txBox="1">
            <a:spLocks/>
          </p:cNvSpPr>
          <p:nvPr/>
        </p:nvSpPr>
        <p:spPr>
          <a:xfrm>
            <a:off x="574673" y="101405"/>
            <a:ext cx="6985001" cy="617733"/>
          </a:xfrm>
          <a:prstGeom prst="rect">
            <a:avLst/>
          </a:prstGeom>
        </p:spPr>
        <p:txBody>
          <a:bodyPr vert="horz" lIns="0" tIns="0" rIns="0" bIns="0" rtlCol="0" anchor="ctr">
            <a:norm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r>
              <a:rPr lang="en-GB" dirty="0" smtClean="0"/>
              <a:t>Creating MTender</a:t>
            </a:r>
            <a:endParaRPr lang="en-GB" dirty="0"/>
          </a:p>
        </p:txBody>
      </p:sp>
      <p:grpSp>
        <p:nvGrpSpPr>
          <p:cNvPr id="7" name="Group 6"/>
          <p:cNvGrpSpPr/>
          <p:nvPr/>
        </p:nvGrpSpPr>
        <p:grpSpPr>
          <a:xfrm>
            <a:off x="802817" y="1238527"/>
            <a:ext cx="8242467" cy="1027640"/>
            <a:chOff x="880241" y="1238527"/>
            <a:chExt cx="8242467" cy="1027640"/>
          </a:xfrm>
        </p:grpSpPr>
        <p:sp>
          <p:nvSpPr>
            <p:cNvPr id="10" name="Tekstin paikkamerkki 3"/>
            <p:cNvSpPr txBox="1">
              <a:spLocks/>
            </p:cNvSpPr>
            <p:nvPr/>
          </p:nvSpPr>
          <p:spPr>
            <a:xfrm>
              <a:off x="1171567" y="1238527"/>
              <a:ext cx="7951141" cy="1027640"/>
            </a:xfrm>
            <a:prstGeom prst="rect">
              <a:avLst/>
            </a:prstGeom>
            <a:ln w="3175">
              <a:noFill/>
              <a:prstDash val="dash"/>
            </a:ln>
          </p:spPr>
          <p:txBody>
            <a:bodyPr vert="horz" lIns="144000" tIns="0" rIns="144000" bIns="0" rtlCol="0" anchor="ctr">
              <a:noAutofit/>
            </a:bodyPr>
            <a:ls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a:lstStyle>
            <a:p>
              <a:r>
                <a:rPr lang="en-US" sz="1600" kern="0" dirty="0">
                  <a:solidFill>
                    <a:schemeClr val="tx1">
                      <a:lumMod val="50000"/>
                    </a:schemeClr>
                  </a:solidFill>
                  <a:latin typeface="Franklin Gothic Book" panose="020B0503020102020204" pitchFamily="34" charset="0"/>
                  <a:ea typeface="Calibri"/>
                  <a:cs typeface="Calibri"/>
                  <a:sym typeface="Calibri"/>
                </a:rPr>
                <a:t>MTender implements a </a:t>
              </a:r>
              <a:r>
                <a:rPr lang="en-US" sz="1600" b="1" kern="0" dirty="0">
                  <a:solidFill>
                    <a:schemeClr val="tx1">
                      <a:lumMod val="50000"/>
                    </a:schemeClr>
                  </a:solidFill>
                  <a:latin typeface="Franklin Gothic Book" panose="020B0503020102020204" pitchFamily="34" charset="0"/>
                  <a:ea typeface="Calibri"/>
                  <a:cs typeface="Calibri"/>
                  <a:sym typeface="Calibri"/>
                </a:rPr>
                <a:t>standardized procurement process </a:t>
              </a:r>
              <a:r>
                <a:rPr lang="en-US" sz="1600" kern="0" dirty="0">
                  <a:solidFill>
                    <a:schemeClr val="tx1">
                      <a:lumMod val="50000"/>
                    </a:schemeClr>
                  </a:solidFill>
                  <a:latin typeface="Franklin Gothic Book" panose="020B0503020102020204" pitchFamily="34" charset="0"/>
                  <a:ea typeface="Calibri"/>
                  <a:cs typeface="Calibri"/>
                  <a:sym typeface="Calibri"/>
                </a:rPr>
                <a:t>with automated sub-processes to facilitate the management of different tending aspects (i.e. auction process).</a:t>
              </a:r>
              <a:endParaRPr lang="en-GB" sz="1600" dirty="0">
                <a:solidFill>
                  <a:schemeClr val="tx1">
                    <a:lumMod val="50000"/>
                  </a:schemeClr>
                </a:solidFill>
              </a:endParaRPr>
            </a:p>
          </p:txBody>
        </p:sp>
        <p:sp>
          <p:nvSpPr>
            <p:cNvPr id="17" name="Oval 16"/>
            <p:cNvSpPr/>
            <p:nvPr/>
          </p:nvSpPr>
          <p:spPr>
            <a:xfrm>
              <a:off x="880241" y="1539600"/>
              <a:ext cx="252000" cy="25200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n-GB" dirty="0"/>
            </a:p>
          </p:txBody>
        </p:sp>
      </p:grpSp>
    </p:spTree>
    <p:extLst>
      <p:ext uri="{BB962C8B-B14F-4D97-AF65-F5344CB8AC3E}">
        <p14:creationId xmlns:p14="http://schemas.microsoft.com/office/powerpoint/2010/main" val="4575326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extLst>
              <p:ext uri="{D42A27DB-BD31-4B8C-83A1-F6EECF244321}">
                <p14:modId xmlns:p14="http://schemas.microsoft.com/office/powerpoint/2010/main" val="9349075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4780"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algn="ctr">
              <a:spcAft>
                <a:spcPts val="600"/>
              </a:spcAft>
            </a:pPr>
            <a:endParaRPr lang="es-ES" sz="25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3" name="Date Placeholder 2"/>
          <p:cNvSpPr>
            <a:spLocks noGrp="1"/>
          </p:cNvSpPr>
          <p:nvPr>
            <p:ph type="dt" sz="half" idx="2"/>
          </p:nvPr>
        </p:nvSpPr>
        <p:spPr/>
        <p:txBody>
          <a:bodyPr/>
          <a:lstStyle/>
          <a:p>
            <a:fld id="{4AC23DB2-FB1A-4E43-8F6F-8E1E5CEC6EBA}" type="datetime3">
              <a:rPr lang="en-GB" smtClean="0"/>
              <a:t>7 July, 2020</a:t>
            </a:fld>
            <a:endParaRPr lang="en-GB" dirty="0"/>
          </a:p>
        </p:txBody>
      </p:sp>
      <p:sp>
        <p:nvSpPr>
          <p:cNvPr id="4" name="Footer Placeholder 3"/>
          <p:cNvSpPr>
            <a:spLocks noGrp="1"/>
          </p:cNvSpPr>
          <p:nvPr>
            <p:ph type="ftr" sz="quarter" idx="4294967295"/>
          </p:nvPr>
        </p:nvSpPr>
        <p:spPr>
          <a:xfrm>
            <a:off x="0" y="6480000"/>
            <a:ext cx="9144000" cy="378000"/>
          </a:xfrm>
          <a:prstGeom prst="rect">
            <a:avLst/>
          </a:prstGeom>
        </p:spPr>
        <p:txBody>
          <a:bodyPr/>
          <a:lstStyle/>
          <a:p>
            <a:endParaRPr lang="es-ES" b="1" dirty="0"/>
          </a:p>
        </p:txBody>
      </p:sp>
      <p:sp>
        <p:nvSpPr>
          <p:cNvPr id="5" name="Slide Number Placeholder 4"/>
          <p:cNvSpPr>
            <a:spLocks noGrp="1"/>
          </p:cNvSpPr>
          <p:nvPr>
            <p:ph type="sldNum" sz="quarter" idx="4"/>
          </p:nvPr>
        </p:nvSpPr>
        <p:spPr/>
        <p:txBody>
          <a:bodyPr/>
          <a:lstStyle/>
          <a:p>
            <a:fld id="{71F9F866-B438-9445-8D9F-1F8FF6608833}" type="slidenum">
              <a:rPr lang="en-GB" smtClean="0"/>
              <a:pPr/>
              <a:t>54</a:t>
            </a:fld>
            <a:endParaRPr lang="en-GB" dirty="0"/>
          </a:p>
        </p:txBody>
      </p:sp>
      <p:sp>
        <p:nvSpPr>
          <p:cNvPr id="7" name="TextBox 6"/>
          <p:cNvSpPr txBox="1"/>
          <p:nvPr/>
        </p:nvSpPr>
        <p:spPr>
          <a:xfrm>
            <a:off x="574671" y="1023442"/>
            <a:ext cx="7705727" cy="338554"/>
          </a:xfrm>
          <a:prstGeom prst="rect">
            <a:avLst/>
          </a:prstGeom>
        </p:spPr>
        <p:txBody>
          <a:bodyPr vert="horz" lIns="0" tIns="0" rIns="0" bIns="0" rtlCol="0">
            <a:noAutofit/>
          </a:bodyPr>
          <a:lstStyle>
            <a:lvl1pPr marL="0" indent="0" algn="just" eaLnBrk="1" hangingPunct="1">
              <a:lnSpc>
                <a:spcPct val="100000"/>
              </a:lnSpc>
              <a:spcBef>
                <a:spcPts val="0"/>
              </a:spcBef>
              <a:spcAft>
                <a:spcPts val="1200"/>
              </a:spcAft>
              <a:buClrTx/>
              <a:buFontTx/>
              <a:buNone/>
              <a:defRPr lang="en-US" sz="1600" b="1">
                <a:solidFill>
                  <a:srgbClr val="00AE9E"/>
                </a:solidFill>
                <a:latin typeface="Franklin Gothic Book" panose="020B0503020102020204" pitchFamily="34" charset="0"/>
                <a:cs typeface="Calibri" panose="020F0502020204030204" pitchFamily="34" charset="0"/>
              </a:defRPr>
            </a:lvl1pPr>
            <a:lvl2pPr marL="179388" marR="0" indent="-179388" defTabSz="914400" eaLnBrk="1" latinLnBrk="0" hangingPunct="1">
              <a:lnSpc>
                <a:spcPct val="100000"/>
              </a:lnSpc>
              <a:spcBef>
                <a:spcPts val="0"/>
              </a:spcBef>
              <a:spcAft>
                <a:spcPts val="1200"/>
              </a:spcAft>
              <a:buClr>
                <a:srgbClr val="00539B"/>
              </a:buClr>
              <a:buSzTx/>
              <a:buFont typeface="Arial" charset="0"/>
              <a:buChar char="•"/>
              <a:tabLst/>
              <a:defRPr lang="en-US" sz="1600">
                <a:solidFill>
                  <a:schemeClr val="tx1">
                    <a:lumMod val="50000"/>
                  </a:schemeClr>
                </a:solidFill>
                <a:latin typeface="Franklin Gothic Book"/>
                <a:ea typeface="Franklin Gothic Book"/>
                <a:cs typeface="Franklin Gothic Book"/>
              </a:defRPr>
            </a:lvl2pPr>
            <a:lvl3pPr marL="360000" marR="0" indent="-180000" defTabSz="914400" eaLnBrk="1" latinLnBrk="0" hangingPunct="1">
              <a:lnSpc>
                <a:spcPct val="100000"/>
              </a:lnSpc>
              <a:spcBef>
                <a:spcPts val="0"/>
              </a:spcBef>
              <a:spcAft>
                <a:spcPts val="1200"/>
              </a:spcAft>
              <a:buClrTx/>
              <a:buSzTx/>
              <a:buFont typeface="Arial"/>
              <a:buChar char="•"/>
              <a:tabLst/>
              <a:defRPr lang="en-US" sz="1600">
                <a:solidFill>
                  <a:schemeClr val="tx1">
                    <a:lumMod val="50000"/>
                  </a:schemeClr>
                </a:solidFill>
                <a:latin typeface="Franklin Gothic Book"/>
                <a:ea typeface="Franklin Gothic Book"/>
                <a:cs typeface="Franklin Gothic Book"/>
              </a:defRPr>
            </a:lvl3pPr>
            <a:lvl4pPr marL="540000" marR="0" indent="-180000" defTabSz="914400" eaLnBrk="1" latinLnBrk="0" hangingPunct="1">
              <a:lnSpc>
                <a:spcPct val="100000"/>
              </a:lnSpc>
              <a:spcBef>
                <a:spcPts val="0"/>
              </a:spcBef>
              <a:spcAft>
                <a:spcPts val="1200"/>
              </a:spcAft>
              <a:buClrTx/>
              <a:buSzTx/>
              <a:buFont typeface="Arial" panose="020B0604020202020204" pitchFamily="34" charset="0"/>
              <a:buChar char="‒"/>
              <a:tabLst/>
              <a:defRPr lang="en-US" sz="1600" baseline="0">
                <a:solidFill>
                  <a:schemeClr val="tx1">
                    <a:lumMod val="50000"/>
                  </a:schemeClr>
                </a:solidFill>
                <a:latin typeface="Franklin Gothic Book"/>
                <a:ea typeface="Franklin Gothic Book"/>
                <a:cs typeface="Franklin Gothic Book"/>
              </a:defRPr>
            </a:lvl4pPr>
            <a:lvl5pPr marL="2057400" indent="0" eaLnBrk="1" hangingPunct="1">
              <a:lnSpc>
                <a:spcPct val="100000"/>
              </a:lnSpc>
              <a:spcBef>
                <a:spcPts val="0"/>
              </a:spcBef>
              <a:spcAft>
                <a:spcPts val="1200"/>
              </a:spcAft>
              <a:buFont typeface="Arial" charset="0"/>
              <a:buNone/>
              <a:defRPr>
                <a:solidFill>
                  <a:srgbClr val="929395"/>
                </a:solidFill>
                <a:latin typeface="Arial" pitchFamily="34" charset="0"/>
                <a:ea typeface="Arial" charset="0"/>
                <a:cs typeface="Arial" pitchFamily="34" charset="0"/>
              </a:defRPr>
            </a:lvl5pPr>
            <a:lvl6pPr marL="2514600" indent="-228600" defTabSz="914400">
              <a:spcBef>
                <a:spcPct val="20000"/>
              </a:spcBef>
              <a:buFont typeface="Arial" pitchFamily="34" charset="0"/>
              <a:buChar char="•"/>
              <a:defRPr sz="2000">
                <a:solidFill>
                  <a:schemeClr val="tx1"/>
                </a:solidFill>
                <a:latin typeface="+mn-lt"/>
                <a:ea typeface="+mn-ea"/>
                <a:cs typeface="+mn-cs"/>
              </a:defRPr>
            </a:lvl6pPr>
            <a:lvl7pPr marL="2971800" indent="-228600" defTabSz="914400">
              <a:spcBef>
                <a:spcPct val="20000"/>
              </a:spcBef>
              <a:buFont typeface="Arial" pitchFamily="34" charset="0"/>
              <a:buChar char="•"/>
              <a:defRPr sz="2000">
                <a:solidFill>
                  <a:schemeClr val="tx1"/>
                </a:solidFill>
                <a:latin typeface="+mn-lt"/>
                <a:ea typeface="+mn-ea"/>
                <a:cs typeface="+mn-cs"/>
              </a:defRPr>
            </a:lvl7pPr>
            <a:lvl8pPr marL="3429000" indent="-228600" defTabSz="914400">
              <a:spcBef>
                <a:spcPct val="20000"/>
              </a:spcBef>
              <a:buFont typeface="Arial" pitchFamily="34" charset="0"/>
              <a:buChar char="•"/>
              <a:defRPr sz="2000">
                <a:solidFill>
                  <a:schemeClr val="tx1"/>
                </a:solidFill>
                <a:latin typeface="+mn-lt"/>
                <a:ea typeface="+mn-ea"/>
                <a:cs typeface="+mn-cs"/>
              </a:defRPr>
            </a:lvl8pPr>
            <a:lvl9pPr marL="3886200" indent="-228600" defTabSz="914400">
              <a:spcBef>
                <a:spcPct val="20000"/>
              </a:spcBef>
              <a:buFont typeface="Arial" pitchFamily="34" charset="0"/>
              <a:buChar char="•"/>
              <a:defRPr sz="2000">
                <a:solidFill>
                  <a:schemeClr val="tx1"/>
                </a:solidFill>
                <a:latin typeface="+mn-lt"/>
                <a:ea typeface="+mn-ea"/>
                <a:cs typeface="+mn-cs"/>
              </a:defRPr>
            </a:lvl9pPr>
          </a:lstStyle>
          <a:p>
            <a:r>
              <a:rPr lang="en-GB" b="0" dirty="0">
                <a:solidFill>
                  <a:schemeClr val="tx1">
                    <a:lumMod val="50000"/>
                  </a:schemeClr>
                </a:solidFill>
              </a:rPr>
              <a:t>The </a:t>
            </a:r>
            <a:r>
              <a:rPr lang="en-GB" dirty="0"/>
              <a:t>MTender </a:t>
            </a:r>
            <a:r>
              <a:rPr lang="en-GB" b="0" dirty="0">
                <a:solidFill>
                  <a:schemeClr val="tx1">
                    <a:lumMod val="50000"/>
                  </a:schemeClr>
                </a:solidFill>
              </a:rPr>
              <a:t>processes are aligned to the most recent EU legislation</a:t>
            </a:r>
          </a:p>
        </p:txBody>
      </p:sp>
      <p:sp>
        <p:nvSpPr>
          <p:cNvPr id="8" name="Rectangle 7"/>
          <p:cNvSpPr/>
          <p:nvPr/>
        </p:nvSpPr>
        <p:spPr>
          <a:xfrm>
            <a:off x="719136" y="1867502"/>
            <a:ext cx="2190319" cy="415637"/>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s-ES" sz="1800" b="1" dirty="0">
                <a:latin typeface="Franklin Gothic Book" panose="020B0503020102020204" pitchFamily="34" charset="0"/>
              </a:rPr>
              <a:t>E-</a:t>
            </a:r>
            <a:r>
              <a:rPr lang="es-ES" sz="1800" b="1" dirty="0" err="1">
                <a:latin typeface="Franklin Gothic Book" panose="020B0503020102020204" pitchFamily="34" charset="0"/>
              </a:rPr>
              <a:t>Forms</a:t>
            </a:r>
            <a:endParaRPr lang="en-GB" sz="1800" b="1" dirty="0">
              <a:latin typeface="Franklin Gothic Book" panose="020B0503020102020204" pitchFamily="34" charset="0"/>
            </a:endParaRPr>
          </a:p>
        </p:txBody>
      </p:sp>
      <p:sp>
        <p:nvSpPr>
          <p:cNvPr id="9" name="Rectangle 8"/>
          <p:cNvSpPr/>
          <p:nvPr/>
        </p:nvSpPr>
        <p:spPr>
          <a:xfrm>
            <a:off x="719135" y="3071014"/>
            <a:ext cx="2190319" cy="415637"/>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s-ES" sz="1800" b="1" dirty="0">
                <a:latin typeface="Franklin Gothic Book" panose="020B0503020102020204" pitchFamily="34" charset="0"/>
              </a:rPr>
              <a:t>ESPD and e-</a:t>
            </a:r>
            <a:r>
              <a:rPr lang="es-ES" sz="1800" b="1" dirty="0" err="1">
                <a:latin typeface="Franklin Gothic Book" panose="020B0503020102020204" pitchFamily="34" charset="0"/>
              </a:rPr>
              <a:t>Certis</a:t>
            </a:r>
            <a:endParaRPr lang="en-GB" sz="1800" b="1" dirty="0">
              <a:latin typeface="Franklin Gothic Book" panose="020B0503020102020204" pitchFamily="34" charset="0"/>
            </a:endParaRPr>
          </a:p>
        </p:txBody>
      </p:sp>
      <p:cxnSp>
        <p:nvCxnSpPr>
          <p:cNvPr id="11" name="Straight Arrow Connector 10"/>
          <p:cNvCxnSpPr>
            <a:stCxn id="8" idx="3"/>
          </p:cNvCxnSpPr>
          <p:nvPr/>
        </p:nvCxnSpPr>
        <p:spPr>
          <a:xfrm flipV="1">
            <a:off x="2909455" y="2075320"/>
            <a:ext cx="1014152" cy="1"/>
          </a:xfrm>
          <a:prstGeom prst="straightConnector1">
            <a:avLst/>
          </a:prstGeom>
          <a:ln w="254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2909455" y="3272091"/>
            <a:ext cx="1014152" cy="1"/>
          </a:xfrm>
          <a:prstGeom prst="straightConnector1">
            <a:avLst/>
          </a:prstGeom>
          <a:ln w="254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067173" y="1377434"/>
            <a:ext cx="5019436" cy="1200329"/>
          </a:xfrm>
          <a:prstGeom prst="rect">
            <a:avLst/>
          </a:prstGeom>
          <a:noFill/>
        </p:spPr>
        <p:txBody>
          <a:bodyPr wrap="square" rtlCol="0">
            <a:spAutoFit/>
          </a:bodyPr>
          <a:lstStyle/>
          <a:p>
            <a:r>
              <a:rPr lang="en-GB" sz="1800" b="1" dirty="0" err="1">
                <a:solidFill>
                  <a:srgbClr val="00AE9E"/>
                </a:solidFill>
                <a:latin typeface="Franklin Gothic Book" panose="020B0503020102020204" pitchFamily="34" charset="0"/>
              </a:rPr>
              <a:t>Mtender</a:t>
            </a:r>
            <a:r>
              <a:rPr lang="en-GB" sz="1800" dirty="0">
                <a:solidFill>
                  <a:srgbClr val="00AE9E"/>
                </a:solidFill>
                <a:latin typeface="Franklin Gothic Book" panose="020B0503020102020204" pitchFamily="34" charset="0"/>
              </a:rPr>
              <a:t> </a:t>
            </a:r>
            <a:r>
              <a:rPr lang="en-GB" sz="1800" dirty="0">
                <a:solidFill>
                  <a:schemeClr val="tx1">
                    <a:lumMod val="50000"/>
                  </a:schemeClr>
                </a:solidFill>
                <a:latin typeface="Franklin Gothic Book" panose="020B0503020102020204" pitchFamily="34" charset="0"/>
              </a:rPr>
              <a:t>implements techniques such as the Framework Agreement as modelled in the </a:t>
            </a:r>
            <a:r>
              <a:rPr lang="en-GB" sz="1800" dirty="0" err="1">
                <a:solidFill>
                  <a:schemeClr val="tx1">
                    <a:lumMod val="50000"/>
                  </a:schemeClr>
                </a:solidFill>
                <a:latin typeface="Franklin Gothic Book" panose="020B0503020102020204" pitchFamily="34" charset="0"/>
              </a:rPr>
              <a:t>eForms</a:t>
            </a:r>
            <a:r>
              <a:rPr lang="en-GB" sz="1800" dirty="0">
                <a:solidFill>
                  <a:schemeClr val="tx1">
                    <a:lumMod val="50000"/>
                  </a:schemeClr>
                </a:solidFill>
                <a:latin typeface="Franklin Gothic Book" panose="020B0503020102020204" pitchFamily="34" charset="0"/>
              </a:rPr>
              <a:t>, in all its phases within the eProcurement value chain.</a:t>
            </a:r>
          </a:p>
        </p:txBody>
      </p:sp>
      <p:sp>
        <p:nvSpPr>
          <p:cNvPr id="14" name="TextBox 13"/>
          <p:cNvSpPr txBox="1"/>
          <p:nvPr/>
        </p:nvSpPr>
        <p:spPr>
          <a:xfrm>
            <a:off x="4067173" y="2707462"/>
            <a:ext cx="5019436" cy="1477328"/>
          </a:xfrm>
          <a:prstGeom prst="rect">
            <a:avLst/>
          </a:prstGeom>
          <a:noFill/>
        </p:spPr>
        <p:txBody>
          <a:bodyPr wrap="square" rtlCol="0">
            <a:spAutoFit/>
          </a:bodyPr>
          <a:lstStyle/>
          <a:p>
            <a:r>
              <a:rPr lang="en-GB" sz="1800" b="1" dirty="0" err="1">
                <a:solidFill>
                  <a:srgbClr val="00AE9E"/>
                </a:solidFill>
                <a:latin typeface="Franklin Gothic Book" panose="020B0503020102020204" pitchFamily="34" charset="0"/>
              </a:rPr>
              <a:t>Mtender</a:t>
            </a:r>
            <a:r>
              <a:rPr lang="en-GB" sz="1800" dirty="0">
                <a:solidFill>
                  <a:srgbClr val="00AE9E"/>
                </a:solidFill>
                <a:latin typeface="Franklin Gothic Book" panose="020B0503020102020204" pitchFamily="34" charset="0"/>
              </a:rPr>
              <a:t> </a:t>
            </a:r>
            <a:r>
              <a:rPr lang="en-GB" sz="1800" dirty="0">
                <a:solidFill>
                  <a:schemeClr val="tx1">
                    <a:lumMod val="50000"/>
                  </a:schemeClr>
                </a:solidFill>
                <a:latin typeface="Franklin Gothic Book" panose="020B0503020102020204" pitchFamily="34" charset="0"/>
              </a:rPr>
              <a:t>is being prepared to interoperate with the eCertis Registry and Service Providers so ESPDs Requests with EU and National exclusion grounds and selection criteria can be built automatically and in a timely manner.</a:t>
            </a:r>
          </a:p>
        </p:txBody>
      </p:sp>
      <p:sp>
        <p:nvSpPr>
          <p:cNvPr id="15" name="TextBox 14"/>
          <p:cNvSpPr txBox="1"/>
          <p:nvPr/>
        </p:nvSpPr>
        <p:spPr>
          <a:xfrm>
            <a:off x="668251" y="4304898"/>
            <a:ext cx="7110787" cy="369332"/>
          </a:xfrm>
          <a:prstGeom prst="rect">
            <a:avLst/>
          </a:prstGeom>
          <a:noFill/>
        </p:spPr>
        <p:txBody>
          <a:bodyPr wrap="square" rtlCol="0">
            <a:spAutoFit/>
          </a:bodyPr>
          <a:lstStyle/>
          <a:p>
            <a:r>
              <a:rPr lang="en-GB" sz="1800" dirty="0">
                <a:solidFill>
                  <a:srgbClr val="04042E"/>
                </a:solidFill>
                <a:latin typeface="Franklin Gothic Book" panose="020B0503020102020204" pitchFamily="34" charset="0"/>
              </a:rPr>
              <a:t>The alignment promotes relevant policy aspects such as: </a:t>
            </a:r>
          </a:p>
        </p:txBody>
      </p:sp>
      <p:sp>
        <p:nvSpPr>
          <p:cNvPr id="16" name="Oval 15"/>
          <p:cNvSpPr/>
          <p:nvPr/>
        </p:nvSpPr>
        <p:spPr>
          <a:xfrm>
            <a:off x="971550" y="4943464"/>
            <a:ext cx="871200" cy="871538"/>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n-GB" dirty="0">
              <a:latin typeface="Franklin Gothic Book" panose="020B0503020102020204" pitchFamily="34" charset="0"/>
            </a:endParaRPr>
          </a:p>
        </p:txBody>
      </p:sp>
      <p:sp>
        <p:nvSpPr>
          <p:cNvPr id="17" name="Oval 16"/>
          <p:cNvSpPr/>
          <p:nvPr/>
        </p:nvSpPr>
        <p:spPr>
          <a:xfrm>
            <a:off x="3991936" y="4934450"/>
            <a:ext cx="871200" cy="871538"/>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n-GB" dirty="0">
              <a:latin typeface="Franklin Gothic Book" panose="020B0503020102020204" pitchFamily="34" charset="0"/>
            </a:endParaRPr>
          </a:p>
        </p:txBody>
      </p:sp>
      <p:sp>
        <p:nvSpPr>
          <p:cNvPr id="18" name="Oval 17"/>
          <p:cNvSpPr/>
          <p:nvPr/>
        </p:nvSpPr>
        <p:spPr>
          <a:xfrm>
            <a:off x="7012322" y="4853049"/>
            <a:ext cx="871200" cy="871538"/>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n-GB" dirty="0">
              <a:latin typeface="Franklin Gothic Book" panose="020B0503020102020204" pitchFamily="34" charset="0"/>
            </a:endParaRPr>
          </a:p>
        </p:txBody>
      </p:sp>
      <p:pic>
        <p:nvPicPr>
          <p:cNvPr id="231426" name="Picture 2" descr="https://static.thenounproject.com/png/1333640-200.png"/>
          <p:cNvPicPr>
            <a:picLocks noChangeAspect="1" noChangeArrowheads="1"/>
          </p:cNvPicPr>
          <p:nvPr/>
        </p:nvPicPr>
        <p:blipFill>
          <a:blip r:embed="rId8" cstate="print">
            <a:lum bright="70000" contrast="-70000"/>
            <a:extLst>
              <a:ext uri="{28A0092B-C50C-407E-A947-70E740481C1C}">
                <a14:useLocalDpi xmlns:a14="http://schemas.microsoft.com/office/drawing/2010/main" val="0"/>
              </a:ext>
            </a:extLst>
          </a:blip>
          <a:srcRect/>
          <a:stretch>
            <a:fillRect/>
          </a:stretch>
        </p:blipFill>
        <p:spPr bwMode="auto">
          <a:xfrm>
            <a:off x="1173150" y="5182659"/>
            <a:ext cx="468000" cy="4680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166735" y="5882671"/>
            <a:ext cx="2480829" cy="584775"/>
          </a:xfrm>
          <a:prstGeom prst="rect">
            <a:avLst/>
          </a:prstGeom>
          <a:noFill/>
        </p:spPr>
        <p:txBody>
          <a:bodyPr wrap="square" rtlCol="0">
            <a:spAutoFit/>
          </a:bodyPr>
          <a:lstStyle/>
          <a:p>
            <a:pPr algn="ctr"/>
            <a:r>
              <a:rPr lang="es-ES" sz="1600" b="1" dirty="0">
                <a:solidFill>
                  <a:schemeClr val="bg1">
                    <a:lumMod val="50000"/>
                  </a:schemeClr>
                </a:solidFill>
                <a:latin typeface="Franklin Gothic Book" panose="020B0503020102020204" pitchFamily="34" charset="0"/>
              </a:rPr>
              <a:t>Greater </a:t>
            </a:r>
            <a:r>
              <a:rPr lang="es-ES" sz="1600" b="1" dirty="0" err="1">
                <a:solidFill>
                  <a:schemeClr val="bg1">
                    <a:lumMod val="50000"/>
                  </a:schemeClr>
                </a:solidFill>
                <a:latin typeface="Franklin Gothic Book" panose="020B0503020102020204" pitchFamily="34" charset="0"/>
              </a:rPr>
              <a:t>participation</a:t>
            </a:r>
            <a:r>
              <a:rPr lang="es-ES" sz="1600" b="1" dirty="0">
                <a:solidFill>
                  <a:schemeClr val="bg1">
                    <a:lumMod val="50000"/>
                  </a:schemeClr>
                </a:solidFill>
                <a:latin typeface="Franklin Gothic Book" panose="020B0503020102020204" pitchFamily="34" charset="0"/>
              </a:rPr>
              <a:t> </a:t>
            </a:r>
            <a:r>
              <a:rPr lang="es-ES" sz="1600" b="1" dirty="0" err="1">
                <a:solidFill>
                  <a:schemeClr val="bg1">
                    <a:lumMod val="50000"/>
                  </a:schemeClr>
                </a:solidFill>
                <a:latin typeface="Franklin Gothic Book" panose="020B0503020102020204" pitchFamily="34" charset="0"/>
              </a:rPr>
              <a:t>from</a:t>
            </a:r>
            <a:r>
              <a:rPr lang="es-ES" sz="1600" b="1" dirty="0">
                <a:solidFill>
                  <a:schemeClr val="bg1">
                    <a:lumMod val="50000"/>
                  </a:schemeClr>
                </a:solidFill>
                <a:latin typeface="Franklin Gothic Book" panose="020B0503020102020204" pitchFamily="34" charset="0"/>
              </a:rPr>
              <a:t> </a:t>
            </a:r>
            <a:r>
              <a:rPr lang="es-ES" sz="1600" b="1" dirty="0" err="1">
                <a:solidFill>
                  <a:schemeClr val="bg1">
                    <a:lumMod val="50000"/>
                  </a:schemeClr>
                </a:solidFill>
                <a:latin typeface="Franklin Gothic Book" panose="020B0503020102020204" pitchFamily="34" charset="0"/>
              </a:rPr>
              <a:t>SMEs</a:t>
            </a:r>
            <a:endParaRPr lang="en-GB" sz="1600" b="1" dirty="0">
              <a:solidFill>
                <a:schemeClr val="bg1">
                  <a:lumMod val="50000"/>
                </a:schemeClr>
              </a:solidFill>
              <a:latin typeface="Franklin Gothic Book" panose="020B0503020102020204" pitchFamily="34" charset="0"/>
            </a:endParaRPr>
          </a:p>
        </p:txBody>
      </p:sp>
      <p:pic>
        <p:nvPicPr>
          <p:cNvPr id="231428" name="Picture 4" descr="https://static.thenounproject.com/png/2351001-200.png"/>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a:stretch>
            <a:fillRect/>
          </a:stretch>
        </p:blipFill>
        <p:spPr bwMode="auto">
          <a:xfrm>
            <a:off x="4193536" y="5105307"/>
            <a:ext cx="468000" cy="46800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3187121" y="5881226"/>
            <a:ext cx="2480829" cy="338554"/>
          </a:xfrm>
          <a:prstGeom prst="rect">
            <a:avLst/>
          </a:prstGeom>
          <a:noFill/>
        </p:spPr>
        <p:txBody>
          <a:bodyPr wrap="square" rtlCol="0">
            <a:spAutoFit/>
          </a:bodyPr>
          <a:lstStyle/>
          <a:p>
            <a:pPr algn="ctr"/>
            <a:r>
              <a:rPr lang="es-ES" sz="1600" b="1" dirty="0">
                <a:solidFill>
                  <a:schemeClr val="bg1">
                    <a:lumMod val="50000"/>
                  </a:schemeClr>
                </a:solidFill>
                <a:latin typeface="Franklin Gothic Book" panose="020B0503020102020204" pitchFamily="34" charset="0"/>
              </a:rPr>
              <a:t>Greater </a:t>
            </a:r>
            <a:r>
              <a:rPr lang="es-ES" sz="1600" b="1" dirty="0" err="1">
                <a:solidFill>
                  <a:schemeClr val="bg1">
                    <a:lumMod val="50000"/>
                  </a:schemeClr>
                </a:solidFill>
                <a:latin typeface="Franklin Gothic Book" panose="020B0503020102020204" pitchFamily="34" charset="0"/>
              </a:rPr>
              <a:t>value</a:t>
            </a:r>
            <a:r>
              <a:rPr lang="es-ES" sz="1600" b="1" dirty="0">
                <a:solidFill>
                  <a:schemeClr val="bg1">
                    <a:lumMod val="50000"/>
                  </a:schemeClr>
                </a:solidFill>
                <a:latin typeface="Franklin Gothic Book" panose="020B0503020102020204" pitchFamily="34" charset="0"/>
              </a:rPr>
              <a:t> </a:t>
            </a:r>
            <a:r>
              <a:rPr lang="es-ES" sz="1600" b="1" dirty="0" err="1">
                <a:solidFill>
                  <a:schemeClr val="bg1">
                    <a:lumMod val="50000"/>
                  </a:schemeClr>
                </a:solidFill>
                <a:latin typeface="Franklin Gothic Book" panose="020B0503020102020204" pitchFamily="34" charset="0"/>
              </a:rPr>
              <a:t>for</a:t>
            </a:r>
            <a:r>
              <a:rPr lang="es-ES" sz="1600" b="1" dirty="0">
                <a:solidFill>
                  <a:schemeClr val="bg1">
                    <a:lumMod val="50000"/>
                  </a:schemeClr>
                </a:solidFill>
                <a:latin typeface="Franklin Gothic Book" panose="020B0503020102020204" pitchFamily="34" charset="0"/>
              </a:rPr>
              <a:t> </a:t>
            </a:r>
            <a:r>
              <a:rPr lang="es-ES" sz="1600" b="1" dirty="0" err="1">
                <a:solidFill>
                  <a:schemeClr val="bg1">
                    <a:lumMod val="50000"/>
                  </a:schemeClr>
                </a:solidFill>
                <a:latin typeface="Franklin Gothic Book" panose="020B0503020102020204" pitchFamily="34" charset="0"/>
              </a:rPr>
              <a:t>money</a:t>
            </a:r>
            <a:endParaRPr lang="en-GB" sz="1600" b="1" dirty="0">
              <a:solidFill>
                <a:schemeClr val="bg1">
                  <a:lumMod val="50000"/>
                </a:schemeClr>
              </a:solidFill>
              <a:latin typeface="Franklin Gothic Book" panose="020B0503020102020204" pitchFamily="34" charset="0"/>
            </a:endParaRPr>
          </a:p>
        </p:txBody>
      </p:sp>
      <p:pic>
        <p:nvPicPr>
          <p:cNvPr id="231430" name="Picture 6" descr="https://static.thenounproject.com/png/1941302-200.png"/>
          <p:cNvPicPr>
            <a:picLocks noChangeAspect="1" noChangeArrowheads="1"/>
          </p:cNvPicPr>
          <p:nvPr/>
        </p:nvPicPr>
        <p:blipFill>
          <a:blip r:embed="rId10" cstate="print">
            <a:lum bright="70000" contrast="-70000"/>
            <a:extLst>
              <a:ext uri="{28A0092B-C50C-407E-A947-70E740481C1C}">
                <a14:useLocalDpi xmlns:a14="http://schemas.microsoft.com/office/drawing/2010/main" val="0"/>
              </a:ext>
            </a:extLst>
          </a:blip>
          <a:srcRect/>
          <a:stretch>
            <a:fillRect/>
          </a:stretch>
        </p:blipFill>
        <p:spPr bwMode="auto">
          <a:xfrm>
            <a:off x="7213922" y="5098395"/>
            <a:ext cx="468000" cy="46800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6207507" y="5864349"/>
            <a:ext cx="2480829" cy="584775"/>
          </a:xfrm>
          <a:prstGeom prst="rect">
            <a:avLst/>
          </a:prstGeom>
          <a:noFill/>
        </p:spPr>
        <p:txBody>
          <a:bodyPr wrap="square" rtlCol="0">
            <a:spAutoFit/>
          </a:bodyPr>
          <a:lstStyle/>
          <a:p>
            <a:pPr algn="ctr"/>
            <a:r>
              <a:rPr lang="es-ES" sz="1600" b="1" dirty="0">
                <a:solidFill>
                  <a:schemeClr val="bg1">
                    <a:lumMod val="50000"/>
                  </a:schemeClr>
                </a:solidFill>
                <a:latin typeface="Franklin Gothic Book" panose="020B0503020102020204" pitchFamily="34" charset="0"/>
              </a:rPr>
              <a:t>Once-</a:t>
            </a:r>
            <a:r>
              <a:rPr lang="es-ES" sz="1600" b="1" dirty="0" err="1">
                <a:solidFill>
                  <a:schemeClr val="bg1">
                    <a:lumMod val="50000"/>
                  </a:schemeClr>
                </a:solidFill>
                <a:latin typeface="Franklin Gothic Book" panose="020B0503020102020204" pitchFamily="34" charset="0"/>
              </a:rPr>
              <a:t>Only</a:t>
            </a:r>
            <a:r>
              <a:rPr lang="es-ES" sz="1600" b="1" dirty="0">
                <a:solidFill>
                  <a:schemeClr val="bg1">
                    <a:lumMod val="50000"/>
                  </a:schemeClr>
                </a:solidFill>
                <a:latin typeface="Franklin Gothic Book" panose="020B0503020102020204" pitchFamily="34" charset="0"/>
              </a:rPr>
              <a:t>-</a:t>
            </a:r>
            <a:r>
              <a:rPr lang="es-ES" sz="1600" b="1" dirty="0" err="1">
                <a:solidFill>
                  <a:schemeClr val="bg1">
                    <a:lumMod val="50000"/>
                  </a:schemeClr>
                </a:solidFill>
                <a:latin typeface="Franklin Gothic Book" panose="020B0503020102020204" pitchFamily="34" charset="0"/>
              </a:rPr>
              <a:t>Principle</a:t>
            </a:r>
            <a:r>
              <a:rPr lang="es-ES" sz="1600" b="1" dirty="0">
                <a:solidFill>
                  <a:schemeClr val="bg1">
                    <a:lumMod val="50000"/>
                  </a:schemeClr>
                </a:solidFill>
                <a:latin typeface="Franklin Gothic Book" panose="020B0503020102020204" pitchFamily="34" charset="0"/>
              </a:rPr>
              <a:t>, </a:t>
            </a:r>
            <a:r>
              <a:rPr lang="es-ES" sz="1600" b="1" dirty="0" err="1">
                <a:solidFill>
                  <a:schemeClr val="bg1">
                    <a:lumMod val="50000"/>
                  </a:schemeClr>
                </a:solidFill>
                <a:latin typeface="Franklin Gothic Book" panose="020B0503020102020204" pitchFamily="34" charset="0"/>
              </a:rPr>
              <a:t>which</a:t>
            </a:r>
            <a:r>
              <a:rPr lang="es-ES" sz="1600" b="1" dirty="0">
                <a:solidFill>
                  <a:schemeClr val="bg1">
                    <a:lumMod val="50000"/>
                  </a:schemeClr>
                </a:solidFill>
                <a:latin typeface="Franklin Gothic Book" panose="020B0503020102020204" pitchFamily="34" charset="0"/>
              </a:rPr>
              <a:t> </a:t>
            </a:r>
            <a:r>
              <a:rPr lang="es-ES" sz="1600" b="1" dirty="0" err="1">
                <a:solidFill>
                  <a:schemeClr val="bg1">
                    <a:lumMod val="50000"/>
                  </a:schemeClr>
                </a:solidFill>
                <a:latin typeface="Franklin Gothic Book" panose="020B0503020102020204" pitchFamily="34" charset="0"/>
              </a:rPr>
              <a:t>implies</a:t>
            </a:r>
            <a:r>
              <a:rPr lang="es-ES" sz="1600" b="1" dirty="0">
                <a:solidFill>
                  <a:schemeClr val="bg1">
                    <a:lumMod val="50000"/>
                  </a:schemeClr>
                </a:solidFill>
                <a:latin typeface="Franklin Gothic Book" panose="020B0503020102020204" pitchFamily="34" charset="0"/>
              </a:rPr>
              <a:t> </a:t>
            </a:r>
            <a:r>
              <a:rPr lang="es-ES" sz="1600" b="1" dirty="0" err="1">
                <a:solidFill>
                  <a:schemeClr val="bg1">
                    <a:lumMod val="50000"/>
                  </a:schemeClr>
                </a:solidFill>
                <a:latin typeface="Franklin Gothic Book" panose="020B0503020102020204" pitchFamily="34" charset="0"/>
              </a:rPr>
              <a:t>better</a:t>
            </a:r>
            <a:r>
              <a:rPr lang="es-ES" sz="1600" b="1" dirty="0">
                <a:solidFill>
                  <a:schemeClr val="bg1">
                    <a:lumMod val="50000"/>
                  </a:schemeClr>
                </a:solidFill>
                <a:latin typeface="Franklin Gothic Book" panose="020B0503020102020204" pitchFamily="34" charset="0"/>
              </a:rPr>
              <a:t> data </a:t>
            </a:r>
            <a:r>
              <a:rPr lang="es-ES" sz="1600" b="1" dirty="0" err="1">
                <a:solidFill>
                  <a:schemeClr val="bg1">
                    <a:lumMod val="50000"/>
                  </a:schemeClr>
                </a:solidFill>
                <a:latin typeface="Franklin Gothic Book" panose="020B0503020102020204" pitchFamily="34" charset="0"/>
              </a:rPr>
              <a:t>quality</a:t>
            </a:r>
            <a:endParaRPr lang="en-GB" sz="1600" b="1" dirty="0">
              <a:solidFill>
                <a:schemeClr val="bg1">
                  <a:lumMod val="50000"/>
                </a:schemeClr>
              </a:solidFill>
              <a:latin typeface="Franklin Gothic Book" panose="020B0503020102020204" pitchFamily="34" charset="0"/>
            </a:endParaRPr>
          </a:p>
        </p:txBody>
      </p:sp>
      <p:sp>
        <p:nvSpPr>
          <p:cNvPr id="23" name="TextBox 22"/>
          <p:cNvSpPr txBox="1"/>
          <p:nvPr/>
        </p:nvSpPr>
        <p:spPr>
          <a:xfrm>
            <a:off x="574672" y="617538"/>
            <a:ext cx="7705727" cy="369332"/>
          </a:xfrm>
          <a:prstGeom prst="rect">
            <a:avLst/>
          </a:prstGeom>
          <a:noFill/>
        </p:spPr>
        <p:txBody>
          <a:bodyPr wrap="square" lIns="0" rIns="0" rtlCol="0">
            <a:spAutoFit/>
          </a:bodyPr>
          <a:lstStyle/>
          <a:p>
            <a:r>
              <a:rPr lang="en-US" sz="1800" dirty="0">
                <a:solidFill>
                  <a:srgbClr val="58595B"/>
                </a:solidFill>
                <a:latin typeface="Bodoni MT" panose="02070603080606020203" pitchFamily="18" charset="0"/>
              </a:rPr>
              <a:t>Legal Dimension to the Social and Economic Benefits</a:t>
            </a:r>
            <a:endParaRPr lang="en-GB" sz="1800" dirty="0">
              <a:solidFill>
                <a:srgbClr val="58595B"/>
              </a:solidFill>
              <a:latin typeface="Bodoni MT" panose="02070603080606020203" pitchFamily="18" charset="0"/>
            </a:endParaRPr>
          </a:p>
        </p:txBody>
      </p:sp>
      <p:sp>
        <p:nvSpPr>
          <p:cNvPr id="25" name="4 Título"/>
          <p:cNvSpPr txBox="1">
            <a:spLocks/>
          </p:cNvSpPr>
          <p:nvPr/>
        </p:nvSpPr>
        <p:spPr>
          <a:xfrm>
            <a:off x="574673" y="101405"/>
            <a:ext cx="6985001" cy="617733"/>
          </a:xfrm>
          <a:prstGeom prst="rect">
            <a:avLst/>
          </a:prstGeom>
        </p:spPr>
        <p:txBody>
          <a:bodyPr vert="horz" lIns="0" tIns="0" rIns="0" bIns="0" rtlCol="0" anchor="ctr">
            <a:norm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r>
              <a:rPr lang="en-GB" dirty="0" smtClean="0"/>
              <a:t>Creating MTender</a:t>
            </a:r>
            <a:endParaRPr lang="en-GB" dirty="0"/>
          </a:p>
        </p:txBody>
      </p:sp>
    </p:spTree>
    <p:extLst>
      <p:ext uri="{BB962C8B-B14F-4D97-AF65-F5344CB8AC3E}">
        <p14:creationId xmlns:p14="http://schemas.microsoft.com/office/powerpoint/2010/main" val="3594527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extLst>
              <p:ext uri="{D42A27DB-BD31-4B8C-83A1-F6EECF244321}">
                <p14:modId xmlns:p14="http://schemas.microsoft.com/office/powerpoint/2010/main" val="5767929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5805" name="think-cell Slide" r:id="rId5" imgW="421" imgH="423" progId="TCLayout.ActiveDocument.1">
                  <p:embed/>
                </p:oleObj>
              </mc:Choice>
              <mc:Fallback>
                <p:oleObj name="think-cell Slide" r:id="rId5" imgW="421" imgH="42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Date Placeholder 2"/>
          <p:cNvSpPr>
            <a:spLocks noGrp="1"/>
          </p:cNvSpPr>
          <p:nvPr>
            <p:ph type="dt" sz="half" idx="2"/>
          </p:nvPr>
        </p:nvSpPr>
        <p:spPr/>
        <p:txBody>
          <a:bodyPr/>
          <a:lstStyle/>
          <a:p>
            <a:fld id="{4AC23DB2-FB1A-4E43-8F6F-8E1E5CEC6EBA}" type="datetime3">
              <a:rPr lang="en-GB" smtClean="0">
                <a:latin typeface="Franklin Gothic Book" panose="020B0503020102020204" pitchFamily="34" charset="0"/>
              </a:rPr>
              <a:t>7 July, 2020</a:t>
            </a:fld>
            <a:endParaRPr lang="en-GB" dirty="0">
              <a:latin typeface="Franklin Gothic Book" panose="020B0503020102020204" pitchFamily="34" charset="0"/>
            </a:endParaRPr>
          </a:p>
        </p:txBody>
      </p:sp>
      <p:sp>
        <p:nvSpPr>
          <p:cNvPr id="4" name="Footer Placeholder 3"/>
          <p:cNvSpPr>
            <a:spLocks noGrp="1"/>
          </p:cNvSpPr>
          <p:nvPr>
            <p:ph type="ftr" sz="quarter" idx="4294967295"/>
          </p:nvPr>
        </p:nvSpPr>
        <p:spPr>
          <a:xfrm>
            <a:off x="0" y="6480000"/>
            <a:ext cx="9144000" cy="378000"/>
          </a:xfrm>
          <a:prstGeom prst="rect">
            <a:avLst/>
          </a:prstGeom>
        </p:spPr>
        <p:txBody>
          <a:bodyPr/>
          <a:lstStyle/>
          <a:p>
            <a:endParaRPr lang="es-ES" b="1" dirty="0">
              <a:latin typeface="Franklin Gothic Book" panose="020B0503020102020204" pitchFamily="34" charset="0"/>
            </a:endParaRPr>
          </a:p>
        </p:txBody>
      </p:sp>
      <p:sp>
        <p:nvSpPr>
          <p:cNvPr id="5" name="Slide Number Placeholder 4"/>
          <p:cNvSpPr>
            <a:spLocks noGrp="1"/>
          </p:cNvSpPr>
          <p:nvPr>
            <p:ph type="sldNum" sz="quarter" idx="4"/>
          </p:nvPr>
        </p:nvSpPr>
        <p:spPr/>
        <p:txBody>
          <a:bodyPr/>
          <a:lstStyle/>
          <a:p>
            <a:fld id="{71F9F866-B438-9445-8D9F-1F8FF6608833}" type="slidenum">
              <a:rPr lang="en-GB" smtClean="0">
                <a:latin typeface="Franklin Gothic Book" panose="020B0503020102020204" pitchFamily="34" charset="0"/>
              </a:rPr>
              <a:pPr/>
              <a:t>55</a:t>
            </a:fld>
            <a:endParaRPr lang="en-GB" dirty="0">
              <a:latin typeface="Franklin Gothic Book" panose="020B0503020102020204" pitchFamily="34" charset="0"/>
            </a:endParaRPr>
          </a:p>
        </p:txBody>
      </p:sp>
      <p:sp>
        <p:nvSpPr>
          <p:cNvPr id="9" name="TextBox 8"/>
          <p:cNvSpPr txBox="1"/>
          <p:nvPr/>
        </p:nvSpPr>
        <p:spPr>
          <a:xfrm>
            <a:off x="574673" y="1259961"/>
            <a:ext cx="7705727" cy="1323439"/>
          </a:xfrm>
          <a:prstGeom prst="rect">
            <a:avLst/>
          </a:prstGeom>
          <a:noFill/>
        </p:spPr>
        <p:txBody>
          <a:bodyPr wrap="square" rtlCol="0">
            <a:spAutoFit/>
          </a:bodyPr>
          <a:lstStyle/>
          <a:p>
            <a:r>
              <a:rPr lang="en-GB" sz="1600" dirty="0">
                <a:solidFill>
                  <a:schemeClr val="tx1">
                    <a:lumMod val="50000"/>
                  </a:schemeClr>
                </a:solidFill>
                <a:latin typeface="Franklin Gothic Book" panose="020B0503020102020204" pitchFamily="34" charset="0"/>
              </a:rPr>
              <a:t>The </a:t>
            </a:r>
            <a:r>
              <a:rPr lang="en-GB" sz="1600" b="1" dirty="0">
                <a:solidFill>
                  <a:srgbClr val="00AE9E"/>
                </a:solidFill>
                <a:latin typeface="Franklin Gothic Book" panose="020B0503020102020204" pitchFamily="34" charset="0"/>
              </a:rPr>
              <a:t>MTender</a:t>
            </a:r>
            <a:r>
              <a:rPr lang="en-GB" sz="1600" dirty="0">
                <a:solidFill>
                  <a:srgbClr val="00AE9E"/>
                </a:solidFill>
                <a:latin typeface="Franklin Gothic Book" panose="020B0503020102020204" pitchFamily="34" charset="0"/>
              </a:rPr>
              <a:t> </a:t>
            </a:r>
            <a:r>
              <a:rPr lang="en-GB" sz="1600" dirty="0">
                <a:solidFill>
                  <a:schemeClr val="tx1">
                    <a:lumMod val="50000"/>
                  </a:schemeClr>
                </a:solidFill>
                <a:latin typeface="Franklin Gothic Book" panose="020B0503020102020204" pitchFamily="34" charset="0"/>
              </a:rPr>
              <a:t>data model can be aligned to the eProcurement Ontology eNotification and eAccess phases, which in turn are also aligned to the data models of </a:t>
            </a:r>
            <a:r>
              <a:rPr lang="en-GB" sz="1600" dirty="0" err="1">
                <a:solidFill>
                  <a:schemeClr val="tx1">
                    <a:lumMod val="50000"/>
                  </a:schemeClr>
                </a:solidFill>
                <a:latin typeface="Franklin Gothic Book" panose="020B0503020102020204" pitchFamily="34" charset="0"/>
              </a:rPr>
              <a:t>eForms</a:t>
            </a:r>
            <a:r>
              <a:rPr lang="en-GB" sz="1600" dirty="0">
                <a:solidFill>
                  <a:schemeClr val="tx1">
                    <a:lumMod val="50000"/>
                  </a:schemeClr>
                </a:solidFill>
                <a:latin typeface="Franklin Gothic Book" panose="020B0503020102020204" pitchFamily="34" charset="0"/>
              </a:rPr>
              <a:t>, the ESPD and the TED (Tenders electronic Daily, Publications Office of the European Union). </a:t>
            </a:r>
          </a:p>
          <a:p>
            <a:endParaRPr lang="en-GB" sz="1600" dirty="0">
              <a:solidFill>
                <a:schemeClr val="tx1">
                  <a:lumMod val="50000"/>
                </a:schemeClr>
              </a:solidFill>
              <a:latin typeface="Franklin Gothic Book" panose="020B0503020102020204" pitchFamily="34" charset="0"/>
            </a:endParaRPr>
          </a:p>
          <a:p>
            <a:r>
              <a:rPr lang="en-GB" sz="1600" dirty="0">
                <a:solidFill>
                  <a:schemeClr val="tx1">
                    <a:lumMod val="50000"/>
                  </a:schemeClr>
                </a:solidFill>
                <a:latin typeface="Franklin Gothic Book" panose="020B0503020102020204" pitchFamily="34" charset="0"/>
              </a:rPr>
              <a:t>This alignment promotes several benefits.</a:t>
            </a:r>
          </a:p>
        </p:txBody>
      </p:sp>
      <p:sp>
        <p:nvSpPr>
          <p:cNvPr id="10" name="Oval 9"/>
          <p:cNvSpPr/>
          <p:nvPr/>
        </p:nvSpPr>
        <p:spPr>
          <a:xfrm>
            <a:off x="719136" y="2850362"/>
            <a:ext cx="871200" cy="871538"/>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n-GB" dirty="0">
              <a:latin typeface="Franklin Gothic Book" panose="020B0503020102020204" pitchFamily="34" charset="0"/>
            </a:endParaRPr>
          </a:p>
        </p:txBody>
      </p:sp>
      <p:sp>
        <p:nvSpPr>
          <p:cNvPr id="11" name="Oval 10"/>
          <p:cNvSpPr/>
          <p:nvPr/>
        </p:nvSpPr>
        <p:spPr>
          <a:xfrm>
            <a:off x="719136" y="4038522"/>
            <a:ext cx="871200" cy="871538"/>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n-GB" dirty="0">
              <a:latin typeface="Franklin Gothic Book" panose="020B0503020102020204" pitchFamily="34" charset="0"/>
            </a:endParaRPr>
          </a:p>
        </p:txBody>
      </p:sp>
      <p:sp>
        <p:nvSpPr>
          <p:cNvPr id="12" name="Oval 11"/>
          <p:cNvSpPr/>
          <p:nvPr/>
        </p:nvSpPr>
        <p:spPr>
          <a:xfrm>
            <a:off x="719136" y="5291840"/>
            <a:ext cx="871200" cy="871538"/>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n-GB" dirty="0">
              <a:latin typeface="Franklin Gothic Book" panose="020B0503020102020204" pitchFamily="34" charset="0"/>
            </a:endParaRPr>
          </a:p>
        </p:txBody>
      </p:sp>
      <p:pic>
        <p:nvPicPr>
          <p:cNvPr id="232450" name="Picture 2" descr="https://static.thenounproject.com/png/2362775-200.png"/>
          <p:cNvPicPr>
            <a:picLocks noChangeAspect="1" noChangeArrowheads="1"/>
          </p:cNvPicPr>
          <p:nvPr/>
        </p:nvPicPr>
        <p:blipFill>
          <a:blip r:embed="rId7" cstate="print">
            <a:lum bright="70000" contrast="-70000"/>
            <a:extLst>
              <a:ext uri="{28A0092B-C50C-407E-A947-70E740481C1C}">
                <a14:useLocalDpi xmlns:a14="http://schemas.microsoft.com/office/drawing/2010/main" val="0"/>
              </a:ext>
            </a:extLst>
          </a:blip>
          <a:srcRect/>
          <a:stretch>
            <a:fillRect/>
          </a:stretch>
        </p:blipFill>
        <p:spPr bwMode="auto">
          <a:xfrm>
            <a:off x="920736" y="3052131"/>
            <a:ext cx="468000" cy="4680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654968" y="2984981"/>
            <a:ext cx="6217445" cy="584775"/>
          </a:xfrm>
          <a:prstGeom prst="rect">
            <a:avLst/>
          </a:prstGeom>
          <a:noFill/>
        </p:spPr>
        <p:txBody>
          <a:bodyPr wrap="square" rtlCol="0">
            <a:spAutoFit/>
          </a:bodyPr>
          <a:lstStyle/>
          <a:p>
            <a:r>
              <a:rPr lang="en-GB" sz="1600" b="1" dirty="0">
                <a:solidFill>
                  <a:schemeClr val="tx1">
                    <a:lumMod val="50000"/>
                  </a:schemeClr>
                </a:solidFill>
                <a:latin typeface="Franklin Gothic Book" panose="020B0503020102020204" pitchFamily="34" charset="0"/>
              </a:rPr>
              <a:t>The cross-border and cross-domain semantic interoperability with any system aligned to the EU legislation</a:t>
            </a:r>
          </a:p>
        </p:txBody>
      </p:sp>
      <p:pic>
        <p:nvPicPr>
          <p:cNvPr id="232452" name="Picture 4" descr="https://static.thenounproject.com/png/1864165-200.png"/>
          <p:cNvPicPr>
            <a:picLocks noChangeAspect="1" noChangeArrowheads="1"/>
          </p:cNvPicPr>
          <p:nvPr/>
        </p:nvPicPr>
        <p:blipFill>
          <a:blip r:embed="rId8" cstate="print">
            <a:lum bright="70000" contrast="-70000"/>
            <a:extLst>
              <a:ext uri="{28A0092B-C50C-407E-A947-70E740481C1C}">
                <a14:useLocalDpi xmlns:a14="http://schemas.microsoft.com/office/drawing/2010/main" val="0"/>
              </a:ext>
            </a:extLst>
          </a:blip>
          <a:srcRect/>
          <a:stretch>
            <a:fillRect/>
          </a:stretch>
        </p:blipFill>
        <p:spPr bwMode="auto">
          <a:xfrm>
            <a:off x="920736" y="4272870"/>
            <a:ext cx="468000" cy="4680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1654968" y="4302838"/>
            <a:ext cx="6217445" cy="338554"/>
          </a:xfrm>
          <a:prstGeom prst="rect">
            <a:avLst/>
          </a:prstGeom>
          <a:noFill/>
        </p:spPr>
        <p:txBody>
          <a:bodyPr wrap="square" rtlCol="0">
            <a:spAutoFit/>
          </a:bodyPr>
          <a:lstStyle/>
          <a:p>
            <a:r>
              <a:rPr lang="en-GB" sz="1600" b="1" dirty="0">
                <a:solidFill>
                  <a:schemeClr val="tx1">
                    <a:lumMod val="50000"/>
                  </a:schemeClr>
                </a:solidFill>
                <a:latin typeface="Franklin Gothic Book" panose="020B0503020102020204" pitchFamily="34" charset="0"/>
              </a:rPr>
              <a:t>The Transparency of the published harmonised procedures</a:t>
            </a:r>
          </a:p>
        </p:txBody>
      </p:sp>
      <p:pic>
        <p:nvPicPr>
          <p:cNvPr id="232454" name="Picture 6" descr="https://static.thenounproject.com/png/1723111-200.png"/>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a:stretch>
            <a:fillRect/>
          </a:stretch>
        </p:blipFill>
        <p:spPr bwMode="auto">
          <a:xfrm>
            <a:off x="920736" y="5493609"/>
            <a:ext cx="468000" cy="4680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1654967" y="5435221"/>
            <a:ext cx="6217445" cy="584775"/>
          </a:xfrm>
          <a:prstGeom prst="rect">
            <a:avLst/>
          </a:prstGeom>
          <a:noFill/>
        </p:spPr>
        <p:txBody>
          <a:bodyPr wrap="square" rtlCol="0">
            <a:spAutoFit/>
          </a:bodyPr>
          <a:lstStyle/>
          <a:p>
            <a:r>
              <a:rPr lang="en-GB" sz="1600" b="1" dirty="0">
                <a:solidFill>
                  <a:schemeClr val="tx1">
                    <a:lumMod val="50000"/>
                  </a:schemeClr>
                </a:solidFill>
                <a:latin typeface="Franklin Gothic Book" panose="020B0503020102020204" pitchFamily="34" charset="0"/>
              </a:rPr>
              <a:t>The other cross-checking of national and international data for mid-term planning, anti-corruption and anti-fraud measures and policy</a:t>
            </a:r>
          </a:p>
        </p:txBody>
      </p:sp>
      <p:sp>
        <p:nvSpPr>
          <p:cNvPr id="25" name="TextBox 24"/>
          <p:cNvSpPr txBox="1"/>
          <p:nvPr/>
        </p:nvSpPr>
        <p:spPr>
          <a:xfrm>
            <a:off x="574672" y="617538"/>
            <a:ext cx="7705727" cy="369332"/>
          </a:xfrm>
          <a:prstGeom prst="rect">
            <a:avLst/>
          </a:prstGeom>
          <a:noFill/>
        </p:spPr>
        <p:txBody>
          <a:bodyPr wrap="square" lIns="0" rIns="0" rtlCol="0">
            <a:spAutoFit/>
          </a:bodyPr>
          <a:lstStyle/>
          <a:p>
            <a:r>
              <a:rPr lang="en-US" sz="1800" dirty="0">
                <a:solidFill>
                  <a:srgbClr val="58595B"/>
                </a:solidFill>
                <a:latin typeface="Bodoni MT" panose="02070603080606020203" pitchFamily="18" charset="0"/>
              </a:rPr>
              <a:t>Legal Dimension to the Social and Economic Benefits</a:t>
            </a:r>
            <a:endParaRPr lang="en-GB" sz="1800" dirty="0">
              <a:solidFill>
                <a:srgbClr val="58595B"/>
              </a:solidFill>
              <a:latin typeface="Bodoni MT" panose="02070603080606020203" pitchFamily="18" charset="0"/>
            </a:endParaRPr>
          </a:p>
        </p:txBody>
      </p:sp>
      <p:sp>
        <p:nvSpPr>
          <p:cNvPr id="26" name="4 Título"/>
          <p:cNvSpPr txBox="1">
            <a:spLocks/>
          </p:cNvSpPr>
          <p:nvPr/>
        </p:nvSpPr>
        <p:spPr>
          <a:xfrm>
            <a:off x="574673" y="101405"/>
            <a:ext cx="6985001" cy="617733"/>
          </a:xfrm>
          <a:prstGeom prst="rect">
            <a:avLst/>
          </a:prstGeom>
        </p:spPr>
        <p:txBody>
          <a:bodyPr vert="horz" lIns="0" tIns="0" rIns="0" bIns="0" rtlCol="0" anchor="ctr">
            <a:norm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r>
              <a:rPr lang="en-GB" dirty="0" smtClean="0"/>
              <a:t>Creating MTender</a:t>
            </a:r>
            <a:endParaRPr lang="en-GB" dirty="0"/>
          </a:p>
        </p:txBody>
      </p:sp>
    </p:spTree>
    <p:extLst>
      <p:ext uri="{BB962C8B-B14F-4D97-AF65-F5344CB8AC3E}">
        <p14:creationId xmlns:p14="http://schemas.microsoft.com/office/powerpoint/2010/main" val="17189663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1366"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algn="ctr" fontAlgn="base">
              <a:spcBef>
                <a:spcPct val="0"/>
              </a:spcBef>
              <a:spcAft>
                <a:spcPts val="600"/>
              </a:spcAft>
            </a:pPr>
            <a:endParaRPr lang="en-GB" sz="2800" dirty="0">
              <a:solidFill>
                <a:srgbClr val="FFFFFF"/>
              </a:solidFill>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15" name="Freeform 14"/>
          <p:cNvSpPr/>
          <p:nvPr/>
        </p:nvSpPr>
        <p:spPr>
          <a:xfrm>
            <a:off x="848322" y="2157237"/>
            <a:ext cx="7404652" cy="4127636"/>
          </a:xfrm>
          <a:custGeom>
            <a:avLst/>
            <a:gdLst>
              <a:gd name="connsiteX0" fmla="*/ 0 w 7404652"/>
              <a:gd name="connsiteY0" fmla="*/ 0 h 4127636"/>
              <a:gd name="connsiteX1" fmla="*/ 2117034 w 7404652"/>
              <a:gd name="connsiteY1" fmla="*/ 268357 h 4127636"/>
              <a:gd name="connsiteX2" fmla="*/ 1848678 w 7404652"/>
              <a:gd name="connsiteY2" fmla="*/ 1470992 h 4127636"/>
              <a:gd name="connsiteX3" fmla="*/ 3210339 w 7404652"/>
              <a:gd name="connsiteY3" fmla="*/ 1639957 h 4127636"/>
              <a:gd name="connsiteX4" fmla="*/ 3260034 w 7404652"/>
              <a:gd name="connsiteY4" fmla="*/ 2693505 h 4127636"/>
              <a:gd name="connsiteX5" fmla="*/ 4860234 w 7404652"/>
              <a:gd name="connsiteY5" fmla="*/ 2812774 h 4127636"/>
              <a:gd name="connsiteX6" fmla="*/ 5029200 w 7404652"/>
              <a:gd name="connsiteY6" fmla="*/ 4114800 h 4127636"/>
              <a:gd name="connsiteX7" fmla="*/ 7404652 w 7404652"/>
              <a:gd name="connsiteY7" fmla="*/ 3468757 h 4127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04652" h="4127636">
                <a:moveTo>
                  <a:pt x="0" y="0"/>
                </a:moveTo>
                <a:cubicBezTo>
                  <a:pt x="904460" y="11596"/>
                  <a:pt x="1808921" y="23192"/>
                  <a:pt x="2117034" y="268357"/>
                </a:cubicBezTo>
                <a:cubicBezTo>
                  <a:pt x="2425147" y="513522"/>
                  <a:pt x="1666460" y="1242392"/>
                  <a:pt x="1848678" y="1470992"/>
                </a:cubicBezTo>
                <a:cubicBezTo>
                  <a:pt x="2030896" y="1699592"/>
                  <a:pt x="2975113" y="1436205"/>
                  <a:pt x="3210339" y="1639957"/>
                </a:cubicBezTo>
                <a:cubicBezTo>
                  <a:pt x="3445565" y="1843709"/>
                  <a:pt x="2985052" y="2498036"/>
                  <a:pt x="3260034" y="2693505"/>
                </a:cubicBezTo>
                <a:cubicBezTo>
                  <a:pt x="3535017" y="2888975"/>
                  <a:pt x="4565373" y="2575892"/>
                  <a:pt x="4860234" y="2812774"/>
                </a:cubicBezTo>
                <a:cubicBezTo>
                  <a:pt x="5155095" y="3049657"/>
                  <a:pt x="4605130" y="4005470"/>
                  <a:pt x="5029200" y="4114800"/>
                </a:cubicBezTo>
                <a:cubicBezTo>
                  <a:pt x="5453270" y="4224130"/>
                  <a:pt x="6978926" y="3602935"/>
                  <a:pt x="7404652" y="3468757"/>
                </a:cubicBezTo>
              </a:path>
            </a:pathLst>
          </a:custGeom>
          <a:noFill/>
          <a:ln w="38100">
            <a:solidFill>
              <a:srgbClr val="235AA6"/>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GB" sz="1200" dirty="0">
              <a:solidFill>
                <a:srgbClr val="FFFFFF"/>
              </a:solidFill>
            </a:endParaRPr>
          </a:p>
        </p:txBody>
      </p:sp>
      <p:sp>
        <p:nvSpPr>
          <p:cNvPr id="152" name="Text Placeholder 5"/>
          <p:cNvSpPr>
            <a:spLocks noGrp="1"/>
          </p:cNvSpPr>
          <p:nvPr>
            <p:ph type="body" sz="quarter" idx="10"/>
          </p:nvPr>
        </p:nvSpPr>
        <p:spPr>
          <a:xfrm>
            <a:off x="574673" y="1225829"/>
            <a:ext cx="8151934" cy="793229"/>
          </a:xfrm>
        </p:spPr>
        <p:txBody>
          <a:bodyPr/>
          <a:lstStyle/>
          <a:p>
            <a:pPr algn="just"/>
            <a:r>
              <a:rPr lang="en-GB" sz="1400" b="1" dirty="0">
                <a:solidFill>
                  <a:srgbClr val="00AE9E"/>
                </a:solidFill>
                <a:latin typeface="Franklin Gothic Book" panose="020B0503020102020204" pitchFamily="34" charset="0"/>
                <a:cs typeface="Calibri" panose="020F0502020204030204" pitchFamily="34" charset="0"/>
              </a:rPr>
              <a:t>MTender </a:t>
            </a:r>
            <a:r>
              <a:rPr lang="en-GB" sz="1400" dirty="0">
                <a:solidFill>
                  <a:schemeClr val="accent6">
                    <a:lumMod val="95000"/>
                    <a:lumOff val="5000"/>
                  </a:schemeClr>
                </a:solidFill>
                <a:latin typeface="Franklin Gothic Book" panose="020B0503020102020204" pitchFamily="34" charset="0"/>
                <a:cs typeface="Calibri" panose="020F0502020204030204" pitchFamily="34" charset="0"/>
              </a:rPr>
              <a:t>grants </a:t>
            </a:r>
            <a:r>
              <a:rPr lang="en-GB" sz="1400" dirty="0" smtClean="0">
                <a:solidFill>
                  <a:schemeClr val="accent6">
                    <a:lumMod val="95000"/>
                    <a:lumOff val="5000"/>
                  </a:schemeClr>
                </a:solidFill>
                <a:latin typeface="Franklin Gothic Book" panose="020B0503020102020204" pitchFamily="34" charset="0"/>
                <a:cs typeface="Calibri" panose="020F0502020204030204" pitchFamily="34" charset="0"/>
              </a:rPr>
              <a:t>benefits to public procurement and helps achieving an increased efficiency of the processes and a better quality of the service</a:t>
            </a:r>
            <a:endParaRPr lang="en-GB" sz="1400" dirty="0">
              <a:latin typeface="Franklin Gothic Book" panose="020B0503020102020204" pitchFamily="34" charset="0"/>
              <a:cs typeface="Calibri" panose="020F0502020204030204" pitchFamily="34" charset="0"/>
            </a:endParaRPr>
          </a:p>
        </p:txBody>
      </p:sp>
      <p:sp>
        <p:nvSpPr>
          <p:cNvPr id="46" name="Google Shape;264;p22"/>
          <p:cNvSpPr/>
          <p:nvPr/>
        </p:nvSpPr>
        <p:spPr>
          <a:xfrm>
            <a:off x="788616" y="2007448"/>
            <a:ext cx="304778" cy="304778"/>
          </a:xfrm>
          <a:prstGeom prst="ellipse">
            <a:avLst/>
          </a:prstGeom>
          <a:solidFill>
            <a:srgbClr val="235AA6"/>
          </a:solidFill>
          <a:ln>
            <a:noFill/>
          </a:ln>
        </p:spPr>
        <p:txBody>
          <a:bodyPr spcFirstLastPara="1" wrap="square" lIns="0" tIns="0" rIns="0" bIns="0" anchor="ctr" anchorCtr="0">
            <a:noAutofit/>
          </a:bodyPr>
          <a:lstStyle/>
          <a:p>
            <a:pPr algn="ctr">
              <a:buClr>
                <a:srgbClr val="073763"/>
              </a:buClr>
              <a:buSzPts val="1400"/>
              <a:buFont typeface="Arial"/>
              <a:buNone/>
            </a:pPr>
            <a:r>
              <a:rPr lang="en-GB" sz="1400" b="1" kern="0" dirty="0">
                <a:latin typeface="Franklin Gothic Book" panose="020B0503020102020204" pitchFamily="34" charset="0"/>
                <a:ea typeface="Helvetica Neue"/>
                <a:cs typeface="Helvetica Neue"/>
                <a:sym typeface="Helvetica Neue"/>
              </a:rPr>
              <a:t>1</a:t>
            </a:r>
          </a:p>
        </p:txBody>
      </p:sp>
      <p:sp>
        <p:nvSpPr>
          <p:cNvPr id="47" name="Google Shape;249;p22"/>
          <p:cNvSpPr txBox="1"/>
          <p:nvPr/>
        </p:nvSpPr>
        <p:spPr>
          <a:xfrm>
            <a:off x="2367125" y="1802131"/>
            <a:ext cx="2296852" cy="662610"/>
          </a:xfrm>
          <a:prstGeom prst="rect">
            <a:avLst/>
          </a:prstGeom>
          <a:noFill/>
          <a:ln>
            <a:noFill/>
          </a:ln>
        </p:spPr>
        <p:txBody>
          <a:bodyPr spcFirstLastPara="1" wrap="square" lIns="91400" tIns="91400" rIns="91400" bIns="91400" anchor="ctr" anchorCtr="0">
            <a:noAutofit/>
          </a:bodyPr>
          <a:lstStyle/>
          <a:p>
            <a:pPr>
              <a:buClr>
                <a:srgbClr val="B6D7A8"/>
              </a:buClr>
              <a:buSzPts val="1800"/>
              <a:buFont typeface="Arial"/>
              <a:buNone/>
            </a:pPr>
            <a:r>
              <a:rPr lang="en-GB" sz="1200" b="1" kern="0" dirty="0">
                <a:solidFill>
                  <a:srgbClr val="58595B"/>
                </a:solidFill>
                <a:latin typeface="Franklin Gothic Book" panose="020B0503020102020204" pitchFamily="34" charset="0"/>
                <a:ea typeface="ＭＳ Ｐゴシック" charset="0"/>
                <a:cs typeface="Arial"/>
                <a:sym typeface="Arial"/>
              </a:rPr>
              <a:t>Increased transparency</a:t>
            </a:r>
            <a:endParaRPr lang="en-GB" sz="1200" kern="0" dirty="0">
              <a:solidFill>
                <a:srgbClr val="58595B"/>
              </a:solidFill>
              <a:latin typeface="Franklin Gothic Book" panose="020B0503020102020204" pitchFamily="34" charset="0"/>
              <a:ea typeface="ＭＳ Ｐゴシック" charset="0"/>
              <a:cs typeface="Arial"/>
              <a:sym typeface="Arial"/>
            </a:endParaRPr>
          </a:p>
        </p:txBody>
      </p:sp>
      <p:sp>
        <p:nvSpPr>
          <p:cNvPr id="48" name="Google Shape;264;p22"/>
          <p:cNvSpPr/>
          <p:nvPr/>
        </p:nvSpPr>
        <p:spPr>
          <a:xfrm>
            <a:off x="2075314" y="2037933"/>
            <a:ext cx="304778" cy="304778"/>
          </a:xfrm>
          <a:prstGeom prst="ellipse">
            <a:avLst/>
          </a:prstGeom>
          <a:solidFill>
            <a:srgbClr val="235AA6"/>
          </a:solidFill>
          <a:ln>
            <a:noFill/>
          </a:ln>
        </p:spPr>
        <p:txBody>
          <a:bodyPr spcFirstLastPara="1" wrap="square" lIns="0" tIns="0" rIns="0" bIns="0" anchor="ctr" anchorCtr="0">
            <a:noAutofit/>
          </a:bodyPr>
          <a:lstStyle/>
          <a:p>
            <a:pPr algn="ctr">
              <a:buClr>
                <a:srgbClr val="073763"/>
              </a:buClr>
              <a:buSzPts val="1400"/>
              <a:buFont typeface="Arial"/>
              <a:buNone/>
            </a:pPr>
            <a:r>
              <a:rPr lang="en-GB" sz="1400" b="1" kern="0" dirty="0">
                <a:latin typeface="Franklin Gothic Book" panose="020B0503020102020204" pitchFamily="34" charset="0"/>
                <a:ea typeface="Helvetica Neue"/>
                <a:cs typeface="Helvetica Neue"/>
                <a:sym typeface="Helvetica Neue"/>
              </a:rPr>
              <a:t>2</a:t>
            </a:r>
          </a:p>
        </p:txBody>
      </p:sp>
      <p:sp>
        <p:nvSpPr>
          <p:cNvPr id="51" name="Google Shape;249;p22"/>
          <p:cNvSpPr txBox="1"/>
          <p:nvPr/>
        </p:nvSpPr>
        <p:spPr>
          <a:xfrm>
            <a:off x="3057609" y="2657097"/>
            <a:ext cx="2250602" cy="662610"/>
          </a:xfrm>
          <a:prstGeom prst="rect">
            <a:avLst/>
          </a:prstGeom>
          <a:noFill/>
          <a:ln>
            <a:noFill/>
          </a:ln>
        </p:spPr>
        <p:txBody>
          <a:bodyPr spcFirstLastPara="1" wrap="square" lIns="91400" tIns="91400" rIns="91400" bIns="91400" anchor="ctr" anchorCtr="0">
            <a:noAutofit/>
          </a:bodyPr>
          <a:lstStyle/>
          <a:p>
            <a:pPr>
              <a:buClr>
                <a:srgbClr val="B6D7A8"/>
              </a:buClr>
              <a:buSzPts val="1800"/>
              <a:buFont typeface="Arial"/>
              <a:buNone/>
            </a:pPr>
            <a:r>
              <a:rPr lang="en-GB" sz="1200" b="1" kern="0" dirty="0">
                <a:solidFill>
                  <a:srgbClr val="58595B"/>
                </a:solidFill>
                <a:latin typeface="Franklin Gothic Book" panose="020B0503020102020204" pitchFamily="34" charset="0"/>
                <a:ea typeface="ＭＳ Ｐゴシック" charset="0"/>
                <a:cs typeface="Arial"/>
                <a:sym typeface="Arial"/>
              </a:rPr>
              <a:t>Adaptability </a:t>
            </a:r>
            <a:r>
              <a:rPr lang="en-GB" sz="1200" b="1" kern="0" dirty="0" smtClean="0">
                <a:solidFill>
                  <a:srgbClr val="58595B"/>
                </a:solidFill>
                <a:latin typeface="Franklin Gothic Book" panose="020B0503020102020204" pitchFamily="34" charset="0"/>
                <a:ea typeface="ＭＳ Ｐゴシック" charset="0"/>
                <a:cs typeface="Arial"/>
                <a:sym typeface="Arial"/>
              </a:rPr>
              <a:t>of procurement </a:t>
            </a:r>
            <a:r>
              <a:rPr lang="en-GB" sz="1200" b="1" kern="0" dirty="0">
                <a:solidFill>
                  <a:srgbClr val="58595B"/>
                </a:solidFill>
                <a:latin typeface="Franklin Gothic Book" panose="020B0503020102020204" pitchFamily="34" charset="0"/>
                <a:ea typeface="ＭＳ Ｐゴシック" charset="0"/>
                <a:cs typeface="Arial"/>
                <a:sym typeface="Arial"/>
              </a:rPr>
              <a:t>procedures</a:t>
            </a:r>
            <a:endParaRPr lang="en-GB" sz="1200" kern="0" dirty="0">
              <a:solidFill>
                <a:srgbClr val="58595B"/>
              </a:solidFill>
              <a:latin typeface="Franklin Gothic Book" panose="020B0503020102020204" pitchFamily="34" charset="0"/>
              <a:ea typeface="ＭＳ Ｐゴシック" charset="0"/>
              <a:cs typeface="Arial"/>
              <a:sym typeface="Arial"/>
            </a:endParaRPr>
          </a:p>
        </p:txBody>
      </p:sp>
      <p:sp>
        <p:nvSpPr>
          <p:cNvPr id="54" name="Google Shape;249;p22"/>
          <p:cNvSpPr txBox="1"/>
          <p:nvPr/>
        </p:nvSpPr>
        <p:spPr>
          <a:xfrm>
            <a:off x="1555974" y="3613329"/>
            <a:ext cx="1849686" cy="662610"/>
          </a:xfrm>
          <a:prstGeom prst="rect">
            <a:avLst/>
          </a:prstGeom>
          <a:noFill/>
          <a:ln>
            <a:noFill/>
          </a:ln>
        </p:spPr>
        <p:txBody>
          <a:bodyPr spcFirstLastPara="1" wrap="square" lIns="91400" tIns="91400" rIns="91400" bIns="91400" anchor="ctr" anchorCtr="0">
            <a:noAutofit/>
          </a:bodyPr>
          <a:lstStyle/>
          <a:p>
            <a:pPr>
              <a:buClr>
                <a:srgbClr val="B6D7A8"/>
              </a:buClr>
              <a:buSzPts val="1800"/>
              <a:buFont typeface="Arial"/>
              <a:buNone/>
            </a:pPr>
            <a:r>
              <a:rPr lang="en-GB" sz="1200" b="1" kern="0" dirty="0">
                <a:solidFill>
                  <a:srgbClr val="58595B"/>
                </a:solidFill>
                <a:latin typeface="Franklin Gothic Book" panose="020B0503020102020204" pitchFamily="34" charset="0"/>
                <a:ea typeface="ＭＳ Ｐゴシック" charset="0"/>
                <a:cs typeface="Arial"/>
                <a:sym typeface="Arial"/>
              </a:rPr>
              <a:t>Facilitation of cross-border procurement</a:t>
            </a:r>
            <a:endParaRPr lang="en-GB" sz="1200" kern="0" dirty="0">
              <a:solidFill>
                <a:srgbClr val="58595B"/>
              </a:solidFill>
              <a:latin typeface="Franklin Gothic Book" panose="020B0503020102020204" pitchFamily="34" charset="0"/>
              <a:ea typeface="ＭＳ Ｐゴシック" charset="0"/>
              <a:cs typeface="Arial"/>
              <a:sym typeface="Arial"/>
            </a:endParaRPr>
          </a:p>
        </p:txBody>
      </p:sp>
      <p:sp>
        <p:nvSpPr>
          <p:cNvPr id="82" name="Google Shape;249;p22"/>
          <p:cNvSpPr txBox="1"/>
          <p:nvPr/>
        </p:nvSpPr>
        <p:spPr>
          <a:xfrm>
            <a:off x="7509410" y="5788330"/>
            <a:ext cx="1414019" cy="662610"/>
          </a:xfrm>
          <a:prstGeom prst="rect">
            <a:avLst/>
          </a:prstGeom>
          <a:noFill/>
          <a:ln>
            <a:noFill/>
          </a:ln>
        </p:spPr>
        <p:txBody>
          <a:bodyPr spcFirstLastPara="1" wrap="square" lIns="91400" tIns="91400" rIns="91400" bIns="91400" anchor="ctr" anchorCtr="0">
            <a:noAutofit/>
          </a:bodyPr>
          <a:lstStyle/>
          <a:p>
            <a:pPr algn="ctr">
              <a:buClr>
                <a:srgbClr val="B6D7A8"/>
              </a:buClr>
              <a:buSzPts val="1800"/>
              <a:buFont typeface="Arial"/>
              <a:buNone/>
            </a:pPr>
            <a:r>
              <a:rPr lang="en-GB" sz="1200" b="1" kern="0" dirty="0">
                <a:solidFill>
                  <a:srgbClr val="58595B"/>
                </a:solidFill>
                <a:latin typeface="Franklin Gothic Book" panose="020B0503020102020204" pitchFamily="34" charset="0"/>
                <a:ea typeface="ＭＳ Ｐゴシック" charset="0"/>
                <a:cs typeface="Arial"/>
                <a:sym typeface="Arial"/>
              </a:rPr>
              <a:t>Distributed </a:t>
            </a:r>
          </a:p>
          <a:p>
            <a:pPr algn="ctr">
              <a:buClr>
                <a:srgbClr val="B6D7A8"/>
              </a:buClr>
              <a:buSzPts val="1800"/>
              <a:buFont typeface="Arial"/>
              <a:buNone/>
            </a:pPr>
            <a:r>
              <a:rPr lang="en-GB" sz="1200" b="1" kern="0" dirty="0">
                <a:solidFill>
                  <a:srgbClr val="58595B"/>
                </a:solidFill>
                <a:latin typeface="Franklin Gothic Book" panose="020B0503020102020204" pitchFamily="34" charset="0"/>
                <a:ea typeface="ＭＳ Ｐゴシック" charset="0"/>
                <a:cs typeface="Arial"/>
                <a:sym typeface="Arial"/>
              </a:rPr>
              <a:t>shared responsibility</a:t>
            </a:r>
          </a:p>
        </p:txBody>
      </p:sp>
      <p:sp>
        <p:nvSpPr>
          <p:cNvPr id="83" name="Google Shape;264;p22"/>
          <p:cNvSpPr/>
          <p:nvPr/>
        </p:nvSpPr>
        <p:spPr>
          <a:xfrm>
            <a:off x="8064031" y="5469874"/>
            <a:ext cx="304778" cy="304778"/>
          </a:xfrm>
          <a:prstGeom prst="ellipse">
            <a:avLst/>
          </a:prstGeom>
          <a:solidFill>
            <a:srgbClr val="235AA6"/>
          </a:solidFill>
          <a:ln>
            <a:noFill/>
          </a:ln>
        </p:spPr>
        <p:txBody>
          <a:bodyPr spcFirstLastPara="1" wrap="square" lIns="0" tIns="0" rIns="0" bIns="0" anchor="ctr" anchorCtr="0">
            <a:noAutofit/>
          </a:bodyPr>
          <a:lstStyle/>
          <a:p>
            <a:pPr algn="ctr">
              <a:buClr>
                <a:srgbClr val="073763"/>
              </a:buClr>
              <a:buSzPts val="1400"/>
              <a:buFont typeface="Arial"/>
              <a:buNone/>
            </a:pPr>
            <a:r>
              <a:rPr lang="en-GB" sz="1400" b="1" kern="0" dirty="0">
                <a:latin typeface="Franklin Gothic Book" panose="020B0503020102020204" pitchFamily="34" charset="0"/>
                <a:ea typeface="Helvetica Neue"/>
                <a:cs typeface="Helvetica Neue"/>
                <a:sym typeface="Helvetica Neue"/>
              </a:rPr>
              <a:t>10</a:t>
            </a:r>
          </a:p>
        </p:txBody>
      </p:sp>
      <p:sp>
        <p:nvSpPr>
          <p:cNvPr id="79" name="Google Shape;249;p22"/>
          <p:cNvSpPr txBox="1"/>
          <p:nvPr/>
        </p:nvSpPr>
        <p:spPr>
          <a:xfrm>
            <a:off x="6189863" y="5305015"/>
            <a:ext cx="1414019" cy="662610"/>
          </a:xfrm>
          <a:prstGeom prst="rect">
            <a:avLst/>
          </a:prstGeom>
          <a:noFill/>
          <a:ln>
            <a:noFill/>
          </a:ln>
        </p:spPr>
        <p:txBody>
          <a:bodyPr spcFirstLastPara="1" wrap="square" lIns="91400" tIns="91400" rIns="91400" bIns="91400" anchor="ctr" anchorCtr="0">
            <a:noAutofit/>
          </a:bodyPr>
          <a:lstStyle/>
          <a:p>
            <a:pPr algn="ctr">
              <a:buClr>
                <a:srgbClr val="B6D7A8"/>
              </a:buClr>
              <a:buSzPts val="1800"/>
              <a:buFont typeface="Arial"/>
              <a:buNone/>
            </a:pPr>
            <a:r>
              <a:rPr lang="en-GB" sz="1200" b="1" kern="0" dirty="0">
                <a:solidFill>
                  <a:srgbClr val="58595B"/>
                </a:solidFill>
                <a:latin typeface="Franklin Gothic Book" panose="020B0503020102020204" pitchFamily="34" charset="0"/>
                <a:ea typeface="ＭＳ Ｐゴシック" charset="0"/>
                <a:cs typeface="Arial"/>
                <a:sym typeface="Arial"/>
              </a:rPr>
              <a:t>Greater competition</a:t>
            </a:r>
            <a:endParaRPr lang="en-GB" sz="1200" kern="0" dirty="0">
              <a:solidFill>
                <a:srgbClr val="58595B"/>
              </a:solidFill>
              <a:latin typeface="Franklin Gothic Book" panose="020B0503020102020204" pitchFamily="34" charset="0"/>
              <a:ea typeface="ＭＳ Ｐゴシック" charset="0"/>
              <a:cs typeface="Arial"/>
              <a:sym typeface="Arial"/>
            </a:endParaRPr>
          </a:p>
        </p:txBody>
      </p:sp>
      <p:sp>
        <p:nvSpPr>
          <p:cNvPr id="80" name="Google Shape;264;p22"/>
          <p:cNvSpPr/>
          <p:nvPr/>
        </p:nvSpPr>
        <p:spPr>
          <a:xfrm>
            <a:off x="6761747" y="5895756"/>
            <a:ext cx="304778" cy="304778"/>
          </a:xfrm>
          <a:prstGeom prst="ellipse">
            <a:avLst/>
          </a:prstGeom>
          <a:solidFill>
            <a:srgbClr val="235AA6"/>
          </a:solidFill>
          <a:ln>
            <a:noFill/>
          </a:ln>
        </p:spPr>
        <p:txBody>
          <a:bodyPr spcFirstLastPara="1" wrap="square" lIns="0" tIns="0" rIns="0" bIns="0" anchor="ctr" anchorCtr="0">
            <a:noAutofit/>
          </a:bodyPr>
          <a:lstStyle/>
          <a:p>
            <a:pPr algn="ctr">
              <a:buClr>
                <a:srgbClr val="073763"/>
              </a:buClr>
              <a:buSzPts val="1400"/>
              <a:buFont typeface="Arial"/>
              <a:buNone/>
            </a:pPr>
            <a:r>
              <a:rPr lang="en-GB" sz="1400" b="1" kern="0" dirty="0">
                <a:latin typeface="Franklin Gothic Book" panose="020B0503020102020204" pitchFamily="34" charset="0"/>
                <a:ea typeface="Helvetica Neue"/>
                <a:cs typeface="Helvetica Neue"/>
                <a:sym typeface="Helvetica Neue"/>
              </a:rPr>
              <a:t>9</a:t>
            </a:r>
          </a:p>
        </p:txBody>
      </p:sp>
      <p:sp>
        <p:nvSpPr>
          <p:cNvPr id="57" name="Google Shape;249;p22"/>
          <p:cNvSpPr txBox="1"/>
          <p:nvPr/>
        </p:nvSpPr>
        <p:spPr>
          <a:xfrm>
            <a:off x="4214421" y="3827727"/>
            <a:ext cx="2320929" cy="662610"/>
          </a:xfrm>
          <a:prstGeom prst="rect">
            <a:avLst/>
          </a:prstGeom>
          <a:noFill/>
          <a:ln>
            <a:noFill/>
          </a:ln>
        </p:spPr>
        <p:txBody>
          <a:bodyPr spcFirstLastPara="1" wrap="square" lIns="91400" tIns="91400" rIns="91400" bIns="91400" anchor="ctr" anchorCtr="0">
            <a:noAutofit/>
          </a:bodyPr>
          <a:lstStyle/>
          <a:p>
            <a:pPr>
              <a:buClr>
                <a:srgbClr val="B6D7A8"/>
              </a:buClr>
              <a:buSzPts val="1800"/>
              <a:buFont typeface="Arial"/>
              <a:buNone/>
            </a:pPr>
            <a:r>
              <a:rPr lang="en-GB" sz="1200" b="1" kern="0" dirty="0">
                <a:solidFill>
                  <a:srgbClr val="58595B"/>
                </a:solidFill>
                <a:latin typeface="Franklin Gothic Book" panose="020B0503020102020204" pitchFamily="34" charset="0"/>
                <a:ea typeface="ＭＳ Ｐゴシック" charset="0"/>
                <a:cs typeface="Arial"/>
                <a:sym typeface="Arial"/>
              </a:rPr>
              <a:t>Automation of processes</a:t>
            </a:r>
            <a:endParaRPr lang="en-GB" sz="1200" kern="0" dirty="0">
              <a:solidFill>
                <a:srgbClr val="58595B"/>
              </a:solidFill>
              <a:latin typeface="Franklin Gothic Book" panose="020B0503020102020204" pitchFamily="34" charset="0"/>
              <a:ea typeface="ＭＳ Ｐゴシック" charset="0"/>
              <a:cs typeface="Arial"/>
              <a:sym typeface="Arial"/>
            </a:endParaRPr>
          </a:p>
        </p:txBody>
      </p:sp>
      <p:sp>
        <p:nvSpPr>
          <p:cNvPr id="59" name="Google Shape;264;p22"/>
          <p:cNvSpPr/>
          <p:nvPr/>
        </p:nvSpPr>
        <p:spPr>
          <a:xfrm>
            <a:off x="3947291" y="4029470"/>
            <a:ext cx="304778" cy="304778"/>
          </a:xfrm>
          <a:prstGeom prst="ellipse">
            <a:avLst/>
          </a:prstGeom>
          <a:solidFill>
            <a:srgbClr val="235AA6"/>
          </a:solidFill>
          <a:ln>
            <a:noFill/>
          </a:ln>
        </p:spPr>
        <p:txBody>
          <a:bodyPr spcFirstLastPara="1" wrap="square" lIns="0" tIns="0" rIns="0" bIns="0" anchor="ctr" anchorCtr="0">
            <a:noAutofit/>
          </a:bodyPr>
          <a:lstStyle/>
          <a:p>
            <a:pPr algn="ctr">
              <a:buClr>
                <a:srgbClr val="073763"/>
              </a:buClr>
              <a:buSzPts val="1400"/>
              <a:buFont typeface="Arial"/>
              <a:buNone/>
            </a:pPr>
            <a:r>
              <a:rPr lang="en-GB" sz="1400" b="1" kern="0" dirty="0">
                <a:latin typeface="Franklin Gothic Book" panose="020B0503020102020204" pitchFamily="34" charset="0"/>
                <a:ea typeface="Helvetica Neue"/>
                <a:cs typeface="Helvetica Neue"/>
                <a:sym typeface="Helvetica Neue"/>
              </a:rPr>
              <a:t>5</a:t>
            </a:r>
          </a:p>
        </p:txBody>
      </p:sp>
      <p:sp>
        <p:nvSpPr>
          <p:cNvPr id="60" name="Google Shape;249;p22"/>
          <p:cNvSpPr txBox="1"/>
          <p:nvPr/>
        </p:nvSpPr>
        <p:spPr>
          <a:xfrm>
            <a:off x="2314050" y="4719068"/>
            <a:ext cx="2121120" cy="662610"/>
          </a:xfrm>
          <a:prstGeom prst="rect">
            <a:avLst/>
          </a:prstGeom>
          <a:noFill/>
          <a:ln>
            <a:noFill/>
          </a:ln>
        </p:spPr>
        <p:txBody>
          <a:bodyPr spcFirstLastPara="1" wrap="square" lIns="91400" tIns="91400" rIns="91400" bIns="91400" anchor="ctr" anchorCtr="0">
            <a:noAutofit/>
          </a:bodyPr>
          <a:lstStyle/>
          <a:p>
            <a:pPr algn="r">
              <a:buClr>
                <a:srgbClr val="B6D7A8"/>
              </a:buClr>
              <a:buSzPts val="1800"/>
              <a:buFont typeface="Arial"/>
              <a:buNone/>
            </a:pPr>
            <a:r>
              <a:rPr lang="en-GB" sz="1200" b="1" kern="0" dirty="0">
                <a:solidFill>
                  <a:srgbClr val="58595B"/>
                </a:solidFill>
                <a:latin typeface="Franklin Gothic Book" panose="020B0503020102020204" pitchFamily="34" charset="0"/>
                <a:ea typeface="ＭＳ Ｐゴシック" charset="0"/>
                <a:cs typeface="Arial"/>
                <a:sym typeface="Arial"/>
              </a:rPr>
              <a:t>Single window system</a:t>
            </a:r>
            <a:endParaRPr lang="en-GB" sz="1200" kern="0" dirty="0">
              <a:solidFill>
                <a:srgbClr val="58595B"/>
              </a:solidFill>
              <a:latin typeface="Franklin Gothic Book" panose="020B0503020102020204" pitchFamily="34" charset="0"/>
              <a:ea typeface="ＭＳ Ｐゴシック" charset="0"/>
              <a:cs typeface="Arial"/>
              <a:sym typeface="Arial"/>
            </a:endParaRPr>
          </a:p>
        </p:txBody>
      </p:sp>
      <p:sp>
        <p:nvSpPr>
          <p:cNvPr id="61" name="Google Shape;264;p22"/>
          <p:cNvSpPr/>
          <p:nvPr/>
        </p:nvSpPr>
        <p:spPr>
          <a:xfrm>
            <a:off x="4395295" y="4759409"/>
            <a:ext cx="304778" cy="304778"/>
          </a:xfrm>
          <a:prstGeom prst="ellipse">
            <a:avLst/>
          </a:prstGeom>
          <a:solidFill>
            <a:srgbClr val="235AA6"/>
          </a:solidFill>
          <a:ln>
            <a:noFill/>
          </a:ln>
        </p:spPr>
        <p:txBody>
          <a:bodyPr spcFirstLastPara="1" wrap="square" lIns="0" tIns="0" rIns="0" bIns="0" anchor="ctr" anchorCtr="0">
            <a:noAutofit/>
          </a:bodyPr>
          <a:lstStyle/>
          <a:p>
            <a:pPr algn="ctr">
              <a:buClr>
                <a:srgbClr val="073763"/>
              </a:buClr>
              <a:buSzPts val="1400"/>
              <a:buFont typeface="Arial"/>
              <a:buNone/>
            </a:pPr>
            <a:r>
              <a:rPr lang="en-GB" sz="1400" b="1" kern="0" dirty="0">
                <a:latin typeface="Franklin Gothic Book" panose="020B0503020102020204" pitchFamily="34" charset="0"/>
                <a:ea typeface="Helvetica Neue"/>
                <a:cs typeface="Helvetica Neue"/>
                <a:sym typeface="Helvetica Neue"/>
              </a:rPr>
              <a:t>6</a:t>
            </a:r>
          </a:p>
        </p:txBody>
      </p:sp>
      <p:sp>
        <p:nvSpPr>
          <p:cNvPr id="74" name="Google Shape;249;p22"/>
          <p:cNvSpPr txBox="1"/>
          <p:nvPr/>
        </p:nvSpPr>
        <p:spPr>
          <a:xfrm>
            <a:off x="5613202" y="4732882"/>
            <a:ext cx="2089968" cy="662610"/>
          </a:xfrm>
          <a:prstGeom prst="rect">
            <a:avLst/>
          </a:prstGeom>
          <a:noFill/>
          <a:ln>
            <a:noFill/>
          </a:ln>
        </p:spPr>
        <p:txBody>
          <a:bodyPr spcFirstLastPara="1" wrap="square" lIns="91400" tIns="91400" rIns="91400" bIns="91400" anchor="ctr" anchorCtr="0">
            <a:noAutofit/>
          </a:bodyPr>
          <a:lstStyle/>
          <a:p>
            <a:pPr algn="ctr">
              <a:buClr>
                <a:srgbClr val="B6D7A8"/>
              </a:buClr>
              <a:buSzPts val="1800"/>
              <a:buFont typeface="Arial"/>
              <a:buNone/>
            </a:pPr>
            <a:r>
              <a:rPr lang="en-GB" sz="1200" b="1" kern="0" dirty="0">
                <a:solidFill>
                  <a:srgbClr val="58595B"/>
                </a:solidFill>
                <a:latin typeface="Franklin Gothic Book" panose="020B0503020102020204" pitchFamily="34" charset="0"/>
                <a:ea typeface="ＭＳ Ｐゴシック" charset="0"/>
                <a:cs typeface="Arial"/>
                <a:sym typeface="Arial"/>
              </a:rPr>
              <a:t>Quality of the service</a:t>
            </a:r>
            <a:endParaRPr lang="en-GB" sz="1200" kern="0" dirty="0">
              <a:solidFill>
                <a:srgbClr val="58595B"/>
              </a:solidFill>
              <a:latin typeface="Franklin Gothic Book" panose="020B0503020102020204" pitchFamily="34" charset="0"/>
              <a:ea typeface="ＭＳ Ｐゴシック" charset="0"/>
              <a:cs typeface="Arial"/>
              <a:sym typeface="Arial"/>
            </a:endParaRPr>
          </a:p>
        </p:txBody>
      </p:sp>
      <p:sp>
        <p:nvSpPr>
          <p:cNvPr id="75" name="Google Shape;264;p22"/>
          <p:cNvSpPr/>
          <p:nvPr/>
        </p:nvSpPr>
        <p:spPr>
          <a:xfrm>
            <a:off x="5613202" y="4945720"/>
            <a:ext cx="304778" cy="304778"/>
          </a:xfrm>
          <a:prstGeom prst="ellipse">
            <a:avLst/>
          </a:prstGeom>
          <a:solidFill>
            <a:srgbClr val="235AA6"/>
          </a:solidFill>
          <a:ln>
            <a:noFill/>
          </a:ln>
        </p:spPr>
        <p:txBody>
          <a:bodyPr spcFirstLastPara="1" wrap="square" lIns="0" tIns="0" rIns="0" bIns="0" anchor="ctr" anchorCtr="0">
            <a:noAutofit/>
          </a:bodyPr>
          <a:lstStyle/>
          <a:p>
            <a:pPr algn="ctr">
              <a:buClr>
                <a:srgbClr val="073763"/>
              </a:buClr>
              <a:buSzPts val="1400"/>
              <a:buFont typeface="Arial"/>
              <a:buNone/>
            </a:pPr>
            <a:r>
              <a:rPr lang="en-GB" sz="1400" b="1" kern="0" dirty="0">
                <a:latin typeface="Franklin Gothic Book" panose="020B0503020102020204" pitchFamily="34" charset="0"/>
                <a:ea typeface="Helvetica Neue"/>
                <a:cs typeface="Helvetica Neue"/>
                <a:sym typeface="Helvetica Neue"/>
              </a:rPr>
              <a:t>7</a:t>
            </a:r>
          </a:p>
        </p:txBody>
      </p:sp>
      <p:sp>
        <p:nvSpPr>
          <p:cNvPr id="76" name="Google Shape;249;p22"/>
          <p:cNvSpPr txBox="1"/>
          <p:nvPr/>
        </p:nvSpPr>
        <p:spPr>
          <a:xfrm>
            <a:off x="2898861" y="5705882"/>
            <a:ext cx="2622485" cy="662610"/>
          </a:xfrm>
          <a:prstGeom prst="rect">
            <a:avLst/>
          </a:prstGeom>
          <a:noFill/>
          <a:ln>
            <a:noFill/>
          </a:ln>
        </p:spPr>
        <p:txBody>
          <a:bodyPr spcFirstLastPara="1" wrap="square" lIns="91400" tIns="91400" rIns="91400" bIns="91400" anchor="ctr" anchorCtr="0">
            <a:noAutofit/>
          </a:bodyPr>
          <a:lstStyle/>
          <a:p>
            <a:pPr algn="r">
              <a:buClr>
                <a:srgbClr val="B6D7A8"/>
              </a:buClr>
              <a:buSzPts val="1800"/>
              <a:buFont typeface="Arial"/>
              <a:buNone/>
            </a:pPr>
            <a:r>
              <a:rPr lang="en-GB" sz="1200" b="1" kern="0" dirty="0" smtClean="0">
                <a:solidFill>
                  <a:srgbClr val="58595B"/>
                </a:solidFill>
                <a:latin typeface="Franklin Gothic Book" panose="020B0503020102020204" pitchFamily="34" charset="0"/>
                <a:ea typeface="ＭＳ Ｐゴシック" charset="0"/>
                <a:cs typeface="Arial"/>
                <a:sym typeface="Arial"/>
              </a:rPr>
              <a:t>Efficient maintenance for the government</a:t>
            </a:r>
            <a:endParaRPr lang="en-GB" sz="1200" kern="0" dirty="0">
              <a:solidFill>
                <a:srgbClr val="58595B"/>
              </a:solidFill>
              <a:latin typeface="Franklin Gothic Book" panose="020B0503020102020204" pitchFamily="34" charset="0"/>
              <a:ea typeface="ＭＳ Ｐゴシック" charset="0"/>
              <a:cs typeface="Arial"/>
              <a:sym typeface="Arial"/>
            </a:endParaRPr>
          </a:p>
        </p:txBody>
      </p:sp>
      <p:sp>
        <p:nvSpPr>
          <p:cNvPr id="77" name="Google Shape;264;p22"/>
          <p:cNvSpPr/>
          <p:nvPr/>
        </p:nvSpPr>
        <p:spPr>
          <a:xfrm>
            <a:off x="5539133" y="5899332"/>
            <a:ext cx="304778" cy="304778"/>
          </a:xfrm>
          <a:prstGeom prst="ellipse">
            <a:avLst/>
          </a:prstGeom>
          <a:solidFill>
            <a:srgbClr val="235AA6"/>
          </a:solidFill>
          <a:ln>
            <a:noFill/>
          </a:ln>
        </p:spPr>
        <p:txBody>
          <a:bodyPr spcFirstLastPara="1" wrap="square" lIns="0" tIns="0" rIns="0" bIns="0" anchor="ctr" anchorCtr="0">
            <a:noAutofit/>
          </a:bodyPr>
          <a:lstStyle/>
          <a:p>
            <a:pPr algn="ctr">
              <a:buClr>
                <a:srgbClr val="073763"/>
              </a:buClr>
              <a:buSzPts val="1400"/>
              <a:buFont typeface="Arial"/>
              <a:buNone/>
            </a:pPr>
            <a:r>
              <a:rPr lang="en-GB" sz="1400" b="1" kern="0" dirty="0">
                <a:latin typeface="Franklin Gothic Book" panose="020B0503020102020204" pitchFamily="34" charset="0"/>
                <a:ea typeface="Helvetica Neue"/>
                <a:cs typeface="Helvetica Neue"/>
                <a:sym typeface="Helvetica Neue"/>
              </a:rPr>
              <a:t>8</a:t>
            </a:r>
          </a:p>
        </p:txBody>
      </p:sp>
      <p:sp>
        <p:nvSpPr>
          <p:cNvPr id="45" name="Google Shape;249;p22"/>
          <p:cNvSpPr txBox="1"/>
          <p:nvPr/>
        </p:nvSpPr>
        <p:spPr>
          <a:xfrm>
            <a:off x="601474" y="2203053"/>
            <a:ext cx="1126062" cy="662610"/>
          </a:xfrm>
          <a:prstGeom prst="rect">
            <a:avLst/>
          </a:prstGeom>
          <a:noFill/>
          <a:ln>
            <a:noFill/>
          </a:ln>
        </p:spPr>
        <p:txBody>
          <a:bodyPr spcFirstLastPara="1" wrap="square" lIns="91400" tIns="91400" rIns="91400" bIns="91400" anchor="ctr" anchorCtr="0">
            <a:noAutofit/>
          </a:bodyPr>
          <a:lstStyle/>
          <a:p>
            <a:pPr>
              <a:buClr>
                <a:srgbClr val="B6D7A8"/>
              </a:buClr>
              <a:buSzPts val="1800"/>
            </a:pPr>
            <a:r>
              <a:rPr lang="en-GB" sz="1200" b="1" kern="0" dirty="0">
                <a:solidFill>
                  <a:srgbClr val="58595B"/>
                </a:solidFill>
                <a:latin typeface="Franklin Gothic Book" panose="020B0503020102020204" pitchFamily="34" charset="0"/>
                <a:ea typeface="Arial"/>
                <a:cs typeface="Arial"/>
                <a:sym typeface="Arial"/>
              </a:rPr>
              <a:t>Easy and quick start</a:t>
            </a:r>
            <a:endParaRPr lang="en-GB" sz="1200" kern="0" dirty="0">
              <a:solidFill>
                <a:srgbClr val="58595B"/>
              </a:solidFill>
              <a:latin typeface="Franklin Gothic Book" panose="020B0503020102020204" pitchFamily="34" charset="0"/>
              <a:cs typeface="Arial"/>
              <a:sym typeface="Arial"/>
            </a:endParaRPr>
          </a:p>
        </p:txBody>
      </p:sp>
      <p:sp>
        <p:nvSpPr>
          <p:cNvPr id="52" name="Google Shape;264;p22"/>
          <p:cNvSpPr/>
          <p:nvPr/>
        </p:nvSpPr>
        <p:spPr>
          <a:xfrm>
            <a:off x="2752831" y="2799165"/>
            <a:ext cx="304778" cy="304778"/>
          </a:xfrm>
          <a:prstGeom prst="ellipse">
            <a:avLst/>
          </a:prstGeom>
          <a:solidFill>
            <a:srgbClr val="235AA6"/>
          </a:solidFill>
          <a:ln>
            <a:noFill/>
          </a:ln>
        </p:spPr>
        <p:txBody>
          <a:bodyPr spcFirstLastPara="1" wrap="square" lIns="0" tIns="0" rIns="0" bIns="0" anchor="ctr" anchorCtr="0">
            <a:noAutofit/>
          </a:bodyPr>
          <a:lstStyle/>
          <a:p>
            <a:pPr algn="ctr">
              <a:buClr>
                <a:srgbClr val="073763"/>
              </a:buClr>
              <a:buSzPts val="1400"/>
              <a:buFont typeface="Arial"/>
              <a:buNone/>
            </a:pPr>
            <a:r>
              <a:rPr lang="en-GB" sz="1400" b="1" kern="0" dirty="0">
                <a:latin typeface="Franklin Gothic Book" panose="020B0503020102020204" pitchFamily="34" charset="0"/>
                <a:ea typeface="Helvetica Neue"/>
                <a:cs typeface="Helvetica Neue"/>
                <a:sym typeface="Helvetica Neue"/>
              </a:rPr>
              <a:t>3</a:t>
            </a:r>
          </a:p>
        </p:txBody>
      </p:sp>
      <p:sp>
        <p:nvSpPr>
          <p:cNvPr id="30" name="4 Título"/>
          <p:cNvSpPr txBox="1">
            <a:spLocks/>
          </p:cNvSpPr>
          <p:nvPr/>
        </p:nvSpPr>
        <p:spPr>
          <a:xfrm>
            <a:off x="574673" y="101405"/>
            <a:ext cx="6985001" cy="617733"/>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r>
              <a:rPr lang="en-GB" dirty="0"/>
              <a:t>Creating MTender</a:t>
            </a:r>
          </a:p>
        </p:txBody>
      </p:sp>
      <p:sp>
        <p:nvSpPr>
          <p:cNvPr id="55" name="Google Shape;264;p22"/>
          <p:cNvSpPr/>
          <p:nvPr/>
        </p:nvSpPr>
        <p:spPr>
          <a:xfrm>
            <a:off x="3019540" y="3583686"/>
            <a:ext cx="304778" cy="304778"/>
          </a:xfrm>
          <a:prstGeom prst="ellipse">
            <a:avLst/>
          </a:prstGeom>
          <a:solidFill>
            <a:srgbClr val="235AA6"/>
          </a:solidFill>
          <a:ln>
            <a:noFill/>
          </a:ln>
        </p:spPr>
        <p:txBody>
          <a:bodyPr spcFirstLastPara="1" wrap="square" lIns="0" tIns="0" rIns="0" bIns="0" anchor="ctr" anchorCtr="0">
            <a:noAutofit/>
          </a:bodyPr>
          <a:lstStyle/>
          <a:p>
            <a:pPr algn="ctr">
              <a:buClr>
                <a:srgbClr val="073763"/>
              </a:buClr>
              <a:buSzPts val="1400"/>
              <a:buFont typeface="Arial"/>
              <a:buNone/>
            </a:pPr>
            <a:r>
              <a:rPr lang="en-GB" sz="1400" b="1" kern="0" dirty="0">
                <a:latin typeface="Franklin Gothic Book" panose="020B0503020102020204" pitchFamily="34" charset="0"/>
                <a:ea typeface="Helvetica Neue"/>
                <a:cs typeface="Helvetica Neue"/>
                <a:sym typeface="Helvetica Neue"/>
              </a:rPr>
              <a:t>4</a:t>
            </a:r>
          </a:p>
        </p:txBody>
      </p:sp>
      <p:sp>
        <p:nvSpPr>
          <p:cNvPr id="32" name="TextBox 31"/>
          <p:cNvSpPr txBox="1"/>
          <p:nvPr/>
        </p:nvSpPr>
        <p:spPr>
          <a:xfrm>
            <a:off x="574673" y="764960"/>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MTender key values</a:t>
            </a:r>
          </a:p>
        </p:txBody>
      </p:sp>
      <p:sp>
        <p:nvSpPr>
          <p:cNvPr id="2" name="Date Placeholder 1"/>
          <p:cNvSpPr>
            <a:spLocks noGrp="1"/>
          </p:cNvSpPr>
          <p:nvPr>
            <p:ph type="dt" sz="half" idx="2"/>
          </p:nvPr>
        </p:nvSpPr>
        <p:spPr/>
        <p:txBody>
          <a:bodyPr/>
          <a:lstStyle/>
          <a:p>
            <a:fld id="{EB4DA846-D5C8-477B-BA5E-F6629225E7F6}" type="datetime3">
              <a:rPr lang="en-GB" smtClean="0"/>
              <a:t>7 July, 2020</a:t>
            </a:fld>
            <a:endParaRPr lang="en-GB" dirty="0"/>
          </a:p>
        </p:txBody>
      </p:sp>
      <p:sp>
        <p:nvSpPr>
          <p:cNvPr id="3" name="Slide Number Placeholder 2"/>
          <p:cNvSpPr>
            <a:spLocks noGrp="1"/>
          </p:cNvSpPr>
          <p:nvPr>
            <p:ph type="sldNum" sz="quarter" idx="4"/>
          </p:nvPr>
        </p:nvSpPr>
        <p:spPr/>
        <p:txBody>
          <a:bodyPr/>
          <a:lstStyle/>
          <a:p>
            <a:fld id="{71F9F866-B438-9445-8D9F-1F8FF6608833}" type="slidenum">
              <a:rPr lang="en-GB" smtClean="0"/>
              <a:pPr/>
              <a:t>56</a:t>
            </a:fld>
            <a:endParaRPr lang="en-GB" dirty="0"/>
          </a:p>
        </p:txBody>
      </p:sp>
    </p:spTree>
    <p:extLst>
      <p:ext uri="{BB962C8B-B14F-4D97-AF65-F5344CB8AC3E}">
        <p14:creationId xmlns:p14="http://schemas.microsoft.com/office/powerpoint/2010/main" val="42621752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2390"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algn="ctr">
              <a:spcAft>
                <a:spcPts val="600"/>
              </a:spcAft>
            </a:pPr>
            <a:endParaRPr lang="en-GB" sz="2800" dirty="0" smtClean="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30" name="Google Shape;249;p22"/>
          <p:cNvSpPr txBox="1"/>
          <p:nvPr/>
        </p:nvSpPr>
        <p:spPr>
          <a:xfrm>
            <a:off x="1279088" y="1445376"/>
            <a:ext cx="1283725" cy="662610"/>
          </a:xfrm>
          <a:prstGeom prst="rect">
            <a:avLst/>
          </a:prstGeom>
          <a:noFill/>
          <a:ln>
            <a:noFill/>
          </a:ln>
        </p:spPr>
        <p:txBody>
          <a:bodyPr spcFirstLastPara="1" wrap="square" lIns="91400" tIns="91400" rIns="91400" bIns="91400" anchor="ctr" anchorCtr="0">
            <a:noAutofit/>
          </a:bodyPr>
          <a:lstStyle/>
          <a:p>
            <a:pPr algn="ctr" fontAlgn="auto">
              <a:spcBef>
                <a:spcPts val="0"/>
              </a:spcBef>
              <a:spcAft>
                <a:spcPts val="0"/>
              </a:spcAft>
              <a:buClr>
                <a:srgbClr val="B6D7A8"/>
              </a:buClr>
              <a:buSzPts val="1800"/>
            </a:pPr>
            <a:r>
              <a:rPr lang="en-GB" sz="1500" b="1" kern="0" dirty="0">
                <a:solidFill>
                  <a:srgbClr val="58595B"/>
                </a:solidFill>
                <a:latin typeface="Franklin Gothic Book" panose="020B0503020102020204" pitchFamily="34" charset="0"/>
                <a:ea typeface="Arial"/>
                <a:cs typeface="Arial"/>
                <a:sym typeface="Arial"/>
              </a:rPr>
              <a:t>Easy and quick </a:t>
            </a:r>
            <a:r>
              <a:rPr lang="en-GB" sz="1500" b="1" kern="0" dirty="0" smtClean="0">
                <a:solidFill>
                  <a:srgbClr val="58595B"/>
                </a:solidFill>
                <a:latin typeface="Franklin Gothic Book" panose="020B0503020102020204" pitchFamily="34" charset="0"/>
                <a:ea typeface="Arial"/>
                <a:cs typeface="Arial"/>
                <a:sym typeface="Arial"/>
              </a:rPr>
              <a:t>start</a:t>
            </a:r>
            <a:endParaRPr lang="en-GB" sz="1500" kern="0" dirty="0">
              <a:solidFill>
                <a:srgbClr val="58595B"/>
              </a:solidFill>
              <a:latin typeface="Franklin Gothic Book" panose="020B0503020102020204" pitchFamily="34" charset="0"/>
              <a:cs typeface="Arial"/>
              <a:sym typeface="Arial"/>
            </a:endParaRPr>
          </a:p>
        </p:txBody>
      </p:sp>
      <p:sp>
        <p:nvSpPr>
          <p:cNvPr id="31" name="Google Shape;250;p22"/>
          <p:cNvSpPr txBox="1"/>
          <p:nvPr/>
        </p:nvSpPr>
        <p:spPr>
          <a:xfrm>
            <a:off x="2788975" y="1466817"/>
            <a:ext cx="6058633" cy="619729"/>
          </a:xfrm>
          <a:prstGeom prst="rect">
            <a:avLst/>
          </a:prstGeom>
          <a:solidFill>
            <a:schemeClr val="bg1"/>
          </a:solidFill>
          <a:ln>
            <a:noFill/>
          </a:ln>
        </p:spPr>
        <p:txBody>
          <a:bodyPr spcFirstLastPara="1" wrap="square" lIns="91400" tIns="91400" rIns="91400" bIns="91400" anchor="ctr" anchorCtr="0">
            <a:noAutofit/>
          </a:bodyPr>
          <a:lstStyle/>
          <a:p>
            <a:pPr fontAlgn="auto">
              <a:lnSpc>
                <a:spcPct val="115000"/>
              </a:lnSpc>
              <a:spcBef>
                <a:spcPts val="0"/>
              </a:spcBef>
              <a:spcAft>
                <a:spcPts val="0"/>
              </a:spcAft>
              <a:buClr>
                <a:srgbClr val="FFFFFF"/>
              </a:buClr>
              <a:buSzPts val="1400"/>
            </a:pPr>
            <a:r>
              <a:rPr lang="en-GB" sz="1400" b="1" dirty="0" smtClean="0">
                <a:solidFill>
                  <a:srgbClr val="00AE9E"/>
                </a:solidFill>
                <a:latin typeface="Franklin Gothic Book" panose="020B0503020102020204" pitchFamily="34" charset="0"/>
                <a:cs typeface="Calibri" panose="020F0502020204030204" pitchFamily="34" charset="0"/>
              </a:rPr>
              <a:t>MTender</a:t>
            </a:r>
            <a:r>
              <a:rPr lang="en-GB" sz="1400" dirty="0" smtClean="0">
                <a:solidFill>
                  <a:srgbClr val="000000"/>
                </a:solidFill>
                <a:latin typeface="Franklin Gothic Book" panose="020B0503020102020204" pitchFamily="34" charset="0"/>
                <a:cs typeface="Calibri" panose="020F0502020204030204" pitchFamily="34" charset="0"/>
              </a:rPr>
              <a:t> </a:t>
            </a:r>
            <a:r>
              <a:rPr lang="en-GB" sz="1400" dirty="0" smtClean="0">
                <a:solidFill>
                  <a:srgbClr val="58595B"/>
                </a:solidFill>
                <a:latin typeface="Franklin Gothic Book" panose="020B0503020102020204" pitchFamily="34" charset="0"/>
                <a:ea typeface="Calibri" panose="020F0502020204030204" pitchFamily="34" charset="0"/>
              </a:rPr>
              <a:t>is provided in a format that </a:t>
            </a:r>
            <a:r>
              <a:rPr lang="en-GB" sz="1400" b="1" dirty="0" smtClean="0">
                <a:solidFill>
                  <a:srgbClr val="58595B"/>
                </a:solidFill>
                <a:latin typeface="Franklin Gothic Book" panose="020B0503020102020204" pitchFamily="34" charset="0"/>
                <a:ea typeface="Calibri" panose="020F0502020204030204" pitchFamily="34" charset="0"/>
              </a:rPr>
              <a:t>shortens the time to market </a:t>
            </a:r>
            <a:r>
              <a:rPr lang="en-GB" sz="1400" dirty="0" smtClean="0">
                <a:solidFill>
                  <a:srgbClr val="58595B"/>
                </a:solidFill>
                <a:latin typeface="Franklin Gothic Book" panose="020B0503020102020204" pitchFamily="34" charset="0"/>
                <a:ea typeface="Calibri" panose="020F0502020204030204" pitchFamily="34" charset="0"/>
              </a:rPr>
              <a:t>by allowing the </a:t>
            </a:r>
            <a:r>
              <a:rPr lang="en-GB" sz="1400" b="1" dirty="0" smtClean="0">
                <a:solidFill>
                  <a:srgbClr val="58595B"/>
                </a:solidFill>
                <a:latin typeface="Franklin Gothic Book" panose="020B0503020102020204" pitchFamily="34" charset="0"/>
                <a:ea typeface="Calibri" panose="020F0502020204030204" pitchFamily="34" charset="0"/>
              </a:rPr>
              <a:t>easy adoption, quick start and an affordable system </a:t>
            </a:r>
            <a:r>
              <a:rPr lang="en-GB" sz="1400" dirty="0" smtClean="0">
                <a:solidFill>
                  <a:srgbClr val="58595B"/>
                </a:solidFill>
                <a:latin typeface="Franklin Gothic Book" panose="020B0503020102020204" pitchFamily="34" charset="0"/>
                <a:ea typeface="Calibri" panose="020F0502020204030204" pitchFamily="34" charset="0"/>
              </a:rPr>
              <a:t>for the countries or stakeholders interested in implementing it, while allowing for system adaptation to the local or specific context with minor adjustments</a:t>
            </a:r>
            <a:endParaRPr lang="en-GB" sz="1400" dirty="0">
              <a:solidFill>
                <a:srgbClr val="58595B"/>
              </a:solidFill>
              <a:latin typeface="Franklin Gothic Book" panose="020B0503020102020204" pitchFamily="34" charset="0"/>
              <a:ea typeface="Calibri" panose="020F0502020204030204" pitchFamily="34" charset="0"/>
            </a:endParaRPr>
          </a:p>
        </p:txBody>
      </p:sp>
      <p:sp>
        <p:nvSpPr>
          <p:cNvPr id="32" name="Google Shape;264;p22"/>
          <p:cNvSpPr/>
          <p:nvPr/>
        </p:nvSpPr>
        <p:spPr>
          <a:xfrm>
            <a:off x="571489" y="1488681"/>
            <a:ext cx="576000" cy="576000"/>
          </a:xfrm>
          <a:prstGeom prst="ellipse">
            <a:avLst/>
          </a:prstGeom>
          <a:solidFill>
            <a:srgbClr val="235AA6"/>
          </a:solidFill>
          <a:ln w="38100">
            <a:solidFill>
              <a:schemeClr val="bg1"/>
            </a:solidFill>
          </a:ln>
        </p:spPr>
        <p:txBody>
          <a:bodyPr spcFirstLastPara="1" wrap="square" lIns="0" tIns="0" rIns="0" bIns="0" anchor="ctr" anchorCtr="0">
            <a:noAutofit/>
          </a:bodyPr>
          <a:lstStyle/>
          <a:p>
            <a:pPr algn="ctr" fontAlgn="auto">
              <a:spcBef>
                <a:spcPts val="0"/>
              </a:spcBef>
              <a:spcAft>
                <a:spcPts val="0"/>
              </a:spcAft>
              <a:buClr>
                <a:srgbClr val="073763"/>
              </a:buClr>
              <a:buSzPts val="1400"/>
              <a:buFont typeface="Arial"/>
              <a:buNone/>
            </a:pPr>
            <a:r>
              <a:rPr lang="en-GB" sz="2400" b="1" kern="0" dirty="0" smtClean="0">
                <a:latin typeface="Franklin Gothic Book" panose="020B0503020102020204" pitchFamily="34" charset="0"/>
                <a:ea typeface="Helvetica Neue"/>
                <a:cs typeface="Helvetica Neue"/>
                <a:sym typeface="Helvetica Neue"/>
              </a:rPr>
              <a:t>1</a:t>
            </a:r>
            <a:endParaRPr lang="en-GB" sz="2400" b="1" kern="0" dirty="0">
              <a:latin typeface="Franklin Gothic Book" panose="020B0503020102020204" pitchFamily="34" charset="0"/>
              <a:ea typeface="Helvetica Neue"/>
              <a:cs typeface="Helvetica Neue"/>
              <a:sym typeface="Helvetica Neue"/>
            </a:endParaRPr>
          </a:p>
        </p:txBody>
      </p:sp>
      <p:sp>
        <p:nvSpPr>
          <p:cNvPr id="29" name="Rectangle 28"/>
          <p:cNvSpPr/>
          <p:nvPr/>
        </p:nvSpPr>
        <p:spPr>
          <a:xfrm>
            <a:off x="2788974" y="2290290"/>
            <a:ext cx="6067426" cy="49870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600"/>
              </a:spcAft>
            </a:pPr>
            <a:r>
              <a:rPr lang="en-GB" sz="1050" i="1" dirty="0" smtClean="0">
                <a:solidFill>
                  <a:srgbClr val="58595B"/>
                </a:solidFill>
                <a:latin typeface="Franklin Gothic Book" panose="020B0503020102020204" pitchFamily="34" charset="0"/>
              </a:rPr>
              <a:t>e.g. </a:t>
            </a:r>
            <a:r>
              <a:rPr lang="en-GB" sz="1050" i="1" dirty="0">
                <a:solidFill>
                  <a:srgbClr val="58595B"/>
                </a:solidFill>
                <a:latin typeface="Franklin Gothic Book" panose="020B0503020102020204" pitchFamily="34" charset="0"/>
              </a:rPr>
              <a:t>the system can be easily deployed in a different environment, with minor adjustments to processes or integration with third parties such as other e-government services </a:t>
            </a:r>
            <a:endParaRPr lang="en-GB" sz="1050" i="1" dirty="0" smtClean="0">
              <a:solidFill>
                <a:srgbClr val="58595B"/>
              </a:solidFill>
              <a:latin typeface="Franklin Gothic Book" panose="020B0503020102020204" pitchFamily="34" charset="0"/>
            </a:endParaRPr>
          </a:p>
        </p:txBody>
      </p:sp>
      <p:sp>
        <p:nvSpPr>
          <p:cNvPr id="36" name="Google Shape;249;p22"/>
          <p:cNvSpPr txBox="1"/>
          <p:nvPr/>
        </p:nvSpPr>
        <p:spPr>
          <a:xfrm>
            <a:off x="1213942" y="3060687"/>
            <a:ext cx="1414019" cy="662610"/>
          </a:xfrm>
          <a:prstGeom prst="rect">
            <a:avLst/>
          </a:prstGeom>
          <a:noFill/>
          <a:ln>
            <a:noFill/>
          </a:ln>
        </p:spPr>
        <p:txBody>
          <a:bodyPr spcFirstLastPara="1" wrap="square" lIns="91400" tIns="91400" rIns="91400" bIns="91400" anchor="ctr" anchorCtr="0">
            <a:noAutofit/>
          </a:bodyPr>
          <a:lstStyle/>
          <a:p>
            <a:pPr algn="ctr" fontAlgn="auto">
              <a:spcBef>
                <a:spcPts val="0"/>
              </a:spcBef>
              <a:spcAft>
                <a:spcPts val="0"/>
              </a:spcAft>
              <a:buClr>
                <a:srgbClr val="B6D7A8"/>
              </a:buClr>
              <a:buSzPts val="1800"/>
              <a:buFont typeface="Arial"/>
              <a:buNone/>
            </a:pPr>
            <a:r>
              <a:rPr lang="en-GB" sz="1500" b="1" kern="0" dirty="0" smtClean="0">
                <a:solidFill>
                  <a:srgbClr val="58595B"/>
                </a:solidFill>
                <a:latin typeface="Franklin Gothic Book" panose="020B0503020102020204" pitchFamily="34" charset="0"/>
                <a:cs typeface="Arial"/>
                <a:sym typeface="Arial"/>
              </a:rPr>
              <a:t>Increased transparency</a:t>
            </a:r>
            <a:endParaRPr lang="en-GB" sz="1500" kern="0" dirty="0">
              <a:solidFill>
                <a:srgbClr val="58595B"/>
              </a:solidFill>
              <a:latin typeface="Franklin Gothic Book" panose="020B0503020102020204" pitchFamily="34" charset="0"/>
              <a:cs typeface="Arial"/>
              <a:sym typeface="Arial"/>
            </a:endParaRPr>
          </a:p>
        </p:txBody>
      </p:sp>
      <p:sp>
        <p:nvSpPr>
          <p:cNvPr id="37" name="Google Shape;250;p22"/>
          <p:cNvSpPr txBox="1"/>
          <p:nvPr/>
        </p:nvSpPr>
        <p:spPr>
          <a:xfrm>
            <a:off x="2788974" y="3142960"/>
            <a:ext cx="6058633" cy="619729"/>
          </a:xfrm>
          <a:prstGeom prst="rect">
            <a:avLst/>
          </a:prstGeom>
          <a:solidFill>
            <a:schemeClr val="bg1"/>
          </a:solidFill>
          <a:ln>
            <a:noFill/>
          </a:ln>
        </p:spPr>
        <p:txBody>
          <a:bodyPr spcFirstLastPara="1" wrap="square" lIns="91400" tIns="91400" rIns="91400" bIns="91400" anchor="ctr" anchorCtr="0">
            <a:noAutofit/>
          </a:bodyPr>
          <a:lstStyle/>
          <a:p>
            <a:pPr fontAlgn="auto">
              <a:lnSpc>
                <a:spcPct val="115000"/>
              </a:lnSpc>
              <a:spcBef>
                <a:spcPts val="0"/>
              </a:spcBef>
              <a:spcAft>
                <a:spcPts val="0"/>
              </a:spcAft>
              <a:buClr>
                <a:srgbClr val="FFFFFF"/>
              </a:buClr>
              <a:buSzPts val="1400"/>
              <a:buFont typeface="Calibri"/>
              <a:buNone/>
            </a:pPr>
            <a:r>
              <a:rPr lang="en-GB" sz="1400" b="1" dirty="0" smtClean="0">
                <a:solidFill>
                  <a:srgbClr val="00AE9E"/>
                </a:solidFill>
                <a:latin typeface="Franklin Gothic Book" panose="020B0503020102020204" pitchFamily="34" charset="0"/>
                <a:cs typeface="Calibri" panose="020F0502020204030204" pitchFamily="34" charset="0"/>
              </a:rPr>
              <a:t>MTender</a:t>
            </a:r>
            <a:r>
              <a:rPr lang="en-GB" sz="1400" dirty="0" smtClean="0">
                <a:solidFill>
                  <a:srgbClr val="58595B"/>
                </a:solidFill>
                <a:latin typeface="Franklin Gothic Book" panose="020B0503020102020204" pitchFamily="34" charset="0"/>
                <a:cs typeface="Calibri" panose="020F0502020204030204" pitchFamily="34" charset="0"/>
              </a:rPr>
              <a:t> </a:t>
            </a:r>
            <a:r>
              <a:rPr lang="en-GB" sz="1400" kern="0" dirty="0" smtClean="0">
                <a:solidFill>
                  <a:srgbClr val="58595B"/>
                </a:solidFill>
                <a:latin typeface="Franklin Gothic Book" panose="020B0503020102020204" pitchFamily="34" charset="0"/>
                <a:ea typeface="Calibri"/>
                <a:cs typeface="Calibri"/>
                <a:sym typeface="Calibri"/>
              </a:rPr>
              <a:t>follows the ‘</a:t>
            </a:r>
            <a:r>
              <a:rPr lang="en-GB" sz="1400" b="1" kern="0" dirty="0" smtClean="0">
                <a:solidFill>
                  <a:srgbClr val="58595B"/>
                </a:solidFill>
                <a:latin typeface="Franklin Gothic Book" panose="020B0503020102020204" pitchFamily="34" charset="0"/>
                <a:ea typeface="Calibri"/>
                <a:cs typeface="Calibri"/>
                <a:sym typeface="Calibri"/>
              </a:rPr>
              <a:t>everyone sees everything</a:t>
            </a:r>
            <a:r>
              <a:rPr lang="en-GB" sz="1400" kern="0" dirty="0" smtClean="0">
                <a:solidFill>
                  <a:srgbClr val="58595B"/>
                </a:solidFill>
                <a:latin typeface="Franklin Gothic Book" panose="020B0503020102020204" pitchFamily="34" charset="0"/>
                <a:ea typeface="Calibri"/>
                <a:cs typeface="Calibri"/>
                <a:sym typeface="Calibri"/>
              </a:rPr>
              <a:t>’ principle, so all data and information on the public procurement procedure is made available, for free and in a reusable format </a:t>
            </a:r>
          </a:p>
        </p:txBody>
      </p:sp>
      <p:sp>
        <p:nvSpPr>
          <p:cNvPr id="35" name="Rectangle 34"/>
          <p:cNvSpPr/>
          <p:nvPr/>
        </p:nvSpPr>
        <p:spPr>
          <a:xfrm>
            <a:off x="2788974" y="3836439"/>
            <a:ext cx="5878632" cy="49870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600"/>
              </a:spcAft>
            </a:pPr>
            <a:r>
              <a:rPr lang="en-GB" sz="1050" i="1" dirty="0">
                <a:solidFill>
                  <a:srgbClr val="58595B"/>
                </a:solidFill>
                <a:latin typeface="Franklin Gothic Book" panose="020B0503020102020204" pitchFamily="34" charset="0"/>
              </a:rPr>
              <a:t>e.g. civil society can reuse public information on the procurement procedure to perform investigation and monitoring activities, for example, for controlling the quality of contracted services</a:t>
            </a:r>
          </a:p>
        </p:txBody>
      </p:sp>
      <p:sp>
        <p:nvSpPr>
          <p:cNvPr id="42" name="Google Shape;249;p22"/>
          <p:cNvSpPr txBox="1"/>
          <p:nvPr/>
        </p:nvSpPr>
        <p:spPr>
          <a:xfrm>
            <a:off x="1213942" y="4981965"/>
            <a:ext cx="1414019" cy="662610"/>
          </a:xfrm>
          <a:prstGeom prst="rect">
            <a:avLst/>
          </a:prstGeom>
          <a:noFill/>
          <a:ln>
            <a:noFill/>
          </a:ln>
        </p:spPr>
        <p:txBody>
          <a:bodyPr spcFirstLastPara="1" wrap="square" lIns="91400" tIns="91400" rIns="91400" bIns="91400" anchor="ctr" anchorCtr="0">
            <a:noAutofit/>
          </a:bodyPr>
          <a:lstStyle/>
          <a:p>
            <a:pPr algn="ctr" fontAlgn="auto">
              <a:spcBef>
                <a:spcPts val="0"/>
              </a:spcBef>
              <a:spcAft>
                <a:spcPts val="0"/>
              </a:spcAft>
              <a:buClr>
                <a:srgbClr val="B6D7A8"/>
              </a:buClr>
              <a:buSzPts val="1800"/>
              <a:buFont typeface="Arial"/>
              <a:buNone/>
            </a:pPr>
            <a:r>
              <a:rPr lang="en-GB" sz="1500" b="1" kern="0" dirty="0" smtClean="0">
                <a:solidFill>
                  <a:srgbClr val="58595B"/>
                </a:solidFill>
                <a:latin typeface="Franklin Gothic Book" panose="020B0503020102020204" pitchFamily="34" charset="0"/>
                <a:cs typeface="Arial"/>
                <a:sym typeface="Arial"/>
              </a:rPr>
              <a:t>Adaptability of procurement procedures</a:t>
            </a:r>
            <a:endParaRPr lang="en-GB" sz="1500" kern="0" dirty="0">
              <a:solidFill>
                <a:srgbClr val="58595B"/>
              </a:solidFill>
              <a:latin typeface="Franklin Gothic Book" panose="020B0503020102020204" pitchFamily="34" charset="0"/>
              <a:cs typeface="Arial"/>
              <a:sym typeface="Arial"/>
            </a:endParaRPr>
          </a:p>
        </p:txBody>
      </p:sp>
      <p:sp>
        <p:nvSpPr>
          <p:cNvPr id="43" name="Google Shape;250;p22"/>
          <p:cNvSpPr txBox="1"/>
          <p:nvPr/>
        </p:nvSpPr>
        <p:spPr>
          <a:xfrm>
            <a:off x="2788975" y="5026490"/>
            <a:ext cx="5937632" cy="619729"/>
          </a:xfrm>
          <a:prstGeom prst="rect">
            <a:avLst/>
          </a:prstGeom>
          <a:solidFill>
            <a:schemeClr val="bg1"/>
          </a:solidFill>
          <a:ln>
            <a:noFill/>
          </a:ln>
        </p:spPr>
        <p:txBody>
          <a:bodyPr spcFirstLastPara="1" wrap="square" lIns="91400" tIns="91400" rIns="91400" bIns="91400" anchor="ctr" anchorCtr="0">
            <a:noAutofit/>
          </a:bodyPr>
          <a:lstStyle/>
          <a:p>
            <a:pPr fontAlgn="auto">
              <a:lnSpc>
                <a:spcPct val="115000"/>
              </a:lnSpc>
              <a:spcBef>
                <a:spcPts val="0"/>
              </a:spcBef>
              <a:spcAft>
                <a:spcPts val="0"/>
              </a:spcAft>
              <a:buClr>
                <a:srgbClr val="FFFFFF"/>
              </a:buClr>
              <a:buSzPts val="1400"/>
            </a:pPr>
            <a:r>
              <a:rPr lang="en-GB" sz="1400" b="1" dirty="0" smtClean="0">
                <a:solidFill>
                  <a:srgbClr val="00AE9E"/>
                </a:solidFill>
                <a:latin typeface="Franklin Gothic Book" panose="020B0503020102020204" pitchFamily="34" charset="0"/>
                <a:cs typeface="Calibri" panose="020F0502020204030204" pitchFamily="34" charset="0"/>
              </a:rPr>
              <a:t>MTender</a:t>
            </a:r>
            <a:r>
              <a:rPr lang="en-GB" sz="1400" dirty="0" smtClean="0">
                <a:solidFill>
                  <a:srgbClr val="000000"/>
                </a:solidFill>
                <a:latin typeface="Franklin Gothic Book" panose="020B0503020102020204" pitchFamily="34" charset="0"/>
                <a:cs typeface="Calibri" panose="020F0502020204030204" pitchFamily="34" charset="0"/>
              </a:rPr>
              <a:t> </a:t>
            </a:r>
            <a:r>
              <a:rPr lang="en-GB" sz="1400" dirty="0" smtClean="0">
                <a:solidFill>
                  <a:srgbClr val="58595B"/>
                </a:solidFill>
                <a:latin typeface="Franklin Gothic Book" panose="020B0503020102020204" pitchFamily="34" charset="0"/>
                <a:ea typeface="Calibri" panose="020F0502020204030204" pitchFamily="34" charset="0"/>
              </a:rPr>
              <a:t>implements </a:t>
            </a:r>
            <a:r>
              <a:rPr lang="en-GB" sz="1400" b="1" dirty="0" smtClean="0">
                <a:solidFill>
                  <a:srgbClr val="58595B"/>
                </a:solidFill>
                <a:latin typeface="Franklin Gothic Book" panose="020B0503020102020204" pitchFamily="34" charset="0"/>
                <a:ea typeface="Calibri" panose="020F0502020204030204" pitchFamily="34" charset="0"/>
              </a:rPr>
              <a:t>procurement procedures compliant with international standards </a:t>
            </a:r>
            <a:r>
              <a:rPr lang="en-GB" sz="1400" dirty="0" smtClean="0">
                <a:solidFill>
                  <a:srgbClr val="58595B"/>
                </a:solidFill>
                <a:latin typeface="Franklin Gothic Book" panose="020B0503020102020204" pitchFamily="34" charset="0"/>
                <a:ea typeface="Calibri" panose="020F0502020204030204" pitchFamily="34" charset="0"/>
              </a:rPr>
              <a:t>(UNCITRAL, WTO GPA, etc.), with workflows that </a:t>
            </a:r>
            <a:r>
              <a:rPr lang="en-GB" sz="1400" b="1" dirty="0" smtClean="0">
                <a:solidFill>
                  <a:srgbClr val="58595B"/>
                </a:solidFill>
                <a:latin typeface="Franklin Gothic Book" panose="020B0503020102020204" pitchFamily="34" charset="0"/>
                <a:ea typeface="Calibri" panose="020F0502020204030204" pitchFamily="34" charset="0"/>
              </a:rPr>
              <a:t>can be adapted to the local practice </a:t>
            </a:r>
            <a:r>
              <a:rPr lang="en-GB" sz="1400" dirty="0" smtClean="0">
                <a:solidFill>
                  <a:srgbClr val="58595B"/>
                </a:solidFill>
                <a:latin typeface="Franklin Gothic Book" panose="020B0503020102020204" pitchFamily="34" charset="0"/>
                <a:ea typeface="Calibri" panose="020F0502020204030204" pitchFamily="34" charset="0"/>
              </a:rPr>
              <a:t>or to specific needs</a:t>
            </a:r>
            <a:endParaRPr lang="en-GB" sz="1400" dirty="0">
              <a:solidFill>
                <a:srgbClr val="58595B"/>
              </a:solidFill>
              <a:latin typeface="Franklin Gothic Book" panose="020B0503020102020204" pitchFamily="34" charset="0"/>
              <a:ea typeface="Calibri" panose="020F0502020204030204" pitchFamily="34" charset="0"/>
            </a:endParaRPr>
          </a:p>
        </p:txBody>
      </p:sp>
      <p:sp>
        <p:nvSpPr>
          <p:cNvPr id="41" name="Rectangle 40"/>
          <p:cNvSpPr/>
          <p:nvPr/>
        </p:nvSpPr>
        <p:spPr>
          <a:xfrm>
            <a:off x="2788974" y="5748823"/>
            <a:ext cx="5781675" cy="49870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600"/>
              </a:spcAft>
            </a:pPr>
            <a:r>
              <a:rPr lang="en-GB" sz="1050" i="1" dirty="0" smtClean="0">
                <a:solidFill>
                  <a:srgbClr val="58595B"/>
                </a:solidFill>
                <a:latin typeface="Franklin Gothic Book" panose="020B0503020102020204" pitchFamily="34" charset="0"/>
              </a:rPr>
              <a:t>e.g. the workflow of public procurement procedures can be adjusted and some steps may be added, modified or eliminated depending on the localised practices</a:t>
            </a:r>
          </a:p>
        </p:txBody>
      </p:sp>
      <p:sp>
        <p:nvSpPr>
          <p:cNvPr id="20" name="4 Título"/>
          <p:cNvSpPr txBox="1">
            <a:spLocks/>
          </p:cNvSpPr>
          <p:nvPr/>
        </p:nvSpPr>
        <p:spPr>
          <a:xfrm>
            <a:off x="574673" y="101405"/>
            <a:ext cx="6985001" cy="617733"/>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r>
              <a:rPr lang="en-GB" dirty="0"/>
              <a:t>Creating MTender</a:t>
            </a:r>
          </a:p>
        </p:txBody>
      </p:sp>
      <p:sp>
        <p:nvSpPr>
          <p:cNvPr id="22" name="TextBox 21"/>
          <p:cNvSpPr txBox="1"/>
          <p:nvPr/>
        </p:nvSpPr>
        <p:spPr>
          <a:xfrm>
            <a:off x="574673" y="764960"/>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MTender key values</a:t>
            </a:r>
          </a:p>
        </p:txBody>
      </p:sp>
      <p:sp>
        <p:nvSpPr>
          <p:cNvPr id="21" name="Google Shape;264;p22"/>
          <p:cNvSpPr/>
          <p:nvPr/>
        </p:nvSpPr>
        <p:spPr>
          <a:xfrm>
            <a:off x="572432" y="3142960"/>
            <a:ext cx="576000" cy="576000"/>
          </a:xfrm>
          <a:prstGeom prst="ellipse">
            <a:avLst/>
          </a:prstGeom>
          <a:solidFill>
            <a:srgbClr val="235AA6"/>
          </a:solidFill>
          <a:ln w="38100">
            <a:solidFill>
              <a:schemeClr val="bg1"/>
            </a:solidFill>
          </a:ln>
        </p:spPr>
        <p:txBody>
          <a:bodyPr spcFirstLastPara="1" wrap="square" lIns="0" tIns="0" rIns="0" bIns="0" anchor="ctr" anchorCtr="0">
            <a:noAutofit/>
          </a:bodyPr>
          <a:lstStyle/>
          <a:p>
            <a:pPr algn="ctr" fontAlgn="auto">
              <a:spcBef>
                <a:spcPts val="0"/>
              </a:spcBef>
              <a:spcAft>
                <a:spcPts val="0"/>
              </a:spcAft>
              <a:buClr>
                <a:srgbClr val="073763"/>
              </a:buClr>
              <a:buSzPts val="1400"/>
              <a:buFont typeface="Arial"/>
              <a:buNone/>
            </a:pPr>
            <a:r>
              <a:rPr lang="en-GB" sz="2400" b="1" kern="0" dirty="0">
                <a:latin typeface="Franklin Gothic Book" panose="020B0503020102020204" pitchFamily="34" charset="0"/>
                <a:ea typeface="Helvetica Neue"/>
                <a:cs typeface="Helvetica Neue"/>
                <a:sym typeface="Helvetica Neue"/>
              </a:rPr>
              <a:t>2</a:t>
            </a:r>
          </a:p>
        </p:txBody>
      </p:sp>
      <p:sp>
        <p:nvSpPr>
          <p:cNvPr id="24" name="Google Shape;264;p22"/>
          <p:cNvSpPr/>
          <p:nvPr/>
        </p:nvSpPr>
        <p:spPr>
          <a:xfrm>
            <a:off x="572433" y="4984828"/>
            <a:ext cx="576000" cy="576000"/>
          </a:xfrm>
          <a:prstGeom prst="ellipse">
            <a:avLst/>
          </a:prstGeom>
          <a:solidFill>
            <a:srgbClr val="235AA6"/>
          </a:solidFill>
          <a:ln w="38100">
            <a:solidFill>
              <a:schemeClr val="bg1"/>
            </a:solidFill>
          </a:ln>
        </p:spPr>
        <p:txBody>
          <a:bodyPr spcFirstLastPara="1" wrap="square" lIns="0" tIns="0" rIns="0" bIns="0" anchor="ctr" anchorCtr="0">
            <a:noAutofit/>
          </a:bodyPr>
          <a:lstStyle/>
          <a:p>
            <a:pPr algn="ctr" fontAlgn="auto">
              <a:spcBef>
                <a:spcPts val="0"/>
              </a:spcBef>
              <a:spcAft>
                <a:spcPts val="0"/>
              </a:spcAft>
              <a:buClr>
                <a:srgbClr val="073763"/>
              </a:buClr>
              <a:buSzPts val="1400"/>
              <a:buFont typeface="Arial"/>
              <a:buNone/>
            </a:pPr>
            <a:r>
              <a:rPr lang="en-GB" sz="2400" b="1" kern="0" dirty="0">
                <a:latin typeface="Franklin Gothic Book" panose="020B0503020102020204" pitchFamily="34" charset="0"/>
                <a:ea typeface="Helvetica Neue"/>
                <a:cs typeface="Helvetica Neue"/>
                <a:sym typeface="Helvetica Neue"/>
              </a:rPr>
              <a:t>3</a:t>
            </a:r>
          </a:p>
        </p:txBody>
      </p:sp>
      <p:sp>
        <p:nvSpPr>
          <p:cNvPr id="2" name="Date Placeholder 1"/>
          <p:cNvSpPr>
            <a:spLocks noGrp="1"/>
          </p:cNvSpPr>
          <p:nvPr>
            <p:ph type="dt" sz="half" idx="2"/>
          </p:nvPr>
        </p:nvSpPr>
        <p:spPr/>
        <p:txBody>
          <a:bodyPr/>
          <a:lstStyle/>
          <a:p>
            <a:fld id="{B57B2E65-CEA5-4ECC-A695-3E39E8FF3119}" type="datetime3">
              <a:rPr lang="en-GB" smtClean="0"/>
              <a:t>7 July, 2020</a:t>
            </a:fld>
            <a:endParaRPr lang="en-GB" dirty="0"/>
          </a:p>
        </p:txBody>
      </p:sp>
      <p:sp>
        <p:nvSpPr>
          <p:cNvPr id="3" name="Slide Number Placeholder 2"/>
          <p:cNvSpPr>
            <a:spLocks noGrp="1"/>
          </p:cNvSpPr>
          <p:nvPr>
            <p:ph type="sldNum" sz="quarter" idx="4"/>
          </p:nvPr>
        </p:nvSpPr>
        <p:spPr/>
        <p:txBody>
          <a:bodyPr/>
          <a:lstStyle/>
          <a:p>
            <a:fld id="{71F9F866-B438-9445-8D9F-1F8FF6608833}" type="slidenum">
              <a:rPr lang="en-GB" smtClean="0"/>
              <a:pPr/>
              <a:t>57</a:t>
            </a:fld>
            <a:endParaRPr lang="en-GB" dirty="0"/>
          </a:p>
        </p:txBody>
      </p:sp>
    </p:spTree>
    <p:extLst>
      <p:ext uri="{BB962C8B-B14F-4D97-AF65-F5344CB8AC3E}">
        <p14:creationId xmlns:p14="http://schemas.microsoft.com/office/powerpoint/2010/main" val="254995875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3414"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algn="ctr">
              <a:spcAft>
                <a:spcPts val="600"/>
              </a:spcAft>
            </a:pPr>
            <a:endParaRPr lang="en-GB" sz="2800" dirty="0" smtClean="0">
              <a:latin typeface="Bodoni MT" panose="02070603080606020203" pitchFamily="18" charset="0"/>
              <a:ea typeface="ＭＳ Ｐゴシック" panose="020B0600070205080204" pitchFamily="34" charset="-128"/>
              <a:sym typeface="Bodoni MT" panose="02070603080606020203" pitchFamily="18" charset="0"/>
            </a:endParaRPr>
          </a:p>
        </p:txBody>
      </p:sp>
      <p:grpSp>
        <p:nvGrpSpPr>
          <p:cNvPr id="3" name="Grupo 2"/>
          <p:cNvGrpSpPr/>
          <p:nvPr/>
        </p:nvGrpSpPr>
        <p:grpSpPr>
          <a:xfrm>
            <a:off x="572432" y="1432575"/>
            <a:ext cx="8284912" cy="4861707"/>
            <a:chOff x="572432" y="1556400"/>
            <a:chExt cx="8284912" cy="4861707"/>
          </a:xfrm>
        </p:grpSpPr>
        <p:grpSp>
          <p:nvGrpSpPr>
            <p:cNvPr id="4" name="Group 3"/>
            <p:cNvGrpSpPr/>
            <p:nvPr/>
          </p:nvGrpSpPr>
          <p:grpSpPr>
            <a:xfrm>
              <a:off x="572432" y="3223480"/>
              <a:ext cx="8284912" cy="1333710"/>
              <a:chOff x="630489" y="2937863"/>
              <a:chExt cx="8284912" cy="1333710"/>
            </a:xfrm>
          </p:grpSpPr>
          <p:grpSp>
            <p:nvGrpSpPr>
              <p:cNvPr id="2" name="Group 1"/>
              <p:cNvGrpSpPr/>
              <p:nvPr/>
            </p:nvGrpSpPr>
            <p:grpSpPr>
              <a:xfrm>
                <a:off x="630489" y="2937863"/>
                <a:ext cx="8284912" cy="662610"/>
                <a:chOff x="630489" y="2361686"/>
                <a:chExt cx="8284912" cy="662610"/>
              </a:xfrm>
            </p:grpSpPr>
            <p:sp>
              <p:nvSpPr>
                <p:cNvPr id="162" name="Google Shape;249;p22"/>
                <p:cNvSpPr txBox="1"/>
                <p:nvPr/>
              </p:nvSpPr>
              <p:spPr>
                <a:xfrm>
                  <a:off x="1272942" y="2361686"/>
                  <a:ext cx="1414019" cy="662610"/>
                </a:xfrm>
                <a:prstGeom prst="rect">
                  <a:avLst/>
                </a:prstGeom>
                <a:noFill/>
                <a:ln>
                  <a:noFill/>
                </a:ln>
              </p:spPr>
              <p:txBody>
                <a:bodyPr spcFirstLastPara="1" wrap="square" lIns="91400" tIns="91400" rIns="91400" bIns="91400" anchor="ctr" anchorCtr="0">
                  <a:noAutofit/>
                </a:bodyPr>
                <a:lstStyle/>
                <a:p>
                  <a:pPr algn="ctr" fontAlgn="auto">
                    <a:spcBef>
                      <a:spcPts val="0"/>
                    </a:spcBef>
                    <a:spcAft>
                      <a:spcPts val="0"/>
                    </a:spcAft>
                    <a:buClr>
                      <a:srgbClr val="B6D7A8"/>
                    </a:buClr>
                    <a:buSzPts val="1800"/>
                    <a:buFont typeface="Arial"/>
                    <a:buNone/>
                  </a:pPr>
                  <a:r>
                    <a:rPr lang="en-GB" sz="1500" b="1" kern="0" dirty="0">
                      <a:solidFill>
                        <a:srgbClr val="58595B"/>
                      </a:solidFill>
                      <a:latin typeface="Franklin Gothic Book" panose="020B0503020102020204" pitchFamily="34" charset="0"/>
                      <a:ea typeface="Arial"/>
                      <a:cs typeface="Arial"/>
                      <a:sym typeface="Arial"/>
                    </a:rPr>
                    <a:t>Automation of processes</a:t>
                  </a:r>
                </a:p>
              </p:txBody>
            </p:sp>
            <p:sp>
              <p:nvSpPr>
                <p:cNvPr id="163" name="Google Shape;250;p22"/>
                <p:cNvSpPr txBox="1"/>
                <p:nvPr/>
              </p:nvSpPr>
              <p:spPr>
                <a:xfrm>
                  <a:off x="2847975" y="2383127"/>
                  <a:ext cx="6067426" cy="619729"/>
                </a:xfrm>
                <a:prstGeom prst="rect">
                  <a:avLst/>
                </a:prstGeom>
                <a:solidFill>
                  <a:schemeClr val="bg1"/>
                </a:solidFill>
                <a:ln>
                  <a:noFill/>
                </a:ln>
              </p:spPr>
              <p:txBody>
                <a:bodyPr spcFirstLastPara="1" wrap="square" lIns="91400" tIns="91400" rIns="91400" bIns="91400" anchor="ctr" anchorCtr="0">
                  <a:noAutofit/>
                </a:bodyPr>
                <a:lstStyle/>
                <a:p>
                  <a:r>
                    <a:rPr lang="en-GB" sz="1400" b="1" dirty="0" smtClean="0">
                      <a:solidFill>
                        <a:srgbClr val="00AE9E"/>
                      </a:solidFill>
                      <a:latin typeface="Franklin Gothic Book" panose="020B0503020102020204" pitchFamily="34" charset="0"/>
                      <a:cs typeface="Calibri" panose="020F0502020204030204" pitchFamily="34" charset="0"/>
                    </a:rPr>
                    <a:t>MTender</a:t>
                  </a:r>
                  <a:r>
                    <a:rPr lang="en-GB" sz="1400" dirty="0" smtClean="0">
                      <a:solidFill>
                        <a:srgbClr val="000000"/>
                      </a:solidFill>
                      <a:latin typeface="Franklin Gothic Book" panose="020B0503020102020204" pitchFamily="34" charset="0"/>
                      <a:cs typeface="Calibri" panose="020F0502020204030204" pitchFamily="34" charset="0"/>
                    </a:rPr>
                    <a:t> </a:t>
                  </a:r>
                  <a:r>
                    <a:rPr lang="en-GB" sz="1400" b="1" kern="0" dirty="0" smtClean="0">
                      <a:solidFill>
                        <a:srgbClr val="58595B"/>
                      </a:solidFill>
                      <a:latin typeface="Franklin Gothic Book" panose="020B0503020102020204" pitchFamily="34" charset="0"/>
                      <a:ea typeface="Calibri"/>
                      <a:cs typeface="Calibri"/>
                      <a:sym typeface="Calibri"/>
                    </a:rPr>
                    <a:t>decreases the time of the procurement cycle </a:t>
                  </a:r>
                  <a:r>
                    <a:rPr lang="en-GB" sz="1400" kern="0" dirty="0" smtClean="0">
                      <a:solidFill>
                        <a:srgbClr val="58595B"/>
                      </a:solidFill>
                      <a:latin typeface="Franklin Gothic Book" panose="020B0503020102020204" pitchFamily="34" charset="0"/>
                      <a:ea typeface="Calibri"/>
                      <a:cs typeface="Calibri"/>
                      <a:sym typeface="Calibri"/>
                    </a:rPr>
                    <a:t>by providing means to make the tendering process more agile by automating certain tasks, reuses already existing public services information and avoids the duplicated submission of information, which also prevents administrative errors</a:t>
                  </a:r>
                  <a:endParaRPr lang="en-GB" sz="1400" dirty="0">
                    <a:solidFill>
                      <a:srgbClr val="58595B"/>
                    </a:solidFill>
                    <a:latin typeface="Franklin Gothic Book" panose="020B0503020102020204" pitchFamily="34" charset="0"/>
                  </a:endParaRPr>
                </a:p>
              </p:txBody>
            </p:sp>
            <p:sp>
              <p:nvSpPr>
                <p:cNvPr id="165" name="Google Shape;264;p22"/>
                <p:cNvSpPr/>
                <p:nvPr/>
              </p:nvSpPr>
              <p:spPr>
                <a:xfrm>
                  <a:off x="630489" y="2404991"/>
                  <a:ext cx="576000" cy="576000"/>
                </a:xfrm>
                <a:prstGeom prst="ellipse">
                  <a:avLst/>
                </a:prstGeom>
                <a:solidFill>
                  <a:srgbClr val="235AA6"/>
                </a:solidFill>
                <a:ln w="38100">
                  <a:solidFill>
                    <a:schemeClr val="bg1"/>
                  </a:solidFill>
                </a:ln>
              </p:spPr>
              <p:txBody>
                <a:bodyPr spcFirstLastPara="1" wrap="square" lIns="0" tIns="0" rIns="0" bIns="0" anchor="ctr" anchorCtr="0">
                  <a:noAutofit/>
                </a:bodyPr>
                <a:lstStyle/>
                <a:p>
                  <a:pPr algn="ctr" fontAlgn="auto">
                    <a:spcBef>
                      <a:spcPts val="0"/>
                    </a:spcBef>
                    <a:spcAft>
                      <a:spcPts val="0"/>
                    </a:spcAft>
                    <a:buClr>
                      <a:srgbClr val="073763"/>
                    </a:buClr>
                    <a:buSzPts val="1400"/>
                    <a:buFont typeface="Arial"/>
                    <a:buNone/>
                  </a:pPr>
                  <a:r>
                    <a:rPr lang="en-GB" sz="2400" b="1" kern="0" dirty="0">
                      <a:latin typeface="Franklin Gothic Book" panose="020B0503020102020204" pitchFamily="34" charset="0"/>
                      <a:ea typeface="Helvetica Neue"/>
                      <a:cs typeface="Helvetica Neue"/>
                      <a:sym typeface="Helvetica Neue"/>
                    </a:rPr>
                    <a:t>5</a:t>
                  </a:r>
                </a:p>
              </p:txBody>
            </p:sp>
          </p:grpSp>
          <p:sp>
            <p:nvSpPr>
              <p:cNvPr id="31" name="Rectangle 30"/>
              <p:cNvSpPr/>
              <p:nvPr/>
            </p:nvSpPr>
            <p:spPr>
              <a:xfrm>
                <a:off x="2839182" y="3772872"/>
                <a:ext cx="6067426" cy="49870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600"/>
                  </a:spcAft>
                </a:pPr>
                <a:r>
                  <a:rPr lang="en-GB" sz="1050" i="1" dirty="0" smtClean="0">
                    <a:solidFill>
                      <a:srgbClr val="58595B"/>
                    </a:solidFill>
                    <a:latin typeface="Franklin Gothic Book" panose="020B0503020102020204" pitchFamily="34" charset="0"/>
                  </a:rPr>
                  <a:t>e.g. several processes are automated, such as for example, the ranking of suppliers during the evaluation process, according to price and other criteria</a:t>
                </a:r>
              </a:p>
            </p:txBody>
          </p:sp>
        </p:grpSp>
        <p:grpSp>
          <p:nvGrpSpPr>
            <p:cNvPr id="34" name="Group 33"/>
            <p:cNvGrpSpPr/>
            <p:nvPr/>
          </p:nvGrpSpPr>
          <p:grpSpPr>
            <a:xfrm>
              <a:off x="572432" y="1556400"/>
              <a:ext cx="8154175" cy="1158921"/>
              <a:chOff x="630489" y="5359179"/>
              <a:chExt cx="8154175" cy="1158921"/>
            </a:xfrm>
          </p:grpSpPr>
          <p:sp>
            <p:nvSpPr>
              <p:cNvPr id="35" name="Rectangle 34"/>
              <p:cNvSpPr/>
              <p:nvPr/>
            </p:nvSpPr>
            <p:spPr>
              <a:xfrm>
                <a:off x="2847975" y="6019399"/>
                <a:ext cx="5781674" cy="49870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600"/>
                  </a:spcAft>
                </a:pPr>
                <a:r>
                  <a:rPr lang="en-GB" sz="1050" i="1" dirty="0">
                    <a:solidFill>
                      <a:srgbClr val="58595B"/>
                    </a:solidFill>
                    <a:latin typeface="Franklin Gothic Book" panose="020B0503020102020204" pitchFamily="34" charset="0"/>
                  </a:rPr>
                  <a:t>e.g. a NEPP can be connected to the central unit of two different countries, and the economic operators could participate in procurement procedures in those two countries with some minor adjustments to their workflow </a:t>
                </a:r>
              </a:p>
            </p:txBody>
          </p:sp>
          <p:grpSp>
            <p:nvGrpSpPr>
              <p:cNvPr id="36" name="Group 35"/>
              <p:cNvGrpSpPr/>
              <p:nvPr/>
            </p:nvGrpSpPr>
            <p:grpSpPr>
              <a:xfrm>
                <a:off x="630489" y="5359179"/>
                <a:ext cx="8154175" cy="662610"/>
                <a:chOff x="630489" y="2361686"/>
                <a:chExt cx="8154175" cy="662610"/>
              </a:xfrm>
            </p:grpSpPr>
            <p:sp>
              <p:nvSpPr>
                <p:cNvPr id="37" name="Google Shape;249;p22"/>
                <p:cNvSpPr txBox="1"/>
                <p:nvPr/>
              </p:nvSpPr>
              <p:spPr>
                <a:xfrm>
                  <a:off x="1272942" y="2361686"/>
                  <a:ext cx="1414019" cy="662610"/>
                </a:xfrm>
                <a:prstGeom prst="rect">
                  <a:avLst/>
                </a:prstGeom>
                <a:noFill/>
                <a:ln>
                  <a:noFill/>
                </a:ln>
              </p:spPr>
              <p:txBody>
                <a:bodyPr spcFirstLastPara="1" wrap="square" lIns="91400" tIns="91400" rIns="91400" bIns="91400" anchor="ctr" anchorCtr="0">
                  <a:noAutofit/>
                </a:bodyPr>
                <a:lstStyle/>
                <a:p>
                  <a:pPr algn="ctr" fontAlgn="auto">
                    <a:spcBef>
                      <a:spcPts val="0"/>
                    </a:spcBef>
                    <a:spcAft>
                      <a:spcPts val="0"/>
                    </a:spcAft>
                    <a:buClr>
                      <a:srgbClr val="B6D7A8"/>
                    </a:buClr>
                    <a:buSzPts val="1800"/>
                    <a:buFont typeface="Arial"/>
                    <a:buNone/>
                  </a:pPr>
                  <a:r>
                    <a:rPr lang="en-GB" sz="1500" b="1" kern="0" dirty="0">
                      <a:solidFill>
                        <a:srgbClr val="58595B"/>
                      </a:solidFill>
                      <a:latin typeface="Franklin Gothic Book" panose="020B0503020102020204" pitchFamily="34" charset="0"/>
                      <a:ea typeface="Arial"/>
                      <a:cs typeface="Arial"/>
                      <a:sym typeface="Arial"/>
                    </a:rPr>
                    <a:t>Facilitation of cross-border procurement</a:t>
                  </a:r>
                </a:p>
              </p:txBody>
            </p:sp>
            <p:sp>
              <p:nvSpPr>
                <p:cNvPr id="38" name="Google Shape;250;p22"/>
                <p:cNvSpPr txBox="1"/>
                <p:nvPr/>
              </p:nvSpPr>
              <p:spPr>
                <a:xfrm>
                  <a:off x="2847975" y="2383127"/>
                  <a:ext cx="5936689" cy="619729"/>
                </a:xfrm>
                <a:prstGeom prst="rect">
                  <a:avLst/>
                </a:prstGeom>
                <a:solidFill>
                  <a:schemeClr val="bg1"/>
                </a:solidFill>
                <a:ln>
                  <a:noFill/>
                </a:ln>
              </p:spPr>
              <p:txBody>
                <a:bodyPr spcFirstLastPara="1" wrap="square" lIns="91400" tIns="91400" rIns="91400" bIns="91400" anchor="ctr" anchorCtr="0">
                  <a:noAutofit/>
                </a:bodyPr>
                <a:lstStyle/>
                <a:p>
                  <a:pPr fontAlgn="auto">
                    <a:lnSpc>
                      <a:spcPct val="115000"/>
                    </a:lnSpc>
                    <a:spcBef>
                      <a:spcPts val="0"/>
                    </a:spcBef>
                    <a:spcAft>
                      <a:spcPts val="0"/>
                    </a:spcAft>
                    <a:buClr>
                      <a:srgbClr val="FFFFFF"/>
                    </a:buClr>
                    <a:buSzPts val="1400"/>
                  </a:pPr>
                  <a:r>
                    <a:rPr lang="en-GB" sz="1400" dirty="0">
                      <a:solidFill>
                        <a:srgbClr val="58595B"/>
                      </a:solidFill>
                      <a:latin typeface="Franklin Gothic Book" panose="020B0503020102020204" pitchFamily="34" charset="0"/>
                      <a:ea typeface="Calibri" panose="020F0502020204030204" pitchFamily="34" charset="0"/>
                    </a:rPr>
                    <a:t>Networking Electronic Platforms can be </a:t>
                  </a:r>
                  <a:r>
                    <a:rPr lang="en-GB" sz="1400" b="1" dirty="0">
                      <a:solidFill>
                        <a:srgbClr val="58595B"/>
                      </a:solidFill>
                      <a:latin typeface="Franklin Gothic Book" panose="020B0503020102020204" pitchFamily="34" charset="0"/>
                      <a:ea typeface="Calibri" panose="020F0502020204030204" pitchFamily="34" charset="0"/>
                    </a:rPr>
                    <a:t>connected to different Central Units</a:t>
                  </a:r>
                  <a:r>
                    <a:rPr lang="en-GB" sz="1400" dirty="0">
                      <a:solidFill>
                        <a:srgbClr val="58595B"/>
                      </a:solidFill>
                      <a:latin typeface="Franklin Gothic Book" panose="020B0503020102020204" pitchFamily="34" charset="0"/>
                      <a:ea typeface="Calibri" panose="020F0502020204030204" pitchFamily="34" charset="0"/>
                    </a:rPr>
                    <a:t>, </a:t>
                  </a:r>
                  <a:r>
                    <a:rPr lang="en-GB" sz="1400" b="1" dirty="0">
                      <a:solidFill>
                        <a:srgbClr val="58595B"/>
                      </a:solidFill>
                      <a:latin typeface="Franklin Gothic Book" panose="020B0503020102020204" pitchFamily="34" charset="0"/>
                      <a:ea typeface="Calibri" panose="020F0502020204030204" pitchFamily="34" charset="0"/>
                    </a:rPr>
                    <a:t>even in different countries</a:t>
                  </a:r>
                  <a:r>
                    <a:rPr lang="en-GB" sz="1400" dirty="0">
                      <a:solidFill>
                        <a:srgbClr val="58595B"/>
                      </a:solidFill>
                      <a:latin typeface="Franklin Gothic Book" panose="020B0503020102020204" pitchFamily="34" charset="0"/>
                      <a:ea typeface="Calibri" panose="020F0502020204030204" pitchFamily="34" charset="0"/>
                    </a:rPr>
                    <a:t>, therefore facilitating cross-border </a:t>
                  </a:r>
                  <a:r>
                    <a:rPr lang="en-GB" sz="1400" dirty="0" smtClean="0">
                      <a:solidFill>
                        <a:srgbClr val="58595B"/>
                      </a:solidFill>
                      <a:latin typeface="Franklin Gothic Book" panose="020B0503020102020204" pitchFamily="34" charset="0"/>
                      <a:ea typeface="Calibri" panose="020F0502020204030204" pitchFamily="34" charset="0"/>
                    </a:rPr>
                    <a:t>procurement through </a:t>
                  </a:r>
                  <a:r>
                    <a:rPr lang="en-GB" sz="1400" dirty="0">
                      <a:solidFill>
                        <a:srgbClr val="58595B"/>
                      </a:solidFill>
                      <a:latin typeface="Franklin Gothic Book" panose="020B0503020102020204" pitchFamily="34" charset="0"/>
                      <a:ea typeface="Calibri" panose="020F0502020204030204" pitchFamily="34" charset="0"/>
                    </a:rPr>
                    <a:t>a unique environment</a:t>
                  </a:r>
                </a:p>
              </p:txBody>
            </p:sp>
            <p:sp>
              <p:nvSpPr>
                <p:cNvPr id="39" name="Google Shape;264;p22"/>
                <p:cNvSpPr/>
                <p:nvPr/>
              </p:nvSpPr>
              <p:spPr>
                <a:xfrm>
                  <a:off x="630489" y="2404991"/>
                  <a:ext cx="576000" cy="576000"/>
                </a:xfrm>
                <a:prstGeom prst="ellipse">
                  <a:avLst/>
                </a:prstGeom>
                <a:solidFill>
                  <a:srgbClr val="235AA6"/>
                </a:solidFill>
                <a:ln w="38100">
                  <a:solidFill>
                    <a:schemeClr val="bg1"/>
                  </a:solidFill>
                </a:ln>
              </p:spPr>
              <p:txBody>
                <a:bodyPr spcFirstLastPara="1" wrap="square" lIns="0" tIns="0" rIns="0" bIns="0" anchor="ctr" anchorCtr="0">
                  <a:noAutofit/>
                </a:bodyPr>
                <a:lstStyle/>
                <a:p>
                  <a:pPr algn="ctr" fontAlgn="auto">
                    <a:spcBef>
                      <a:spcPts val="0"/>
                    </a:spcBef>
                    <a:spcAft>
                      <a:spcPts val="0"/>
                    </a:spcAft>
                    <a:buClr>
                      <a:srgbClr val="073763"/>
                    </a:buClr>
                    <a:buSzPts val="1400"/>
                    <a:buFont typeface="Arial"/>
                    <a:buNone/>
                  </a:pPr>
                  <a:r>
                    <a:rPr lang="en-GB" sz="2400" b="1" kern="0" dirty="0">
                      <a:latin typeface="Franklin Gothic Book" panose="020B0503020102020204" pitchFamily="34" charset="0"/>
                      <a:ea typeface="Helvetica Neue"/>
                      <a:cs typeface="Helvetica Neue"/>
                      <a:sym typeface="Helvetica Neue"/>
                    </a:rPr>
                    <a:t>4</a:t>
                  </a:r>
                </a:p>
              </p:txBody>
            </p:sp>
          </p:grpSp>
        </p:grpSp>
        <p:grpSp>
          <p:nvGrpSpPr>
            <p:cNvPr id="26" name="Group 25"/>
            <p:cNvGrpSpPr/>
            <p:nvPr/>
          </p:nvGrpSpPr>
          <p:grpSpPr>
            <a:xfrm>
              <a:off x="572433" y="5065348"/>
              <a:ext cx="8284911" cy="1352759"/>
              <a:chOff x="630489" y="1283922"/>
              <a:chExt cx="8284911" cy="1352759"/>
            </a:xfrm>
          </p:grpSpPr>
          <p:sp>
            <p:nvSpPr>
              <p:cNvPr id="27" name="Rectangle 26"/>
              <p:cNvSpPr/>
              <p:nvPr/>
            </p:nvSpPr>
            <p:spPr>
              <a:xfrm>
                <a:off x="2847974" y="1947861"/>
                <a:ext cx="6067426" cy="68882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600"/>
                  </a:spcAft>
                </a:pPr>
                <a:r>
                  <a:rPr lang="en-GB" sz="1050" i="1" dirty="0">
                    <a:solidFill>
                      <a:srgbClr val="58595B"/>
                    </a:solidFill>
                    <a:latin typeface="Franklin Gothic Book" panose="020B0503020102020204" pitchFamily="34" charset="0"/>
                  </a:rPr>
                  <a:t>e.g. any user can select any platform to interact with the procurement process, and economic operators are not required to use the same platform as the contracting authority they are tendering for</a:t>
                </a:r>
              </a:p>
            </p:txBody>
          </p:sp>
          <p:grpSp>
            <p:nvGrpSpPr>
              <p:cNvPr id="28" name="Group 27"/>
              <p:cNvGrpSpPr/>
              <p:nvPr/>
            </p:nvGrpSpPr>
            <p:grpSpPr>
              <a:xfrm>
                <a:off x="630489" y="1283922"/>
                <a:ext cx="8284911" cy="662610"/>
                <a:chOff x="630489" y="2361686"/>
                <a:chExt cx="8284911" cy="662610"/>
              </a:xfrm>
            </p:grpSpPr>
            <p:sp>
              <p:nvSpPr>
                <p:cNvPr id="29" name="Google Shape;249;p22"/>
                <p:cNvSpPr txBox="1"/>
                <p:nvPr/>
              </p:nvSpPr>
              <p:spPr>
                <a:xfrm>
                  <a:off x="1272942" y="2361686"/>
                  <a:ext cx="1414019" cy="662610"/>
                </a:xfrm>
                <a:prstGeom prst="rect">
                  <a:avLst/>
                </a:prstGeom>
                <a:noFill/>
                <a:ln>
                  <a:noFill/>
                </a:ln>
              </p:spPr>
              <p:txBody>
                <a:bodyPr spcFirstLastPara="1" wrap="square" lIns="91400" tIns="91400" rIns="91400" bIns="91400" anchor="ctr" anchorCtr="0">
                  <a:noAutofit/>
                </a:bodyPr>
                <a:lstStyle/>
                <a:p>
                  <a:pPr algn="ctr" fontAlgn="auto">
                    <a:spcBef>
                      <a:spcPts val="0"/>
                    </a:spcBef>
                    <a:spcAft>
                      <a:spcPts val="0"/>
                    </a:spcAft>
                    <a:buClr>
                      <a:srgbClr val="B6D7A8"/>
                    </a:buClr>
                    <a:buSzPts val="1800"/>
                    <a:buFont typeface="Arial"/>
                    <a:buNone/>
                  </a:pPr>
                  <a:r>
                    <a:rPr lang="en-GB" sz="1500" b="1" kern="0" dirty="0">
                      <a:solidFill>
                        <a:srgbClr val="58595B"/>
                      </a:solidFill>
                      <a:latin typeface="Franklin Gothic Book" panose="020B0503020102020204" pitchFamily="34" charset="0"/>
                      <a:ea typeface="Arial"/>
                      <a:cs typeface="Arial"/>
                      <a:sym typeface="Arial"/>
                    </a:rPr>
                    <a:t>Single window system</a:t>
                  </a:r>
                </a:p>
              </p:txBody>
            </p:sp>
            <p:sp>
              <p:nvSpPr>
                <p:cNvPr id="30" name="Google Shape;250;p22"/>
                <p:cNvSpPr txBox="1"/>
                <p:nvPr/>
              </p:nvSpPr>
              <p:spPr>
                <a:xfrm>
                  <a:off x="2847975" y="2383127"/>
                  <a:ext cx="6067425" cy="619729"/>
                </a:xfrm>
                <a:prstGeom prst="rect">
                  <a:avLst/>
                </a:prstGeom>
                <a:solidFill>
                  <a:schemeClr val="bg1"/>
                </a:solidFill>
                <a:ln>
                  <a:noFill/>
                </a:ln>
              </p:spPr>
              <p:txBody>
                <a:bodyPr spcFirstLastPara="1" wrap="square" lIns="91400" tIns="91400" rIns="91400" bIns="91400" anchor="ctr" anchorCtr="0">
                  <a:noAutofit/>
                </a:bodyPr>
                <a:lstStyle/>
                <a:p>
                  <a:pPr fontAlgn="auto">
                    <a:lnSpc>
                      <a:spcPct val="115000"/>
                    </a:lnSpc>
                    <a:spcBef>
                      <a:spcPts val="0"/>
                    </a:spcBef>
                    <a:spcAft>
                      <a:spcPts val="0"/>
                    </a:spcAft>
                    <a:buClr>
                      <a:srgbClr val="FFFFFF"/>
                    </a:buClr>
                    <a:buSzPts val="1400"/>
                  </a:pPr>
                  <a:r>
                    <a:rPr lang="en-GB" sz="1400" b="1" dirty="0" smtClean="0">
                      <a:solidFill>
                        <a:srgbClr val="00AE9E"/>
                      </a:solidFill>
                      <a:latin typeface="Franklin Gothic Book" panose="020B0503020102020204" pitchFamily="34" charset="0"/>
                      <a:cs typeface="Calibri" panose="020F0502020204030204" pitchFamily="34" charset="0"/>
                    </a:rPr>
                    <a:t>MTender</a:t>
                  </a:r>
                  <a:r>
                    <a:rPr lang="en-GB" sz="1400" dirty="0" smtClean="0">
                      <a:solidFill>
                        <a:srgbClr val="000000"/>
                      </a:solidFill>
                      <a:latin typeface="Franklin Gothic Book" panose="020B0503020102020204" pitchFamily="34" charset="0"/>
                      <a:cs typeface="Calibri" panose="020F0502020204030204" pitchFamily="34" charset="0"/>
                    </a:rPr>
                    <a:t> </a:t>
                  </a:r>
                  <a:r>
                    <a:rPr lang="en-GB" sz="1400" b="1" kern="0" dirty="0" smtClean="0">
                      <a:solidFill>
                        <a:srgbClr val="58595B"/>
                      </a:solidFill>
                      <a:latin typeface="Franklin Gothic Book" panose="020B0503020102020204" pitchFamily="34" charset="0"/>
                      <a:ea typeface="Calibri"/>
                      <a:cs typeface="Calibri"/>
                      <a:sym typeface="Calibri"/>
                    </a:rPr>
                    <a:t>replicates in real-time all information </a:t>
                  </a:r>
                  <a:r>
                    <a:rPr lang="en-GB" sz="1400" kern="0" dirty="0" smtClean="0">
                      <a:solidFill>
                        <a:srgbClr val="58595B"/>
                      </a:solidFill>
                      <a:latin typeface="Franklin Gothic Book" panose="020B0503020102020204" pitchFamily="34" charset="0"/>
                      <a:ea typeface="Calibri"/>
                      <a:cs typeface="Calibri"/>
                      <a:sym typeface="Calibri"/>
                    </a:rPr>
                    <a:t>in all platforms, being that, </a:t>
                  </a:r>
                  <a:r>
                    <a:rPr lang="en-GB" sz="1400" i="1" kern="0" dirty="0" smtClean="0">
                      <a:solidFill>
                        <a:srgbClr val="58595B"/>
                      </a:solidFill>
                      <a:latin typeface="Franklin Gothic Book" panose="020B0503020102020204" pitchFamily="34" charset="0"/>
                      <a:ea typeface="Calibri"/>
                      <a:cs typeface="Calibri"/>
                      <a:sym typeface="Calibri"/>
                    </a:rPr>
                    <a:t>de facto, </a:t>
                  </a:r>
                  <a:r>
                    <a:rPr lang="en-GB" sz="1400" kern="0" dirty="0" smtClean="0">
                      <a:solidFill>
                        <a:srgbClr val="58595B"/>
                      </a:solidFill>
                      <a:latin typeface="Franklin Gothic Book" panose="020B0503020102020204" pitchFamily="34" charset="0"/>
                      <a:ea typeface="Calibri"/>
                      <a:cs typeface="Calibri"/>
                      <a:sym typeface="Calibri"/>
                    </a:rPr>
                    <a:t>each platform acts as a single window for the whole procurement process</a:t>
                  </a:r>
                  <a:endParaRPr lang="en-GB" sz="1400" i="1" kern="0" dirty="0">
                    <a:solidFill>
                      <a:srgbClr val="58595B"/>
                    </a:solidFill>
                    <a:latin typeface="Franklin Gothic Book" panose="020B0503020102020204" pitchFamily="34" charset="0"/>
                    <a:ea typeface="Calibri"/>
                    <a:cs typeface="Calibri"/>
                    <a:sym typeface="Calibri"/>
                  </a:endParaRPr>
                </a:p>
              </p:txBody>
            </p:sp>
            <p:sp>
              <p:nvSpPr>
                <p:cNvPr id="32" name="Google Shape;264;p22"/>
                <p:cNvSpPr/>
                <p:nvPr/>
              </p:nvSpPr>
              <p:spPr>
                <a:xfrm>
                  <a:off x="630489" y="2404991"/>
                  <a:ext cx="576000" cy="576000"/>
                </a:xfrm>
                <a:prstGeom prst="ellipse">
                  <a:avLst/>
                </a:prstGeom>
                <a:solidFill>
                  <a:srgbClr val="235AA6"/>
                </a:solidFill>
                <a:ln w="38100">
                  <a:solidFill>
                    <a:schemeClr val="bg1"/>
                  </a:solidFill>
                </a:ln>
              </p:spPr>
              <p:txBody>
                <a:bodyPr spcFirstLastPara="1" wrap="square" lIns="0" tIns="0" rIns="0" bIns="0" anchor="ctr" anchorCtr="0">
                  <a:noAutofit/>
                </a:bodyPr>
                <a:lstStyle/>
                <a:p>
                  <a:pPr algn="ctr" fontAlgn="auto">
                    <a:spcBef>
                      <a:spcPts val="0"/>
                    </a:spcBef>
                    <a:spcAft>
                      <a:spcPts val="0"/>
                    </a:spcAft>
                    <a:buClr>
                      <a:srgbClr val="073763"/>
                    </a:buClr>
                    <a:buSzPts val="1400"/>
                    <a:buFont typeface="Arial"/>
                    <a:buNone/>
                  </a:pPr>
                  <a:r>
                    <a:rPr lang="en-GB" sz="2400" b="1" kern="0" dirty="0">
                      <a:latin typeface="Franklin Gothic Book" panose="020B0503020102020204" pitchFamily="34" charset="0"/>
                      <a:ea typeface="Helvetica Neue"/>
                      <a:cs typeface="Helvetica Neue"/>
                      <a:sym typeface="Helvetica Neue"/>
                    </a:rPr>
                    <a:t>6</a:t>
                  </a:r>
                </a:p>
              </p:txBody>
            </p:sp>
          </p:grpSp>
        </p:grpSp>
      </p:grpSp>
      <p:sp>
        <p:nvSpPr>
          <p:cNvPr id="40" name="4 Título"/>
          <p:cNvSpPr txBox="1">
            <a:spLocks/>
          </p:cNvSpPr>
          <p:nvPr/>
        </p:nvSpPr>
        <p:spPr>
          <a:xfrm>
            <a:off x="574673" y="101405"/>
            <a:ext cx="6985001" cy="617733"/>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r>
              <a:rPr lang="en-GB" dirty="0"/>
              <a:t>Creating MTender</a:t>
            </a:r>
          </a:p>
        </p:txBody>
      </p:sp>
      <p:sp>
        <p:nvSpPr>
          <p:cNvPr id="41" name="TextBox 40"/>
          <p:cNvSpPr txBox="1"/>
          <p:nvPr/>
        </p:nvSpPr>
        <p:spPr>
          <a:xfrm>
            <a:off x="574673" y="764960"/>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MTender key values</a:t>
            </a:r>
          </a:p>
        </p:txBody>
      </p:sp>
      <p:sp>
        <p:nvSpPr>
          <p:cNvPr id="5" name="Date Placeholder 4"/>
          <p:cNvSpPr>
            <a:spLocks noGrp="1"/>
          </p:cNvSpPr>
          <p:nvPr>
            <p:ph type="dt" sz="half" idx="2"/>
          </p:nvPr>
        </p:nvSpPr>
        <p:spPr/>
        <p:txBody>
          <a:bodyPr/>
          <a:lstStyle/>
          <a:p>
            <a:fld id="{C8992D20-AD82-45EF-A879-04A8C2EB5F4C}" type="datetime3">
              <a:rPr lang="en-GB" smtClean="0"/>
              <a:t>7 July, 2020</a:t>
            </a:fld>
            <a:endParaRPr lang="en-GB" dirty="0"/>
          </a:p>
        </p:txBody>
      </p:sp>
      <p:sp>
        <p:nvSpPr>
          <p:cNvPr id="6" name="Slide Number Placeholder 5"/>
          <p:cNvSpPr>
            <a:spLocks noGrp="1"/>
          </p:cNvSpPr>
          <p:nvPr>
            <p:ph type="sldNum" sz="quarter" idx="4"/>
          </p:nvPr>
        </p:nvSpPr>
        <p:spPr/>
        <p:txBody>
          <a:bodyPr/>
          <a:lstStyle/>
          <a:p>
            <a:fld id="{71F9F866-B438-9445-8D9F-1F8FF6608833}" type="slidenum">
              <a:rPr lang="en-GB" smtClean="0"/>
              <a:pPr/>
              <a:t>58</a:t>
            </a:fld>
            <a:endParaRPr lang="en-GB" dirty="0"/>
          </a:p>
        </p:txBody>
      </p:sp>
    </p:spTree>
    <p:extLst>
      <p:ext uri="{BB962C8B-B14F-4D97-AF65-F5344CB8AC3E}">
        <p14:creationId xmlns:p14="http://schemas.microsoft.com/office/powerpoint/2010/main" val="3563474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4438"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algn="ctr">
              <a:spcAft>
                <a:spcPts val="600"/>
              </a:spcAft>
            </a:pPr>
            <a:endParaRPr lang="en-GB" sz="2800" dirty="0" smtClean="0">
              <a:latin typeface="Bodoni MT" panose="02070603080606020203" pitchFamily="18" charset="0"/>
              <a:ea typeface="ＭＳ Ｐゴシック" panose="020B0600070205080204" pitchFamily="34" charset="-128"/>
              <a:sym typeface="Bodoni MT" panose="02070603080606020203" pitchFamily="18" charset="0"/>
            </a:endParaRPr>
          </a:p>
        </p:txBody>
      </p:sp>
      <p:grpSp>
        <p:nvGrpSpPr>
          <p:cNvPr id="2" name="Grupo 1"/>
          <p:cNvGrpSpPr/>
          <p:nvPr/>
        </p:nvGrpSpPr>
        <p:grpSpPr>
          <a:xfrm>
            <a:off x="1040363" y="1853237"/>
            <a:ext cx="7705727" cy="3494427"/>
            <a:chOff x="1216583" y="1530558"/>
            <a:chExt cx="7705727" cy="3494427"/>
          </a:xfrm>
        </p:grpSpPr>
        <p:grpSp>
          <p:nvGrpSpPr>
            <p:cNvPr id="68" name="Group 67"/>
            <p:cNvGrpSpPr/>
            <p:nvPr/>
          </p:nvGrpSpPr>
          <p:grpSpPr>
            <a:xfrm>
              <a:off x="1216583" y="3388052"/>
              <a:ext cx="7705727" cy="1636933"/>
              <a:chOff x="1272942" y="4593214"/>
              <a:chExt cx="7705727" cy="1636933"/>
            </a:xfrm>
          </p:grpSpPr>
          <p:grpSp>
            <p:nvGrpSpPr>
              <p:cNvPr id="69" name="Group 68"/>
              <p:cNvGrpSpPr/>
              <p:nvPr/>
            </p:nvGrpSpPr>
            <p:grpSpPr>
              <a:xfrm>
                <a:off x="1272942" y="4593214"/>
                <a:ext cx="7705727" cy="1111080"/>
                <a:chOff x="1272942" y="1902497"/>
                <a:chExt cx="7705727" cy="1111080"/>
              </a:xfrm>
            </p:grpSpPr>
            <p:sp>
              <p:nvSpPr>
                <p:cNvPr id="71" name="Google Shape;249;p22"/>
                <p:cNvSpPr txBox="1"/>
                <p:nvPr/>
              </p:nvSpPr>
              <p:spPr>
                <a:xfrm>
                  <a:off x="1272942" y="2126732"/>
                  <a:ext cx="1414019" cy="662610"/>
                </a:xfrm>
                <a:prstGeom prst="rect">
                  <a:avLst/>
                </a:prstGeom>
                <a:noFill/>
                <a:ln>
                  <a:noFill/>
                </a:ln>
              </p:spPr>
              <p:txBody>
                <a:bodyPr spcFirstLastPara="1" wrap="square" lIns="91400" tIns="91400" rIns="91400" bIns="91400" anchor="ctr" anchorCtr="0">
                  <a:noAutofit/>
                </a:bodyPr>
                <a:lstStyle/>
                <a:p>
                  <a:pPr algn="ctr" fontAlgn="auto">
                    <a:spcBef>
                      <a:spcPts val="0"/>
                    </a:spcBef>
                    <a:spcAft>
                      <a:spcPts val="0"/>
                    </a:spcAft>
                    <a:buClr>
                      <a:srgbClr val="B6D7A8"/>
                    </a:buClr>
                    <a:buSzPts val="1800"/>
                    <a:buFont typeface="Arial"/>
                    <a:buNone/>
                  </a:pPr>
                  <a:endParaRPr lang="en-GB" sz="1500" kern="0" dirty="0">
                    <a:solidFill>
                      <a:srgbClr val="58595B"/>
                    </a:solidFill>
                    <a:latin typeface="Franklin Gothic Book" panose="020B0503020102020204" pitchFamily="34" charset="0"/>
                    <a:cs typeface="Arial"/>
                    <a:sym typeface="Arial"/>
                  </a:endParaRPr>
                </a:p>
              </p:txBody>
            </p:sp>
            <p:sp>
              <p:nvSpPr>
                <p:cNvPr id="72" name="Google Shape;250;p22"/>
                <p:cNvSpPr txBox="1"/>
                <p:nvPr/>
              </p:nvSpPr>
              <p:spPr>
                <a:xfrm>
                  <a:off x="2847975" y="1902497"/>
                  <a:ext cx="6130694" cy="1111080"/>
                </a:xfrm>
                <a:prstGeom prst="rect">
                  <a:avLst/>
                </a:prstGeom>
                <a:solidFill>
                  <a:schemeClr val="bg1"/>
                </a:solidFill>
                <a:ln>
                  <a:noFill/>
                </a:ln>
              </p:spPr>
              <p:txBody>
                <a:bodyPr spcFirstLastPara="1" wrap="square" lIns="91400" tIns="91400" rIns="91400" bIns="91400" anchor="ctr" anchorCtr="0">
                  <a:noAutofit/>
                </a:bodyPr>
                <a:lstStyle/>
                <a:p>
                  <a:pPr fontAlgn="auto">
                    <a:lnSpc>
                      <a:spcPct val="115000"/>
                    </a:lnSpc>
                    <a:spcBef>
                      <a:spcPts val="0"/>
                    </a:spcBef>
                    <a:spcAft>
                      <a:spcPts val="0"/>
                    </a:spcAft>
                    <a:buClr>
                      <a:srgbClr val="FFFFFF"/>
                    </a:buClr>
                    <a:buSzPts val="1400"/>
                  </a:pPr>
                  <a:endParaRPr lang="en-GB" sz="1400" b="1" dirty="0">
                    <a:solidFill>
                      <a:srgbClr val="58595B"/>
                    </a:solidFill>
                    <a:latin typeface="Franklin Gothic Book" panose="020B0503020102020204" pitchFamily="34" charset="0"/>
                  </a:endParaRPr>
                </a:p>
              </p:txBody>
            </p:sp>
          </p:grpSp>
          <p:sp>
            <p:nvSpPr>
              <p:cNvPr id="70" name="Rectangle 69"/>
              <p:cNvSpPr/>
              <p:nvPr/>
            </p:nvSpPr>
            <p:spPr>
              <a:xfrm>
                <a:off x="2839182" y="5731446"/>
                <a:ext cx="6067426" cy="49870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600"/>
                  </a:spcAft>
                </a:pPr>
                <a:endParaRPr lang="en-GB" sz="1050" i="1" dirty="0">
                  <a:solidFill>
                    <a:srgbClr val="58595B"/>
                  </a:solidFill>
                  <a:latin typeface="Franklin Gothic Book" panose="020B0503020102020204" pitchFamily="34" charset="0"/>
                </a:endParaRPr>
              </a:p>
            </p:txBody>
          </p:sp>
        </p:grpSp>
        <p:grpSp>
          <p:nvGrpSpPr>
            <p:cNvPr id="40" name="Group 39"/>
            <p:cNvGrpSpPr/>
            <p:nvPr/>
          </p:nvGrpSpPr>
          <p:grpSpPr>
            <a:xfrm>
              <a:off x="1216583" y="1530558"/>
              <a:ext cx="7705727" cy="1165741"/>
              <a:chOff x="1272942" y="2361686"/>
              <a:chExt cx="7705727" cy="1165741"/>
            </a:xfrm>
          </p:grpSpPr>
          <p:grpSp>
            <p:nvGrpSpPr>
              <p:cNvPr id="41" name="Group 40"/>
              <p:cNvGrpSpPr/>
              <p:nvPr/>
            </p:nvGrpSpPr>
            <p:grpSpPr>
              <a:xfrm>
                <a:off x="1272942" y="2361686"/>
                <a:ext cx="7705727" cy="662610"/>
                <a:chOff x="1272942" y="2361686"/>
                <a:chExt cx="7705727" cy="662610"/>
              </a:xfrm>
            </p:grpSpPr>
            <p:sp>
              <p:nvSpPr>
                <p:cNvPr id="43" name="Google Shape;249;p22"/>
                <p:cNvSpPr txBox="1"/>
                <p:nvPr/>
              </p:nvSpPr>
              <p:spPr>
                <a:xfrm>
                  <a:off x="1272942" y="2361686"/>
                  <a:ext cx="1414019" cy="662610"/>
                </a:xfrm>
                <a:prstGeom prst="rect">
                  <a:avLst/>
                </a:prstGeom>
                <a:noFill/>
                <a:ln>
                  <a:noFill/>
                </a:ln>
              </p:spPr>
              <p:txBody>
                <a:bodyPr spcFirstLastPara="1" wrap="square" lIns="91400" tIns="91400" rIns="91400" bIns="91400" anchor="ctr" anchorCtr="0">
                  <a:noAutofit/>
                </a:bodyPr>
                <a:lstStyle/>
                <a:p>
                  <a:pPr algn="ctr" fontAlgn="auto">
                    <a:spcBef>
                      <a:spcPts val="0"/>
                    </a:spcBef>
                    <a:spcAft>
                      <a:spcPts val="0"/>
                    </a:spcAft>
                    <a:buClr>
                      <a:srgbClr val="B6D7A8"/>
                    </a:buClr>
                    <a:buSzPts val="1800"/>
                    <a:buFont typeface="Arial"/>
                    <a:buNone/>
                  </a:pPr>
                  <a:endParaRPr lang="en-GB" sz="1500" kern="0" dirty="0">
                    <a:solidFill>
                      <a:srgbClr val="58595B"/>
                    </a:solidFill>
                    <a:latin typeface="Franklin Gothic Book" panose="020B0503020102020204" pitchFamily="34" charset="0"/>
                    <a:cs typeface="Arial"/>
                    <a:sym typeface="Arial"/>
                  </a:endParaRPr>
                </a:p>
              </p:txBody>
            </p:sp>
            <p:sp>
              <p:nvSpPr>
                <p:cNvPr id="44" name="Google Shape;250;p22"/>
                <p:cNvSpPr txBox="1"/>
                <p:nvPr/>
              </p:nvSpPr>
              <p:spPr>
                <a:xfrm>
                  <a:off x="2847975" y="2383127"/>
                  <a:ext cx="6130694" cy="619729"/>
                </a:xfrm>
                <a:prstGeom prst="rect">
                  <a:avLst/>
                </a:prstGeom>
                <a:solidFill>
                  <a:schemeClr val="bg1"/>
                </a:solidFill>
                <a:ln>
                  <a:noFill/>
                </a:ln>
              </p:spPr>
              <p:txBody>
                <a:bodyPr spcFirstLastPara="1" wrap="square" lIns="91400" tIns="91400" rIns="91400" bIns="91400" anchor="ctr" anchorCtr="0">
                  <a:noAutofit/>
                </a:bodyPr>
                <a:lstStyle/>
                <a:p>
                  <a:pPr fontAlgn="auto">
                    <a:lnSpc>
                      <a:spcPct val="115000"/>
                    </a:lnSpc>
                    <a:spcBef>
                      <a:spcPts val="0"/>
                    </a:spcBef>
                    <a:spcAft>
                      <a:spcPts val="0"/>
                    </a:spcAft>
                    <a:buClr>
                      <a:srgbClr val="FFFFFF"/>
                    </a:buClr>
                    <a:buSzPts val="1400"/>
                  </a:pPr>
                  <a:endParaRPr lang="en-GB" sz="1400" dirty="0">
                    <a:solidFill>
                      <a:srgbClr val="58595B"/>
                    </a:solidFill>
                    <a:latin typeface="Franklin Gothic Book" panose="020B0503020102020204" pitchFamily="34" charset="0"/>
                    <a:ea typeface="Calibri" panose="020F0502020204030204" pitchFamily="34" charset="0"/>
                  </a:endParaRPr>
                </a:p>
              </p:txBody>
            </p:sp>
          </p:grpSp>
          <p:sp>
            <p:nvSpPr>
              <p:cNvPr id="42" name="Rectangle 41"/>
              <p:cNvSpPr/>
              <p:nvPr/>
            </p:nvSpPr>
            <p:spPr>
              <a:xfrm>
                <a:off x="2818499" y="3028726"/>
                <a:ext cx="5811151" cy="49870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600"/>
                  </a:spcAft>
                </a:pPr>
                <a:endParaRPr lang="en-GB" sz="1050" i="1" dirty="0">
                  <a:solidFill>
                    <a:srgbClr val="58595B"/>
                  </a:solidFill>
                  <a:latin typeface="Franklin Gothic Book" panose="020B0503020102020204" pitchFamily="34" charset="0"/>
                </a:endParaRPr>
              </a:p>
            </p:txBody>
          </p:sp>
        </p:grpSp>
      </p:grpSp>
      <p:sp>
        <p:nvSpPr>
          <p:cNvPr id="22" name="4 Título"/>
          <p:cNvSpPr txBox="1">
            <a:spLocks/>
          </p:cNvSpPr>
          <p:nvPr/>
        </p:nvSpPr>
        <p:spPr>
          <a:xfrm>
            <a:off x="574673" y="101405"/>
            <a:ext cx="6985001" cy="617733"/>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r>
              <a:rPr lang="en-GB" dirty="0"/>
              <a:t>Creating MTender</a:t>
            </a:r>
          </a:p>
        </p:txBody>
      </p:sp>
      <p:sp>
        <p:nvSpPr>
          <p:cNvPr id="23" name="TextBox 22"/>
          <p:cNvSpPr txBox="1"/>
          <p:nvPr/>
        </p:nvSpPr>
        <p:spPr>
          <a:xfrm>
            <a:off x="574673" y="764960"/>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MTender key values</a:t>
            </a:r>
          </a:p>
        </p:txBody>
      </p:sp>
      <p:grpSp>
        <p:nvGrpSpPr>
          <p:cNvPr id="48" name="Grupo 2"/>
          <p:cNvGrpSpPr/>
          <p:nvPr/>
        </p:nvGrpSpPr>
        <p:grpSpPr>
          <a:xfrm>
            <a:off x="572432" y="1454016"/>
            <a:ext cx="8284912" cy="3137149"/>
            <a:chOff x="572432" y="1577841"/>
            <a:chExt cx="8284912" cy="3137149"/>
          </a:xfrm>
        </p:grpSpPr>
        <p:grpSp>
          <p:nvGrpSpPr>
            <p:cNvPr id="49" name="Group 48"/>
            <p:cNvGrpSpPr/>
            <p:nvPr/>
          </p:nvGrpSpPr>
          <p:grpSpPr>
            <a:xfrm>
              <a:off x="572432" y="3223480"/>
              <a:ext cx="8284912" cy="1491510"/>
              <a:chOff x="630489" y="2937863"/>
              <a:chExt cx="8284912" cy="1491510"/>
            </a:xfrm>
          </p:grpSpPr>
          <p:grpSp>
            <p:nvGrpSpPr>
              <p:cNvPr id="62" name="Group 61"/>
              <p:cNvGrpSpPr/>
              <p:nvPr/>
            </p:nvGrpSpPr>
            <p:grpSpPr>
              <a:xfrm>
                <a:off x="630489" y="2937863"/>
                <a:ext cx="8284912" cy="662610"/>
                <a:chOff x="630489" y="2361686"/>
                <a:chExt cx="8284912" cy="662610"/>
              </a:xfrm>
            </p:grpSpPr>
            <p:sp>
              <p:nvSpPr>
                <p:cNvPr id="64" name="Google Shape;249;p22"/>
                <p:cNvSpPr txBox="1"/>
                <p:nvPr/>
              </p:nvSpPr>
              <p:spPr>
                <a:xfrm>
                  <a:off x="1272942" y="2361686"/>
                  <a:ext cx="1414019" cy="662610"/>
                </a:xfrm>
                <a:prstGeom prst="rect">
                  <a:avLst/>
                </a:prstGeom>
                <a:noFill/>
                <a:ln>
                  <a:noFill/>
                </a:ln>
              </p:spPr>
              <p:txBody>
                <a:bodyPr spcFirstLastPara="1" wrap="square" lIns="91400" tIns="91400" rIns="91400" bIns="91400" anchor="ctr" anchorCtr="0">
                  <a:noAutofit/>
                </a:bodyPr>
                <a:lstStyle/>
                <a:p>
                  <a:pPr algn="ctr" fontAlgn="auto">
                    <a:spcBef>
                      <a:spcPts val="0"/>
                    </a:spcBef>
                    <a:spcAft>
                      <a:spcPts val="0"/>
                    </a:spcAft>
                    <a:buClr>
                      <a:srgbClr val="B6D7A8"/>
                    </a:buClr>
                    <a:buSzPts val="1800"/>
                    <a:buFont typeface="Arial"/>
                    <a:buNone/>
                  </a:pPr>
                  <a:r>
                    <a:rPr lang="en-GB" sz="1500" b="1" kern="0" dirty="0">
                      <a:solidFill>
                        <a:srgbClr val="58595B"/>
                      </a:solidFill>
                      <a:latin typeface="Franklin Gothic Book" panose="020B0503020102020204" pitchFamily="34" charset="0"/>
                      <a:cs typeface="Arial"/>
                      <a:sym typeface="Arial"/>
                    </a:rPr>
                    <a:t>Efficient maintenance for the government</a:t>
                  </a:r>
                  <a:endParaRPr lang="en-GB" sz="1500" kern="0" dirty="0">
                    <a:solidFill>
                      <a:srgbClr val="58595B"/>
                    </a:solidFill>
                    <a:latin typeface="Franklin Gothic Book" panose="020B0503020102020204" pitchFamily="34" charset="0"/>
                    <a:cs typeface="Arial"/>
                    <a:sym typeface="Arial"/>
                  </a:endParaRPr>
                </a:p>
              </p:txBody>
            </p:sp>
            <p:sp>
              <p:nvSpPr>
                <p:cNvPr id="65" name="Google Shape;250;p22"/>
                <p:cNvSpPr txBox="1"/>
                <p:nvPr/>
              </p:nvSpPr>
              <p:spPr>
                <a:xfrm>
                  <a:off x="2847975" y="2383127"/>
                  <a:ext cx="6067426" cy="619729"/>
                </a:xfrm>
                <a:prstGeom prst="rect">
                  <a:avLst/>
                </a:prstGeom>
                <a:solidFill>
                  <a:schemeClr val="bg1"/>
                </a:solidFill>
                <a:ln>
                  <a:noFill/>
                </a:ln>
              </p:spPr>
              <p:txBody>
                <a:bodyPr spcFirstLastPara="1" wrap="square" lIns="91400" tIns="91400" rIns="91400" bIns="91400" anchor="ctr" anchorCtr="0">
                  <a:noAutofit/>
                </a:bodyPr>
                <a:lstStyle/>
                <a:p>
                  <a:pPr fontAlgn="auto">
                    <a:lnSpc>
                      <a:spcPct val="115000"/>
                    </a:lnSpc>
                    <a:spcBef>
                      <a:spcPts val="0"/>
                    </a:spcBef>
                    <a:spcAft>
                      <a:spcPts val="0"/>
                    </a:spcAft>
                    <a:buClr>
                      <a:srgbClr val="FFFFFF"/>
                    </a:buClr>
                    <a:buSzPts val="1400"/>
                  </a:pPr>
                  <a:r>
                    <a:rPr lang="en-GB" sz="1400" kern="0" dirty="0">
                      <a:solidFill>
                        <a:srgbClr val="58595B"/>
                      </a:solidFill>
                      <a:latin typeface="Franklin Gothic Book" panose="020B0503020102020204" pitchFamily="34" charset="0"/>
                      <a:ea typeface="Calibri"/>
                      <a:cs typeface="Calibri"/>
                      <a:sym typeface="Calibri"/>
                    </a:rPr>
                    <a:t>The </a:t>
                  </a:r>
                  <a:r>
                    <a:rPr lang="en-GB" sz="1400" b="1" kern="0" dirty="0">
                      <a:solidFill>
                        <a:srgbClr val="58595B"/>
                      </a:solidFill>
                      <a:latin typeface="Franklin Gothic Book" panose="020B0503020102020204" pitchFamily="34" charset="0"/>
                      <a:ea typeface="Calibri"/>
                      <a:cs typeface="Calibri"/>
                      <a:sym typeface="Calibri"/>
                    </a:rPr>
                    <a:t>Central Unit is easily maintained </a:t>
                  </a:r>
                  <a:r>
                    <a:rPr lang="en-GB" sz="1400" kern="0" dirty="0">
                      <a:solidFill>
                        <a:srgbClr val="58595B"/>
                      </a:solidFill>
                      <a:latin typeface="Franklin Gothic Book" panose="020B0503020102020204" pitchFamily="34" charset="0"/>
                      <a:ea typeface="Calibri"/>
                      <a:cs typeface="Calibri"/>
                      <a:sym typeface="Calibri"/>
                    </a:rPr>
                    <a:t>as it is </a:t>
                  </a:r>
                  <a:r>
                    <a:rPr lang="en-GB" sz="1400" b="1" kern="0" dirty="0">
                      <a:solidFill>
                        <a:srgbClr val="58595B"/>
                      </a:solidFill>
                      <a:latin typeface="Franklin Gothic Book" panose="020B0503020102020204" pitchFamily="34" charset="0"/>
                      <a:ea typeface="Calibri"/>
                      <a:cs typeface="Calibri"/>
                      <a:sym typeface="Calibri"/>
                    </a:rPr>
                    <a:t>decoupled from the Network Electronic Procurement Platforms and </a:t>
                  </a:r>
                  <a:r>
                    <a:rPr lang="en-GB" sz="1400" b="1" kern="0" dirty="0" err="1">
                      <a:solidFill>
                        <a:srgbClr val="58595B"/>
                      </a:solidFill>
                      <a:latin typeface="Franklin Gothic Book" panose="020B0503020102020204" pitchFamily="34" charset="0"/>
                      <a:ea typeface="Calibri"/>
                      <a:cs typeface="Calibri"/>
                      <a:sym typeface="Calibri"/>
                    </a:rPr>
                    <a:t>eGovernment</a:t>
                  </a:r>
                  <a:r>
                    <a:rPr lang="en-GB" sz="1400" b="1" kern="0" dirty="0">
                      <a:solidFill>
                        <a:srgbClr val="58595B"/>
                      </a:solidFill>
                      <a:latin typeface="Franklin Gothic Book" panose="020B0503020102020204" pitchFamily="34" charset="0"/>
                      <a:ea typeface="Calibri"/>
                      <a:cs typeface="Calibri"/>
                      <a:sym typeface="Calibri"/>
                    </a:rPr>
                    <a:t> services </a:t>
                  </a:r>
                  <a:r>
                    <a:rPr lang="en-GB" sz="1400" kern="0" dirty="0">
                      <a:solidFill>
                        <a:srgbClr val="58595B"/>
                      </a:solidFill>
                      <a:latin typeface="Franklin Gothic Book" panose="020B0503020102020204" pitchFamily="34" charset="0"/>
                      <a:ea typeface="Calibri"/>
                      <a:cs typeface="Calibri"/>
                      <a:sym typeface="Calibri"/>
                    </a:rPr>
                    <a:t>and operates as a centralized process manager. Additionally, the </a:t>
                  </a:r>
                  <a:r>
                    <a:rPr lang="en-GB" sz="1400" b="1" kern="0" dirty="0">
                      <a:solidFill>
                        <a:srgbClr val="58595B"/>
                      </a:solidFill>
                      <a:latin typeface="Franklin Gothic Book" panose="020B0503020102020204" pitchFamily="34" charset="0"/>
                      <a:ea typeface="Calibri"/>
                      <a:cs typeface="Calibri"/>
                      <a:sym typeface="Calibri"/>
                    </a:rPr>
                    <a:t>maintenance cost of the Central Unit is shared with the NEPPs,</a:t>
                  </a:r>
                  <a:r>
                    <a:rPr lang="en-GB" sz="1400" kern="0" dirty="0">
                      <a:solidFill>
                        <a:srgbClr val="58595B"/>
                      </a:solidFill>
                      <a:latin typeface="Franklin Gothic Book" panose="020B0503020102020204" pitchFamily="34" charset="0"/>
                      <a:ea typeface="Calibri"/>
                      <a:cs typeface="Calibri"/>
                      <a:sym typeface="Calibri"/>
                    </a:rPr>
                    <a:t> since part of the fees they collect are shared with the Central Unit operator</a:t>
                  </a:r>
                  <a:endParaRPr lang="en-GB" sz="1400" b="1" dirty="0">
                    <a:solidFill>
                      <a:srgbClr val="58595B"/>
                    </a:solidFill>
                    <a:latin typeface="Franklin Gothic Book" panose="020B0503020102020204" pitchFamily="34" charset="0"/>
                  </a:endParaRPr>
                </a:p>
              </p:txBody>
            </p:sp>
            <p:sp>
              <p:nvSpPr>
                <p:cNvPr id="66" name="Google Shape;264;p22"/>
                <p:cNvSpPr/>
                <p:nvPr/>
              </p:nvSpPr>
              <p:spPr>
                <a:xfrm>
                  <a:off x="630489" y="2404991"/>
                  <a:ext cx="576000" cy="576000"/>
                </a:xfrm>
                <a:prstGeom prst="ellipse">
                  <a:avLst/>
                </a:prstGeom>
                <a:solidFill>
                  <a:srgbClr val="235AA6"/>
                </a:solidFill>
                <a:ln w="38100">
                  <a:solidFill>
                    <a:schemeClr val="bg1"/>
                  </a:solidFill>
                </a:ln>
              </p:spPr>
              <p:txBody>
                <a:bodyPr spcFirstLastPara="1" wrap="square" lIns="0" tIns="0" rIns="0" bIns="0" anchor="ctr" anchorCtr="0">
                  <a:noAutofit/>
                </a:bodyPr>
                <a:lstStyle/>
                <a:p>
                  <a:pPr algn="ctr" fontAlgn="auto">
                    <a:spcBef>
                      <a:spcPts val="0"/>
                    </a:spcBef>
                    <a:spcAft>
                      <a:spcPts val="0"/>
                    </a:spcAft>
                    <a:buClr>
                      <a:srgbClr val="073763"/>
                    </a:buClr>
                    <a:buSzPts val="1400"/>
                    <a:buFont typeface="Arial"/>
                    <a:buNone/>
                  </a:pPr>
                  <a:r>
                    <a:rPr lang="en-GB" sz="2400" b="1" kern="0" dirty="0">
                      <a:latin typeface="Franklin Gothic Book" panose="020B0503020102020204" pitchFamily="34" charset="0"/>
                      <a:ea typeface="Helvetica Neue"/>
                      <a:cs typeface="Helvetica Neue"/>
                      <a:sym typeface="Helvetica Neue"/>
                    </a:rPr>
                    <a:t>8</a:t>
                  </a:r>
                </a:p>
              </p:txBody>
            </p:sp>
          </p:grpSp>
          <p:sp>
            <p:nvSpPr>
              <p:cNvPr id="63" name="Rectangle 62"/>
              <p:cNvSpPr/>
              <p:nvPr/>
            </p:nvSpPr>
            <p:spPr>
              <a:xfrm>
                <a:off x="2847975" y="3930672"/>
                <a:ext cx="6067426" cy="49870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600"/>
                  </a:spcAft>
                </a:pPr>
                <a:r>
                  <a:rPr lang="en-GB" sz="1050" i="1" dirty="0">
                    <a:solidFill>
                      <a:srgbClr val="58595B"/>
                    </a:solidFill>
                    <a:latin typeface="Franklin Gothic Book" panose="020B0503020102020204" pitchFamily="34" charset="0"/>
                  </a:rPr>
                  <a:t>e.g. the cost of maintenance of the central unit and/or the unit in charge of eProcurement operation, can be fully covered by the fees collected from economic operators participating in public procurement</a:t>
                </a:r>
              </a:p>
            </p:txBody>
          </p:sp>
        </p:grpSp>
        <p:grpSp>
          <p:nvGrpSpPr>
            <p:cNvPr id="50" name="Group 49"/>
            <p:cNvGrpSpPr/>
            <p:nvPr/>
          </p:nvGrpSpPr>
          <p:grpSpPr>
            <a:xfrm>
              <a:off x="572432" y="1577841"/>
              <a:ext cx="8154175" cy="1245168"/>
              <a:chOff x="630489" y="5380620"/>
              <a:chExt cx="8154175" cy="1245168"/>
            </a:xfrm>
          </p:grpSpPr>
          <p:sp>
            <p:nvSpPr>
              <p:cNvPr id="57" name="Rectangle 56"/>
              <p:cNvSpPr/>
              <p:nvPr/>
            </p:nvSpPr>
            <p:spPr>
              <a:xfrm>
                <a:off x="2847975" y="6127087"/>
                <a:ext cx="5781674" cy="49870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600"/>
                  </a:spcAft>
                </a:pPr>
                <a:r>
                  <a:rPr lang="en-GB" sz="1050" i="1" dirty="0">
                    <a:solidFill>
                      <a:srgbClr val="58595B"/>
                    </a:solidFill>
                    <a:latin typeface="Franklin Gothic Book" panose="020B0503020102020204" pitchFamily="34" charset="0"/>
                  </a:rPr>
                  <a:t>e.g. NEPPs can provide additional services to economic operators, or a better user experience through their platform in order to compete with the rest of NEPPs to attract more users</a:t>
                </a:r>
              </a:p>
            </p:txBody>
          </p:sp>
          <p:grpSp>
            <p:nvGrpSpPr>
              <p:cNvPr id="58" name="Group 57"/>
              <p:cNvGrpSpPr/>
              <p:nvPr/>
            </p:nvGrpSpPr>
            <p:grpSpPr>
              <a:xfrm>
                <a:off x="630489" y="5380620"/>
                <a:ext cx="8154175" cy="815393"/>
                <a:chOff x="630489" y="2383127"/>
                <a:chExt cx="8154175" cy="815393"/>
              </a:xfrm>
            </p:grpSpPr>
            <p:sp>
              <p:nvSpPr>
                <p:cNvPr id="59" name="Google Shape;249;p22"/>
                <p:cNvSpPr txBox="1"/>
                <p:nvPr/>
              </p:nvSpPr>
              <p:spPr>
                <a:xfrm>
                  <a:off x="1272942" y="2535910"/>
                  <a:ext cx="1414019" cy="662610"/>
                </a:xfrm>
                <a:prstGeom prst="rect">
                  <a:avLst/>
                </a:prstGeom>
                <a:noFill/>
                <a:ln>
                  <a:noFill/>
                </a:ln>
              </p:spPr>
              <p:txBody>
                <a:bodyPr spcFirstLastPara="1" wrap="square" lIns="91400" tIns="91400" rIns="91400" bIns="91400" anchor="ctr" anchorCtr="0">
                  <a:noAutofit/>
                </a:bodyPr>
                <a:lstStyle/>
                <a:p>
                  <a:pPr algn="ctr" fontAlgn="auto">
                    <a:spcBef>
                      <a:spcPts val="0"/>
                    </a:spcBef>
                    <a:spcAft>
                      <a:spcPts val="0"/>
                    </a:spcAft>
                    <a:buClr>
                      <a:srgbClr val="B6D7A8"/>
                    </a:buClr>
                    <a:buSzPts val="1800"/>
                  </a:pPr>
                  <a:r>
                    <a:rPr lang="en-GB" sz="1500" b="1" kern="0" dirty="0">
                      <a:solidFill>
                        <a:srgbClr val="58595B"/>
                      </a:solidFill>
                      <a:latin typeface="Franklin Gothic Book" panose="020B0503020102020204" pitchFamily="34" charset="0"/>
                      <a:ea typeface="Arial"/>
                      <a:cs typeface="Arial"/>
                      <a:sym typeface="Arial"/>
                    </a:rPr>
                    <a:t>Facilitation of </a:t>
                  </a:r>
                  <a:r>
                    <a:rPr lang="en-GB" sz="1500" b="1" kern="0" dirty="0" smtClean="0">
                      <a:solidFill>
                        <a:srgbClr val="58595B"/>
                      </a:solidFill>
                      <a:latin typeface="Franklin Gothic Book" panose="020B0503020102020204" pitchFamily="34" charset="0"/>
                      <a:ea typeface="Arial"/>
                      <a:cs typeface="Arial"/>
                      <a:sym typeface="Arial"/>
                    </a:rPr>
                    <a:t>cross-</a:t>
                  </a:r>
                  <a:r>
                    <a:rPr lang="en-GB" sz="1500" b="1" kern="0" dirty="0">
                      <a:solidFill>
                        <a:srgbClr val="58595B"/>
                      </a:solidFill>
                      <a:latin typeface="Franklin Gothic Book" panose="020B0503020102020204" pitchFamily="34" charset="0"/>
                      <a:cs typeface="Arial"/>
                      <a:sym typeface="Arial"/>
                    </a:rPr>
                    <a:t>Quality of the service</a:t>
                  </a:r>
                  <a:endParaRPr lang="en-GB" sz="1500" kern="0" dirty="0">
                    <a:solidFill>
                      <a:srgbClr val="58595B"/>
                    </a:solidFill>
                    <a:latin typeface="Franklin Gothic Book" panose="020B0503020102020204" pitchFamily="34" charset="0"/>
                    <a:cs typeface="Arial"/>
                    <a:sym typeface="Arial"/>
                  </a:endParaRPr>
                </a:p>
                <a:p>
                  <a:pPr algn="ctr" fontAlgn="auto">
                    <a:spcBef>
                      <a:spcPts val="0"/>
                    </a:spcBef>
                    <a:spcAft>
                      <a:spcPts val="0"/>
                    </a:spcAft>
                    <a:buClr>
                      <a:srgbClr val="B6D7A8"/>
                    </a:buClr>
                    <a:buSzPts val="1800"/>
                    <a:buFont typeface="Arial"/>
                    <a:buNone/>
                  </a:pPr>
                  <a:r>
                    <a:rPr lang="en-GB" sz="1500" b="1" kern="0" dirty="0" smtClean="0">
                      <a:solidFill>
                        <a:srgbClr val="58595B"/>
                      </a:solidFill>
                      <a:latin typeface="Franklin Gothic Book" panose="020B0503020102020204" pitchFamily="34" charset="0"/>
                      <a:ea typeface="Arial"/>
                      <a:cs typeface="Arial"/>
                      <a:sym typeface="Arial"/>
                    </a:rPr>
                    <a:t>border </a:t>
                  </a:r>
                  <a:r>
                    <a:rPr lang="en-GB" sz="1500" b="1" kern="0" dirty="0">
                      <a:solidFill>
                        <a:srgbClr val="58595B"/>
                      </a:solidFill>
                      <a:latin typeface="Franklin Gothic Book" panose="020B0503020102020204" pitchFamily="34" charset="0"/>
                      <a:ea typeface="Arial"/>
                      <a:cs typeface="Arial"/>
                      <a:sym typeface="Arial"/>
                    </a:rPr>
                    <a:t>procurement</a:t>
                  </a:r>
                </a:p>
              </p:txBody>
            </p:sp>
            <p:sp>
              <p:nvSpPr>
                <p:cNvPr id="60" name="Google Shape;250;p22"/>
                <p:cNvSpPr txBox="1"/>
                <p:nvPr/>
              </p:nvSpPr>
              <p:spPr>
                <a:xfrm>
                  <a:off x="2847975" y="2383127"/>
                  <a:ext cx="5936689" cy="619729"/>
                </a:xfrm>
                <a:prstGeom prst="rect">
                  <a:avLst/>
                </a:prstGeom>
                <a:solidFill>
                  <a:schemeClr val="bg1"/>
                </a:solidFill>
                <a:ln>
                  <a:noFill/>
                </a:ln>
              </p:spPr>
              <p:txBody>
                <a:bodyPr spcFirstLastPara="1" wrap="square" lIns="91400" tIns="91400" rIns="91400" bIns="91400" anchor="ctr" anchorCtr="0">
                  <a:noAutofit/>
                </a:bodyPr>
                <a:lstStyle/>
                <a:p>
                  <a:pPr fontAlgn="auto">
                    <a:lnSpc>
                      <a:spcPct val="115000"/>
                    </a:lnSpc>
                    <a:spcBef>
                      <a:spcPts val="0"/>
                    </a:spcBef>
                    <a:spcAft>
                      <a:spcPts val="0"/>
                    </a:spcAft>
                    <a:buClr>
                      <a:srgbClr val="FFFFFF"/>
                    </a:buClr>
                    <a:buSzPts val="1400"/>
                  </a:pPr>
                  <a:r>
                    <a:rPr lang="en-GB" sz="1400" dirty="0">
                      <a:solidFill>
                        <a:srgbClr val="58595B"/>
                      </a:solidFill>
                      <a:latin typeface="Franklin Gothic Book" panose="020B0503020102020204" pitchFamily="34" charset="0"/>
                      <a:ea typeface="Calibri" panose="020F0502020204030204" pitchFamily="34" charset="0"/>
                    </a:rPr>
                    <a:t>Networking Electronic Platforms </a:t>
                  </a:r>
                  <a:r>
                    <a:rPr lang="en-GB" sz="1400" dirty="0" smtClean="0">
                      <a:solidFill>
                        <a:srgbClr val="58595B"/>
                      </a:solidFill>
                      <a:latin typeface="Franklin Gothic Book" panose="020B0503020102020204" pitchFamily="34" charset="0"/>
                      <a:ea typeface="Calibri" panose="020F0502020204030204" pitchFamily="34" charset="0"/>
                    </a:rPr>
                    <a:t>have </a:t>
                  </a:r>
                  <a:r>
                    <a:rPr lang="en-GB" sz="1400" b="1" dirty="0">
                      <a:solidFill>
                        <a:srgbClr val="58595B"/>
                      </a:solidFill>
                      <a:latin typeface="Franklin Gothic Book" panose="020B0503020102020204" pitchFamily="34" charset="0"/>
                      <a:ea typeface="Calibri" panose="020F0502020204030204" pitchFamily="34" charset="0"/>
                    </a:rPr>
                    <a:t>incentives to increase the quality of the service</a:t>
                  </a:r>
                  <a:r>
                    <a:rPr lang="en-GB" sz="1400" dirty="0">
                      <a:solidFill>
                        <a:srgbClr val="58595B"/>
                      </a:solidFill>
                      <a:latin typeface="Franklin Gothic Book" panose="020B0503020102020204" pitchFamily="34" charset="0"/>
                      <a:ea typeface="Calibri" panose="020F0502020204030204" pitchFamily="34" charset="0"/>
                    </a:rPr>
                    <a:t> as their business model is based on the participation of economic operators through their platform</a:t>
                  </a:r>
                </a:p>
              </p:txBody>
            </p:sp>
            <p:sp>
              <p:nvSpPr>
                <p:cNvPr id="61" name="Google Shape;264;p22"/>
                <p:cNvSpPr/>
                <p:nvPr/>
              </p:nvSpPr>
              <p:spPr>
                <a:xfrm>
                  <a:off x="630489" y="2404991"/>
                  <a:ext cx="576000" cy="576000"/>
                </a:xfrm>
                <a:prstGeom prst="ellipse">
                  <a:avLst/>
                </a:prstGeom>
                <a:solidFill>
                  <a:srgbClr val="235AA6"/>
                </a:solidFill>
                <a:ln w="38100">
                  <a:solidFill>
                    <a:schemeClr val="bg1"/>
                  </a:solidFill>
                </a:ln>
              </p:spPr>
              <p:txBody>
                <a:bodyPr spcFirstLastPara="1" wrap="square" lIns="0" tIns="0" rIns="0" bIns="0" anchor="ctr" anchorCtr="0">
                  <a:noAutofit/>
                </a:bodyPr>
                <a:lstStyle/>
                <a:p>
                  <a:pPr algn="ctr" fontAlgn="auto">
                    <a:spcBef>
                      <a:spcPts val="0"/>
                    </a:spcBef>
                    <a:spcAft>
                      <a:spcPts val="0"/>
                    </a:spcAft>
                    <a:buClr>
                      <a:srgbClr val="073763"/>
                    </a:buClr>
                    <a:buSzPts val="1400"/>
                    <a:buFont typeface="Arial"/>
                    <a:buNone/>
                  </a:pPr>
                  <a:r>
                    <a:rPr lang="en-GB" sz="2400" b="1" kern="0" dirty="0">
                      <a:latin typeface="Franklin Gothic Book" panose="020B0503020102020204" pitchFamily="34" charset="0"/>
                      <a:ea typeface="Helvetica Neue"/>
                      <a:cs typeface="Helvetica Neue"/>
                      <a:sym typeface="Helvetica Neue"/>
                    </a:rPr>
                    <a:t>7</a:t>
                  </a:r>
                </a:p>
              </p:txBody>
            </p:sp>
          </p:grpSp>
        </p:grpSp>
      </p:grpSp>
      <p:sp>
        <p:nvSpPr>
          <p:cNvPr id="3" name="Date Placeholder 2"/>
          <p:cNvSpPr>
            <a:spLocks noGrp="1"/>
          </p:cNvSpPr>
          <p:nvPr>
            <p:ph type="dt" sz="half" idx="2"/>
          </p:nvPr>
        </p:nvSpPr>
        <p:spPr/>
        <p:txBody>
          <a:bodyPr/>
          <a:lstStyle/>
          <a:p>
            <a:fld id="{E4CBAB97-B9FC-4D69-835F-3D8CC2E5D4BE}" type="datetime3">
              <a:rPr lang="en-GB" smtClean="0"/>
              <a:t>7 July, 2020</a:t>
            </a:fld>
            <a:endParaRPr lang="en-GB" dirty="0"/>
          </a:p>
        </p:txBody>
      </p:sp>
      <p:sp>
        <p:nvSpPr>
          <p:cNvPr id="4" name="Slide Number Placeholder 3"/>
          <p:cNvSpPr>
            <a:spLocks noGrp="1"/>
          </p:cNvSpPr>
          <p:nvPr>
            <p:ph type="sldNum" sz="quarter" idx="4"/>
          </p:nvPr>
        </p:nvSpPr>
        <p:spPr/>
        <p:txBody>
          <a:bodyPr/>
          <a:lstStyle/>
          <a:p>
            <a:fld id="{71F9F866-B438-9445-8D9F-1F8FF6608833}" type="slidenum">
              <a:rPr lang="en-GB" smtClean="0"/>
              <a:pPr/>
              <a:t>59</a:t>
            </a:fld>
            <a:endParaRPr lang="en-GB" dirty="0"/>
          </a:p>
        </p:txBody>
      </p:sp>
    </p:spTree>
    <p:extLst>
      <p:ext uri="{BB962C8B-B14F-4D97-AF65-F5344CB8AC3E}">
        <p14:creationId xmlns:p14="http://schemas.microsoft.com/office/powerpoint/2010/main" val="20220499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18863605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1709"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spcAft>
                <a:spcPts val="600"/>
              </a:spcAft>
            </a:pPr>
            <a:endParaRPr lang="en-GB"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1"/>
          <p:cNvSpPr>
            <a:spLocks noGrp="1"/>
          </p:cNvSpPr>
          <p:nvPr>
            <p:ph type="title"/>
          </p:nvPr>
        </p:nvSpPr>
        <p:spPr/>
        <p:txBody>
          <a:bodyPr/>
          <a:lstStyle/>
          <a:p>
            <a:r>
              <a:rPr lang="en-GB" dirty="0"/>
              <a:t>Workshop agenda – 1</a:t>
            </a:r>
            <a:r>
              <a:rPr lang="en-GB" baseline="30000" dirty="0"/>
              <a:t>st</a:t>
            </a:r>
            <a:r>
              <a:rPr lang="en-GB" dirty="0"/>
              <a:t> Day</a:t>
            </a:r>
          </a:p>
        </p:txBody>
      </p:sp>
      <p:sp>
        <p:nvSpPr>
          <p:cNvPr id="3" name="Date Placeholder 2"/>
          <p:cNvSpPr>
            <a:spLocks noGrp="1"/>
          </p:cNvSpPr>
          <p:nvPr>
            <p:ph type="dt" sz="half" idx="2"/>
          </p:nvPr>
        </p:nvSpPr>
        <p:spPr/>
        <p:txBody>
          <a:bodyPr/>
          <a:lstStyle/>
          <a:p>
            <a:fld id="{F1B079D1-1D32-4721-BBC3-8A7CAB897458}" type="datetime3">
              <a:rPr lang="en-GB" smtClean="0"/>
              <a:t>7 July, 2020</a:t>
            </a:fld>
            <a:endParaRPr lang="en-GB" dirty="0"/>
          </a:p>
        </p:txBody>
      </p:sp>
      <p:sp>
        <p:nvSpPr>
          <p:cNvPr id="5" name="Slide Number Placeholder 4"/>
          <p:cNvSpPr>
            <a:spLocks noGrp="1"/>
          </p:cNvSpPr>
          <p:nvPr>
            <p:ph type="sldNum" sz="quarter" idx="4"/>
          </p:nvPr>
        </p:nvSpPr>
        <p:spPr/>
        <p:txBody>
          <a:bodyPr/>
          <a:lstStyle/>
          <a:p>
            <a:fld id="{71F9F866-B438-9445-8D9F-1F8FF6608833}" type="slidenum">
              <a:rPr lang="en-GB" smtClean="0"/>
              <a:pPr/>
              <a:t>6</a:t>
            </a:fld>
            <a:endParaRPr lang="en-GB" dirty="0"/>
          </a:p>
        </p:txBody>
      </p:sp>
      <p:graphicFrame>
        <p:nvGraphicFramePr>
          <p:cNvPr id="9" name="Table 8"/>
          <p:cNvGraphicFramePr>
            <a:graphicFrameLocks noGrp="1"/>
          </p:cNvGraphicFramePr>
          <p:nvPr>
            <p:extLst>
              <p:ext uri="{D42A27DB-BD31-4B8C-83A1-F6EECF244321}">
                <p14:modId xmlns:p14="http://schemas.microsoft.com/office/powerpoint/2010/main" val="1702105838"/>
              </p:ext>
            </p:extLst>
          </p:nvPr>
        </p:nvGraphicFramePr>
        <p:xfrm>
          <a:off x="574673" y="693059"/>
          <a:ext cx="8278868" cy="5396846"/>
        </p:xfrm>
        <a:graphic>
          <a:graphicData uri="http://schemas.openxmlformats.org/drawingml/2006/table">
            <a:tbl>
              <a:tblPr firstRow="1" firstCol="1" bandRow="1">
                <a:tableStyleId>{8EC20E35-A176-4012-BC5E-935CFFF8708E}</a:tableStyleId>
              </a:tblPr>
              <a:tblGrid>
                <a:gridCol w="1867887">
                  <a:extLst>
                    <a:ext uri="{9D8B030D-6E8A-4147-A177-3AD203B41FA5}">
                      <a16:colId xmlns="" xmlns:a16="http://schemas.microsoft.com/office/drawing/2014/main" val="20000"/>
                    </a:ext>
                  </a:extLst>
                </a:gridCol>
                <a:gridCol w="6410981">
                  <a:extLst>
                    <a:ext uri="{9D8B030D-6E8A-4147-A177-3AD203B41FA5}">
                      <a16:colId xmlns="" xmlns:a16="http://schemas.microsoft.com/office/drawing/2014/main" val="20001"/>
                    </a:ext>
                  </a:extLst>
                </a:gridCol>
              </a:tblGrid>
              <a:tr h="200175">
                <a:tc gridSpan="2">
                  <a:txBody>
                    <a:bodyPr/>
                    <a:lstStyle/>
                    <a:p>
                      <a:pPr algn="ctr">
                        <a:lnSpc>
                          <a:spcPct val="107000"/>
                        </a:lnSpc>
                        <a:spcAft>
                          <a:spcPts val="0"/>
                        </a:spcAft>
                      </a:pPr>
                      <a:r>
                        <a:rPr lang="en-GB" sz="1400" dirty="0">
                          <a:solidFill>
                            <a:schemeClr val="tx1"/>
                          </a:solidFill>
                          <a:effectLst/>
                          <a:latin typeface="Franklin Gothic Book" panose="020B0503020102020204" pitchFamily="34" charset="0"/>
                        </a:rPr>
                        <a:t>Thursday 7th November</a:t>
                      </a:r>
                      <a:endParaRPr lang="en-GB" sz="1400" dirty="0">
                        <a:solidFill>
                          <a:schemeClr val="tx1"/>
                        </a:solidFill>
                        <a:effectLst/>
                        <a:latin typeface="Franklin Gothic Book" panose="020B0503020102020204" pitchFamily="34" charset="0"/>
                        <a:ea typeface="Calibri" panose="020F0502020204030204" pitchFamily="34" charset="0"/>
                        <a:cs typeface="Times New Roman" panose="02020603050405020304" pitchFamily="18" charset="0"/>
                      </a:endParaRPr>
                    </a:p>
                  </a:txBody>
                  <a:tcPr marL="22521" marR="22521" marT="315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lnSpc>
                          <a:spcPct val="107000"/>
                        </a:lnSpc>
                        <a:spcAft>
                          <a:spcPts val="0"/>
                        </a:spcAft>
                      </a:pPr>
                      <a:endParaRPr lang="es-ES" sz="1400" dirty="0">
                        <a:solidFill>
                          <a:schemeClr val="tx1"/>
                        </a:solidFill>
                        <a:effectLst/>
                        <a:latin typeface="Franklin Gothic Book" panose="020B0503020102020204" pitchFamily="34" charset="0"/>
                        <a:ea typeface="Calibri" panose="020F0502020204030204" pitchFamily="34" charset="0"/>
                        <a:cs typeface="Times New Roman" panose="02020603050405020304" pitchFamily="18" charset="0"/>
                      </a:endParaRPr>
                    </a:p>
                  </a:txBody>
                  <a:tcPr marL="22521" marR="22521" marT="315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83910">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GB" sz="1400" b="1" dirty="0">
                          <a:solidFill>
                            <a:schemeClr val="tx1"/>
                          </a:solidFill>
                          <a:effectLst/>
                          <a:latin typeface="Franklin Gothic Book" panose="020B0503020102020204" pitchFamily="34" charset="0"/>
                          <a:cs typeface="Times New Roman" panose="02020603050405020304" pitchFamily="18" charset="0"/>
                        </a:rPr>
                        <a:t>9.15 – 9.30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nSpc>
                          <a:spcPct val="107000"/>
                        </a:lnSpc>
                        <a:spcAft>
                          <a:spcPts val="0"/>
                        </a:spcAft>
                        <a:buFont typeface="Arial" panose="020B0604020202020204" pitchFamily="34" charset="0"/>
                        <a:buNone/>
                        <a:tabLst>
                          <a:tab pos="457200" algn="l"/>
                        </a:tabLst>
                      </a:pPr>
                      <a:r>
                        <a:rPr lang="en-US" sz="1100" b="0" dirty="0">
                          <a:effectLst/>
                          <a:latin typeface="Franklin Gothic Book" panose="020B0503020102020204" pitchFamily="34" charset="0"/>
                          <a:cs typeface="Times New Roman" panose="02020603050405020304" pitchFamily="18" charset="0"/>
                        </a:rPr>
                        <a:t>Moderator:  TBC by the EU Delegation</a:t>
                      </a:r>
                    </a:p>
                    <a:p>
                      <a:pPr marL="0" lvl="0" indent="0">
                        <a:lnSpc>
                          <a:spcPct val="107000"/>
                        </a:lnSpc>
                        <a:spcAft>
                          <a:spcPts val="0"/>
                        </a:spcAft>
                        <a:buFont typeface="Arial" panose="020B0604020202020204" pitchFamily="34" charset="0"/>
                        <a:buNone/>
                        <a:tabLst>
                          <a:tab pos="457200" algn="l"/>
                        </a:tabLst>
                      </a:pPr>
                      <a:r>
                        <a:rPr lang="en-US" sz="1100" b="1" dirty="0">
                          <a:effectLst/>
                          <a:latin typeface="Franklin Gothic Book" panose="020B0503020102020204" pitchFamily="34" charset="0"/>
                          <a:cs typeface="Times New Roman" panose="02020603050405020304" pitchFamily="18" charset="0"/>
                        </a:rPr>
                        <a:t>Introduction of the meeting </a:t>
                      </a:r>
                      <a:r>
                        <a:rPr lang="en-US" sz="1100" b="1" dirty="0" smtClean="0">
                          <a:effectLst/>
                          <a:latin typeface="Franklin Gothic Book" panose="020B0503020102020204" pitchFamily="34" charset="0"/>
                          <a:cs typeface="Times New Roman" panose="02020603050405020304" pitchFamily="18" charset="0"/>
                        </a:rPr>
                        <a:t>participants and the EU project</a:t>
                      </a:r>
                      <a:endParaRPr lang="en-US" sz="1100" b="1" dirty="0">
                        <a:effectLst/>
                        <a:latin typeface="Franklin Gothic Book" panose="020B0503020102020204" pitchFamily="34" charset="0"/>
                        <a:cs typeface="Times New Roman" panose="02020603050405020304" pitchFamily="18" charset="0"/>
                      </a:endParaRP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694224">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GB" sz="1400" b="1" dirty="0" smtClean="0">
                          <a:solidFill>
                            <a:schemeClr val="tx1"/>
                          </a:solidFill>
                          <a:effectLst/>
                          <a:latin typeface="Franklin Gothic Book" panose="020B0503020102020204" pitchFamily="34" charset="0"/>
                          <a:cs typeface="Times New Roman" panose="02020603050405020304" pitchFamily="18" charset="0"/>
                        </a:rPr>
                        <a:t>9.30 </a:t>
                      </a:r>
                      <a:r>
                        <a:rPr lang="en-GB" sz="1400" b="1" dirty="0">
                          <a:solidFill>
                            <a:schemeClr val="tx1"/>
                          </a:solidFill>
                          <a:effectLst/>
                          <a:latin typeface="Franklin Gothic Book" panose="020B0503020102020204" pitchFamily="34" charset="0"/>
                          <a:cs typeface="Times New Roman" panose="02020603050405020304" pitchFamily="18" charset="0"/>
                        </a:rPr>
                        <a:t>– </a:t>
                      </a:r>
                      <a:r>
                        <a:rPr lang="en-GB" sz="1400" b="1" dirty="0" smtClean="0">
                          <a:solidFill>
                            <a:schemeClr val="tx1"/>
                          </a:solidFill>
                          <a:effectLst/>
                          <a:latin typeface="Franklin Gothic Book" panose="020B0503020102020204" pitchFamily="34" charset="0"/>
                          <a:cs typeface="Times New Roman" panose="02020603050405020304" pitchFamily="18" charset="0"/>
                        </a:rPr>
                        <a:t>10.00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7000"/>
                        </a:lnSpc>
                        <a:spcAft>
                          <a:spcPts val="0"/>
                        </a:spcAft>
                      </a:pPr>
                      <a:r>
                        <a:rPr lang="en-US" sz="1100" b="1" dirty="0">
                          <a:effectLst/>
                          <a:latin typeface="Franklin Gothic Book" panose="020B0503020102020204" pitchFamily="34" charset="0"/>
                          <a:cs typeface="Times New Roman" panose="02020603050405020304" pitchFamily="18" charset="0"/>
                        </a:rPr>
                        <a:t>Presentation of the project team, scope and work progress on piloting </a:t>
                      </a:r>
                      <a:r>
                        <a:rPr lang="en-US" sz="1100" b="1" dirty="0" err="1">
                          <a:effectLst/>
                          <a:latin typeface="Franklin Gothic Book" panose="020B0503020102020204" pitchFamily="34" charset="0"/>
                          <a:cs typeface="Times New Roman" panose="02020603050405020304" pitchFamily="18" charset="0"/>
                        </a:rPr>
                        <a:t>Mtender</a:t>
                      </a:r>
                      <a:endParaRPr lang="en-US" sz="1100" b="1" dirty="0">
                        <a:effectLst/>
                        <a:latin typeface="Franklin Gothic Book" panose="020B0503020102020204" pitchFamily="34" charset="0"/>
                        <a:cs typeface="Times New Roman" panose="02020603050405020304" pitchFamily="18" charset="0"/>
                      </a:endParaRPr>
                    </a:p>
                    <a:p>
                      <a:pPr>
                        <a:lnSpc>
                          <a:spcPct val="107000"/>
                        </a:lnSpc>
                        <a:spcAft>
                          <a:spcPts val="0"/>
                        </a:spcAft>
                      </a:pPr>
                      <a:r>
                        <a:rPr lang="en-GB" sz="1100" i="1" dirty="0">
                          <a:effectLst/>
                          <a:latin typeface="Franklin Gothic Book" panose="020B0503020102020204" pitchFamily="34" charset="0"/>
                          <a:cs typeface="Times New Roman" panose="02020603050405020304" pitchFamily="18" charset="0"/>
                        </a:rPr>
                        <a:t>Xavier </a:t>
                      </a:r>
                      <a:r>
                        <a:rPr lang="en-GB" sz="1100" i="1" dirty="0" err="1">
                          <a:effectLst/>
                          <a:latin typeface="Franklin Gothic Book" panose="020B0503020102020204" pitchFamily="34" charset="0"/>
                          <a:cs typeface="Times New Roman" panose="02020603050405020304" pitchFamily="18" charset="0"/>
                        </a:rPr>
                        <a:t>Quer</a:t>
                      </a:r>
                      <a:r>
                        <a:rPr lang="en-GB" sz="1100" i="1" dirty="0">
                          <a:effectLst/>
                          <a:latin typeface="Franklin Gothic Book" panose="020B0503020102020204" pitchFamily="34" charset="0"/>
                          <a:cs typeface="Times New Roman" panose="02020603050405020304" pitchFamily="18" charset="0"/>
                        </a:rPr>
                        <a:t>, everis</a:t>
                      </a:r>
                      <a:endParaRPr lang="en-GB" sz="1100" dirty="0">
                        <a:effectLst/>
                        <a:latin typeface="Franklin Gothic Book" panose="020B0503020102020204" pitchFamily="34" charset="0"/>
                        <a:cs typeface="Times New Roman" panose="02020603050405020304" pitchFamily="18" charset="0"/>
                      </a:endParaRP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cs typeface="Times New Roman" panose="02020603050405020304" pitchFamily="18" charset="0"/>
                        </a:rPr>
                        <a:t>Reform objectives</a:t>
                      </a: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cs typeface="Times New Roman" panose="02020603050405020304" pitchFamily="18" charset="0"/>
                        </a:rPr>
                        <a:t>Stakeholders involved</a:t>
                      </a: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 xmlns:a16="http://schemas.microsoft.com/office/drawing/2014/main" val="10003"/>
                  </a:ext>
                </a:extLst>
              </a:tr>
              <a:tr h="228754">
                <a:tc>
                  <a:txBody>
                    <a:bodyPr/>
                    <a:lstStyle/>
                    <a:p>
                      <a:pPr>
                        <a:lnSpc>
                          <a:spcPct val="107000"/>
                        </a:lnSpc>
                        <a:spcAft>
                          <a:spcPts val="0"/>
                        </a:spcAft>
                      </a:pPr>
                      <a:r>
                        <a:rPr lang="en-GB" sz="1400" b="1" dirty="0" smtClean="0">
                          <a:solidFill>
                            <a:schemeClr val="tx1"/>
                          </a:solidFill>
                          <a:effectLst/>
                          <a:latin typeface="Franklin Gothic Book" panose="020B0503020102020204" pitchFamily="34" charset="0"/>
                          <a:cs typeface="Times New Roman" panose="02020603050405020304" pitchFamily="18" charset="0"/>
                        </a:rPr>
                        <a:t>10.00</a:t>
                      </a:r>
                      <a:r>
                        <a:rPr lang="en-GB" sz="1400" b="1" dirty="0">
                          <a:solidFill>
                            <a:schemeClr val="tx1"/>
                          </a:solidFill>
                          <a:effectLst/>
                          <a:latin typeface="Franklin Gothic Book" panose="020B0503020102020204" pitchFamily="34" charset="0"/>
                          <a:cs typeface="Times New Roman" panose="02020603050405020304" pitchFamily="18" charset="0"/>
                        </a:rPr>
                        <a:t>– </a:t>
                      </a:r>
                      <a:r>
                        <a:rPr lang="en-GB" sz="1400" b="1" dirty="0" smtClean="0">
                          <a:solidFill>
                            <a:schemeClr val="tx1"/>
                          </a:solidFill>
                          <a:effectLst/>
                          <a:latin typeface="Franklin Gothic Book" panose="020B0503020102020204" pitchFamily="34" charset="0"/>
                          <a:cs typeface="Times New Roman" panose="02020603050405020304" pitchFamily="18" charset="0"/>
                        </a:rPr>
                        <a:t>11.00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n-US" sz="1100" b="1" dirty="0">
                          <a:effectLst/>
                          <a:latin typeface="Franklin Gothic Book" panose="020B0503020102020204" pitchFamily="34" charset="0"/>
                          <a:cs typeface="Times New Roman" panose="02020603050405020304" pitchFamily="18" charset="0"/>
                        </a:rPr>
                        <a:t>Details of work progress - Business concept of the eProcurement reform</a:t>
                      </a:r>
                    </a:p>
                    <a:p>
                      <a:pPr>
                        <a:lnSpc>
                          <a:spcPct val="107000"/>
                        </a:lnSpc>
                        <a:spcAft>
                          <a:spcPts val="0"/>
                        </a:spcAft>
                      </a:pPr>
                      <a:r>
                        <a:rPr lang="en-GB" sz="1100" i="1" dirty="0">
                          <a:effectLst/>
                          <a:latin typeface="Franklin Gothic Book" panose="020B0503020102020204" pitchFamily="34" charset="0"/>
                          <a:cs typeface="Times New Roman" panose="02020603050405020304" pitchFamily="18" charset="0"/>
                        </a:rPr>
                        <a:t>Daniel Arosa, everis</a:t>
                      </a:r>
                      <a:endParaRPr lang="en-GB" sz="1100" dirty="0">
                        <a:effectLst/>
                        <a:latin typeface="Franklin Gothic Book" panose="020B0503020102020204" pitchFamily="34" charset="0"/>
                        <a:cs typeface="Times New Roman" panose="02020603050405020304" pitchFamily="18" charset="0"/>
                      </a:endParaRP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cs typeface="Times New Roman" panose="02020603050405020304" pitchFamily="18" charset="0"/>
                        </a:rPr>
                        <a:t>Reform concept</a:t>
                      </a: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cs typeface="Times New Roman" panose="02020603050405020304" pitchFamily="18" charset="0"/>
                        </a:rPr>
                        <a:t>Reform principles</a:t>
                      </a: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cs typeface="Times New Roman" panose="02020603050405020304" pitchFamily="18" charset="0"/>
                        </a:rPr>
                        <a:t>Main pillars of the reform</a:t>
                      </a: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754">
                <a:tc>
                  <a:txBody>
                    <a:bodyPr/>
                    <a:lstStyle/>
                    <a:p>
                      <a:pPr>
                        <a:lnSpc>
                          <a:spcPct val="107000"/>
                        </a:lnSpc>
                        <a:spcAft>
                          <a:spcPts val="0"/>
                        </a:spcAft>
                      </a:pPr>
                      <a:r>
                        <a:rPr lang="en-GB" sz="1400" b="1" dirty="0">
                          <a:solidFill>
                            <a:schemeClr val="tx1"/>
                          </a:solidFill>
                          <a:effectLst/>
                          <a:latin typeface="Franklin Gothic Book" panose="020B0503020102020204" pitchFamily="34" charset="0"/>
                          <a:cs typeface="Times New Roman" panose="02020603050405020304" pitchFamily="18" charset="0"/>
                        </a:rPr>
                        <a:t>11.00 – 11.30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n-GB" sz="1100" b="1" dirty="0">
                          <a:effectLst/>
                          <a:latin typeface="Franklin Gothic Book" panose="020B0503020102020204" pitchFamily="34" charset="0"/>
                          <a:cs typeface="Times New Roman" panose="02020603050405020304" pitchFamily="18" charset="0"/>
                        </a:rPr>
                        <a:t>Coffee break</a:t>
                      </a:r>
                      <a:endParaRPr lang="en-GB" sz="1100" dirty="0">
                        <a:effectLst/>
                        <a:latin typeface="Franklin Gothic Book" panose="020B0503020102020204" pitchFamily="34" charset="0"/>
                        <a:cs typeface="Times New Roman" panose="02020603050405020304" pitchFamily="18" charset="0"/>
                      </a:endParaRP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849382">
                <a:tc>
                  <a:txBody>
                    <a:bodyPr/>
                    <a:lstStyle/>
                    <a:p>
                      <a:pPr>
                        <a:lnSpc>
                          <a:spcPct val="107000"/>
                        </a:lnSpc>
                        <a:spcAft>
                          <a:spcPts val="0"/>
                        </a:spcAft>
                      </a:pPr>
                      <a:r>
                        <a:rPr lang="en-GB" sz="1400" b="1" dirty="0" smtClean="0">
                          <a:solidFill>
                            <a:schemeClr val="tx1"/>
                          </a:solidFill>
                          <a:effectLst/>
                          <a:latin typeface="Franklin Gothic Book" panose="020B0503020102020204" pitchFamily="34" charset="0"/>
                          <a:cs typeface="Times New Roman" panose="02020603050405020304" pitchFamily="18" charset="0"/>
                        </a:rPr>
                        <a:t>11.30 </a:t>
                      </a:r>
                      <a:r>
                        <a:rPr lang="en-GB" sz="1400" b="1" dirty="0">
                          <a:solidFill>
                            <a:schemeClr val="tx1"/>
                          </a:solidFill>
                          <a:effectLst/>
                          <a:latin typeface="Franklin Gothic Book" panose="020B0503020102020204" pitchFamily="34" charset="0"/>
                          <a:cs typeface="Times New Roman" panose="02020603050405020304" pitchFamily="18" charset="0"/>
                        </a:rPr>
                        <a:t>– </a:t>
                      </a:r>
                      <a:r>
                        <a:rPr lang="en-GB" sz="1400" b="1" dirty="0" smtClean="0">
                          <a:solidFill>
                            <a:schemeClr val="tx1"/>
                          </a:solidFill>
                          <a:effectLst/>
                          <a:latin typeface="Franklin Gothic Book" panose="020B0503020102020204" pitchFamily="34" charset="0"/>
                          <a:cs typeface="Times New Roman" panose="02020603050405020304" pitchFamily="18" charset="0"/>
                        </a:rPr>
                        <a:t>13.00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n-US" sz="1100" b="1" dirty="0">
                          <a:effectLst/>
                          <a:latin typeface="Franklin Gothic Book" panose="020B0503020102020204" pitchFamily="34" charset="0"/>
                          <a:cs typeface="Times New Roman" panose="02020603050405020304" pitchFamily="18" charset="0"/>
                        </a:rPr>
                        <a:t>Details of work progress – Regulatory reform – legal framework required for end-to-end eProcurement</a:t>
                      </a:r>
                    </a:p>
                    <a:p>
                      <a:pPr>
                        <a:lnSpc>
                          <a:spcPct val="107000"/>
                        </a:lnSpc>
                        <a:spcAft>
                          <a:spcPts val="0"/>
                        </a:spcAft>
                      </a:pPr>
                      <a:r>
                        <a:rPr lang="en-GB" sz="1100" i="1" dirty="0" err="1">
                          <a:effectLst/>
                          <a:latin typeface="Franklin Gothic Book" panose="020B0503020102020204" pitchFamily="34" charset="0"/>
                          <a:cs typeface="Times New Roman" panose="02020603050405020304" pitchFamily="18" charset="0"/>
                        </a:rPr>
                        <a:t>Dorina</a:t>
                      </a:r>
                      <a:r>
                        <a:rPr lang="en-GB" sz="1100" i="1" dirty="0">
                          <a:effectLst/>
                          <a:latin typeface="Franklin Gothic Book" panose="020B0503020102020204" pitchFamily="34" charset="0"/>
                          <a:cs typeface="Times New Roman" panose="02020603050405020304" pitchFamily="18" charset="0"/>
                        </a:rPr>
                        <a:t> </a:t>
                      </a:r>
                      <a:r>
                        <a:rPr lang="en-GB" sz="1100" i="1" dirty="0" err="1">
                          <a:effectLst/>
                          <a:latin typeface="Franklin Gothic Book" panose="020B0503020102020204" pitchFamily="34" charset="0"/>
                          <a:cs typeface="Times New Roman" panose="02020603050405020304" pitchFamily="18" charset="0"/>
                        </a:rPr>
                        <a:t>Harcenco</a:t>
                      </a:r>
                      <a:r>
                        <a:rPr lang="en-GB" sz="1100" i="1" dirty="0">
                          <a:effectLst/>
                          <a:latin typeface="Franklin Gothic Book" panose="020B0503020102020204" pitchFamily="34" charset="0"/>
                          <a:cs typeface="Times New Roman" panose="02020603050405020304" pitchFamily="18" charset="0"/>
                        </a:rPr>
                        <a:t>, </a:t>
                      </a:r>
                      <a:r>
                        <a:rPr lang="en-GB" sz="1100" i="1" dirty="0" smtClean="0">
                          <a:effectLst/>
                          <a:latin typeface="Franklin Gothic Book" panose="020B0503020102020204" pitchFamily="34" charset="0"/>
                          <a:cs typeface="Times New Roman" panose="02020603050405020304" pitchFamily="18" charset="0"/>
                        </a:rPr>
                        <a:t>EBRD, Andrei Rogac, EBRD</a:t>
                      </a:r>
                      <a:endParaRPr lang="en-GB" sz="1100" dirty="0">
                        <a:effectLst/>
                        <a:latin typeface="Franklin Gothic Book" panose="020B0503020102020204" pitchFamily="34" charset="0"/>
                        <a:cs typeface="Times New Roman" panose="02020603050405020304" pitchFamily="18" charset="0"/>
                      </a:endParaRP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cs typeface="Times New Roman" panose="02020603050405020304" pitchFamily="18" charset="0"/>
                        </a:rPr>
                        <a:t>Baseline situation</a:t>
                      </a: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cs typeface="Times New Roman" panose="02020603050405020304" pitchFamily="18" charset="0"/>
                        </a:rPr>
                        <a:t>Harmonisation with EU </a:t>
                      </a:r>
                      <a:r>
                        <a:rPr lang="en-GB" sz="1100" i="1" dirty="0">
                          <a:effectLst/>
                          <a:latin typeface="Franklin Gothic Book" panose="020B0503020102020204" pitchFamily="34" charset="0"/>
                          <a:cs typeface="Times New Roman" panose="02020603050405020304" pitchFamily="18" charset="0"/>
                        </a:rPr>
                        <a:t>acquis</a:t>
                      </a:r>
                      <a:r>
                        <a:rPr lang="en-GB" sz="1100" dirty="0">
                          <a:effectLst/>
                          <a:latin typeface="Franklin Gothic Book" panose="020B0503020102020204" pitchFamily="34" charset="0"/>
                          <a:cs typeface="Times New Roman" panose="02020603050405020304" pitchFamily="18" charset="0"/>
                        </a:rPr>
                        <a:t> and GPA terms</a:t>
                      </a:r>
                    </a:p>
                    <a:p>
                      <a:pPr marL="342900" lvl="0" indent="-342900">
                        <a:lnSpc>
                          <a:spcPct val="107000"/>
                        </a:lnSpc>
                        <a:spcAft>
                          <a:spcPts val="0"/>
                        </a:spcAft>
                        <a:buFont typeface="Arial" panose="020B0604020202020204" pitchFamily="34" charset="0"/>
                        <a:buChar char="•"/>
                        <a:tabLst>
                          <a:tab pos="457200" algn="l"/>
                        </a:tabLst>
                      </a:pPr>
                      <a:r>
                        <a:rPr lang="en-GB" sz="1100" dirty="0" smtClean="0">
                          <a:effectLst/>
                          <a:latin typeface="Franklin Gothic Book" panose="020B0503020102020204" pitchFamily="34" charset="0"/>
                          <a:ea typeface="Calibri" panose="020F0502020204030204" pitchFamily="34" charset="0"/>
                          <a:cs typeface="Times New Roman" panose="02020603050405020304" pitchFamily="18" charset="0"/>
                        </a:rPr>
                        <a:t>Secondary </a:t>
                      </a:r>
                      <a:r>
                        <a:rPr lang="en-GB" sz="1100" dirty="0">
                          <a:effectLst/>
                          <a:latin typeface="Franklin Gothic Book" panose="020B0503020102020204" pitchFamily="34" charset="0"/>
                          <a:ea typeface="Calibri" panose="020F0502020204030204" pitchFamily="34" charset="0"/>
                          <a:cs typeface="Times New Roman" panose="02020603050405020304" pitchFamily="18" charset="0"/>
                        </a:rPr>
                        <a:t>legislation implemented</a:t>
                      </a: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228754">
                <a:tc>
                  <a:txBody>
                    <a:bodyPr/>
                    <a:lstStyle/>
                    <a:p>
                      <a:pPr>
                        <a:lnSpc>
                          <a:spcPct val="107000"/>
                        </a:lnSpc>
                        <a:spcAft>
                          <a:spcPts val="0"/>
                        </a:spcAft>
                      </a:pPr>
                      <a:r>
                        <a:rPr lang="en-GB" sz="1400" b="1" dirty="0">
                          <a:solidFill>
                            <a:schemeClr val="tx1"/>
                          </a:solidFill>
                          <a:effectLst/>
                          <a:latin typeface="Franklin Gothic Book" panose="020B0503020102020204" pitchFamily="34" charset="0"/>
                          <a:cs typeface="Times New Roman" panose="02020603050405020304" pitchFamily="18" charset="0"/>
                        </a:rPr>
                        <a:t>13.00 – 14.30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n-GB" sz="1100" b="1" dirty="0">
                          <a:effectLst/>
                          <a:latin typeface="Franklin Gothic Book" panose="020B0503020102020204" pitchFamily="34" charset="0"/>
                          <a:cs typeface="Times New Roman" panose="02020603050405020304" pitchFamily="18" charset="0"/>
                        </a:rPr>
                        <a:t>Lunch break</a:t>
                      </a:r>
                      <a:endParaRPr lang="en-GB" sz="1100" dirty="0">
                        <a:effectLst/>
                        <a:latin typeface="Franklin Gothic Book" panose="020B0503020102020204" pitchFamily="34" charset="0"/>
                        <a:cs typeface="Times New Roman" panose="02020603050405020304" pitchFamily="18" charset="0"/>
                      </a:endParaRP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r h="849382">
                <a:tc>
                  <a:txBody>
                    <a:bodyPr/>
                    <a:lstStyle/>
                    <a:p>
                      <a:pPr>
                        <a:lnSpc>
                          <a:spcPct val="107000"/>
                        </a:lnSpc>
                        <a:spcAft>
                          <a:spcPts val="0"/>
                        </a:spcAft>
                      </a:pPr>
                      <a:r>
                        <a:rPr lang="en-GB" sz="1400" b="1" dirty="0" smtClean="0">
                          <a:solidFill>
                            <a:schemeClr val="tx1"/>
                          </a:solidFill>
                          <a:effectLst/>
                          <a:latin typeface="Franklin Gothic Book" panose="020B0503020102020204" pitchFamily="34" charset="0"/>
                          <a:cs typeface="Times New Roman" panose="02020603050405020304" pitchFamily="18" charset="0"/>
                        </a:rPr>
                        <a:t>14.30 </a:t>
                      </a:r>
                      <a:r>
                        <a:rPr lang="en-GB" sz="1400" b="1" dirty="0">
                          <a:solidFill>
                            <a:schemeClr val="tx1"/>
                          </a:solidFill>
                          <a:effectLst/>
                          <a:latin typeface="Franklin Gothic Book" panose="020B0503020102020204" pitchFamily="34" charset="0"/>
                          <a:cs typeface="Times New Roman" panose="02020603050405020304" pitchFamily="18" charset="0"/>
                        </a:rPr>
                        <a:t>– 16.30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n-US" sz="1100" b="1" dirty="0">
                          <a:effectLst/>
                          <a:latin typeface="Franklin Gothic Book" panose="020B0503020102020204" pitchFamily="34" charset="0"/>
                          <a:ea typeface="Calibri" panose="020F0502020204030204" pitchFamily="34" charset="0"/>
                          <a:cs typeface="Times New Roman" panose="02020603050405020304" pitchFamily="18" charset="0"/>
                        </a:rPr>
                        <a:t>Details of work progress – technology – open networking multi-platform electronic public procurement </a:t>
                      </a:r>
                      <a:endParaRPr lang="en-GB" sz="1100" dirty="0">
                        <a:effectLst/>
                        <a:latin typeface="Franklin Gothic Book" panose="020B0503020102020204" pitchFamily="34" charset="0"/>
                        <a:ea typeface="Calibri" panose="020F0502020204030204" pitchFamily="34" charset="0"/>
                        <a:cs typeface="Times New Roman" panose="02020603050405020304" pitchFamily="18" charset="0"/>
                      </a:endParaRPr>
                    </a:p>
                    <a:p>
                      <a:pPr marL="0" marR="0" indent="0" algn="l" defTabSz="914400" rtl="0" eaLnBrk="1" fontAlgn="auto" latinLnBrk="0" hangingPunct="1">
                        <a:lnSpc>
                          <a:spcPct val="107000"/>
                        </a:lnSpc>
                        <a:spcBef>
                          <a:spcPts val="0"/>
                        </a:spcBef>
                        <a:spcAft>
                          <a:spcPts val="0"/>
                        </a:spcAft>
                        <a:buClrTx/>
                        <a:buSzTx/>
                        <a:buFontTx/>
                        <a:buNone/>
                        <a:tabLst/>
                        <a:defRPr/>
                      </a:pPr>
                      <a:r>
                        <a:rPr lang="en-GB" sz="1100" i="1" dirty="0">
                          <a:effectLst/>
                          <a:latin typeface="Franklin Gothic Book" panose="020B0503020102020204" pitchFamily="34" charset="0"/>
                          <a:cs typeface="Times New Roman" panose="02020603050405020304" pitchFamily="18" charset="0"/>
                        </a:rPr>
                        <a:t>Xavier </a:t>
                      </a:r>
                      <a:r>
                        <a:rPr lang="en-GB" sz="1100" i="1" dirty="0" err="1">
                          <a:effectLst/>
                          <a:latin typeface="Franklin Gothic Book" panose="020B0503020102020204" pitchFamily="34" charset="0"/>
                          <a:cs typeface="Times New Roman" panose="02020603050405020304" pitchFamily="18" charset="0"/>
                        </a:rPr>
                        <a:t>Quer</a:t>
                      </a:r>
                      <a:r>
                        <a:rPr lang="en-GB" sz="1100" i="1" dirty="0">
                          <a:effectLst/>
                          <a:latin typeface="Franklin Gothic Book" panose="020B0503020102020204" pitchFamily="34" charset="0"/>
                          <a:cs typeface="Times New Roman" panose="02020603050405020304" pitchFamily="18" charset="0"/>
                        </a:rPr>
                        <a:t>, everis; Daniel Arosa, everis</a:t>
                      </a:r>
                      <a:endParaRPr lang="en-GB" sz="1100" dirty="0">
                        <a:effectLst/>
                        <a:latin typeface="Franklin Gothic Book" panose="020B0503020102020204" pitchFamily="34" charset="0"/>
                        <a:cs typeface="Times New Roman" panose="02020603050405020304" pitchFamily="18" charset="0"/>
                      </a:endParaRP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ea typeface="Calibri" panose="020F0502020204030204" pitchFamily="34" charset="0"/>
                          <a:cs typeface="Times New Roman" panose="02020603050405020304" pitchFamily="18" charset="0"/>
                        </a:rPr>
                        <a:t>MTender concept</a:t>
                      </a: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ea typeface="Calibri" panose="020F0502020204030204" pitchFamily="34" charset="0"/>
                          <a:cs typeface="Times New Roman" panose="02020603050405020304" pitchFamily="18" charset="0"/>
                        </a:rPr>
                        <a:t>Main key aspects</a:t>
                      </a:r>
                      <a:r>
                        <a:rPr lang="en-GB" sz="1100" baseline="0" dirty="0">
                          <a:effectLst/>
                          <a:latin typeface="Franklin Gothic Book" panose="020B0503020102020204" pitchFamily="34" charset="0"/>
                          <a:ea typeface="Calibri" panose="020F0502020204030204" pitchFamily="34" charset="0"/>
                          <a:cs typeface="Times New Roman" panose="02020603050405020304" pitchFamily="18" charset="0"/>
                        </a:rPr>
                        <a:t> of </a:t>
                      </a:r>
                      <a:r>
                        <a:rPr lang="en-GB" sz="1100" baseline="0" dirty="0" smtClean="0">
                          <a:effectLst/>
                          <a:latin typeface="Franklin Gothic Book" panose="020B0503020102020204" pitchFamily="34" charset="0"/>
                          <a:ea typeface="Calibri" panose="020F0502020204030204" pitchFamily="34" charset="0"/>
                          <a:cs typeface="Times New Roman" panose="02020603050405020304" pitchFamily="18" charset="0"/>
                        </a:rPr>
                        <a:t>MTender</a:t>
                      </a:r>
                    </a:p>
                    <a:p>
                      <a:pPr marL="342900" lvl="0" indent="-342900">
                        <a:lnSpc>
                          <a:spcPct val="107000"/>
                        </a:lnSpc>
                        <a:spcAft>
                          <a:spcPts val="0"/>
                        </a:spcAft>
                        <a:buFont typeface="Arial" panose="020B0604020202020204" pitchFamily="34" charset="0"/>
                        <a:buChar char="•"/>
                        <a:tabLst>
                          <a:tab pos="457200" algn="l"/>
                        </a:tabLst>
                      </a:pPr>
                      <a:r>
                        <a:rPr lang="en-GB" sz="1100" baseline="0" dirty="0" smtClean="0">
                          <a:effectLst/>
                          <a:latin typeface="Franklin Gothic Book" panose="020B0503020102020204" pitchFamily="34" charset="0"/>
                          <a:ea typeface="Calibri" panose="020F0502020204030204" pitchFamily="34" charset="0"/>
                          <a:cs typeface="Times New Roman" panose="02020603050405020304" pitchFamily="18" charset="0"/>
                        </a:rPr>
                        <a:t>MTender architecture</a:t>
                      </a:r>
                      <a:endParaRPr lang="en-GB" sz="1100" baseline="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8"/>
                  </a:ext>
                </a:extLst>
              </a:tr>
              <a:tr h="383910">
                <a:tc>
                  <a:txBody>
                    <a:bodyPr/>
                    <a:lstStyle/>
                    <a:p>
                      <a:pPr>
                        <a:lnSpc>
                          <a:spcPct val="107000"/>
                        </a:lnSpc>
                        <a:spcAft>
                          <a:spcPts val="0"/>
                        </a:spcAft>
                      </a:pPr>
                      <a:r>
                        <a:rPr lang="en-GB" sz="1400" b="1" dirty="0">
                          <a:solidFill>
                            <a:schemeClr val="tx1"/>
                          </a:solidFill>
                          <a:effectLst/>
                          <a:latin typeface="Franklin Gothic Book" panose="020B0503020102020204" pitchFamily="34" charset="0"/>
                          <a:cs typeface="Times New Roman" panose="02020603050405020304" pitchFamily="18" charset="0"/>
                        </a:rPr>
                        <a:t>16.30 – 17.00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n-GB" sz="1100" b="1" dirty="0">
                          <a:effectLst/>
                          <a:latin typeface="Franklin Gothic Book" panose="020B0503020102020204" pitchFamily="34" charset="0"/>
                          <a:cs typeface="Times New Roman" panose="02020603050405020304" pitchFamily="18" charset="0"/>
                        </a:rPr>
                        <a:t>Questions and answers</a:t>
                      </a:r>
                      <a:endParaRPr lang="en-GB" sz="1100" dirty="0">
                        <a:effectLst/>
                        <a:latin typeface="Franklin Gothic Book" panose="020B0503020102020204" pitchFamily="34" charset="0"/>
                        <a:cs typeface="Times New Roman" panose="02020603050405020304" pitchFamily="18" charset="0"/>
                      </a:endParaRPr>
                    </a:p>
                    <a:p>
                      <a:pPr>
                        <a:lnSpc>
                          <a:spcPct val="107000"/>
                        </a:lnSpc>
                        <a:spcAft>
                          <a:spcPts val="0"/>
                        </a:spcAft>
                      </a:pPr>
                      <a:r>
                        <a:rPr lang="en-GB" sz="1100" i="1" dirty="0">
                          <a:effectLst/>
                          <a:latin typeface="Franklin Gothic Book" panose="020B0503020102020204" pitchFamily="34" charset="0"/>
                          <a:cs typeface="Times New Roman" panose="02020603050405020304" pitchFamily="18" charset="0"/>
                        </a:rPr>
                        <a:t>Xavier </a:t>
                      </a:r>
                      <a:r>
                        <a:rPr lang="en-GB" sz="1100" i="1" dirty="0" err="1">
                          <a:effectLst/>
                          <a:latin typeface="Franklin Gothic Book" panose="020B0503020102020204" pitchFamily="34" charset="0"/>
                          <a:cs typeface="Times New Roman" panose="02020603050405020304" pitchFamily="18" charset="0"/>
                        </a:rPr>
                        <a:t>Quer</a:t>
                      </a:r>
                      <a:r>
                        <a:rPr lang="en-GB" sz="1100" i="1" dirty="0">
                          <a:effectLst/>
                          <a:latin typeface="Franklin Gothic Book" panose="020B0503020102020204" pitchFamily="34" charset="0"/>
                          <a:cs typeface="Times New Roman" panose="02020603050405020304" pitchFamily="18" charset="0"/>
                        </a:rPr>
                        <a:t>, everis</a:t>
                      </a:r>
                      <a:endParaRPr lang="en-GB" sz="1100" dirty="0">
                        <a:effectLst/>
                        <a:latin typeface="Franklin Gothic Book" panose="020B0503020102020204" pitchFamily="34" charset="0"/>
                        <a:cs typeface="Times New Roman" panose="02020603050405020304" pitchFamily="18" charset="0"/>
                      </a:endParaRP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9"/>
                  </a:ext>
                </a:extLst>
              </a:tr>
            </a:tbl>
          </a:graphicData>
        </a:graphic>
      </p:graphicFrame>
    </p:spTree>
    <p:extLst>
      <p:ext uri="{BB962C8B-B14F-4D97-AF65-F5344CB8AC3E}">
        <p14:creationId xmlns:p14="http://schemas.microsoft.com/office/powerpoint/2010/main" val="18769417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5462"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algn="ctr">
              <a:spcAft>
                <a:spcPts val="600"/>
              </a:spcAft>
            </a:pPr>
            <a:endParaRPr lang="en-GB" sz="2800" dirty="0" smtClean="0">
              <a:latin typeface="Bodoni MT" panose="02070603080606020203" pitchFamily="18" charset="0"/>
              <a:ea typeface="ＭＳ Ｐゴシック" panose="020B0600070205080204" pitchFamily="34" charset="-128"/>
              <a:sym typeface="Bodoni MT" panose="02070603080606020203" pitchFamily="18" charset="0"/>
            </a:endParaRPr>
          </a:p>
        </p:txBody>
      </p:sp>
      <p:grpSp>
        <p:nvGrpSpPr>
          <p:cNvPr id="2" name="Grupo 1"/>
          <p:cNvGrpSpPr/>
          <p:nvPr/>
        </p:nvGrpSpPr>
        <p:grpSpPr>
          <a:xfrm>
            <a:off x="1040363" y="1903803"/>
            <a:ext cx="7705727" cy="3088495"/>
            <a:chOff x="1216583" y="1638220"/>
            <a:chExt cx="7705727" cy="3088495"/>
          </a:xfrm>
        </p:grpSpPr>
        <p:grpSp>
          <p:nvGrpSpPr>
            <p:cNvPr id="28" name="Group 27"/>
            <p:cNvGrpSpPr/>
            <p:nvPr/>
          </p:nvGrpSpPr>
          <p:grpSpPr>
            <a:xfrm>
              <a:off x="1216583" y="3658617"/>
              <a:ext cx="7705727" cy="1068098"/>
              <a:chOff x="1272942" y="3915396"/>
              <a:chExt cx="7705727" cy="1068098"/>
            </a:xfrm>
          </p:grpSpPr>
          <p:grpSp>
            <p:nvGrpSpPr>
              <p:cNvPr id="29" name="Group 28"/>
              <p:cNvGrpSpPr/>
              <p:nvPr/>
            </p:nvGrpSpPr>
            <p:grpSpPr>
              <a:xfrm>
                <a:off x="1272942" y="3915396"/>
                <a:ext cx="7705727" cy="662610"/>
                <a:chOff x="1272942" y="2361686"/>
                <a:chExt cx="7705727" cy="662610"/>
              </a:xfrm>
            </p:grpSpPr>
            <p:sp>
              <p:nvSpPr>
                <p:cNvPr id="31" name="Google Shape;249;p22"/>
                <p:cNvSpPr txBox="1"/>
                <p:nvPr/>
              </p:nvSpPr>
              <p:spPr>
                <a:xfrm>
                  <a:off x="1272942" y="2361686"/>
                  <a:ext cx="1414019" cy="662610"/>
                </a:xfrm>
                <a:prstGeom prst="rect">
                  <a:avLst/>
                </a:prstGeom>
                <a:noFill/>
                <a:ln>
                  <a:noFill/>
                </a:ln>
              </p:spPr>
              <p:txBody>
                <a:bodyPr spcFirstLastPara="1" wrap="square" lIns="91400" tIns="91400" rIns="91400" bIns="91400" anchor="ctr" anchorCtr="0">
                  <a:noAutofit/>
                </a:bodyPr>
                <a:lstStyle/>
                <a:p>
                  <a:pPr algn="ctr" fontAlgn="auto">
                    <a:spcBef>
                      <a:spcPts val="0"/>
                    </a:spcBef>
                    <a:spcAft>
                      <a:spcPts val="0"/>
                    </a:spcAft>
                    <a:buClr>
                      <a:srgbClr val="B6D7A8"/>
                    </a:buClr>
                    <a:buSzPts val="1800"/>
                    <a:buFont typeface="Arial"/>
                    <a:buNone/>
                  </a:pPr>
                  <a:endParaRPr lang="en-GB" sz="1500" b="1" kern="0" dirty="0">
                    <a:solidFill>
                      <a:srgbClr val="58595B"/>
                    </a:solidFill>
                    <a:latin typeface="Franklin Gothic Book" panose="020B0503020102020204" pitchFamily="34" charset="0"/>
                    <a:cs typeface="Arial"/>
                    <a:sym typeface="Arial"/>
                  </a:endParaRPr>
                </a:p>
              </p:txBody>
            </p:sp>
            <p:sp>
              <p:nvSpPr>
                <p:cNvPr id="32" name="Google Shape;250;p22"/>
                <p:cNvSpPr txBox="1"/>
                <p:nvPr/>
              </p:nvSpPr>
              <p:spPr>
                <a:xfrm>
                  <a:off x="2847975" y="2383127"/>
                  <a:ext cx="6130694" cy="619729"/>
                </a:xfrm>
                <a:prstGeom prst="rect">
                  <a:avLst/>
                </a:prstGeom>
                <a:solidFill>
                  <a:schemeClr val="bg1"/>
                </a:solidFill>
                <a:ln>
                  <a:noFill/>
                </a:ln>
              </p:spPr>
              <p:txBody>
                <a:bodyPr spcFirstLastPara="1" wrap="square" lIns="91400" tIns="91400" rIns="91400" bIns="91400" anchor="ctr" anchorCtr="0">
                  <a:noAutofit/>
                </a:bodyPr>
                <a:lstStyle/>
                <a:p>
                  <a:pPr fontAlgn="auto">
                    <a:lnSpc>
                      <a:spcPct val="115000"/>
                    </a:lnSpc>
                    <a:spcBef>
                      <a:spcPts val="0"/>
                    </a:spcBef>
                    <a:spcAft>
                      <a:spcPts val="0"/>
                    </a:spcAft>
                    <a:buClr>
                      <a:srgbClr val="FFFFFF"/>
                    </a:buClr>
                    <a:buSzPts val="1400"/>
                    <a:buFont typeface="Calibri"/>
                    <a:buNone/>
                  </a:pPr>
                  <a:endParaRPr lang="en-GB" sz="1400" kern="0" dirty="0">
                    <a:solidFill>
                      <a:srgbClr val="58595B"/>
                    </a:solidFill>
                    <a:latin typeface="Franklin Gothic Book" panose="020B0503020102020204" pitchFamily="34" charset="0"/>
                    <a:cs typeface="Arial"/>
                    <a:sym typeface="Arial"/>
                  </a:endParaRPr>
                </a:p>
              </p:txBody>
            </p:sp>
          </p:grpSp>
          <p:sp>
            <p:nvSpPr>
              <p:cNvPr id="30" name="Rectangle 29"/>
              <p:cNvSpPr/>
              <p:nvPr/>
            </p:nvSpPr>
            <p:spPr>
              <a:xfrm>
                <a:off x="2847975" y="4484793"/>
                <a:ext cx="5878632" cy="49870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600"/>
                  </a:spcAft>
                </a:pPr>
                <a:endParaRPr lang="en-GB" sz="1050" i="1" dirty="0">
                  <a:solidFill>
                    <a:srgbClr val="58595B"/>
                  </a:solidFill>
                  <a:latin typeface="Franklin Gothic Book" panose="020B0503020102020204" pitchFamily="34" charset="0"/>
                </a:endParaRPr>
              </a:p>
            </p:txBody>
          </p:sp>
        </p:grpSp>
        <p:grpSp>
          <p:nvGrpSpPr>
            <p:cNvPr id="34" name="Group 33"/>
            <p:cNvGrpSpPr/>
            <p:nvPr/>
          </p:nvGrpSpPr>
          <p:grpSpPr>
            <a:xfrm>
              <a:off x="1216583" y="1638220"/>
              <a:ext cx="7705727" cy="1270588"/>
              <a:chOff x="1272942" y="2610591"/>
              <a:chExt cx="7705727" cy="1270588"/>
            </a:xfrm>
          </p:grpSpPr>
          <p:sp>
            <p:nvSpPr>
              <p:cNvPr id="35" name="Rectangle 34"/>
              <p:cNvSpPr/>
              <p:nvPr/>
            </p:nvSpPr>
            <p:spPr>
              <a:xfrm>
                <a:off x="2847975" y="3382478"/>
                <a:ext cx="5878632" cy="49870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600"/>
                  </a:spcAft>
                </a:pPr>
                <a:endParaRPr lang="en-GB" sz="1050" i="1" dirty="0">
                  <a:solidFill>
                    <a:srgbClr val="58595B"/>
                  </a:solidFill>
                  <a:latin typeface="Franklin Gothic Book" panose="020B0503020102020204" pitchFamily="34" charset="0"/>
                </a:endParaRPr>
              </a:p>
            </p:txBody>
          </p:sp>
          <p:grpSp>
            <p:nvGrpSpPr>
              <p:cNvPr id="36" name="Group 35"/>
              <p:cNvGrpSpPr/>
              <p:nvPr/>
            </p:nvGrpSpPr>
            <p:grpSpPr>
              <a:xfrm>
                <a:off x="1272942" y="2610591"/>
                <a:ext cx="7705727" cy="662610"/>
                <a:chOff x="1272942" y="2361686"/>
                <a:chExt cx="7705727" cy="662610"/>
              </a:xfrm>
            </p:grpSpPr>
            <p:sp>
              <p:nvSpPr>
                <p:cNvPr id="37" name="Google Shape;249;p22"/>
                <p:cNvSpPr txBox="1"/>
                <p:nvPr/>
              </p:nvSpPr>
              <p:spPr>
                <a:xfrm>
                  <a:off x="1272942" y="2361686"/>
                  <a:ext cx="1414019" cy="662610"/>
                </a:xfrm>
                <a:prstGeom prst="rect">
                  <a:avLst/>
                </a:prstGeom>
                <a:noFill/>
                <a:ln>
                  <a:noFill/>
                </a:ln>
              </p:spPr>
              <p:txBody>
                <a:bodyPr spcFirstLastPara="1" wrap="square" lIns="91400" tIns="91400" rIns="91400" bIns="91400" anchor="ctr" anchorCtr="0">
                  <a:noAutofit/>
                </a:bodyPr>
                <a:lstStyle/>
                <a:p>
                  <a:pPr algn="ctr" fontAlgn="auto">
                    <a:spcBef>
                      <a:spcPts val="0"/>
                    </a:spcBef>
                    <a:spcAft>
                      <a:spcPts val="0"/>
                    </a:spcAft>
                    <a:buClr>
                      <a:srgbClr val="B6D7A8"/>
                    </a:buClr>
                    <a:buSzPts val="1800"/>
                    <a:buFont typeface="Arial"/>
                    <a:buNone/>
                  </a:pPr>
                  <a:endParaRPr lang="en-GB" sz="1500" kern="0" dirty="0">
                    <a:solidFill>
                      <a:srgbClr val="58595B"/>
                    </a:solidFill>
                    <a:latin typeface="Franklin Gothic Book" panose="020B0503020102020204" pitchFamily="34" charset="0"/>
                    <a:cs typeface="Arial"/>
                    <a:sym typeface="Arial"/>
                  </a:endParaRPr>
                </a:p>
              </p:txBody>
            </p:sp>
            <p:sp>
              <p:nvSpPr>
                <p:cNvPr id="38" name="Google Shape;250;p22"/>
                <p:cNvSpPr txBox="1"/>
                <p:nvPr/>
              </p:nvSpPr>
              <p:spPr>
                <a:xfrm>
                  <a:off x="2847975" y="2383127"/>
                  <a:ext cx="6130694" cy="619729"/>
                </a:xfrm>
                <a:prstGeom prst="rect">
                  <a:avLst/>
                </a:prstGeom>
                <a:solidFill>
                  <a:schemeClr val="bg1"/>
                </a:solidFill>
                <a:ln>
                  <a:noFill/>
                </a:ln>
              </p:spPr>
              <p:txBody>
                <a:bodyPr spcFirstLastPara="1" wrap="square" lIns="91400" tIns="91400" rIns="91400" bIns="91400" anchor="ctr" anchorCtr="0">
                  <a:noAutofit/>
                </a:bodyPr>
                <a:lstStyle/>
                <a:p>
                  <a:pPr fontAlgn="auto">
                    <a:lnSpc>
                      <a:spcPct val="115000"/>
                    </a:lnSpc>
                    <a:spcBef>
                      <a:spcPts val="0"/>
                    </a:spcBef>
                    <a:spcAft>
                      <a:spcPts val="0"/>
                    </a:spcAft>
                    <a:buClr>
                      <a:srgbClr val="FFFFFF"/>
                    </a:buClr>
                    <a:buSzPts val="1400"/>
                    <a:buFont typeface="Calibri"/>
                    <a:buNone/>
                  </a:pPr>
                  <a:endParaRPr lang="en-GB" sz="1400" kern="0" dirty="0">
                    <a:solidFill>
                      <a:srgbClr val="58595B"/>
                    </a:solidFill>
                    <a:latin typeface="Franklin Gothic Book" panose="020B0503020102020204" pitchFamily="34" charset="0"/>
                    <a:ea typeface="Calibri"/>
                    <a:cs typeface="Calibri"/>
                    <a:sym typeface="Calibri"/>
                  </a:endParaRPr>
                </a:p>
              </p:txBody>
            </p:sp>
          </p:grpSp>
        </p:grpSp>
      </p:grpSp>
      <p:sp>
        <p:nvSpPr>
          <p:cNvPr id="22" name="4 Título"/>
          <p:cNvSpPr txBox="1">
            <a:spLocks/>
          </p:cNvSpPr>
          <p:nvPr/>
        </p:nvSpPr>
        <p:spPr>
          <a:xfrm>
            <a:off x="574673" y="101405"/>
            <a:ext cx="6985001" cy="617733"/>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r>
              <a:rPr lang="en-GB" dirty="0"/>
              <a:t>Creating MTender</a:t>
            </a:r>
          </a:p>
        </p:txBody>
      </p:sp>
      <p:sp>
        <p:nvSpPr>
          <p:cNvPr id="23" name="TextBox 22"/>
          <p:cNvSpPr txBox="1"/>
          <p:nvPr/>
        </p:nvSpPr>
        <p:spPr>
          <a:xfrm>
            <a:off x="574673" y="764960"/>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MTender key values</a:t>
            </a:r>
          </a:p>
        </p:txBody>
      </p:sp>
      <p:grpSp>
        <p:nvGrpSpPr>
          <p:cNvPr id="21" name="Grupo 2"/>
          <p:cNvGrpSpPr/>
          <p:nvPr/>
        </p:nvGrpSpPr>
        <p:grpSpPr>
          <a:xfrm>
            <a:off x="572432" y="1454016"/>
            <a:ext cx="8284912" cy="2795496"/>
            <a:chOff x="572432" y="1577841"/>
            <a:chExt cx="8284912" cy="2795496"/>
          </a:xfrm>
        </p:grpSpPr>
        <p:grpSp>
          <p:nvGrpSpPr>
            <p:cNvPr id="24" name="Group 23"/>
            <p:cNvGrpSpPr/>
            <p:nvPr/>
          </p:nvGrpSpPr>
          <p:grpSpPr>
            <a:xfrm>
              <a:off x="572432" y="3223480"/>
              <a:ext cx="8284912" cy="1149857"/>
              <a:chOff x="630489" y="2937863"/>
              <a:chExt cx="8284912" cy="1149857"/>
            </a:xfrm>
          </p:grpSpPr>
          <p:grpSp>
            <p:nvGrpSpPr>
              <p:cNvPr id="43" name="Group 42"/>
              <p:cNvGrpSpPr/>
              <p:nvPr/>
            </p:nvGrpSpPr>
            <p:grpSpPr>
              <a:xfrm>
                <a:off x="630489" y="2937863"/>
                <a:ext cx="8284912" cy="662610"/>
                <a:chOff x="630489" y="2361686"/>
                <a:chExt cx="8284912" cy="662610"/>
              </a:xfrm>
            </p:grpSpPr>
            <p:sp>
              <p:nvSpPr>
                <p:cNvPr id="45" name="Google Shape;249;p22"/>
                <p:cNvSpPr txBox="1"/>
                <p:nvPr/>
              </p:nvSpPr>
              <p:spPr>
                <a:xfrm>
                  <a:off x="1272942" y="2361686"/>
                  <a:ext cx="1414019" cy="662610"/>
                </a:xfrm>
                <a:prstGeom prst="rect">
                  <a:avLst/>
                </a:prstGeom>
                <a:noFill/>
                <a:ln>
                  <a:noFill/>
                </a:ln>
              </p:spPr>
              <p:txBody>
                <a:bodyPr spcFirstLastPara="1" wrap="square" lIns="91400" tIns="91400" rIns="91400" bIns="91400" anchor="ctr" anchorCtr="0">
                  <a:noAutofit/>
                </a:bodyPr>
                <a:lstStyle/>
                <a:p>
                  <a:pPr algn="ctr" fontAlgn="auto">
                    <a:spcBef>
                      <a:spcPts val="0"/>
                    </a:spcBef>
                    <a:spcAft>
                      <a:spcPts val="0"/>
                    </a:spcAft>
                    <a:buClr>
                      <a:srgbClr val="B6D7A8"/>
                    </a:buClr>
                    <a:buSzPts val="1800"/>
                    <a:buFont typeface="Arial"/>
                    <a:buNone/>
                  </a:pPr>
                  <a:r>
                    <a:rPr lang="en-GB" sz="1500" b="1" kern="0" dirty="0">
                      <a:solidFill>
                        <a:srgbClr val="58595B"/>
                      </a:solidFill>
                      <a:latin typeface="Franklin Gothic Book" panose="020B0503020102020204" pitchFamily="34" charset="0"/>
                      <a:cs typeface="Arial"/>
                      <a:sym typeface="Arial"/>
                    </a:rPr>
                    <a:t>Distributed </a:t>
                  </a:r>
                </a:p>
                <a:p>
                  <a:pPr algn="ctr" fontAlgn="auto">
                    <a:spcBef>
                      <a:spcPts val="0"/>
                    </a:spcBef>
                    <a:spcAft>
                      <a:spcPts val="0"/>
                    </a:spcAft>
                    <a:buClr>
                      <a:srgbClr val="B6D7A8"/>
                    </a:buClr>
                    <a:buSzPts val="1800"/>
                    <a:buFont typeface="Arial"/>
                    <a:buNone/>
                  </a:pPr>
                  <a:r>
                    <a:rPr lang="en-GB" sz="1500" b="1" kern="0" dirty="0">
                      <a:solidFill>
                        <a:srgbClr val="58595B"/>
                      </a:solidFill>
                      <a:latin typeface="Franklin Gothic Book" panose="020B0503020102020204" pitchFamily="34" charset="0"/>
                      <a:cs typeface="Arial"/>
                      <a:sym typeface="Arial"/>
                    </a:rPr>
                    <a:t>shared responsibility</a:t>
                  </a:r>
                </a:p>
              </p:txBody>
            </p:sp>
            <p:sp>
              <p:nvSpPr>
                <p:cNvPr id="46" name="Google Shape;250;p22"/>
                <p:cNvSpPr txBox="1"/>
                <p:nvPr/>
              </p:nvSpPr>
              <p:spPr>
                <a:xfrm>
                  <a:off x="2847975" y="2383127"/>
                  <a:ext cx="6067426" cy="619729"/>
                </a:xfrm>
                <a:prstGeom prst="rect">
                  <a:avLst/>
                </a:prstGeom>
                <a:solidFill>
                  <a:schemeClr val="bg1"/>
                </a:solidFill>
                <a:ln>
                  <a:noFill/>
                </a:ln>
              </p:spPr>
              <p:txBody>
                <a:bodyPr spcFirstLastPara="1" wrap="square" lIns="91400" tIns="91400" rIns="91400" bIns="91400" anchor="ctr" anchorCtr="0">
                  <a:noAutofit/>
                </a:bodyPr>
                <a:lstStyle/>
                <a:p>
                  <a:pPr fontAlgn="auto">
                    <a:lnSpc>
                      <a:spcPct val="115000"/>
                    </a:lnSpc>
                    <a:spcBef>
                      <a:spcPts val="0"/>
                    </a:spcBef>
                    <a:spcAft>
                      <a:spcPts val="0"/>
                    </a:spcAft>
                    <a:buClr>
                      <a:srgbClr val="FFFFFF"/>
                    </a:buClr>
                    <a:buSzPts val="1400"/>
                    <a:buFont typeface="Calibri"/>
                    <a:buNone/>
                  </a:pPr>
                  <a:r>
                    <a:rPr lang="en-GB" sz="1400" b="1" dirty="0" err="1">
                      <a:solidFill>
                        <a:srgbClr val="00AE9E"/>
                      </a:solidFill>
                      <a:latin typeface="Franklin Gothic Book" panose="020B0503020102020204" pitchFamily="34" charset="0"/>
                      <a:ea typeface="Calibri" panose="020F0502020204030204" pitchFamily="34" charset="0"/>
                    </a:rPr>
                    <a:t>MTender</a:t>
                  </a:r>
                  <a:r>
                    <a:rPr lang="en-GB" sz="1400" kern="0" dirty="0">
                      <a:solidFill>
                        <a:srgbClr val="00AE9E"/>
                      </a:solidFill>
                      <a:latin typeface="Franklin Gothic Book" panose="020B0503020102020204" pitchFamily="34" charset="0"/>
                      <a:ea typeface="Calibri"/>
                      <a:cs typeface="Calibri"/>
                      <a:sym typeface="Calibri"/>
                    </a:rPr>
                    <a:t> </a:t>
                  </a:r>
                  <a:r>
                    <a:rPr lang="en-GB" sz="1400" kern="0" dirty="0">
                      <a:solidFill>
                        <a:srgbClr val="58595B"/>
                      </a:solidFill>
                      <a:latin typeface="Franklin Gothic Book" panose="020B0503020102020204" pitchFamily="34" charset="0"/>
                      <a:ea typeface="Calibri"/>
                      <a:cs typeface="Calibri"/>
                      <a:sym typeface="Calibri"/>
                    </a:rPr>
                    <a:t>is both </a:t>
                  </a:r>
                  <a:r>
                    <a:rPr lang="en-GB" sz="1400" b="1" kern="0" dirty="0">
                      <a:solidFill>
                        <a:srgbClr val="58595B"/>
                      </a:solidFill>
                      <a:latin typeface="Franklin Gothic Book" panose="020B0503020102020204" pitchFamily="34" charset="0"/>
                      <a:ea typeface="Calibri"/>
                      <a:cs typeface="Calibri"/>
                      <a:sym typeface="Calibri"/>
                    </a:rPr>
                    <a:t>operated by the state administration and business</a:t>
                  </a:r>
                  <a:r>
                    <a:rPr lang="en-GB" sz="1400" kern="0" dirty="0">
                      <a:solidFill>
                        <a:srgbClr val="58595B"/>
                      </a:solidFill>
                      <a:latin typeface="Franklin Gothic Book" panose="020B0503020102020204" pitchFamily="34" charset="0"/>
                      <a:ea typeface="Calibri"/>
                      <a:cs typeface="Calibri"/>
                      <a:sym typeface="Calibri"/>
                    </a:rPr>
                    <a:t>, resulting in the responsibilities also being distributed amongst them</a:t>
                  </a:r>
                  <a:endParaRPr lang="en-GB" sz="1400" kern="0" dirty="0">
                    <a:solidFill>
                      <a:srgbClr val="58595B"/>
                    </a:solidFill>
                    <a:latin typeface="Franklin Gothic Book" panose="020B0503020102020204" pitchFamily="34" charset="0"/>
                    <a:cs typeface="Arial"/>
                    <a:sym typeface="Arial"/>
                  </a:endParaRPr>
                </a:p>
              </p:txBody>
            </p:sp>
            <p:sp>
              <p:nvSpPr>
                <p:cNvPr id="47" name="Google Shape;264;p22"/>
                <p:cNvSpPr/>
                <p:nvPr/>
              </p:nvSpPr>
              <p:spPr>
                <a:xfrm>
                  <a:off x="630489" y="2404991"/>
                  <a:ext cx="576000" cy="576000"/>
                </a:xfrm>
                <a:prstGeom prst="ellipse">
                  <a:avLst/>
                </a:prstGeom>
                <a:solidFill>
                  <a:srgbClr val="235AA6"/>
                </a:solidFill>
                <a:ln w="38100">
                  <a:solidFill>
                    <a:schemeClr val="bg1"/>
                  </a:solidFill>
                </a:ln>
              </p:spPr>
              <p:txBody>
                <a:bodyPr spcFirstLastPara="1" wrap="square" lIns="0" tIns="0" rIns="0" bIns="0" anchor="ctr" anchorCtr="0">
                  <a:noAutofit/>
                </a:bodyPr>
                <a:lstStyle/>
                <a:p>
                  <a:pPr algn="ctr" fontAlgn="auto">
                    <a:spcBef>
                      <a:spcPts val="0"/>
                    </a:spcBef>
                    <a:spcAft>
                      <a:spcPts val="0"/>
                    </a:spcAft>
                    <a:buClr>
                      <a:srgbClr val="073763"/>
                    </a:buClr>
                    <a:buSzPts val="1400"/>
                    <a:buFont typeface="Arial"/>
                    <a:buNone/>
                  </a:pPr>
                  <a:r>
                    <a:rPr lang="en-GB" sz="2400" b="1" kern="0" dirty="0" smtClean="0">
                      <a:latin typeface="Franklin Gothic Book" panose="020B0503020102020204" pitchFamily="34" charset="0"/>
                      <a:ea typeface="Helvetica Neue"/>
                      <a:cs typeface="Helvetica Neue"/>
                      <a:sym typeface="Helvetica Neue"/>
                    </a:rPr>
                    <a:t>10</a:t>
                  </a:r>
                  <a:endParaRPr lang="en-GB" sz="2400" b="1" kern="0" dirty="0">
                    <a:latin typeface="Franklin Gothic Book" panose="020B0503020102020204" pitchFamily="34" charset="0"/>
                    <a:ea typeface="Helvetica Neue"/>
                    <a:cs typeface="Helvetica Neue"/>
                    <a:sym typeface="Helvetica Neue"/>
                  </a:endParaRPr>
                </a:p>
              </p:txBody>
            </p:sp>
          </p:grpSp>
          <p:sp>
            <p:nvSpPr>
              <p:cNvPr id="44" name="Rectangle 43"/>
              <p:cNvSpPr/>
              <p:nvPr/>
            </p:nvSpPr>
            <p:spPr>
              <a:xfrm>
                <a:off x="2847963" y="3589019"/>
                <a:ext cx="6067426" cy="49870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600"/>
                  </a:spcAft>
                </a:pPr>
                <a:r>
                  <a:rPr lang="en-GB" sz="1050" i="1" dirty="0">
                    <a:solidFill>
                      <a:srgbClr val="58595B"/>
                    </a:solidFill>
                    <a:latin typeface="Franklin Gothic Book" panose="020B0503020102020204" pitchFamily="34" charset="0"/>
                  </a:rPr>
                  <a:t>e.g. any of the stakeholders involved cannot decide on their own to modify a procurement procedure or the system workflow, so corruptive or abusive practices are avoided</a:t>
                </a:r>
              </a:p>
            </p:txBody>
          </p:sp>
        </p:grpSp>
        <p:grpSp>
          <p:nvGrpSpPr>
            <p:cNvPr id="25" name="Group 24"/>
            <p:cNvGrpSpPr/>
            <p:nvPr/>
          </p:nvGrpSpPr>
          <p:grpSpPr>
            <a:xfrm>
              <a:off x="572432" y="1577841"/>
              <a:ext cx="8154175" cy="1328556"/>
              <a:chOff x="630489" y="5380620"/>
              <a:chExt cx="8154175" cy="1328556"/>
            </a:xfrm>
          </p:grpSpPr>
          <p:sp>
            <p:nvSpPr>
              <p:cNvPr id="26" name="Rectangle 25"/>
              <p:cNvSpPr/>
              <p:nvPr/>
            </p:nvSpPr>
            <p:spPr>
              <a:xfrm>
                <a:off x="2847963" y="6210475"/>
                <a:ext cx="5781674" cy="49870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600"/>
                  </a:spcAft>
                </a:pPr>
                <a:r>
                  <a:rPr lang="en-GB" sz="1050" i="1" dirty="0">
                    <a:solidFill>
                      <a:srgbClr val="58595B"/>
                    </a:solidFill>
                    <a:latin typeface="Franklin Gothic Book" panose="020B0503020102020204" pitchFamily="34" charset="0"/>
                  </a:rPr>
                  <a:t>e.g. NEPPs are willing to perform greater promotional activities to attract more economic operators into the procurement process, so they collect more fees</a:t>
                </a:r>
              </a:p>
            </p:txBody>
          </p:sp>
          <p:grpSp>
            <p:nvGrpSpPr>
              <p:cNvPr id="27" name="Group 26"/>
              <p:cNvGrpSpPr/>
              <p:nvPr/>
            </p:nvGrpSpPr>
            <p:grpSpPr>
              <a:xfrm>
                <a:off x="630489" y="5380620"/>
                <a:ext cx="8154175" cy="815393"/>
                <a:chOff x="630489" y="2383127"/>
                <a:chExt cx="8154175" cy="815393"/>
              </a:xfrm>
            </p:grpSpPr>
            <p:sp>
              <p:nvSpPr>
                <p:cNvPr id="40" name="Google Shape;249;p22"/>
                <p:cNvSpPr txBox="1"/>
                <p:nvPr/>
              </p:nvSpPr>
              <p:spPr>
                <a:xfrm>
                  <a:off x="1272942" y="2535910"/>
                  <a:ext cx="1414019" cy="662610"/>
                </a:xfrm>
                <a:prstGeom prst="rect">
                  <a:avLst/>
                </a:prstGeom>
                <a:noFill/>
                <a:ln>
                  <a:noFill/>
                </a:ln>
              </p:spPr>
              <p:txBody>
                <a:bodyPr spcFirstLastPara="1" wrap="square" lIns="91400" tIns="91400" rIns="91400" bIns="91400" anchor="ctr" anchorCtr="0">
                  <a:noAutofit/>
                </a:bodyPr>
                <a:lstStyle/>
                <a:p>
                  <a:pPr algn="ctr" fontAlgn="auto">
                    <a:spcBef>
                      <a:spcPts val="0"/>
                    </a:spcBef>
                    <a:spcAft>
                      <a:spcPts val="0"/>
                    </a:spcAft>
                    <a:buClr>
                      <a:srgbClr val="B6D7A8"/>
                    </a:buClr>
                    <a:buSzPts val="1800"/>
                    <a:buFont typeface="Arial"/>
                    <a:buNone/>
                  </a:pPr>
                  <a:r>
                    <a:rPr lang="en-GB" sz="1500" b="1" kern="0" dirty="0">
                      <a:solidFill>
                        <a:srgbClr val="58595B"/>
                      </a:solidFill>
                      <a:latin typeface="Franklin Gothic Book" panose="020B0503020102020204" pitchFamily="34" charset="0"/>
                      <a:cs typeface="Arial"/>
                      <a:sym typeface="Arial"/>
                    </a:rPr>
                    <a:t>Greater competition</a:t>
                  </a:r>
                  <a:endParaRPr lang="en-GB" sz="1500" kern="0" dirty="0">
                    <a:solidFill>
                      <a:srgbClr val="58595B"/>
                    </a:solidFill>
                    <a:latin typeface="Franklin Gothic Book" panose="020B0503020102020204" pitchFamily="34" charset="0"/>
                    <a:cs typeface="Arial"/>
                    <a:sym typeface="Arial"/>
                  </a:endParaRPr>
                </a:p>
              </p:txBody>
            </p:sp>
            <p:sp>
              <p:nvSpPr>
                <p:cNvPr id="41" name="Google Shape;250;p22"/>
                <p:cNvSpPr txBox="1"/>
                <p:nvPr/>
              </p:nvSpPr>
              <p:spPr>
                <a:xfrm>
                  <a:off x="2847975" y="2383127"/>
                  <a:ext cx="5936689" cy="619729"/>
                </a:xfrm>
                <a:prstGeom prst="rect">
                  <a:avLst/>
                </a:prstGeom>
                <a:solidFill>
                  <a:schemeClr val="bg1"/>
                </a:solidFill>
                <a:ln>
                  <a:noFill/>
                </a:ln>
              </p:spPr>
              <p:txBody>
                <a:bodyPr spcFirstLastPara="1" wrap="square" lIns="91400" tIns="91400" rIns="91400" bIns="91400" anchor="ctr" anchorCtr="0">
                  <a:noAutofit/>
                </a:bodyPr>
                <a:lstStyle/>
                <a:p>
                  <a:pPr fontAlgn="auto">
                    <a:lnSpc>
                      <a:spcPct val="115000"/>
                    </a:lnSpc>
                    <a:spcBef>
                      <a:spcPts val="0"/>
                    </a:spcBef>
                    <a:spcAft>
                      <a:spcPts val="0"/>
                    </a:spcAft>
                    <a:buClr>
                      <a:srgbClr val="FFFFFF"/>
                    </a:buClr>
                    <a:buSzPts val="1400"/>
                    <a:buFont typeface="Calibri"/>
                    <a:buNone/>
                  </a:pPr>
                  <a:r>
                    <a:rPr lang="en-GB" sz="1400" dirty="0">
                      <a:solidFill>
                        <a:srgbClr val="58595B"/>
                      </a:solidFill>
                      <a:latin typeface="Franklin Gothic Book" panose="020B0503020102020204" pitchFamily="34" charset="0"/>
                      <a:ea typeface="Calibri" panose="020F0502020204030204" pitchFamily="34" charset="0"/>
                    </a:rPr>
                    <a:t>Networking Electronic Platforms have </a:t>
                  </a:r>
                  <a:r>
                    <a:rPr lang="en-GB" sz="1400" b="1" dirty="0">
                      <a:solidFill>
                        <a:srgbClr val="58595B"/>
                      </a:solidFill>
                      <a:latin typeface="Franklin Gothic Book" panose="020B0503020102020204" pitchFamily="34" charset="0"/>
                      <a:ea typeface="Calibri" panose="020F0502020204030204" pitchFamily="34" charset="0"/>
                    </a:rPr>
                    <a:t>incentives to increase the participation from economic operators</a:t>
                  </a:r>
                  <a:r>
                    <a:rPr lang="en-GB" sz="1400" dirty="0">
                      <a:solidFill>
                        <a:srgbClr val="58595B"/>
                      </a:solidFill>
                      <a:latin typeface="Franklin Gothic Book" panose="020B0503020102020204" pitchFamily="34" charset="0"/>
                      <a:ea typeface="Calibri" panose="020F0502020204030204" pitchFamily="34" charset="0"/>
                    </a:rPr>
                    <a:t> as their business model relies on fees upon submission of bids</a:t>
                  </a:r>
                  <a:r>
                    <a:rPr lang="en-GB" sz="1400" kern="0" dirty="0">
                      <a:solidFill>
                        <a:srgbClr val="58595B"/>
                      </a:solidFill>
                      <a:latin typeface="Franklin Gothic Book" panose="020B0503020102020204" pitchFamily="34" charset="0"/>
                      <a:ea typeface="Calibri"/>
                      <a:cs typeface="Calibri"/>
                      <a:sym typeface="Calibri"/>
                    </a:rPr>
                    <a:t>, therefore, the greater the participation is in each procedure, the greater the fees they collect.</a:t>
                  </a:r>
                </a:p>
              </p:txBody>
            </p:sp>
            <p:sp>
              <p:nvSpPr>
                <p:cNvPr id="42" name="Google Shape;264;p22"/>
                <p:cNvSpPr/>
                <p:nvPr/>
              </p:nvSpPr>
              <p:spPr>
                <a:xfrm>
                  <a:off x="630489" y="2404991"/>
                  <a:ext cx="576000" cy="576000"/>
                </a:xfrm>
                <a:prstGeom prst="ellipse">
                  <a:avLst/>
                </a:prstGeom>
                <a:solidFill>
                  <a:srgbClr val="235AA6"/>
                </a:solidFill>
                <a:ln w="38100">
                  <a:solidFill>
                    <a:schemeClr val="bg1"/>
                  </a:solidFill>
                </a:ln>
              </p:spPr>
              <p:txBody>
                <a:bodyPr spcFirstLastPara="1" wrap="square" lIns="0" tIns="0" rIns="0" bIns="0" anchor="ctr" anchorCtr="0">
                  <a:noAutofit/>
                </a:bodyPr>
                <a:lstStyle/>
                <a:p>
                  <a:pPr algn="ctr" fontAlgn="auto">
                    <a:spcBef>
                      <a:spcPts val="0"/>
                    </a:spcBef>
                    <a:spcAft>
                      <a:spcPts val="0"/>
                    </a:spcAft>
                    <a:buClr>
                      <a:srgbClr val="073763"/>
                    </a:buClr>
                    <a:buSzPts val="1400"/>
                    <a:buFont typeface="Arial"/>
                    <a:buNone/>
                  </a:pPr>
                  <a:r>
                    <a:rPr lang="en-GB" sz="2400" b="1" kern="0" dirty="0">
                      <a:latin typeface="Franklin Gothic Book" panose="020B0503020102020204" pitchFamily="34" charset="0"/>
                      <a:ea typeface="Helvetica Neue"/>
                      <a:cs typeface="Helvetica Neue"/>
                      <a:sym typeface="Helvetica Neue"/>
                    </a:rPr>
                    <a:t>9</a:t>
                  </a:r>
                </a:p>
              </p:txBody>
            </p:sp>
          </p:grpSp>
        </p:grpSp>
      </p:grpSp>
      <p:sp>
        <p:nvSpPr>
          <p:cNvPr id="3" name="Date Placeholder 2"/>
          <p:cNvSpPr>
            <a:spLocks noGrp="1"/>
          </p:cNvSpPr>
          <p:nvPr>
            <p:ph type="dt" sz="half" idx="2"/>
          </p:nvPr>
        </p:nvSpPr>
        <p:spPr/>
        <p:txBody>
          <a:bodyPr/>
          <a:lstStyle/>
          <a:p>
            <a:fld id="{35298B2B-37C0-42F1-B81D-BF477E3667A0}" type="datetime3">
              <a:rPr lang="en-GB" smtClean="0"/>
              <a:t>7 July, 2020</a:t>
            </a:fld>
            <a:endParaRPr lang="en-GB" dirty="0"/>
          </a:p>
        </p:txBody>
      </p:sp>
      <p:sp>
        <p:nvSpPr>
          <p:cNvPr id="4" name="Slide Number Placeholder 3"/>
          <p:cNvSpPr>
            <a:spLocks noGrp="1"/>
          </p:cNvSpPr>
          <p:nvPr>
            <p:ph type="sldNum" sz="quarter" idx="4"/>
          </p:nvPr>
        </p:nvSpPr>
        <p:spPr/>
        <p:txBody>
          <a:bodyPr/>
          <a:lstStyle/>
          <a:p>
            <a:fld id="{71F9F866-B438-9445-8D9F-1F8FF6608833}" type="slidenum">
              <a:rPr lang="en-GB" smtClean="0"/>
              <a:pPr/>
              <a:t>60</a:t>
            </a:fld>
            <a:endParaRPr lang="en-GB" dirty="0"/>
          </a:p>
        </p:txBody>
      </p:sp>
    </p:spTree>
    <p:extLst>
      <p:ext uri="{BB962C8B-B14F-4D97-AF65-F5344CB8AC3E}">
        <p14:creationId xmlns:p14="http://schemas.microsoft.com/office/powerpoint/2010/main" val="18441599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27419485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208"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spcAft>
                <a:spcPts val="600"/>
              </a:spcAft>
            </a:pPr>
            <a:endParaRPr lang="en-GB"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1"/>
          <p:cNvSpPr>
            <a:spLocks noGrp="1"/>
          </p:cNvSpPr>
          <p:nvPr>
            <p:ph type="title"/>
          </p:nvPr>
        </p:nvSpPr>
        <p:spPr/>
        <p:txBody>
          <a:bodyPr/>
          <a:lstStyle/>
          <a:p>
            <a:r>
              <a:rPr lang="en-GB" dirty="0"/>
              <a:t>Workshop agenda – 1</a:t>
            </a:r>
            <a:r>
              <a:rPr lang="en-GB" baseline="30000" dirty="0"/>
              <a:t>st</a:t>
            </a:r>
            <a:r>
              <a:rPr lang="en-GB" dirty="0"/>
              <a:t> Day</a:t>
            </a:r>
          </a:p>
        </p:txBody>
      </p:sp>
      <p:sp>
        <p:nvSpPr>
          <p:cNvPr id="3" name="Date Placeholder 2"/>
          <p:cNvSpPr>
            <a:spLocks noGrp="1"/>
          </p:cNvSpPr>
          <p:nvPr>
            <p:ph type="dt" sz="half" idx="2"/>
          </p:nvPr>
        </p:nvSpPr>
        <p:spPr/>
        <p:txBody>
          <a:bodyPr/>
          <a:lstStyle/>
          <a:p>
            <a:fld id="{501AE2BE-4358-472C-9E30-0237E89B2C51}" type="datetime3">
              <a:rPr lang="en-GB" smtClean="0"/>
              <a:t>7 July, 2020</a:t>
            </a:fld>
            <a:endParaRPr lang="en-GB" dirty="0"/>
          </a:p>
        </p:txBody>
      </p:sp>
      <p:sp>
        <p:nvSpPr>
          <p:cNvPr id="5" name="Slide Number Placeholder 4"/>
          <p:cNvSpPr>
            <a:spLocks noGrp="1"/>
          </p:cNvSpPr>
          <p:nvPr>
            <p:ph type="sldNum" sz="quarter" idx="4"/>
          </p:nvPr>
        </p:nvSpPr>
        <p:spPr/>
        <p:txBody>
          <a:bodyPr/>
          <a:lstStyle/>
          <a:p>
            <a:fld id="{71F9F866-B438-9445-8D9F-1F8FF6608833}" type="slidenum">
              <a:rPr lang="en-GB" smtClean="0"/>
              <a:pPr/>
              <a:t>61</a:t>
            </a:fld>
            <a:endParaRPr lang="en-GB" dirty="0"/>
          </a:p>
        </p:txBody>
      </p:sp>
      <p:graphicFrame>
        <p:nvGraphicFramePr>
          <p:cNvPr id="9" name="Table 8"/>
          <p:cNvGraphicFramePr>
            <a:graphicFrameLocks noGrp="1"/>
          </p:cNvGraphicFramePr>
          <p:nvPr>
            <p:extLst>
              <p:ext uri="{D42A27DB-BD31-4B8C-83A1-F6EECF244321}">
                <p14:modId xmlns:p14="http://schemas.microsoft.com/office/powerpoint/2010/main" val="792873124"/>
              </p:ext>
            </p:extLst>
          </p:nvPr>
        </p:nvGraphicFramePr>
        <p:xfrm>
          <a:off x="669189" y="693059"/>
          <a:ext cx="7563122" cy="5840711"/>
        </p:xfrm>
        <a:graphic>
          <a:graphicData uri="http://schemas.openxmlformats.org/drawingml/2006/table">
            <a:tbl>
              <a:tblPr firstRow="1" firstCol="1" bandRow="1">
                <a:tableStyleId>{8EC20E35-A176-4012-BC5E-935CFFF8708E}</a:tableStyleId>
              </a:tblPr>
              <a:tblGrid>
                <a:gridCol w="1706400">
                  <a:extLst>
                    <a:ext uri="{9D8B030D-6E8A-4147-A177-3AD203B41FA5}">
                      <a16:colId xmlns="" xmlns:a16="http://schemas.microsoft.com/office/drawing/2014/main" val="20000"/>
                    </a:ext>
                  </a:extLst>
                </a:gridCol>
                <a:gridCol w="5856722">
                  <a:extLst>
                    <a:ext uri="{9D8B030D-6E8A-4147-A177-3AD203B41FA5}">
                      <a16:colId xmlns="" xmlns:a16="http://schemas.microsoft.com/office/drawing/2014/main" val="20001"/>
                    </a:ext>
                  </a:extLst>
                </a:gridCol>
              </a:tblGrid>
              <a:tr h="130179">
                <a:tc gridSpan="2">
                  <a:txBody>
                    <a:bodyPr/>
                    <a:lstStyle/>
                    <a:p>
                      <a:pPr algn="ctr">
                        <a:lnSpc>
                          <a:spcPct val="107000"/>
                        </a:lnSpc>
                        <a:spcAft>
                          <a:spcPts val="0"/>
                        </a:spcAft>
                      </a:pPr>
                      <a:r>
                        <a:rPr lang="en-GB" sz="1400" dirty="0">
                          <a:solidFill>
                            <a:schemeClr val="tx1"/>
                          </a:solidFill>
                          <a:effectLst/>
                          <a:latin typeface="Franklin Gothic Book" panose="020B0503020102020204" pitchFamily="34" charset="0"/>
                        </a:rPr>
                        <a:t>Thursday 7th November</a:t>
                      </a:r>
                      <a:endParaRPr lang="en-GB" sz="1400" dirty="0">
                        <a:solidFill>
                          <a:schemeClr val="tx1"/>
                        </a:solidFill>
                        <a:effectLst/>
                        <a:latin typeface="Franklin Gothic Book" panose="020B0503020102020204" pitchFamily="34" charset="0"/>
                        <a:ea typeface="Calibri" panose="020F0502020204030204" pitchFamily="34" charset="0"/>
                        <a:cs typeface="Times New Roman" panose="02020603050405020304" pitchFamily="18" charset="0"/>
                      </a:endParaRPr>
                    </a:p>
                  </a:txBody>
                  <a:tcPr marL="22521" marR="22521" marT="315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lnSpc>
                          <a:spcPct val="107000"/>
                        </a:lnSpc>
                        <a:spcAft>
                          <a:spcPts val="0"/>
                        </a:spcAft>
                      </a:pPr>
                      <a:endParaRPr lang="es-ES" sz="1400" dirty="0">
                        <a:solidFill>
                          <a:schemeClr val="tx1"/>
                        </a:solidFill>
                        <a:effectLst/>
                        <a:latin typeface="Franklin Gothic Book" panose="020B0503020102020204" pitchFamily="34" charset="0"/>
                        <a:ea typeface="Calibri" panose="020F0502020204030204" pitchFamily="34" charset="0"/>
                        <a:cs typeface="Times New Roman" panose="02020603050405020304" pitchFamily="18" charset="0"/>
                      </a:endParaRPr>
                    </a:p>
                  </a:txBody>
                  <a:tcPr marL="22521" marR="22521" marT="315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148765">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GB" sz="1400" b="1" dirty="0">
                          <a:solidFill>
                            <a:schemeClr val="tx1"/>
                          </a:solidFill>
                          <a:effectLst/>
                          <a:latin typeface="Franklin Gothic Book" panose="020B0503020102020204" pitchFamily="34" charset="0"/>
                          <a:cs typeface="Times New Roman" panose="02020603050405020304" pitchFamily="18" charset="0"/>
                        </a:rPr>
                        <a:t>9.15 – 9.30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nSpc>
                          <a:spcPct val="107000"/>
                        </a:lnSpc>
                        <a:spcAft>
                          <a:spcPts val="0"/>
                        </a:spcAft>
                        <a:buFont typeface="Arial" panose="020B0604020202020204" pitchFamily="34" charset="0"/>
                        <a:buNone/>
                        <a:tabLst>
                          <a:tab pos="457200" algn="l"/>
                        </a:tabLst>
                      </a:pPr>
                      <a:r>
                        <a:rPr lang="en-GB" sz="1100" b="1" dirty="0">
                          <a:effectLst/>
                          <a:latin typeface="Franklin Gothic Book" panose="020B0503020102020204" pitchFamily="34" charset="0"/>
                          <a:cs typeface="Times New Roman" panose="02020603050405020304" pitchFamily="18" charset="0"/>
                        </a:rPr>
                        <a:t>Welcome</a:t>
                      </a:r>
                      <a:r>
                        <a:rPr lang="en-GB" sz="1100" b="1" baseline="0" dirty="0">
                          <a:effectLst/>
                          <a:latin typeface="Franklin Gothic Book" panose="020B0503020102020204" pitchFamily="34" charset="0"/>
                          <a:cs typeface="Times New Roman" panose="02020603050405020304" pitchFamily="18" charset="0"/>
                        </a:rPr>
                        <a:t> and presentations</a:t>
                      </a:r>
                      <a:endParaRPr lang="en-GB" sz="1100" b="1" dirty="0">
                        <a:effectLst/>
                        <a:latin typeface="Franklin Gothic Book" panose="020B0503020102020204" pitchFamily="34" charset="0"/>
                        <a:cs typeface="Times New Roman" panose="02020603050405020304" pitchFamily="18" charset="0"/>
                      </a:endParaRP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98798">
                <a:tc>
                  <a:txBody>
                    <a:bodyPr/>
                    <a:lstStyle/>
                    <a:p>
                      <a:pPr>
                        <a:lnSpc>
                          <a:spcPct val="107000"/>
                        </a:lnSpc>
                        <a:spcAft>
                          <a:spcPts val="0"/>
                        </a:spcAft>
                      </a:pPr>
                      <a:r>
                        <a:rPr lang="en-GB" sz="1400" b="1" dirty="0">
                          <a:solidFill>
                            <a:schemeClr val="tx1"/>
                          </a:solidFill>
                          <a:effectLst/>
                          <a:latin typeface="Franklin Gothic Book" panose="020B0503020102020204" pitchFamily="34" charset="0"/>
                          <a:cs typeface="Times New Roman" panose="02020603050405020304" pitchFamily="18" charset="0"/>
                        </a:rPr>
                        <a:t>9.30 – 10.30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n-GB" sz="1100" b="1" dirty="0">
                          <a:effectLst/>
                          <a:latin typeface="Franklin Gothic Book" panose="020B0503020102020204" pitchFamily="34" charset="0"/>
                          <a:cs typeface="Times New Roman" panose="02020603050405020304" pitchFamily="18" charset="0"/>
                        </a:rPr>
                        <a:t>EU Delegation project presentation </a:t>
                      </a:r>
                      <a:endParaRPr lang="en-GB" sz="1100" dirty="0">
                        <a:effectLst/>
                        <a:latin typeface="Franklin Gothic Book" panose="020B0503020102020204" pitchFamily="34" charset="0"/>
                        <a:cs typeface="Times New Roman" panose="02020603050405020304" pitchFamily="18" charset="0"/>
                      </a:endParaRPr>
                    </a:p>
                    <a:p>
                      <a:pPr>
                        <a:lnSpc>
                          <a:spcPct val="107000"/>
                        </a:lnSpc>
                        <a:spcAft>
                          <a:spcPts val="0"/>
                        </a:spcAft>
                      </a:pPr>
                      <a:r>
                        <a:rPr lang="en-GB" sz="1100" i="1" dirty="0">
                          <a:effectLst/>
                          <a:latin typeface="Franklin Gothic Book" panose="020B0503020102020204" pitchFamily="34" charset="0"/>
                          <a:cs typeface="Times New Roman" panose="02020603050405020304" pitchFamily="18" charset="0"/>
                        </a:rPr>
                        <a:t>TBC, EU Delegation representative</a:t>
                      </a:r>
                      <a:endParaRPr lang="en-GB" sz="1100" dirty="0">
                        <a:effectLst/>
                        <a:latin typeface="Franklin Gothic Book" panose="020B0503020102020204" pitchFamily="34" charset="0"/>
                        <a:cs typeface="Times New Roman" panose="02020603050405020304" pitchFamily="18" charset="0"/>
                      </a:endParaRP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451473">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GB" sz="1400" b="1" dirty="0">
                          <a:solidFill>
                            <a:schemeClr val="tx1"/>
                          </a:solidFill>
                          <a:effectLst/>
                          <a:latin typeface="Franklin Gothic Book" panose="020B0503020102020204" pitchFamily="34" charset="0"/>
                          <a:cs typeface="Times New Roman" panose="02020603050405020304" pitchFamily="18" charset="0"/>
                        </a:rPr>
                        <a:t>10.30 – 11.00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n-GB" sz="1100" b="1" dirty="0">
                          <a:effectLst/>
                          <a:latin typeface="Franklin Gothic Book" panose="020B0503020102020204" pitchFamily="34" charset="0"/>
                          <a:cs typeface="Times New Roman" panose="02020603050405020304" pitchFamily="18" charset="0"/>
                        </a:rPr>
                        <a:t>EBRD Project presentation</a:t>
                      </a:r>
                      <a:endParaRPr lang="en-GB" sz="1100" dirty="0">
                        <a:effectLst/>
                        <a:latin typeface="Franklin Gothic Book" panose="020B0503020102020204" pitchFamily="34" charset="0"/>
                        <a:cs typeface="Times New Roman" panose="02020603050405020304" pitchFamily="18" charset="0"/>
                      </a:endParaRPr>
                    </a:p>
                    <a:p>
                      <a:pPr>
                        <a:lnSpc>
                          <a:spcPct val="107000"/>
                        </a:lnSpc>
                        <a:spcAft>
                          <a:spcPts val="0"/>
                        </a:spcAft>
                      </a:pPr>
                      <a:r>
                        <a:rPr lang="en-GB" sz="1100" i="1" dirty="0">
                          <a:effectLst/>
                          <a:latin typeface="Franklin Gothic Book" panose="020B0503020102020204" pitchFamily="34" charset="0"/>
                          <a:cs typeface="Times New Roman" panose="02020603050405020304" pitchFamily="18" charset="0"/>
                        </a:rPr>
                        <a:t>Xavier </a:t>
                      </a:r>
                      <a:r>
                        <a:rPr lang="en-GB" sz="1100" i="1" dirty="0" err="1">
                          <a:effectLst/>
                          <a:latin typeface="Franklin Gothic Book" panose="020B0503020102020204" pitchFamily="34" charset="0"/>
                          <a:cs typeface="Times New Roman" panose="02020603050405020304" pitchFamily="18" charset="0"/>
                        </a:rPr>
                        <a:t>Quer</a:t>
                      </a:r>
                      <a:r>
                        <a:rPr lang="en-GB" sz="1100" i="1" dirty="0">
                          <a:effectLst/>
                          <a:latin typeface="Franklin Gothic Book" panose="020B0503020102020204" pitchFamily="34" charset="0"/>
                          <a:cs typeface="Times New Roman" panose="02020603050405020304" pitchFamily="18" charset="0"/>
                        </a:rPr>
                        <a:t>, everis</a:t>
                      </a:r>
                      <a:endParaRPr lang="en-GB" sz="1100" dirty="0">
                        <a:effectLst/>
                        <a:latin typeface="Franklin Gothic Book" panose="020B0503020102020204" pitchFamily="34" charset="0"/>
                        <a:cs typeface="Times New Roman" panose="02020603050405020304" pitchFamily="18" charset="0"/>
                      </a:endParaRP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cs typeface="Times New Roman" panose="02020603050405020304" pitchFamily="18" charset="0"/>
                        </a:rPr>
                        <a:t>Reform objectives</a:t>
                      </a: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cs typeface="Times New Roman" panose="02020603050405020304" pitchFamily="18" charset="0"/>
                        </a:rPr>
                        <a:t>Stakeholders involved</a:t>
                      </a: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148765">
                <a:tc>
                  <a:txBody>
                    <a:bodyPr/>
                    <a:lstStyle/>
                    <a:p>
                      <a:pPr>
                        <a:lnSpc>
                          <a:spcPct val="107000"/>
                        </a:lnSpc>
                        <a:spcAft>
                          <a:spcPts val="0"/>
                        </a:spcAft>
                      </a:pPr>
                      <a:r>
                        <a:rPr lang="en-GB" sz="1400" b="1" dirty="0">
                          <a:solidFill>
                            <a:schemeClr val="tx1"/>
                          </a:solidFill>
                          <a:effectLst/>
                          <a:latin typeface="Franklin Gothic Book" panose="020B0503020102020204" pitchFamily="34" charset="0"/>
                          <a:cs typeface="Times New Roman" panose="02020603050405020304" pitchFamily="18" charset="0"/>
                        </a:rPr>
                        <a:t>11.00 – 11.30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n-GB" sz="1100" b="1" dirty="0">
                          <a:effectLst/>
                          <a:latin typeface="Franklin Gothic Book" panose="020B0503020102020204" pitchFamily="34" charset="0"/>
                          <a:cs typeface="Times New Roman" panose="02020603050405020304" pitchFamily="18" charset="0"/>
                        </a:rPr>
                        <a:t>Coffee break</a:t>
                      </a:r>
                      <a:endParaRPr lang="en-GB" sz="1100" dirty="0">
                        <a:effectLst/>
                        <a:latin typeface="Franklin Gothic Book" panose="020B0503020102020204" pitchFamily="34" charset="0"/>
                        <a:cs typeface="Times New Roman" panose="02020603050405020304" pitchFamily="18" charset="0"/>
                      </a:endParaRP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552376">
                <a:tc>
                  <a:txBody>
                    <a:bodyPr/>
                    <a:lstStyle/>
                    <a:p>
                      <a:pPr>
                        <a:lnSpc>
                          <a:spcPct val="107000"/>
                        </a:lnSpc>
                        <a:spcAft>
                          <a:spcPts val="0"/>
                        </a:spcAft>
                      </a:pPr>
                      <a:r>
                        <a:rPr lang="en-GB" sz="1400" b="1" dirty="0">
                          <a:solidFill>
                            <a:schemeClr val="tx1"/>
                          </a:solidFill>
                          <a:effectLst/>
                          <a:latin typeface="Franklin Gothic Book" panose="020B0503020102020204" pitchFamily="34" charset="0"/>
                          <a:cs typeface="Times New Roman" panose="02020603050405020304" pitchFamily="18" charset="0"/>
                        </a:rPr>
                        <a:t>11.30– 13.00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n-GB" sz="1100" b="1" dirty="0">
                          <a:effectLst/>
                          <a:latin typeface="Franklin Gothic Book" panose="020B0503020102020204" pitchFamily="34" charset="0"/>
                          <a:cs typeface="Times New Roman" panose="02020603050405020304" pitchFamily="18" charset="0"/>
                        </a:rPr>
                        <a:t>Business concept of the reform</a:t>
                      </a:r>
                      <a:endParaRPr lang="en-GB" sz="1100" dirty="0">
                        <a:effectLst/>
                        <a:latin typeface="Franklin Gothic Book" panose="020B0503020102020204" pitchFamily="34" charset="0"/>
                        <a:cs typeface="Times New Roman" panose="02020603050405020304" pitchFamily="18" charset="0"/>
                      </a:endParaRPr>
                    </a:p>
                    <a:p>
                      <a:pPr>
                        <a:lnSpc>
                          <a:spcPct val="107000"/>
                        </a:lnSpc>
                        <a:spcAft>
                          <a:spcPts val="0"/>
                        </a:spcAft>
                      </a:pPr>
                      <a:r>
                        <a:rPr lang="en-GB" sz="1100" i="1" dirty="0">
                          <a:effectLst/>
                          <a:latin typeface="Franklin Gothic Book" panose="020B0503020102020204" pitchFamily="34" charset="0"/>
                          <a:cs typeface="Times New Roman" panose="02020603050405020304" pitchFamily="18" charset="0"/>
                        </a:rPr>
                        <a:t>Daniel Arosa, everis</a:t>
                      </a:r>
                      <a:endParaRPr lang="en-GB" sz="1100" dirty="0">
                        <a:effectLst/>
                        <a:latin typeface="Franklin Gothic Book" panose="020B0503020102020204" pitchFamily="34" charset="0"/>
                        <a:cs typeface="Times New Roman" panose="02020603050405020304" pitchFamily="18" charset="0"/>
                      </a:endParaRP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cs typeface="Times New Roman" panose="02020603050405020304" pitchFamily="18" charset="0"/>
                        </a:rPr>
                        <a:t>Reform concept</a:t>
                      </a: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cs typeface="Times New Roman" panose="02020603050405020304" pitchFamily="18" charset="0"/>
                        </a:rPr>
                        <a:t>Reform principles</a:t>
                      </a: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cs typeface="Times New Roman" panose="02020603050405020304" pitchFamily="18" charset="0"/>
                        </a:rPr>
                        <a:t>Main pillars of the reform</a:t>
                      </a: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148765">
                <a:tc>
                  <a:txBody>
                    <a:bodyPr/>
                    <a:lstStyle/>
                    <a:p>
                      <a:pPr>
                        <a:lnSpc>
                          <a:spcPct val="107000"/>
                        </a:lnSpc>
                        <a:spcAft>
                          <a:spcPts val="0"/>
                        </a:spcAft>
                      </a:pPr>
                      <a:r>
                        <a:rPr lang="en-GB" sz="1400" b="1" dirty="0">
                          <a:solidFill>
                            <a:schemeClr val="tx1"/>
                          </a:solidFill>
                          <a:effectLst/>
                          <a:latin typeface="Franklin Gothic Book" panose="020B0503020102020204" pitchFamily="34" charset="0"/>
                          <a:cs typeface="Times New Roman" panose="02020603050405020304" pitchFamily="18" charset="0"/>
                        </a:rPr>
                        <a:t>13.00 – 14.30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n-GB" sz="1100" b="1" dirty="0">
                          <a:effectLst/>
                          <a:latin typeface="Franklin Gothic Book" panose="020B0503020102020204" pitchFamily="34" charset="0"/>
                          <a:cs typeface="Times New Roman" panose="02020603050405020304" pitchFamily="18" charset="0"/>
                        </a:rPr>
                        <a:t>Lunch break</a:t>
                      </a:r>
                      <a:endParaRPr lang="en-GB" sz="1100" dirty="0">
                        <a:effectLst/>
                        <a:latin typeface="Franklin Gothic Book" panose="020B0503020102020204" pitchFamily="34" charset="0"/>
                        <a:cs typeface="Times New Roman" panose="02020603050405020304" pitchFamily="18" charset="0"/>
                      </a:endParaRP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r h="653278">
                <a:tc>
                  <a:txBody>
                    <a:bodyPr/>
                    <a:lstStyle/>
                    <a:p>
                      <a:pPr>
                        <a:lnSpc>
                          <a:spcPct val="107000"/>
                        </a:lnSpc>
                        <a:spcAft>
                          <a:spcPts val="0"/>
                        </a:spcAft>
                      </a:pPr>
                      <a:r>
                        <a:rPr lang="en-GB" sz="1400" b="1" dirty="0">
                          <a:solidFill>
                            <a:schemeClr val="tx1"/>
                          </a:solidFill>
                          <a:effectLst/>
                          <a:latin typeface="Franklin Gothic Book" panose="020B0503020102020204" pitchFamily="34" charset="0"/>
                          <a:cs typeface="Times New Roman" panose="02020603050405020304" pitchFamily="18" charset="0"/>
                        </a:rPr>
                        <a:t>14.30 – 15.30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n-GB" sz="1100" b="1" dirty="0" smtClean="0">
                          <a:effectLst/>
                          <a:latin typeface="Franklin Gothic Book" panose="020B0503020102020204" pitchFamily="34" charset="0"/>
                          <a:cs typeface="Times New Roman" panose="02020603050405020304" pitchFamily="18" charset="0"/>
                        </a:rPr>
                        <a:t>Regulatory reform</a:t>
                      </a:r>
                      <a:endParaRPr lang="en-GB" sz="1100" dirty="0">
                        <a:effectLst/>
                        <a:latin typeface="Franklin Gothic Book" panose="020B0503020102020204" pitchFamily="34" charset="0"/>
                        <a:cs typeface="Times New Roman" panose="02020603050405020304" pitchFamily="18" charset="0"/>
                      </a:endParaRPr>
                    </a:p>
                    <a:p>
                      <a:pPr>
                        <a:lnSpc>
                          <a:spcPct val="107000"/>
                        </a:lnSpc>
                        <a:spcAft>
                          <a:spcPts val="0"/>
                        </a:spcAft>
                      </a:pPr>
                      <a:r>
                        <a:rPr lang="en-GB" sz="1100" i="1" dirty="0" err="1">
                          <a:effectLst/>
                          <a:latin typeface="Franklin Gothic Book" panose="020B0503020102020204" pitchFamily="34" charset="0"/>
                          <a:cs typeface="Times New Roman" panose="02020603050405020304" pitchFamily="18" charset="0"/>
                        </a:rPr>
                        <a:t>Dorina</a:t>
                      </a:r>
                      <a:r>
                        <a:rPr lang="en-GB" sz="1100" i="1" dirty="0">
                          <a:effectLst/>
                          <a:latin typeface="Franklin Gothic Book" panose="020B0503020102020204" pitchFamily="34" charset="0"/>
                          <a:cs typeface="Times New Roman" panose="02020603050405020304" pitchFamily="18" charset="0"/>
                        </a:rPr>
                        <a:t> </a:t>
                      </a:r>
                      <a:r>
                        <a:rPr lang="en-GB" sz="1100" i="1" dirty="0" err="1">
                          <a:effectLst/>
                          <a:latin typeface="Franklin Gothic Book" panose="020B0503020102020204" pitchFamily="34" charset="0"/>
                          <a:cs typeface="Times New Roman" panose="02020603050405020304" pitchFamily="18" charset="0"/>
                        </a:rPr>
                        <a:t>Harcenco</a:t>
                      </a:r>
                      <a:r>
                        <a:rPr lang="en-GB" sz="1100" i="1" dirty="0">
                          <a:effectLst/>
                          <a:latin typeface="Franklin Gothic Book" panose="020B0503020102020204" pitchFamily="34" charset="0"/>
                          <a:cs typeface="Times New Roman" panose="02020603050405020304" pitchFamily="18" charset="0"/>
                        </a:rPr>
                        <a:t>, EBRD</a:t>
                      </a:r>
                      <a:endParaRPr lang="en-GB" sz="1100" dirty="0">
                        <a:effectLst/>
                        <a:latin typeface="Franklin Gothic Book" panose="020B0503020102020204" pitchFamily="34" charset="0"/>
                        <a:cs typeface="Times New Roman" panose="02020603050405020304" pitchFamily="18" charset="0"/>
                      </a:endParaRP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cs typeface="Times New Roman" panose="02020603050405020304" pitchFamily="18" charset="0"/>
                        </a:rPr>
                        <a:t>Baseline situation</a:t>
                      </a: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cs typeface="Times New Roman" panose="02020603050405020304" pitchFamily="18" charset="0"/>
                        </a:rPr>
                        <a:t>Harmonisation with EU </a:t>
                      </a:r>
                      <a:r>
                        <a:rPr lang="en-GB" sz="1100" i="1" dirty="0">
                          <a:effectLst/>
                          <a:latin typeface="Franklin Gothic Book" panose="020B0503020102020204" pitchFamily="34" charset="0"/>
                          <a:cs typeface="Times New Roman" panose="02020603050405020304" pitchFamily="18" charset="0"/>
                        </a:rPr>
                        <a:t>acquis</a:t>
                      </a:r>
                      <a:r>
                        <a:rPr lang="en-GB" sz="1100" dirty="0">
                          <a:effectLst/>
                          <a:latin typeface="Franklin Gothic Book" panose="020B0503020102020204" pitchFamily="34" charset="0"/>
                          <a:cs typeface="Times New Roman" panose="02020603050405020304" pitchFamily="18" charset="0"/>
                        </a:rPr>
                        <a:t> and GPA terms</a:t>
                      </a: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ea typeface="Calibri" panose="020F0502020204030204" pitchFamily="34" charset="0"/>
                          <a:cs typeface="Times New Roman" panose="02020603050405020304" pitchFamily="18" charset="0"/>
                        </a:rPr>
                        <a:t>OCP transparency safeguards</a:t>
                      </a: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ea typeface="Calibri" panose="020F0502020204030204" pitchFamily="34" charset="0"/>
                          <a:cs typeface="Times New Roman" panose="02020603050405020304" pitchFamily="18" charset="0"/>
                        </a:rPr>
                        <a:t>Secondary legislation implemented</a:t>
                      </a: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r h="552376">
                <a:tc>
                  <a:txBody>
                    <a:bodyPr/>
                    <a:lstStyle/>
                    <a:p>
                      <a:pPr>
                        <a:lnSpc>
                          <a:spcPct val="107000"/>
                        </a:lnSpc>
                        <a:spcAft>
                          <a:spcPts val="0"/>
                        </a:spcAft>
                      </a:pPr>
                      <a:r>
                        <a:rPr lang="en-GB" sz="1400" b="1" dirty="0">
                          <a:solidFill>
                            <a:schemeClr val="tx1"/>
                          </a:solidFill>
                          <a:effectLst/>
                          <a:latin typeface="Franklin Gothic Book" panose="020B0503020102020204" pitchFamily="34" charset="0"/>
                          <a:cs typeface="Times New Roman" panose="02020603050405020304" pitchFamily="18" charset="0"/>
                        </a:rPr>
                        <a:t>15.30 – 16.30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n-GB" sz="1100" b="1" dirty="0">
                          <a:effectLst/>
                          <a:latin typeface="Franklin Gothic Book" panose="020B0503020102020204" pitchFamily="34" charset="0"/>
                          <a:ea typeface="Calibri" panose="020F0502020204030204" pitchFamily="34" charset="0"/>
                          <a:cs typeface="Times New Roman" panose="02020603050405020304" pitchFamily="18" charset="0"/>
                        </a:rPr>
                        <a:t>MTender presentation</a:t>
                      </a:r>
                      <a:endParaRPr lang="en-GB" sz="1100" dirty="0">
                        <a:effectLst/>
                        <a:latin typeface="Franklin Gothic Book" panose="020B0503020102020204" pitchFamily="34" charset="0"/>
                        <a:ea typeface="Calibri" panose="020F0502020204030204" pitchFamily="34" charset="0"/>
                        <a:cs typeface="Times New Roman" panose="02020603050405020304" pitchFamily="18" charset="0"/>
                      </a:endParaRPr>
                    </a:p>
                    <a:p>
                      <a:pPr marL="0" marR="0" indent="0" algn="l" defTabSz="914400" rtl="0" eaLnBrk="1" fontAlgn="auto" latinLnBrk="0" hangingPunct="1">
                        <a:lnSpc>
                          <a:spcPct val="107000"/>
                        </a:lnSpc>
                        <a:spcBef>
                          <a:spcPts val="0"/>
                        </a:spcBef>
                        <a:spcAft>
                          <a:spcPts val="0"/>
                        </a:spcAft>
                        <a:buClrTx/>
                        <a:buSzTx/>
                        <a:buFontTx/>
                        <a:buNone/>
                        <a:tabLst/>
                        <a:defRPr/>
                      </a:pPr>
                      <a:r>
                        <a:rPr lang="en-GB" sz="1100" i="1" dirty="0">
                          <a:effectLst/>
                          <a:latin typeface="Franklin Gothic Book" panose="020B0503020102020204" pitchFamily="34" charset="0"/>
                          <a:cs typeface="Times New Roman" panose="02020603050405020304" pitchFamily="18" charset="0"/>
                        </a:rPr>
                        <a:t>Xavier </a:t>
                      </a:r>
                      <a:r>
                        <a:rPr lang="en-GB" sz="1100" i="1" dirty="0" err="1">
                          <a:effectLst/>
                          <a:latin typeface="Franklin Gothic Book" panose="020B0503020102020204" pitchFamily="34" charset="0"/>
                          <a:cs typeface="Times New Roman" panose="02020603050405020304" pitchFamily="18" charset="0"/>
                        </a:rPr>
                        <a:t>Quer</a:t>
                      </a:r>
                      <a:r>
                        <a:rPr lang="en-GB" sz="1100" i="1" dirty="0">
                          <a:effectLst/>
                          <a:latin typeface="Franklin Gothic Book" panose="020B0503020102020204" pitchFamily="34" charset="0"/>
                          <a:cs typeface="Times New Roman" panose="02020603050405020304" pitchFamily="18" charset="0"/>
                        </a:rPr>
                        <a:t>, everis; Daniel Arosa, everis</a:t>
                      </a:r>
                      <a:endParaRPr lang="en-GB" sz="1100" dirty="0">
                        <a:effectLst/>
                        <a:latin typeface="Franklin Gothic Book" panose="020B0503020102020204" pitchFamily="34" charset="0"/>
                        <a:cs typeface="Times New Roman" panose="02020603050405020304" pitchFamily="18" charset="0"/>
                      </a:endParaRP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ea typeface="Calibri" panose="020F0502020204030204" pitchFamily="34" charset="0"/>
                          <a:cs typeface="Times New Roman" panose="02020603050405020304" pitchFamily="18" charset="0"/>
                        </a:rPr>
                        <a:t>MTender concept</a:t>
                      </a:r>
                    </a:p>
                    <a:p>
                      <a:pPr marL="342900" lvl="0" indent="-342900">
                        <a:lnSpc>
                          <a:spcPct val="107000"/>
                        </a:lnSpc>
                        <a:spcAft>
                          <a:spcPts val="0"/>
                        </a:spcAft>
                        <a:buFont typeface="Arial" panose="020B0604020202020204" pitchFamily="34" charset="0"/>
                        <a:buChar char="•"/>
                        <a:tabLst>
                          <a:tab pos="457200" algn="l"/>
                        </a:tabLst>
                      </a:pPr>
                      <a:r>
                        <a:rPr lang="en-GB" sz="1100" dirty="0">
                          <a:effectLst/>
                          <a:latin typeface="Franklin Gothic Book" panose="020B0503020102020204" pitchFamily="34" charset="0"/>
                          <a:ea typeface="Calibri" panose="020F0502020204030204" pitchFamily="34" charset="0"/>
                          <a:cs typeface="Times New Roman" panose="02020603050405020304" pitchFamily="18" charset="0"/>
                        </a:rPr>
                        <a:t>Main key aspects</a:t>
                      </a:r>
                      <a:r>
                        <a:rPr lang="en-GB" sz="1100" baseline="0" dirty="0">
                          <a:effectLst/>
                          <a:latin typeface="Franklin Gothic Book" panose="020B0503020102020204" pitchFamily="34" charset="0"/>
                          <a:ea typeface="Calibri" panose="020F0502020204030204" pitchFamily="34" charset="0"/>
                          <a:cs typeface="Times New Roman" panose="02020603050405020304" pitchFamily="18" charset="0"/>
                        </a:rPr>
                        <a:t> of MTender</a:t>
                      </a:r>
                    </a:p>
                    <a:p>
                      <a:pPr marL="342900" lvl="0" indent="-342900">
                        <a:lnSpc>
                          <a:spcPct val="107000"/>
                        </a:lnSpc>
                        <a:spcAft>
                          <a:spcPts val="0"/>
                        </a:spcAft>
                        <a:buFont typeface="Arial" panose="020B0604020202020204" pitchFamily="34" charset="0"/>
                        <a:buChar char="•"/>
                        <a:tabLst>
                          <a:tab pos="457200" algn="l"/>
                        </a:tabLst>
                      </a:pPr>
                      <a:r>
                        <a:rPr lang="en-GB" sz="1100" baseline="0" dirty="0">
                          <a:effectLst/>
                          <a:latin typeface="Franklin Gothic Book" panose="020B0503020102020204" pitchFamily="34" charset="0"/>
                          <a:ea typeface="Calibri" panose="020F0502020204030204" pitchFamily="34" charset="0"/>
                          <a:cs typeface="Times New Roman" panose="02020603050405020304" pitchFamily="18" charset="0"/>
                        </a:rPr>
                        <a:t>MTender implementation plan</a:t>
                      </a:r>
                      <a:endParaRPr lang="en-GB" sz="11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8"/>
                  </a:ext>
                </a:extLst>
              </a:tr>
              <a:tr h="249667">
                <a:tc>
                  <a:txBody>
                    <a:bodyPr/>
                    <a:lstStyle/>
                    <a:p>
                      <a:pPr>
                        <a:lnSpc>
                          <a:spcPct val="107000"/>
                        </a:lnSpc>
                        <a:spcAft>
                          <a:spcPts val="0"/>
                        </a:spcAft>
                      </a:pPr>
                      <a:r>
                        <a:rPr lang="en-GB" sz="1400" b="1" dirty="0">
                          <a:solidFill>
                            <a:schemeClr val="tx1"/>
                          </a:solidFill>
                          <a:effectLst/>
                          <a:latin typeface="Franklin Gothic Book" panose="020B0503020102020204" pitchFamily="34" charset="0"/>
                          <a:cs typeface="Times New Roman" panose="02020603050405020304" pitchFamily="18" charset="0"/>
                        </a:rPr>
                        <a:t>16.30 – 17.00</a:t>
                      </a:r>
                      <a:endParaRPr lang="en-GB" sz="1400" dirty="0">
                        <a:solidFill>
                          <a:schemeClr val="tx1"/>
                        </a:solidFill>
                        <a:effectLst/>
                        <a:latin typeface="Franklin Gothic Book" panose="020B0503020102020204" pitchFamily="34" charset="0"/>
                        <a:cs typeface="Times New Roman" panose="02020603050405020304" pitchFamily="18" charset="0"/>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7000"/>
                        </a:lnSpc>
                        <a:spcAft>
                          <a:spcPts val="0"/>
                        </a:spcAft>
                      </a:pPr>
                      <a:r>
                        <a:rPr lang="en-GB" sz="1100" b="1" dirty="0">
                          <a:effectLst/>
                          <a:latin typeface="Franklin Gothic Book" panose="020B0503020102020204" pitchFamily="34" charset="0"/>
                          <a:cs typeface="Times New Roman" panose="02020603050405020304" pitchFamily="18" charset="0"/>
                        </a:rPr>
                        <a:t>Closing remarks</a:t>
                      </a:r>
                      <a:endParaRPr lang="en-GB" sz="1100" dirty="0">
                        <a:effectLst/>
                        <a:latin typeface="Franklin Gothic Book" panose="020B0503020102020204" pitchFamily="34" charset="0"/>
                        <a:cs typeface="Times New Roman" panose="02020603050405020304" pitchFamily="18" charset="0"/>
                      </a:endParaRPr>
                    </a:p>
                    <a:p>
                      <a:pPr>
                        <a:lnSpc>
                          <a:spcPct val="107000"/>
                        </a:lnSpc>
                        <a:spcAft>
                          <a:spcPts val="0"/>
                        </a:spcAft>
                      </a:pPr>
                      <a:r>
                        <a:rPr lang="en-GB" sz="1100" i="1" dirty="0">
                          <a:effectLst/>
                          <a:latin typeface="Franklin Gothic Book" panose="020B0503020102020204" pitchFamily="34" charset="0"/>
                          <a:cs typeface="Times New Roman" panose="02020603050405020304" pitchFamily="18" charset="0"/>
                        </a:rPr>
                        <a:t>Xavier </a:t>
                      </a:r>
                      <a:r>
                        <a:rPr lang="en-GB" sz="1100" i="1" dirty="0" err="1">
                          <a:effectLst/>
                          <a:latin typeface="Franklin Gothic Book" panose="020B0503020102020204" pitchFamily="34" charset="0"/>
                          <a:cs typeface="Times New Roman" panose="02020603050405020304" pitchFamily="18" charset="0"/>
                        </a:rPr>
                        <a:t>Quer</a:t>
                      </a:r>
                      <a:r>
                        <a:rPr lang="en-GB" sz="1100" i="1" dirty="0">
                          <a:effectLst/>
                          <a:latin typeface="Franklin Gothic Book" panose="020B0503020102020204" pitchFamily="34" charset="0"/>
                          <a:cs typeface="Times New Roman" panose="02020603050405020304" pitchFamily="18" charset="0"/>
                        </a:rPr>
                        <a:t>, everis</a:t>
                      </a:r>
                      <a:endParaRPr lang="en-GB" sz="1100" dirty="0">
                        <a:effectLst/>
                        <a:latin typeface="Franklin Gothic Book" panose="020B0503020102020204" pitchFamily="34" charset="0"/>
                        <a:cs typeface="Times New Roman" panose="02020603050405020304" pitchFamily="18" charset="0"/>
                      </a:endParaRP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 xmlns:a16="http://schemas.microsoft.com/office/drawing/2014/main" val="10009"/>
                  </a:ext>
                </a:extLst>
              </a:tr>
            </a:tbl>
          </a:graphicData>
        </a:graphic>
      </p:graphicFrame>
    </p:spTree>
    <p:extLst>
      <p:ext uri="{BB962C8B-B14F-4D97-AF65-F5344CB8AC3E}">
        <p14:creationId xmlns:p14="http://schemas.microsoft.com/office/powerpoint/2010/main" val="363123686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7 Objeto" hidden="1"/>
          <p:cNvGraphicFramePr>
            <a:graphicFrameLocks noChangeAspect="1"/>
          </p:cNvGraphicFramePr>
          <p:nvPr>
            <p:custDataLst>
              <p:tags r:id="rId2"/>
            </p:custDataLst>
            <p:extLst>
              <p:ext uri="{D42A27DB-BD31-4B8C-83A1-F6EECF244321}">
                <p14:modId xmlns:p14="http://schemas.microsoft.com/office/powerpoint/2010/main" val="27024335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4230"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7" name="Rectángulo 6"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endParaRPr lang="en-GB"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35" name="4 Título"/>
          <p:cNvSpPr>
            <a:spLocks noGrp="1"/>
          </p:cNvSpPr>
          <p:nvPr>
            <p:ph type="title"/>
          </p:nvPr>
        </p:nvSpPr>
        <p:spPr/>
        <p:txBody>
          <a:bodyPr>
            <a:noAutofit/>
          </a:bodyPr>
          <a:lstStyle/>
          <a:p>
            <a:r>
              <a:rPr lang="en-GB" dirty="0"/>
              <a:t>Closing remarks</a:t>
            </a:r>
            <a:endParaRPr lang="en-GB" sz="2000" dirty="0">
              <a:solidFill>
                <a:schemeClr val="accent2"/>
              </a:solidFill>
            </a:endParaRPr>
          </a:p>
        </p:txBody>
      </p:sp>
      <p:sp>
        <p:nvSpPr>
          <p:cNvPr id="6" name="5 Marcador de número de diapositiva"/>
          <p:cNvSpPr>
            <a:spLocks noGrp="1"/>
          </p:cNvSpPr>
          <p:nvPr>
            <p:ph type="sldNum" sz="quarter" idx="4"/>
          </p:nvPr>
        </p:nvSpPr>
        <p:spPr/>
        <p:txBody>
          <a:bodyPr/>
          <a:lstStyle/>
          <a:p>
            <a:fld id="{71F9F866-B438-9445-8D9F-1F8FF6608833}" type="slidenum">
              <a:rPr lang="en-GB" smtClean="0">
                <a:solidFill>
                  <a:srgbClr val="00539B"/>
                </a:solidFill>
              </a:rPr>
              <a:pPr/>
              <a:t>62</a:t>
            </a:fld>
            <a:endParaRPr lang="en-GB" dirty="0">
              <a:solidFill>
                <a:srgbClr val="00539B"/>
              </a:solidFill>
            </a:endParaRPr>
          </a:p>
        </p:txBody>
      </p:sp>
      <p:sp>
        <p:nvSpPr>
          <p:cNvPr id="16" name="4 Título"/>
          <p:cNvSpPr txBox="1">
            <a:spLocks/>
          </p:cNvSpPr>
          <p:nvPr/>
        </p:nvSpPr>
        <p:spPr>
          <a:xfrm>
            <a:off x="619125" y="260648"/>
            <a:ext cx="6391275" cy="635000"/>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endParaRPr lang="en-GB" sz="2000" dirty="0">
              <a:solidFill>
                <a:srgbClr val="00AE9E"/>
              </a:solidFill>
            </a:endParaRPr>
          </a:p>
        </p:txBody>
      </p:sp>
      <p:sp>
        <p:nvSpPr>
          <p:cNvPr id="2" name="Rectangle 1"/>
          <p:cNvSpPr/>
          <p:nvPr/>
        </p:nvSpPr>
        <p:spPr>
          <a:xfrm>
            <a:off x="1210733" y="2696634"/>
            <a:ext cx="6722533" cy="146473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sz="4000" dirty="0">
                <a:solidFill>
                  <a:srgbClr val="00539B"/>
                </a:solidFill>
                <a:latin typeface="Franklin Gothic Book" panose="020B0503020102020204" pitchFamily="34" charset="0"/>
              </a:rPr>
              <a:t>Any questions?</a:t>
            </a:r>
          </a:p>
        </p:txBody>
      </p:sp>
      <p:sp>
        <p:nvSpPr>
          <p:cNvPr id="3" name="Date Placeholder 2"/>
          <p:cNvSpPr>
            <a:spLocks noGrp="1"/>
          </p:cNvSpPr>
          <p:nvPr>
            <p:ph type="dt" sz="half" idx="2"/>
          </p:nvPr>
        </p:nvSpPr>
        <p:spPr/>
        <p:txBody>
          <a:bodyPr/>
          <a:lstStyle/>
          <a:p>
            <a:fld id="{E453FDC4-9516-46A7-8E49-29991F2A72FF}" type="datetime3">
              <a:rPr lang="en-GB" smtClean="0"/>
              <a:t>7 July, 2020</a:t>
            </a:fld>
            <a:endParaRPr lang="en-GB" dirty="0"/>
          </a:p>
        </p:txBody>
      </p:sp>
    </p:spTree>
    <p:extLst>
      <p:ext uri="{BB962C8B-B14F-4D97-AF65-F5344CB8AC3E}">
        <p14:creationId xmlns:p14="http://schemas.microsoft.com/office/powerpoint/2010/main" val="227068350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5229"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spcAft>
                <a:spcPts val="600"/>
              </a:spcAft>
            </a:pPr>
            <a:endParaRPr lang="en-GB" sz="2800" dirty="0" smtClean="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1"/>
          <p:cNvSpPr>
            <a:spLocks noGrp="1"/>
          </p:cNvSpPr>
          <p:nvPr>
            <p:ph type="title"/>
          </p:nvPr>
        </p:nvSpPr>
        <p:spPr/>
        <p:txBody>
          <a:bodyPr/>
          <a:lstStyle/>
          <a:p>
            <a:r>
              <a:rPr lang="en-GB" dirty="0" smtClean="0"/>
              <a:t>Workshop agenda</a:t>
            </a:r>
            <a:endParaRPr lang="en-GB" dirty="0"/>
          </a:p>
        </p:txBody>
      </p:sp>
      <p:sp>
        <p:nvSpPr>
          <p:cNvPr id="3" name="Date Placeholder 2"/>
          <p:cNvSpPr>
            <a:spLocks noGrp="1"/>
          </p:cNvSpPr>
          <p:nvPr>
            <p:ph type="dt" sz="half" idx="2"/>
          </p:nvPr>
        </p:nvSpPr>
        <p:spPr/>
        <p:txBody>
          <a:bodyPr/>
          <a:lstStyle/>
          <a:p>
            <a:fld id="{6211FD28-4069-4921-94B0-73BA6834D955}" type="datetime3">
              <a:rPr lang="en-GB" smtClean="0"/>
              <a:t>7 July, 2020</a:t>
            </a:fld>
            <a:endParaRPr lang="en-GB" dirty="0"/>
          </a:p>
        </p:txBody>
      </p:sp>
      <p:sp>
        <p:nvSpPr>
          <p:cNvPr id="5" name="Slide Number Placeholder 4"/>
          <p:cNvSpPr>
            <a:spLocks noGrp="1"/>
          </p:cNvSpPr>
          <p:nvPr>
            <p:ph type="sldNum" sz="quarter" idx="4"/>
          </p:nvPr>
        </p:nvSpPr>
        <p:spPr/>
        <p:txBody>
          <a:bodyPr/>
          <a:lstStyle/>
          <a:p>
            <a:fld id="{71F9F866-B438-9445-8D9F-1F8FF6608833}" type="slidenum">
              <a:rPr lang="en-GB" smtClean="0"/>
              <a:pPr/>
              <a:t>63</a:t>
            </a:fld>
            <a:endParaRPr lang="en-GB" dirty="0"/>
          </a:p>
        </p:txBody>
      </p:sp>
      <p:grpSp>
        <p:nvGrpSpPr>
          <p:cNvPr id="6" name="Group 5"/>
          <p:cNvGrpSpPr/>
          <p:nvPr/>
        </p:nvGrpSpPr>
        <p:grpSpPr>
          <a:xfrm>
            <a:off x="934226" y="2556757"/>
            <a:ext cx="7275548" cy="1744486"/>
            <a:chOff x="827052" y="1477743"/>
            <a:chExt cx="7275548" cy="1744486"/>
          </a:xfrm>
        </p:grpSpPr>
        <p:sp>
          <p:nvSpPr>
            <p:cNvPr id="17" name="Oval 16"/>
            <p:cNvSpPr/>
            <p:nvPr/>
          </p:nvSpPr>
          <p:spPr>
            <a:xfrm>
              <a:off x="827052" y="1706388"/>
              <a:ext cx="1440000" cy="1440000"/>
            </a:xfrm>
            <a:prstGeom prst="ellipse">
              <a:avLst/>
            </a:prstGeom>
            <a:solidFill>
              <a:srgbClr val="00AE9E"/>
            </a:solidFill>
            <a:ln>
              <a:solidFill>
                <a:srgbClr val="00AE9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sz="1800" b="1" dirty="0" smtClean="0">
                  <a:latin typeface="Franklin Gothic Book" panose="020B0503020102020204" pitchFamily="34" charset="0"/>
                </a:rPr>
                <a:t>Day 2</a:t>
              </a:r>
            </a:p>
          </p:txBody>
        </p:sp>
        <p:sp>
          <p:nvSpPr>
            <p:cNvPr id="20" name="Rectangle 19"/>
            <p:cNvSpPr/>
            <p:nvPr/>
          </p:nvSpPr>
          <p:spPr>
            <a:xfrm>
              <a:off x="2425700" y="1477743"/>
              <a:ext cx="5676900" cy="4445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sz="1800" b="1" dirty="0" smtClean="0">
                  <a:solidFill>
                    <a:srgbClr val="00539B"/>
                  </a:solidFill>
                  <a:latin typeface="Franklin Gothic Book" panose="020B0503020102020204" pitchFamily="34" charset="0"/>
                </a:rPr>
                <a:t>Friday 8</a:t>
              </a:r>
              <a:r>
                <a:rPr lang="en-GB" sz="1800" b="1" baseline="30000" dirty="0" smtClean="0">
                  <a:solidFill>
                    <a:srgbClr val="00539B"/>
                  </a:solidFill>
                  <a:latin typeface="Franklin Gothic Book" panose="020B0503020102020204" pitchFamily="34" charset="0"/>
                </a:rPr>
                <a:t>th</a:t>
              </a:r>
              <a:r>
                <a:rPr lang="en-GB" sz="1800" b="1" dirty="0" smtClean="0">
                  <a:solidFill>
                    <a:srgbClr val="00539B"/>
                  </a:solidFill>
                  <a:latin typeface="Franklin Gothic Book" panose="020B0503020102020204" pitchFamily="34" charset="0"/>
                </a:rPr>
                <a:t> November</a:t>
              </a:r>
            </a:p>
          </p:txBody>
        </p:sp>
        <p:sp>
          <p:nvSpPr>
            <p:cNvPr id="21" name="Rectangle 20"/>
            <p:cNvSpPr/>
            <p:nvPr/>
          </p:nvSpPr>
          <p:spPr>
            <a:xfrm>
              <a:off x="2425700" y="1829198"/>
              <a:ext cx="5676900" cy="139303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sz="1800" dirty="0">
                  <a:solidFill>
                    <a:schemeClr val="tx1">
                      <a:lumMod val="50000"/>
                    </a:schemeClr>
                  </a:solidFill>
                  <a:latin typeface="Franklin Gothic Book" panose="020B0503020102020204" pitchFamily="34" charset="0"/>
                </a:rPr>
                <a:t>Presentation of the </a:t>
              </a:r>
              <a:r>
                <a:rPr lang="en-GB" sz="1800" b="1" dirty="0">
                  <a:solidFill>
                    <a:srgbClr val="00AE9E"/>
                  </a:solidFill>
                  <a:latin typeface="Franklin Gothic Book" panose="020B0503020102020204" pitchFamily="34" charset="0"/>
                  <a:cs typeface="Calibri" panose="020F0502020204030204" pitchFamily="34" charset="0"/>
                </a:rPr>
                <a:t>MTender</a:t>
              </a:r>
              <a:r>
                <a:rPr lang="en-GB" sz="1800" dirty="0">
                  <a:solidFill>
                    <a:srgbClr val="000000"/>
                  </a:solidFill>
                  <a:latin typeface="Franklin Gothic Book" panose="020B0503020102020204" pitchFamily="34" charset="0"/>
                  <a:cs typeface="Calibri" panose="020F0502020204030204" pitchFamily="34" charset="0"/>
                </a:rPr>
                <a:t> pilot Implementation Phase 2 </a:t>
              </a:r>
              <a:r>
                <a:rPr lang="en-GB" sz="1800" dirty="0">
                  <a:solidFill>
                    <a:schemeClr val="tx1">
                      <a:lumMod val="50000"/>
                    </a:schemeClr>
                  </a:solidFill>
                  <a:latin typeface="Franklin Gothic Book" panose="020B0503020102020204" pitchFamily="34" charset="0"/>
                </a:rPr>
                <a:t>system pilot in detail and the document repository of the EBRD TC reform</a:t>
              </a:r>
            </a:p>
          </p:txBody>
        </p:sp>
      </p:grpSp>
    </p:spTree>
    <p:extLst>
      <p:ext uri="{BB962C8B-B14F-4D97-AF65-F5344CB8AC3E}">
        <p14:creationId xmlns:p14="http://schemas.microsoft.com/office/powerpoint/2010/main" val="28307288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0110"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spcAft>
                <a:spcPts val="600"/>
              </a:spcAft>
            </a:pPr>
            <a:endParaRPr lang="en-GB" sz="2800" dirty="0" smtClean="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1"/>
          <p:cNvSpPr>
            <a:spLocks noGrp="1"/>
          </p:cNvSpPr>
          <p:nvPr>
            <p:ph type="title"/>
          </p:nvPr>
        </p:nvSpPr>
        <p:spPr/>
        <p:txBody>
          <a:bodyPr/>
          <a:lstStyle/>
          <a:p>
            <a:r>
              <a:rPr lang="en-GB" dirty="0" smtClean="0"/>
              <a:t>Workshop </a:t>
            </a:r>
            <a:r>
              <a:rPr lang="en-GB" dirty="0"/>
              <a:t>agenda </a:t>
            </a:r>
            <a:r>
              <a:rPr lang="en-GB" dirty="0" smtClean="0"/>
              <a:t>– 2</a:t>
            </a:r>
            <a:r>
              <a:rPr lang="en-GB" baseline="30000" dirty="0" smtClean="0"/>
              <a:t>nd</a:t>
            </a:r>
            <a:r>
              <a:rPr lang="en-GB" dirty="0" smtClean="0"/>
              <a:t> </a:t>
            </a:r>
            <a:r>
              <a:rPr lang="en-GB" dirty="0"/>
              <a:t>Day</a:t>
            </a:r>
          </a:p>
        </p:txBody>
      </p:sp>
      <p:sp>
        <p:nvSpPr>
          <p:cNvPr id="3" name="Date Placeholder 2"/>
          <p:cNvSpPr>
            <a:spLocks noGrp="1"/>
          </p:cNvSpPr>
          <p:nvPr>
            <p:ph type="dt" sz="half" idx="2"/>
          </p:nvPr>
        </p:nvSpPr>
        <p:spPr/>
        <p:txBody>
          <a:bodyPr/>
          <a:lstStyle/>
          <a:p>
            <a:fld id="{D2FA9395-4C72-441E-9CAE-87EEA6657D46}" type="datetime3">
              <a:rPr lang="en-GB" smtClean="0"/>
              <a:t>7 July, 2020</a:t>
            </a:fld>
            <a:endParaRPr lang="en-GB" dirty="0"/>
          </a:p>
        </p:txBody>
      </p:sp>
      <p:sp>
        <p:nvSpPr>
          <p:cNvPr id="5" name="Slide Number Placeholder 4"/>
          <p:cNvSpPr>
            <a:spLocks noGrp="1"/>
          </p:cNvSpPr>
          <p:nvPr>
            <p:ph type="sldNum" sz="quarter" idx="4"/>
          </p:nvPr>
        </p:nvSpPr>
        <p:spPr/>
        <p:txBody>
          <a:bodyPr/>
          <a:lstStyle/>
          <a:p>
            <a:fld id="{71F9F866-B438-9445-8D9F-1F8FF6608833}" type="slidenum">
              <a:rPr lang="en-GB" smtClean="0"/>
              <a:pPr/>
              <a:t>64</a:t>
            </a:fld>
            <a:endParaRPr lang="en-GB" dirty="0"/>
          </a:p>
        </p:txBody>
      </p:sp>
      <p:graphicFrame>
        <p:nvGraphicFramePr>
          <p:cNvPr id="9" name="Table 8"/>
          <p:cNvGraphicFramePr>
            <a:graphicFrameLocks noGrp="1"/>
          </p:cNvGraphicFramePr>
          <p:nvPr>
            <p:extLst>
              <p:ext uri="{D42A27DB-BD31-4B8C-83A1-F6EECF244321}">
                <p14:modId xmlns:p14="http://schemas.microsoft.com/office/powerpoint/2010/main" val="2281204060"/>
              </p:ext>
            </p:extLst>
          </p:nvPr>
        </p:nvGraphicFramePr>
        <p:xfrm>
          <a:off x="669190" y="1034955"/>
          <a:ext cx="7805620" cy="3219877"/>
        </p:xfrm>
        <a:graphic>
          <a:graphicData uri="http://schemas.openxmlformats.org/drawingml/2006/table">
            <a:tbl>
              <a:tblPr firstRow="1" firstCol="1" bandRow="1">
                <a:tableStyleId>{8EC20E35-A176-4012-BC5E-935CFFF8708E}</a:tableStyleId>
              </a:tblPr>
              <a:tblGrid>
                <a:gridCol w="1705169"/>
                <a:gridCol w="6100451"/>
              </a:tblGrid>
              <a:tr h="195591">
                <a:tc gridSpan="2">
                  <a:txBody>
                    <a:bodyPr/>
                    <a:lstStyle/>
                    <a:p>
                      <a:pPr algn="ctr">
                        <a:lnSpc>
                          <a:spcPct val="107000"/>
                        </a:lnSpc>
                        <a:spcAft>
                          <a:spcPts val="0"/>
                        </a:spcAft>
                      </a:pPr>
                      <a:r>
                        <a:rPr lang="en-GB" sz="1100" dirty="0" smtClean="0">
                          <a:solidFill>
                            <a:schemeClr val="tx1"/>
                          </a:solidFill>
                          <a:effectLst/>
                          <a:latin typeface="Franklin Gothic Book" panose="020B0503020102020204" pitchFamily="34" charset="0"/>
                        </a:rPr>
                        <a:t>Friday 8</a:t>
                      </a:r>
                      <a:r>
                        <a:rPr lang="en-GB" sz="1100" baseline="30000" dirty="0" smtClean="0">
                          <a:solidFill>
                            <a:schemeClr val="tx1"/>
                          </a:solidFill>
                          <a:effectLst/>
                          <a:latin typeface="Franklin Gothic Book" panose="020B0503020102020204" pitchFamily="34" charset="0"/>
                        </a:rPr>
                        <a:t>th</a:t>
                      </a:r>
                      <a:r>
                        <a:rPr lang="en-GB" sz="1100" dirty="0" smtClean="0">
                          <a:solidFill>
                            <a:schemeClr val="tx1"/>
                          </a:solidFill>
                          <a:effectLst/>
                          <a:latin typeface="Franklin Gothic Book" panose="020B0503020102020204" pitchFamily="34" charset="0"/>
                        </a:rPr>
                        <a:t> November</a:t>
                      </a:r>
                      <a:endParaRPr lang="en-GB" sz="1100" dirty="0">
                        <a:solidFill>
                          <a:schemeClr val="tx1"/>
                        </a:solidFill>
                        <a:effectLst/>
                        <a:latin typeface="Franklin Gothic Book" panose="020B0503020102020204" pitchFamily="34" charset="0"/>
                        <a:ea typeface="Calibri" panose="020F0502020204030204" pitchFamily="34" charset="0"/>
                        <a:cs typeface="Times New Roman" panose="02020603050405020304" pitchFamily="18" charset="0"/>
                      </a:endParaRPr>
                    </a:p>
                  </a:txBody>
                  <a:tcPr marL="22521" marR="22521" marT="315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GB"/>
                    </a:p>
                  </a:txBody>
                  <a:tcPr/>
                </a:tc>
              </a:tr>
              <a:tr h="639883">
                <a:tc>
                  <a:txBody>
                    <a:bodyPr/>
                    <a:lstStyle/>
                    <a:p>
                      <a:pPr>
                        <a:lnSpc>
                          <a:spcPct val="107000"/>
                        </a:lnSpc>
                        <a:spcAft>
                          <a:spcPts val="0"/>
                        </a:spcAft>
                      </a:pPr>
                      <a:r>
                        <a:rPr lang="en-GB" sz="1100" b="1" kern="1200" dirty="0" smtClean="0">
                          <a:solidFill>
                            <a:schemeClr val="tx1"/>
                          </a:solidFill>
                          <a:effectLst/>
                          <a:latin typeface="Franklin Gothic Book" panose="020B0503020102020204" pitchFamily="34" charset="0"/>
                          <a:ea typeface="+mn-ea"/>
                          <a:cs typeface="+mn-cs"/>
                        </a:rPr>
                        <a:t>14.30 – 16.00</a:t>
                      </a:r>
                      <a:endParaRPr lang="en-GB" sz="1100" b="1" kern="1200" dirty="0">
                        <a:solidFill>
                          <a:schemeClr val="tx1"/>
                        </a:solidFill>
                        <a:effectLst/>
                        <a:latin typeface="Franklin Gothic Book" panose="020B0503020102020204" pitchFamily="34" charset="0"/>
                        <a:ea typeface="+mn-ea"/>
                        <a:cs typeface="+mn-cs"/>
                      </a:endParaRPr>
                    </a:p>
                  </a:txBody>
                  <a:tcPr marL="22521" marR="22521" marT="315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7000"/>
                        </a:lnSpc>
                        <a:spcAft>
                          <a:spcPts val="0"/>
                        </a:spcAft>
                      </a:pPr>
                      <a:r>
                        <a:rPr lang="en-GB" sz="1100" b="1" dirty="0" smtClean="0">
                          <a:solidFill>
                            <a:schemeClr val="tx1"/>
                          </a:solidFill>
                          <a:effectLst/>
                          <a:latin typeface="Franklin Gothic Book" panose="020B0503020102020204" pitchFamily="34" charset="0"/>
                        </a:rPr>
                        <a:t>MTender presentation (interactive session with questions and answers)</a:t>
                      </a:r>
                    </a:p>
                    <a:p>
                      <a:pPr>
                        <a:lnSpc>
                          <a:spcPct val="107000"/>
                        </a:lnSpc>
                        <a:spcAft>
                          <a:spcPts val="0"/>
                        </a:spcAft>
                      </a:pPr>
                      <a:r>
                        <a:rPr lang="en-GB" sz="1100" i="1" dirty="0" smtClean="0">
                          <a:solidFill>
                            <a:schemeClr val="tx1"/>
                          </a:solidFill>
                          <a:effectLst/>
                          <a:latin typeface="Franklin Gothic Book" panose="020B0503020102020204" pitchFamily="34" charset="0"/>
                        </a:rPr>
                        <a:t>Paul Boroday, uStudio; Daniel Arosa, everis</a:t>
                      </a:r>
                    </a:p>
                    <a:p>
                      <a:pPr marL="342900" lvl="0" indent="-342900">
                        <a:lnSpc>
                          <a:spcPct val="107000"/>
                        </a:lnSpc>
                        <a:spcAft>
                          <a:spcPts val="0"/>
                        </a:spcAft>
                        <a:buFont typeface="Arial" panose="020B0604020202020204" pitchFamily="34" charset="0"/>
                        <a:buChar char="•"/>
                        <a:tabLst>
                          <a:tab pos="457200" algn="l"/>
                        </a:tabLst>
                      </a:pPr>
                      <a:r>
                        <a:rPr lang="en-GB" sz="1100" dirty="0" smtClean="0">
                          <a:solidFill>
                            <a:schemeClr val="tx1"/>
                          </a:solidFill>
                          <a:effectLst/>
                          <a:latin typeface="Franklin Gothic Book" panose="020B0503020102020204" pitchFamily="34" charset="0"/>
                        </a:rPr>
                        <a:t>Available</a:t>
                      </a:r>
                      <a:r>
                        <a:rPr lang="en-GB" sz="1100" baseline="0" dirty="0" smtClean="0">
                          <a:solidFill>
                            <a:schemeClr val="tx1"/>
                          </a:solidFill>
                          <a:effectLst/>
                          <a:latin typeface="Franklin Gothic Book" panose="020B0503020102020204" pitchFamily="34" charset="0"/>
                        </a:rPr>
                        <a:t> functionalities</a:t>
                      </a:r>
                    </a:p>
                    <a:p>
                      <a:pPr marL="342900" lvl="0" indent="-342900">
                        <a:lnSpc>
                          <a:spcPct val="107000"/>
                        </a:lnSpc>
                        <a:spcAft>
                          <a:spcPts val="0"/>
                        </a:spcAft>
                        <a:buFont typeface="Arial" panose="020B0604020202020204" pitchFamily="34" charset="0"/>
                        <a:buChar char="•"/>
                        <a:tabLst>
                          <a:tab pos="457200" algn="l"/>
                        </a:tabLst>
                      </a:pPr>
                      <a:r>
                        <a:rPr lang="en-GB" sz="1100" baseline="0" dirty="0" smtClean="0">
                          <a:solidFill>
                            <a:schemeClr val="tx1"/>
                          </a:solidFill>
                          <a:effectLst/>
                          <a:latin typeface="Franklin Gothic Book" panose="020B0503020102020204" pitchFamily="34" charset="0"/>
                        </a:rPr>
                        <a:t>Pilot status</a:t>
                      </a:r>
                    </a:p>
                    <a:p>
                      <a:pPr marL="342900" lvl="0" indent="-342900">
                        <a:lnSpc>
                          <a:spcPct val="107000"/>
                        </a:lnSpc>
                        <a:spcAft>
                          <a:spcPts val="0"/>
                        </a:spcAft>
                        <a:buFont typeface="Arial" panose="020B0604020202020204" pitchFamily="34" charset="0"/>
                        <a:buChar char="•"/>
                        <a:tabLst>
                          <a:tab pos="457200" algn="l"/>
                        </a:tabLst>
                      </a:pPr>
                      <a:r>
                        <a:rPr lang="en-GB" sz="1100" baseline="0" dirty="0" smtClean="0">
                          <a:solidFill>
                            <a:schemeClr val="tx1"/>
                          </a:solidFill>
                          <a:effectLst/>
                          <a:latin typeface="Franklin Gothic Book" panose="020B0503020102020204" pitchFamily="34" charset="0"/>
                        </a:rPr>
                        <a:t>Impact and results</a:t>
                      </a:r>
                      <a:endParaRPr lang="en-GB" sz="1100" dirty="0" smtClean="0">
                        <a:solidFill>
                          <a:schemeClr val="tx1"/>
                        </a:solidFill>
                        <a:effectLst/>
                        <a:latin typeface="Franklin Gothic Book" panose="020B0503020102020204" pitchFamily="34" charset="0"/>
                      </a:endParaRPr>
                    </a:p>
                    <a:p>
                      <a:pPr marL="342900" lvl="0" indent="-342900">
                        <a:lnSpc>
                          <a:spcPct val="107000"/>
                        </a:lnSpc>
                        <a:spcAft>
                          <a:spcPts val="0"/>
                        </a:spcAft>
                        <a:buFont typeface="Arial" panose="020B0604020202020204" pitchFamily="34" charset="0"/>
                        <a:buChar char="•"/>
                        <a:tabLst>
                          <a:tab pos="457200" algn="l"/>
                        </a:tabLst>
                      </a:pPr>
                      <a:endParaRPr lang="en-GB" sz="1100" dirty="0" smtClean="0">
                        <a:solidFill>
                          <a:schemeClr val="tx1"/>
                        </a:solidFill>
                        <a:effectLst/>
                        <a:latin typeface="Franklin Gothic Book" panose="020B0503020102020204" pitchFamily="34" charset="0"/>
                        <a:ea typeface="Calibri" panose="020F0502020204030204" pitchFamily="34" charset="0"/>
                        <a:cs typeface="Times New Roman" panose="02020603050405020304" pitchFamily="18" charset="0"/>
                      </a:endParaRPr>
                    </a:p>
                    <a:p>
                      <a:r>
                        <a:rPr lang="en-GB" sz="1100" kern="1200" dirty="0" smtClean="0">
                          <a:solidFill>
                            <a:schemeClr val="tx1"/>
                          </a:solidFill>
                          <a:effectLst/>
                          <a:latin typeface="Franklin Gothic Book" panose="020B0503020102020204" pitchFamily="34" charset="0"/>
                          <a:ea typeface="+mn-ea"/>
                          <a:cs typeface="+mn-cs"/>
                        </a:rPr>
                        <a:t>NEPPs </a:t>
                      </a:r>
                      <a:endParaRPr lang="es-ES" sz="1100" kern="1200" dirty="0" smtClean="0">
                        <a:solidFill>
                          <a:schemeClr val="tx1"/>
                        </a:solidFill>
                        <a:effectLst/>
                        <a:latin typeface="Franklin Gothic Book" panose="020B0503020102020204" pitchFamily="34" charset="0"/>
                        <a:ea typeface="+mn-ea"/>
                        <a:cs typeface="+mn-cs"/>
                      </a:endParaRPr>
                    </a:p>
                    <a:p>
                      <a:pPr marL="171450" indent="-171450">
                        <a:buFont typeface="Arial" panose="020B0604020202020204" pitchFamily="34" charset="0"/>
                        <a:buChar char="•"/>
                      </a:pPr>
                      <a:r>
                        <a:rPr lang="en-GB" sz="1100" kern="1200" dirty="0" smtClean="0">
                          <a:solidFill>
                            <a:schemeClr val="tx1"/>
                          </a:solidFill>
                          <a:effectLst/>
                          <a:latin typeface="Franklin Gothic Book" panose="020B0503020102020204" pitchFamily="34" charset="0"/>
                          <a:ea typeface="+mn-ea"/>
                          <a:cs typeface="+mn-cs"/>
                        </a:rPr>
                        <a:t>Available functionality in MTender Pilot Phase 2</a:t>
                      </a:r>
                      <a:endParaRPr lang="en-GB" sz="1100" kern="1200" dirty="0">
                        <a:solidFill>
                          <a:schemeClr val="tx1"/>
                        </a:solidFill>
                        <a:effectLst/>
                        <a:latin typeface="Franklin Gothic Book" panose="020B0503020102020204" pitchFamily="34" charset="0"/>
                        <a:ea typeface="+mn-ea"/>
                        <a:cs typeface="+mn-cs"/>
                      </a:endParaRPr>
                    </a:p>
                  </a:txBody>
                  <a:tcPr marL="29953" marR="59005" marT="15089" marB="15089"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02737">
                <a:tc>
                  <a:txBody>
                    <a:bodyPr/>
                    <a:lstStyle/>
                    <a:p>
                      <a:pPr>
                        <a:spcAft>
                          <a:spcPts val="0"/>
                        </a:spcAft>
                      </a:pPr>
                      <a:r>
                        <a:rPr lang="en-GB" sz="1100" b="1" kern="1200" dirty="0">
                          <a:solidFill>
                            <a:schemeClr val="tx1"/>
                          </a:solidFill>
                          <a:effectLst/>
                          <a:latin typeface="Franklin Gothic Book" panose="020B0503020102020204" pitchFamily="34" charset="0"/>
                          <a:ea typeface="+mn-ea"/>
                          <a:cs typeface="+mn-cs"/>
                        </a:rPr>
                        <a:t>16.00 – 16.15</a:t>
                      </a:r>
                      <a:endParaRPr lang="es-ES" sz="1100" b="1" kern="1200" dirty="0">
                        <a:solidFill>
                          <a:schemeClr val="tx1"/>
                        </a:solidFill>
                        <a:effectLst/>
                        <a:latin typeface="Franklin Gothic Book" panose="020B0503020102020204" pitchFamily="34" charset="0"/>
                        <a:ea typeface="+mn-ea"/>
                        <a:cs typeface="+mn-cs"/>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spcAft>
                          <a:spcPts val="0"/>
                        </a:spcAft>
                      </a:pPr>
                      <a:r>
                        <a:rPr lang="en-GB" sz="1100" b="1" i="1" dirty="0">
                          <a:effectLst/>
                          <a:latin typeface="Times New Roman" panose="02020603050405020304" pitchFamily="18" charset="0"/>
                          <a:ea typeface="Times New Roman" panose="02020603050405020304" pitchFamily="18" charset="0"/>
                        </a:rPr>
                        <a:t>Coffee break</a:t>
                      </a:r>
                      <a:endParaRPr lang="es-ES" sz="1200" dirty="0">
                        <a:effectLst/>
                        <a:latin typeface="Times New Roman" panose="02020603050405020304" pitchFamily="18" charset="0"/>
                        <a:ea typeface="Times New Roman" panose="02020603050405020304" pitchFamily="18" charset="0"/>
                      </a:endParaRP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39883">
                <a:tc>
                  <a:txBody>
                    <a:bodyPr/>
                    <a:lstStyle/>
                    <a:p>
                      <a:pPr>
                        <a:spcAft>
                          <a:spcPts val="0"/>
                        </a:spcAft>
                      </a:pPr>
                      <a:r>
                        <a:rPr lang="en-GB" sz="1100" b="1" kern="1200" dirty="0">
                          <a:solidFill>
                            <a:schemeClr val="tx1"/>
                          </a:solidFill>
                          <a:effectLst/>
                          <a:latin typeface="Franklin Gothic Book" panose="020B0503020102020204" pitchFamily="34" charset="0"/>
                          <a:ea typeface="+mn-ea"/>
                          <a:cs typeface="+mn-cs"/>
                        </a:rPr>
                        <a:t>16.15 – 16.30</a:t>
                      </a:r>
                      <a:endParaRPr lang="es-ES" sz="1100" b="1" kern="1200" dirty="0">
                        <a:solidFill>
                          <a:schemeClr val="tx1"/>
                        </a:solidFill>
                        <a:effectLst/>
                        <a:latin typeface="Franklin Gothic Book" panose="020B0503020102020204" pitchFamily="34" charset="0"/>
                        <a:ea typeface="+mn-ea"/>
                        <a:cs typeface="+mn-cs"/>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n-GB" sz="1100" b="1" dirty="0">
                          <a:effectLst/>
                          <a:latin typeface="Times New Roman" panose="02020603050405020304" pitchFamily="18" charset="0"/>
                          <a:ea typeface="Times New Roman" panose="02020603050405020304" pitchFamily="18" charset="0"/>
                        </a:rPr>
                        <a:t>MTender TC documentation </a:t>
                      </a:r>
                      <a:r>
                        <a:rPr lang="en-GB" sz="1100" b="1" dirty="0" smtClean="0">
                          <a:effectLst/>
                          <a:latin typeface="Times New Roman" panose="02020603050405020304" pitchFamily="18" charset="0"/>
                          <a:ea typeface="Times New Roman" panose="02020603050405020304" pitchFamily="18" charset="0"/>
                        </a:rPr>
                        <a:t>repository </a:t>
                      </a:r>
                      <a:endParaRPr lang="es-ES" sz="1200" dirty="0">
                        <a:effectLst/>
                        <a:latin typeface="Times New Roman" panose="02020603050405020304" pitchFamily="18" charset="0"/>
                        <a:ea typeface="Times New Roman" panose="02020603050405020304" pitchFamily="18" charset="0"/>
                      </a:endParaRP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39883">
                <a:tc>
                  <a:txBody>
                    <a:bodyPr/>
                    <a:lstStyle/>
                    <a:p>
                      <a:pPr>
                        <a:lnSpc>
                          <a:spcPct val="107000"/>
                        </a:lnSpc>
                        <a:spcAft>
                          <a:spcPts val="0"/>
                        </a:spcAft>
                      </a:pPr>
                      <a:r>
                        <a:rPr lang="en-GB" sz="1100" b="1" kern="1200" dirty="0" smtClean="0">
                          <a:solidFill>
                            <a:schemeClr val="tx1"/>
                          </a:solidFill>
                          <a:effectLst/>
                          <a:latin typeface="Franklin Gothic Book" panose="020B0503020102020204" pitchFamily="34" charset="0"/>
                          <a:ea typeface="+mn-ea"/>
                          <a:cs typeface="+mn-cs"/>
                        </a:rPr>
                        <a:t>16.30 – 17.00</a:t>
                      </a:r>
                      <a:endParaRPr lang="en-GB" sz="1100" b="1" kern="1200" dirty="0">
                        <a:solidFill>
                          <a:schemeClr val="tx1"/>
                        </a:solidFill>
                        <a:effectLst/>
                        <a:latin typeface="Franklin Gothic Book" panose="020B0503020102020204" pitchFamily="34" charset="0"/>
                        <a:ea typeface="+mn-ea"/>
                        <a:cs typeface="+mn-cs"/>
                      </a:endParaRPr>
                    </a:p>
                  </a:txBody>
                  <a:tcPr marL="22521" marR="22521" marT="315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n-GB" sz="1100" b="1" dirty="0" smtClean="0">
                          <a:solidFill>
                            <a:schemeClr val="tx1"/>
                          </a:solidFill>
                          <a:effectLst/>
                          <a:latin typeface="Franklin Gothic Book" panose="020B0503020102020204" pitchFamily="34" charset="0"/>
                        </a:rPr>
                        <a:t>Closing remarks</a:t>
                      </a:r>
                    </a:p>
                    <a:p>
                      <a:pPr>
                        <a:lnSpc>
                          <a:spcPct val="107000"/>
                        </a:lnSpc>
                        <a:spcAft>
                          <a:spcPts val="0"/>
                        </a:spcAft>
                      </a:pPr>
                      <a:r>
                        <a:rPr lang="en-GB" sz="1100" i="1" dirty="0" smtClean="0">
                          <a:solidFill>
                            <a:schemeClr val="tx1"/>
                          </a:solidFill>
                          <a:effectLst/>
                          <a:latin typeface="Franklin Gothic Book" panose="020B0503020102020204" pitchFamily="34" charset="0"/>
                        </a:rPr>
                        <a:t>Xavier </a:t>
                      </a:r>
                      <a:r>
                        <a:rPr lang="en-GB" sz="1100" i="1" dirty="0" err="1" smtClean="0">
                          <a:solidFill>
                            <a:schemeClr val="tx1"/>
                          </a:solidFill>
                          <a:effectLst/>
                          <a:latin typeface="Franklin Gothic Book" panose="020B0503020102020204" pitchFamily="34" charset="0"/>
                        </a:rPr>
                        <a:t>Quer</a:t>
                      </a:r>
                      <a:r>
                        <a:rPr lang="en-GB" sz="1100" i="1" dirty="0" smtClean="0">
                          <a:solidFill>
                            <a:schemeClr val="tx1"/>
                          </a:solidFill>
                          <a:effectLst/>
                          <a:latin typeface="Franklin Gothic Book" panose="020B0503020102020204" pitchFamily="34" charset="0"/>
                        </a:rPr>
                        <a:t>, everis</a:t>
                      </a:r>
                    </a:p>
                    <a:p>
                      <a:pPr marL="342900" lvl="0" indent="-342900">
                        <a:lnSpc>
                          <a:spcPct val="107000"/>
                        </a:lnSpc>
                        <a:spcAft>
                          <a:spcPts val="0"/>
                        </a:spcAft>
                        <a:buFont typeface="Arial" panose="020B0604020202020204" pitchFamily="34" charset="0"/>
                        <a:buChar char="•"/>
                        <a:tabLst>
                          <a:tab pos="457200" algn="l"/>
                        </a:tabLst>
                      </a:pPr>
                      <a:r>
                        <a:rPr lang="en-GB" sz="1100" dirty="0" smtClean="0">
                          <a:solidFill>
                            <a:schemeClr val="tx1"/>
                          </a:solidFill>
                          <a:effectLst/>
                          <a:latin typeface="Franklin Gothic Book" panose="020B0503020102020204" pitchFamily="34" charset="0"/>
                        </a:rPr>
                        <a:t>Questions and answers</a:t>
                      </a:r>
                      <a:endParaRPr lang="en-GB" sz="1100" dirty="0">
                        <a:solidFill>
                          <a:schemeClr val="tx1"/>
                        </a:solidFill>
                        <a:effectLst/>
                        <a:latin typeface="Franklin Gothic Book" panose="020B0503020102020204" pitchFamily="34" charset="0"/>
                        <a:ea typeface="Calibri" panose="020F0502020204030204" pitchFamily="34" charset="0"/>
                        <a:cs typeface="Times New Roman" panose="02020603050405020304" pitchFamily="18" charset="0"/>
                      </a:endParaRPr>
                    </a:p>
                  </a:txBody>
                  <a:tcPr marL="29953" marR="59005" marT="15089" marB="15089"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14004070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7 Objeto" hidden="1"/>
          <p:cNvGraphicFramePr>
            <a:graphicFrameLocks noChangeAspect="1"/>
          </p:cNvGraphicFramePr>
          <p:nvPr>
            <p:custDataLst>
              <p:tags r:id="rId2"/>
            </p:custDataLst>
            <p:extLst>
              <p:ext uri="{D42A27DB-BD31-4B8C-83A1-F6EECF244321}">
                <p14:modId xmlns:p14="http://schemas.microsoft.com/office/powerpoint/2010/main" val="378281775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4703"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Rectángulo 2"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endParaRPr lang="en-GB"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6" name="5 Marcador de número de diapositiva"/>
          <p:cNvSpPr>
            <a:spLocks noGrp="1"/>
          </p:cNvSpPr>
          <p:nvPr>
            <p:ph type="sldNum" sz="quarter" idx="4"/>
          </p:nvPr>
        </p:nvSpPr>
        <p:spPr/>
        <p:txBody>
          <a:bodyPr/>
          <a:lstStyle/>
          <a:p>
            <a:fld id="{71F9F866-B438-9445-8D9F-1F8FF6608833}" type="slidenum">
              <a:rPr lang="en-GB" smtClean="0">
                <a:solidFill>
                  <a:srgbClr val="00539B"/>
                </a:solidFill>
                <a:latin typeface="Franklin Gothic Book" panose="020B0503020102020204" pitchFamily="34" charset="0"/>
              </a:rPr>
              <a:pPr/>
              <a:t>65</a:t>
            </a:fld>
            <a:endParaRPr lang="en-GB" dirty="0">
              <a:solidFill>
                <a:srgbClr val="00539B"/>
              </a:solidFill>
              <a:latin typeface="Franklin Gothic Book" panose="020B0503020102020204" pitchFamily="34" charset="0"/>
            </a:endParaRPr>
          </a:p>
        </p:txBody>
      </p:sp>
      <p:sp>
        <p:nvSpPr>
          <p:cNvPr id="16" name="4 Título"/>
          <p:cNvSpPr txBox="1">
            <a:spLocks/>
          </p:cNvSpPr>
          <p:nvPr/>
        </p:nvSpPr>
        <p:spPr>
          <a:xfrm>
            <a:off x="619125" y="260648"/>
            <a:ext cx="6391275" cy="635000"/>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endParaRPr lang="en-GB" sz="2000" dirty="0">
              <a:solidFill>
                <a:srgbClr val="00AE9E"/>
              </a:solidFill>
              <a:latin typeface="Franklin Gothic Book" panose="020B0503020102020204" pitchFamily="34" charset="0"/>
            </a:endParaRPr>
          </a:p>
        </p:txBody>
      </p:sp>
      <p:sp>
        <p:nvSpPr>
          <p:cNvPr id="58" name="Freeform 156"/>
          <p:cNvSpPr>
            <a:spLocks/>
          </p:cNvSpPr>
          <p:nvPr/>
        </p:nvSpPr>
        <p:spPr bwMode="auto">
          <a:xfrm rot="10800000">
            <a:off x="5067546" y="1737546"/>
            <a:ext cx="3901608" cy="697047"/>
          </a:xfrm>
          <a:custGeom>
            <a:avLst/>
            <a:gdLst>
              <a:gd name="connsiteX0" fmla="*/ 0 w 10000"/>
              <a:gd name="connsiteY0" fmla="*/ 0 h 10000"/>
              <a:gd name="connsiteX1" fmla="*/ 0 w 10000"/>
              <a:gd name="connsiteY1" fmla="*/ 10000 h 10000"/>
              <a:gd name="connsiteX2" fmla="*/ 10000 w 10000"/>
              <a:gd name="connsiteY2" fmla="*/ 10000 h 10000"/>
              <a:gd name="connsiteX3" fmla="*/ 8704 w 10000"/>
              <a:gd name="connsiteY3" fmla="*/ 26 h 10000"/>
              <a:gd name="connsiteX4" fmla="*/ 0 w 10000"/>
              <a:gd name="connsiteY4" fmla="*/ 0 h 10000"/>
              <a:gd name="connsiteX5" fmla="*/ 0 w 10000"/>
              <a:gd name="connsiteY5" fmla="*/ 0 h 10000"/>
              <a:gd name="connsiteX0" fmla="*/ 0 w 10000"/>
              <a:gd name="connsiteY0" fmla="*/ 0 h 10000"/>
              <a:gd name="connsiteX1" fmla="*/ 0 w 10000"/>
              <a:gd name="connsiteY1" fmla="*/ 10000 h 10000"/>
              <a:gd name="connsiteX2" fmla="*/ 10000 w 10000"/>
              <a:gd name="connsiteY2" fmla="*/ 10000 h 10000"/>
              <a:gd name="connsiteX3" fmla="*/ 8916 w 10000"/>
              <a:gd name="connsiteY3" fmla="*/ 151 h 10000"/>
              <a:gd name="connsiteX4" fmla="*/ 0 w 10000"/>
              <a:gd name="connsiteY4" fmla="*/ 0 h 10000"/>
              <a:gd name="connsiteX5" fmla="*/ 0 w 10000"/>
              <a:gd name="connsiteY5" fmla="*/ 0 h 10000"/>
              <a:gd name="connsiteX0" fmla="*/ 0 w 10000"/>
              <a:gd name="connsiteY0" fmla="*/ 98 h 10098"/>
              <a:gd name="connsiteX1" fmla="*/ 0 w 10000"/>
              <a:gd name="connsiteY1" fmla="*/ 10098 h 10098"/>
              <a:gd name="connsiteX2" fmla="*/ 10000 w 10000"/>
              <a:gd name="connsiteY2" fmla="*/ 10098 h 10098"/>
              <a:gd name="connsiteX3" fmla="*/ 8937 w 10000"/>
              <a:gd name="connsiteY3" fmla="*/ 0 h 10098"/>
              <a:gd name="connsiteX4" fmla="*/ 0 w 10000"/>
              <a:gd name="connsiteY4" fmla="*/ 98 h 10098"/>
              <a:gd name="connsiteX5" fmla="*/ 0 w 10000"/>
              <a:gd name="connsiteY5" fmla="*/ 98 h 10098"/>
              <a:gd name="connsiteX0" fmla="*/ 0 w 10000"/>
              <a:gd name="connsiteY0" fmla="*/ 98 h 10098"/>
              <a:gd name="connsiteX1" fmla="*/ 0 w 10000"/>
              <a:gd name="connsiteY1" fmla="*/ 10098 h 10098"/>
              <a:gd name="connsiteX2" fmla="*/ 10000 w 10000"/>
              <a:gd name="connsiteY2" fmla="*/ 10098 h 10098"/>
              <a:gd name="connsiteX3" fmla="*/ 8980 w 10000"/>
              <a:gd name="connsiteY3" fmla="*/ 0 h 10098"/>
              <a:gd name="connsiteX4" fmla="*/ 0 w 10000"/>
              <a:gd name="connsiteY4" fmla="*/ 98 h 10098"/>
              <a:gd name="connsiteX5" fmla="*/ 0 w 10000"/>
              <a:gd name="connsiteY5" fmla="*/ 98 h 10098"/>
              <a:gd name="connsiteX0" fmla="*/ 0 w 10000"/>
              <a:gd name="connsiteY0" fmla="*/ 0 h 10000"/>
              <a:gd name="connsiteX1" fmla="*/ 0 w 10000"/>
              <a:gd name="connsiteY1" fmla="*/ 10000 h 10000"/>
              <a:gd name="connsiteX2" fmla="*/ 10000 w 10000"/>
              <a:gd name="connsiteY2" fmla="*/ 10000 h 10000"/>
              <a:gd name="connsiteX3" fmla="*/ 9001 w 10000"/>
              <a:gd name="connsiteY3" fmla="*/ 27 h 10000"/>
              <a:gd name="connsiteX4" fmla="*/ 0 w 10000"/>
              <a:gd name="connsiteY4" fmla="*/ 0 h 10000"/>
              <a:gd name="connsiteX5" fmla="*/ 0 w 10000"/>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0"/>
                </a:moveTo>
                <a:lnTo>
                  <a:pt x="0" y="10000"/>
                </a:lnTo>
                <a:lnTo>
                  <a:pt x="10000" y="10000"/>
                </a:lnTo>
                <a:lnTo>
                  <a:pt x="9001" y="27"/>
                </a:lnTo>
                <a:lnTo>
                  <a:pt x="0" y="0"/>
                </a:lnTo>
                <a:lnTo>
                  <a:pt x="0" y="0"/>
                </a:lnTo>
                <a:close/>
              </a:path>
            </a:pathLst>
          </a:custGeom>
          <a:noFill/>
          <a:ln w="9525">
            <a:solidFill>
              <a:schemeClr val="accent4"/>
            </a:solidFill>
            <a:prstDash val="solid"/>
            <a:round/>
            <a:headEnd/>
            <a:tailEnd/>
          </a:ln>
        </p:spPr>
        <p:txBody>
          <a:bodyPr vert="horz" wrap="square" lIns="78191" tIns="39095" rIns="78191" bIns="39095" numCol="1" anchor="t" anchorCtr="0" compatLnSpc="1">
            <a:prstTxWarp prst="textNoShape">
              <a:avLst/>
            </a:prstTxWarp>
          </a:bodyPr>
          <a:lstStyle/>
          <a:p>
            <a:endParaRPr lang="en-GB" sz="1499" dirty="0">
              <a:latin typeface="Franklin Gothic Book" panose="020B0503020102020204" pitchFamily="34" charset="0"/>
            </a:endParaRPr>
          </a:p>
        </p:txBody>
      </p:sp>
      <p:sp>
        <p:nvSpPr>
          <p:cNvPr id="59" name="Freeform 186"/>
          <p:cNvSpPr>
            <a:spLocks/>
          </p:cNvSpPr>
          <p:nvPr/>
        </p:nvSpPr>
        <p:spPr bwMode="auto">
          <a:xfrm rot="10800000">
            <a:off x="6337092" y="4043709"/>
            <a:ext cx="2632062" cy="1454110"/>
          </a:xfrm>
          <a:custGeom>
            <a:avLst/>
            <a:gdLst>
              <a:gd name="connsiteX0" fmla="*/ 0 w 10000"/>
              <a:gd name="connsiteY0" fmla="*/ 0 h 10000"/>
              <a:gd name="connsiteX1" fmla="*/ 0 w 10000"/>
              <a:gd name="connsiteY1" fmla="*/ 10000 h 10000"/>
              <a:gd name="connsiteX2" fmla="*/ 10000 w 10000"/>
              <a:gd name="connsiteY2" fmla="*/ 10000 h 10000"/>
              <a:gd name="connsiteX3" fmla="*/ 10000 w 10000"/>
              <a:gd name="connsiteY3" fmla="*/ 10000 h 10000"/>
              <a:gd name="connsiteX4" fmla="*/ 7730 w 10000"/>
              <a:gd name="connsiteY4" fmla="*/ 5000 h 10000"/>
              <a:gd name="connsiteX5" fmla="*/ 10000 w 10000"/>
              <a:gd name="connsiteY5" fmla="*/ 0 h 10000"/>
              <a:gd name="connsiteX6" fmla="*/ 0 w 10000"/>
              <a:gd name="connsiteY6" fmla="*/ 0 h 10000"/>
              <a:gd name="connsiteX7" fmla="*/ 0 w 10000"/>
              <a:gd name="connsiteY7" fmla="*/ 0 h 10000"/>
              <a:gd name="connsiteX0" fmla="*/ 0 w 10000"/>
              <a:gd name="connsiteY0" fmla="*/ 0 h 10000"/>
              <a:gd name="connsiteX1" fmla="*/ 0 w 10000"/>
              <a:gd name="connsiteY1" fmla="*/ 10000 h 10000"/>
              <a:gd name="connsiteX2" fmla="*/ 10000 w 10000"/>
              <a:gd name="connsiteY2" fmla="*/ 10000 h 10000"/>
              <a:gd name="connsiteX3" fmla="*/ 10000 w 10000"/>
              <a:gd name="connsiteY3" fmla="*/ 10000 h 10000"/>
              <a:gd name="connsiteX4" fmla="*/ 8403 w 10000"/>
              <a:gd name="connsiteY4" fmla="*/ 5047 h 10000"/>
              <a:gd name="connsiteX5" fmla="*/ 10000 w 10000"/>
              <a:gd name="connsiteY5" fmla="*/ 0 h 10000"/>
              <a:gd name="connsiteX6" fmla="*/ 0 w 10000"/>
              <a:gd name="connsiteY6" fmla="*/ 0 h 10000"/>
              <a:gd name="connsiteX7" fmla="*/ 0 w 10000"/>
              <a:gd name="connsiteY7" fmla="*/ 0 h 10000"/>
              <a:gd name="connsiteX0" fmla="*/ 0 w 10000"/>
              <a:gd name="connsiteY0" fmla="*/ 0 h 10000"/>
              <a:gd name="connsiteX1" fmla="*/ 0 w 10000"/>
              <a:gd name="connsiteY1" fmla="*/ 10000 h 10000"/>
              <a:gd name="connsiteX2" fmla="*/ 10000 w 10000"/>
              <a:gd name="connsiteY2" fmla="*/ 10000 h 10000"/>
              <a:gd name="connsiteX3" fmla="*/ 10000 w 10000"/>
              <a:gd name="connsiteY3" fmla="*/ 10000 h 10000"/>
              <a:gd name="connsiteX4" fmla="*/ 8529 w 10000"/>
              <a:gd name="connsiteY4" fmla="*/ 5047 h 10000"/>
              <a:gd name="connsiteX5" fmla="*/ 10000 w 10000"/>
              <a:gd name="connsiteY5" fmla="*/ 0 h 10000"/>
              <a:gd name="connsiteX6" fmla="*/ 0 w 10000"/>
              <a:gd name="connsiteY6" fmla="*/ 0 h 10000"/>
              <a:gd name="connsiteX7" fmla="*/ 0 w 10000"/>
              <a:gd name="connsiteY7" fmla="*/ 0 h 10000"/>
              <a:gd name="connsiteX0" fmla="*/ 0 w 10000"/>
              <a:gd name="connsiteY0" fmla="*/ 0 h 10000"/>
              <a:gd name="connsiteX1" fmla="*/ 0 w 10000"/>
              <a:gd name="connsiteY1" fmla="*/ 10000 h 10000"/>
              <a:gd name="connsiteX2" fmla="*/ 10000 w 10000"/>
              <a:gd name="connsiteY2" fmla="*/ 10000 h 10000"/>
              <a:gd name="connsiteX3" fmla="*/ 10000 w 10000"/>
              <a:gd name="connsiteY3" fmla="*/ 10000 h 10000"/>
              <a:gd name="connsiteX4" fmla="*/ 8363 w 10000"/>
              <a:gd name="connsiteY4" fmla="*/ 5153 h 10000"/>
              <a:gd name="connsiteX5" fmla="*/ 10000 w 10000"/>
              <a:gd name="connsiteY5" fmla="*/ 0 h 10000"/>
              <a:gd name="connsiteX6" fmla="*/ 0 w 10000"/>
              <a:gd name="connsiteY6" fmla="*/ 0 h 10000"/>
              <a:gd name="connsiteX7" fmla="*/ 0 w 10000"/>
              <a:gd name="connsiteY7" fmla="*/ 0 h 10000"/>
              <a:gd name="connsiteX0" fmla="*/ 0 w 10000"/>
              <a:gd name="connsiteY0" fmla="*/ 0 h 10000"/>
              <a:gd name="connsiteX1" fmla="*/ 0 w 10000"/>
              <a:gd name="connsiteY1" fmla="*/ 10000 h 10000"/>
              <a:gd name="connsiteX2" fmla="*/ 10000 w 10000"/>
              <a:gd name="connsiteY2" fmla="*/ 10000 h 10000"/>
              <a:gd name="connsiteX3" fmla="*/ 10000 w 10000"/>
              <a:gd name="connsiteY3" fmla="*/ 10000 h 10000"/>
              <a:gd name="connsiteX4" fmla="*/ 8489 w 10000"/>
              <a:gd name="connsiteY4" fmla="*/ 5093 h 10000"/>
              <a:gd name="connsiteX5" fmla="*/ 10000 w 10000"/>
              <a:gd name="connsiteY5" fmla="*/ 0 h 10000"/>
              <a:gd name="connsiteX6" fmla="*/ 0 w 10000"/>
              <a:gd name="connsiteY6" fmla="*/ 0 h 10000"/>
              <a:gd name="connsiteX7" fmla="*/ 0 w 10000"/>
              <a:gd name="connsiteY7" fmla="*/ 0 h 10000"/>
              <a:gd name="connsiteX0" fmla="*/ 0 w 10000"/>
              <a:gd name="connsiteY0" fmla="*/ 0 h 10000"/>
              <a:gd name="connsiteX1" fmla="*/ 0 w 10000"/>
              <a:gd name="connsiteY1" fmla="*/ 10000 h 10000"/>
              <a:gd name="connsiteX2" fmla="*/ 10000 w 10000"/>
              <a:gd name="connsiteY2" fmla="*/ 10000 h 10000"/>
              <a:gd name="connsiteX3" fmla="*/ 10000 w 10000"/>
              <a:gd name="connsiteY3" fmla="*/ 10000 h 10000"/>
              <a:gd name="connsiteX4" fmla="*/ 8291 w 10000"/>
              <a:gd name="connsiteY4" fmla="*/ 4919 h 10000"/>
              <a:gd name="connsiteX5" fmla="*/ 10000 w 10000"/>
              <a:gd name="connsiteY5" fmla="*/ 0 h 10000"/>
              <a:gd name="connsiteX6" fmla="*/ 0 w 10000"/>
              <a:gd name="connsiteY6" fmla="*/ 0 h 10000"/>
              <a:gd name="connsiteX7" fmla="*/ 0 w 10000"/>
              <a:gd name="connsiteY7" fmla="*/ 0 h 10000"/>
              <a:gd name="connsiteX0" fmla="*/ 0 w 10000"/>
              <a:gd name="connsiteY0" fmla="*/ 0 h 10000"/>
              <a:gd name="connsiteX1" fmla="*/ 0 w 10000"/>
              <a:gd name="connsiteY1" fmla="*/ 10000 h 10000"/>
              <a:gd name="connsiteX2" fmla="*/ 10000 w 10000"/>
              <a:gd name="connsiteY2" fmla="*/ 10000 h 10000"/>
              <a:gd name="connsiteX3" fmla="*/ 10000 w 10000"/>
              <a:gd name="connsiteY3" fmla="*/ 10000 h 10000"/>
              <a:gd name="connsiteX4" fmla="*/ 8417 w 10000"/>
              <a:gd name="connsiteY4" fmla="*/ 4979 h 10000"/>
              <a:gd name="connsiteX5" fmla="*/ 10000 w 10000"/>
              <a:gd name="connsiteY5" fmla="*/ 0 h 10000"/>
              <a:gd name="connsiteX6" fmla="*/ 0 w 10000"/>
              <a:gd name="connsiteY6" fmla="*/ 0 h 10000"/>
              <a:gd name="connsiteX7" fmla="*/ 0 w 10000"/>
              <a:gd name="connsiteY7" fmla="*/ 0 h 10000"/>
              <a:gd name="connsiteX0" fmla="*/ 0 w 10000"/>
              <a:gd name="connsiteY0" fmla="*/ 0 h 10000"/>
              <a:gd name="connsiteX1" fmla="*/ 0 w 10000"/>
              <a:gd name="connsiteY1" fmla="*/ 10000 h 10000"/>
              <a:gd name="connsiteX2" fmla="*/ 10000 w 10000"/>
              <a:gd name="connsiteY2" fmla="*/ 10000 h 10000"/>
              <a:gd name="connsiteX3" fmla="*/ 10000 w 10000"/>
              <a:gd name="connsiteY3" fmla="*/ 10000 h 10000"/>
              <a:gd name="connsiteX4" fmla="*/ 8575 w 10000"/>
              <a:gd name="connsiteY4" fmla="*/ 4979 h 10000"/>
              <a:gd name="connsiteX5" fmla="*/ 10000 w 10000"/>
              <a:gd name="connsiteY5" fmla="*/ 0 h 10000"/>
              <a:gd name="connsiteX6" fmla="*/ 0 w 10000"/>
              <a:gd name="connsiteY6" fmla="*/ 0 h 10000"/>
              <a:gd name="connsiteX7" fmla="*/ 0 w 10000"/>
              <a:gd name="connsiteY7" fmla="*/ 0 h 10000"/>
              <a:gd name="connsiteX0" fmla="*/ 0 w 10000"/>
              <a:gd name="connsiteY0" fmla="*/ 0 h 10000"/>
              <a:gd name="connsiteX1" fmla="*/ 0 w 10000"/>
              <a:gd name="connsiteY1" fmla="*/ 10000 h 10000"/>
              <a:gd name="connsiteX2" fmla="*/ 10000 w 10000"/>
              <a:gd name="connsiteY2" fmla="*/ 10000 h 10000"/>
              <a:gd name="connsiteX3" fmla="*/ 10000 w 10000"/>
              <a:gd name="connsiteY3" fmla="*/ 10000 h 10000"/>
              <a:gd name="connsiteX4" fmla="*/ 8480 w 10000"/>
              <a:gd name="connsiteY4" fmla="*/ 4860 h 10000"/>
              <a:gd name="connsiteX5" fmla="*/ 10000 w 10000"/>
              <a:gd name="connsiteY5" fmla="*/ 0 h 10000"/>
              <a:gd name="connsiteX6" fmla="*/ 0 w 10000"/>
              <a:gd name="connsiteY6" fmla="*/ 0 h 10000"/>
              <a:gd name="connsiteX7" fmla="*/ 0 w 10000"/>
              <a:gd name="connsiteY7" fmla="*/ 0 h 10000"/>
              <a:gd name="connsiteX0" fmla="*/ 0 w 10000"/>
              <a:gd name="connsiteY0" fmla="*/ 0 h 10000"/>
              <a:gd name="connsiteX1" fmla="*/ 0 w 10000"/>
              <a:gd name="connsiteY1" fmla="*/ 10000 h 10000"/>
              <a:gd name="connsiteX2" fmla="*/ 10000 w 10000"/>
              <a:gd name="connsiteY2" fmla="*/ 10000 h 10000"/>
              <a:gd name="connsiteX3" fmla="*/ 10000 w 10000"/>
              <a:gd name="connsiteY3" fmla="*/ 10000 h 10000"/>
              <a:gd name="connsiteX4" fmla="*/ 8448 w 10000"/>
              <a:gd name="connsiteY4" fmla="*/ 5159 h 10000"/>
              <a:gd name="connsiteX5" fmla="*/ 10000 w 10000"/>
              <a:gd name="connsiteY5" fmla="*/ 0 h 10000"/>
              <a:gd name="connsiteX6" fmla="*/ 0 w 10000"/>
              <a:gd name="connsiteY6" fmla="*/ 0 h 10000"/>
              <a:gd name="connsiteX7" fmla="*/ 0 w 10000"/>
              <a:gd name="connsiteY7" fmla="*/ 0 h 10000"/>
              <a:gd name="connsiteX0" fmla="*/ 0 w 10000"/>
              <a:gd name="connsiteY0" fmla="*/ 0 h 10000"/>
              <a:gd name="connsiteX1" fmla="*/ 0 w 10000"/>
              <a:gd name="connsiteY1" fmla="*/ 10000 h 10000"/>
              <a:gd name="connsiteX2" fmla="*/ 10000 w 10000"/>
              <a:gd name="connsiteY2" fmla="*/ 10000 h 10000"/>
              <a:gd name="connsiteX3" fmla="*/ 10000 w 10000"/>
              <a:gd name="connsiteY3" fmla="*/ 10000 h 10000"/>
              <a:gd name="connsiteX4" fmla="*/ 8416 w 10000"/>
              <a:gd name="connsiteY4" fmla="*/ 4920 h 10000"/>
              <a:gd name="connsiteX5" fmla="*/ 10000 w 10000"/>
              <a:gd name="connsiteY5" fmla="*/ 0 h 10000"/>
              <a:gd name="connsiteX6" fmla="*/ 0 w 10000"/>
              <a:gd name="connsiteY6" fmla="*/ 0 h 10000"/>
              <a:gd name="connsiteX7" fmla="*/ 0 w 10000"/>
              <a:gd name="connsiteY7"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10000">
                <a:moveTo>
                  <a:pt x="0" y="0"/>
                </a:moveTo>
                <a:lnTo>
                  <a:pt x="0" y="10000"/>
                </a:lnTo>
                <a:lnTo>
                  <a:pt x="10000" y="10000"/>
                </a:lnTo>
                <a:lnTo>
                  <a:pt x="10000" y="10000"/>
                </a:lnTo>
                <a:lnTo>
                  <a:pt x="8416" y="4920"/>
                </a:lnTo>
                <a:lnTo>
                  <a:pt x="10000" y="0"/>
                </a:lnTo>
                <a:lnTo>
                  <a:pt x="0" y="0"/>
                </a:lnTo>
                <a:lnTo>
                  <a:pt x="0" y="0"/>
                </a:lnTo>
                <a:close/>
              </a:path>
            </a:pathLst>
          </a:custGeom>
          <a:noFill/>
          <a:ln w="9525">
            <a:solidFill>
              <a:schemeClr val="accent1"/>
            </a:solidFill>
            <a:prstDash val="solid"/>
            <a:round/>
            <a:headEnd/>
            <a:tailEnd/>
          </a:ln>
        </p:spPr>
        <p:txBody>
          <a:bodyPr vert="horz" wrap="square" lIns="78191" tIns="39095" rIns="78191" bIns="39095" numCol="1" anchor="t" anchorCtr="0" compatLnSpc="1">
            <a:prstTxWarp prst="textNoShape">
              <a:avLst/>
            </a:prstTxWarp>
          </a:bodyPr>
          <a:lstStyle/>
          <a:p>
            <a:endParaRPr lang="en-GB" sz="1499" dirty="0">
              <a:latin typeface="Franklin Gothic Book" panose="020B0503020102020204" pitchFamily="34" charset="0"/>
            </a:endParaRPr>
          </a:p>
        </p:txBody>
      </p:sp>
      <p:sp>
        <p:nvSpPr>
          <p:cNvPr id="60" name="Freeform 186"/>
          <p:cNvSpPr>
            <a:spLocks/>
          </p:cNvSpPr>
          <p:nvPr/>
        </p:nvSpPr>
        <p:spPr bwMode="auto">
          <a:xfrm rot="10800000">
            <a:off x="6337092" y="2508973"/>
            <a:ext cx="2632062" cy="1454110"/>
          </a:xfrm>
          <a:custGeom>
            <a:avLst/>
            <a:gdLst>
              <a:gd name="connsiteX0" fmla="*/ 0 w 10000"/>
              <a:gd name="connsiteY0" fmla="*/ 0 h 10000"/>
              <a:gd name="connsiteX1" fmla="*/ 0 w 10000"/>
              <a:gd name="connsiteY1" fmla="*/ 10000 h 10000"/>
              <a:gd name="connsiteX2" fmla="*/ 10000 w 10000"/>
              <a:gd name="connsiteY2" fmla="*/ 10000 h 10000"/>
              <a:gd name="connsiteX3" fmla="*/ 10000 w 10000"/>
              <a:gd name="connsiteY3" fmla="*/ 10000 h 10000"/>
              <a:gd name="connsiteX4" fmla="*/ 7730 w 10000"/>
              <a:gd name="connsiteY4" fmla="*/ 5000 h 10000"/>
              <a:gd name="connsiteX5" fmla="*/ 10000 w 10000"/>
              <a:gd name="connsiteY5" fmla="*/ 0 h 10000"/>
              <a:gd name="connsiteX6" fmla="*/ 0 w 10000"/>
              <a:gd name="connsiteY6" fmla="*/ 0 h 10000"/>
              <a:gd name="connsiteX7" fmla="*/ 0 w 10000"/>
              <a:gd name="connsiteY7" fmla="*/ 0 h 10000"/>
              <a:gd name="connsiteX0" fmla="*/ 0 w 10000"/>
              <a:gd name="connsiteY0" fmla="*/ 0 h 10000"/>
              <a:gd name="connsiteX1" fmla="*/ 0 w 10000"/>
              <a:gd name="connsiteY1" fmla="*/ 10000 h 10000"/>
              <a:gd name="connsiteX2" fmla="*/ 10000 w 10000"/>
              <a:gd name="connsiteY2" fmla="*/ 10000 h 10000"/>
              <a:gd name="connsiteX3" fmla="*/ 10000 w 10000"/>
              <a:gd name="connsiteY3" fmla="*/ 10000 h 10000"/>
              <a:gd name="connsiteX4" fmla="*/ 8403 w 10000"/>
              <a:gd name="connsiteY4" fmla="*/ 5047 h 10000"/>
              <a:gd name="connsiteX5" fmla="*/ 10000 w 10000"/>
              <a:gd name="connsiteY5" fmla="*/ 0 h 10000"/>
              <a:gd name="connsiteX6" fmla="*/ 0 w 10000"/>
              <a:gd name="connsiteY6" fmla="*/ 0 h 10000"/>
              <a:gd name="connsiteX7" fmla="*/ 0 w 10000"/>
              <a:gd name="connsiteY7" fmla="*/ 0 h 10000"/>
              <a:gd name="connsiteX0" fmla="*/ 0 w 10000"/>
              <a:gd name="connsiteY0" fmla="*/ 0 h 10000"/>
              <a:gd name="connsiteX1" fmla="*/ 0 w 10000"/>
              <a:gd name="connsiteY1" fmla="*/ 10000 h 10000"/>
              <a:gd name="connsiteX2" fmla="*/ 10000 w 10000"/>
              <a:gd name="connsiteY2" fmla="*/ 10000 h 10000"/>
              <a:gd name="connsiteX3" fmla="*/ 10000 w 10000"/>
              <a:gd name="connsiteY3" fmla="*/ 10000 h 10000"/>
              <a:gd name="connsiteX4" fmla="*/ 8529 w 10000"/>
              <a:gd name="connsiteY4" fmla="*/ 5047 h 10000"/>
              <a:gd name="connsiteX5" fmla="*/ 10000 w 10000"/>
              <a:gd name="connsiteY5" fmla="*/ 0 h 10000"/>
              <a:gd name="connsiteX6" fmla="*/ 0 w 10000"/>
              <a:gd name="connsiteY6" fmla="*/ 0 h 10000"/>
              <a:gd name="connsiteX7" fmla="*/ 0 w 10000"/>
              <a:gd name="connsiteY7" fmla="*/ 0 h 10000"/>
              <a:gd name="connsiteX0" fmla="*/ 0 w 10000"/>
              <a:gd name="connsiteY0" fmla="*/ 0 h 10000"/>
              <a:gd name="connsiteX1" fmla="*/ 0 w 10000"/>
              <a:gd name="connsiteY1" fmla="*/ 10000 h 10000"/>
              <a:gd name="connsiteX2" fmla="*/ 10000 w 10000"/>
              <a:gd name="connsiteY2" fmla="*/ 10000 h 10000"/>
              <a:gd name="connsiteX3" fmla="*/ 10000 w 10000"/>
              <a:gd name="connsiteY3" fmla="*/ 10000 h 10000"/>
              <a:gd name="connsiteX4" fmla="*/ 8363 w 10000"/>
              <a:gd name="connsiteY4" fmla="*/ 5153 h 10000"/>
              <a:gd name="connsiteX5" fmla="*/ 10000 w 10000"/>
              <a:gd name="connsiteY5" fmla="*/ 0 h 10000"/>
              <a:gd name="connsiteX6" fmla="*/ 0 w 10000"/>
              <a:gd name="connsiteY6" fmla="*/ 0 h 10000"/>
              <a:gd name="connsiteX7" fmla="*/ 0 w 10000"/>
              <a:gd name="connsiteY7" fmla="*/ 0 h 10000"/>
              <a:gd name="connsiteX0" fmla="*/ 0 w 10000"/>
              <a:gd name="connsiteY0" fmla="*/ 0 h 10000"/>
              <a:gd name="connsiteX1" fmla="*/ 0 w 10000"/>
              <a:gd name="connsiteY1" fmla="*/ 10000 h 10000"/>
              <a:gd name="connsiteX2" fmla="*/ 10000 w 10000"/>
              <a:gd name="connsiteY2" fmla="*/ 10000 h 10000"/>
              <a:gd name="connsiteX3" fmla="*/ 10000 w 10000"/>
              <a:gd name="connsiteY3" fmla="*/ 10000 h 10000"/>
              <a:gd name="connsiteX4" fmla="*/ 8489 w 10000"/>
              <a:gd name="connsiteY4" fmla="*/ 5093 h 10000"/>
              <a:gd name="connsiteX5" fmla="*/ 10000 w 10000"/>
              <a:gd name="connsiteY5" fmla="*/ 0 h 10000"/>
              <a:gd name="connsiteX6" fmla="*/ 0 w 10000"/>
              <a:gd name="connsiteY6" fmla="*/ 0 h 10000"/>
              <a:gd name="connsiteX7" fmla="*/ 0 w 10000"/>
              <a:gd name="connsiteY7" fmla="*/ 0 h 10000"/>
              <a:gd name="connsiteX0" fmla="*/ 0 w 10000"/>
              <a:gd name="connsiteY0" fmla="*/ 0 h 10000"/>
              <a:gd name="connsiteX1" fmla="*/ 0 w 10000"/>
              <a:gd name="connsiteY1" fmla="*/ 10000 h 10000"/>
              <a:gd name="connsiteX2" fmla="*/ 10000 w 10000"/>
              <a:gd name="connsiteY2" fmla="*/ 10000 h 10000"/>
              <a:gd name="connsiteX3" fmla="*/ 10000 w 10000"/>
              <a:gd name="connsiteY3" fmla="*/ 10000 h 10000"/>
              <a:gd name="connsiteX4" fmla="*/ 8291 w 10000"/>
              <a:gd name="connsiteY4" fmla="*/ 4919 h 10000"/>
              <a:gd name="connsiteX5" fmla="*/ 10000 w 10000"/>
              <a:gd name="connsiteY5" fmla="*/ 0 h 10000"/>
              <a:gd name="connsiteX6" fmla="*/ 0 w 10000"/>
              <a:gd name="connsiteY6" fmla="*/ 0 h 10000"/>
              <a:gd name="connsiteX7" fmla="*/ 0 w 10000"/>
              <a:gd name="connsiteY7" fmla="*/ 0 h 10000"/>
              <a:gd name="connsiteX0" fmla="*/ 0 w 10000"/>
              <a:gd name="connsiteY0" fmla="*/ 0 h 10000"/>
              <a:gd name="connsiteX1" fmla="*/ 0 w 10000"/>
              <a:gd name="connsiteY1" fmla="*/ 10000 h 10000"/>
              <a:gd name="connsiteX2" fmla="*/ 10000 w 10000"/>
              <a:gd name="connsiteY2" fmla="*/ 10000 h 10000"/>
              <a:gd name="connsiteX3" fmla="*/ 10000 w 10000"/>
              <a:gd name="connsiteY3" fmla="*/ 10000 h 10000"/>
              <a:gd name="connsiteX4" fmla="*/ 8417 w 10000"/>
              <a:gd name="connsiteY4" fmla="*/ 4979 h 10000"/>
              <a:gd name="connsiteX5" fmla="*/ 10000 w 10000"/>
              <a:gd name="connsiteY5" fmla="*/ 0 h 10000"/>
              <a:gd name="connsiteX6" fmla="*/ 0 w 10000"/>
              <a:gd name="connsiteY6" fmla="*/ 0 h 10000"/>
              <a:gd name="connsiteX7" fmla="*/ 0 w 10000"/>
              <a:gd name="connsiteY7" fmla="*/ 0 h 10000"/>
              <a:gd name="connsiteX0" fmla="*/ 0 w 10000"/>
              <a:gd name="connsiteY0" fmla="*/ 0 h 10000"/>
              <a:gd name="connsiteX1" fmla="*/ 0 w 10000"/>
              <a:gd name="connsiteY1" fmla="*/ 10000 h 10000"/>
              <a:gd name="connsiteX2" fmla="*/ 10000 w 10000"/>
              <a:gd name="connsiteY2" fmla="*/ 10000 h 10000"/>
              <a:gd name="connsiteX3" fmla="*/ 10000 w 10000"/>
              <a:gd name="connsiteY3" fmla="*/ 10000 h 10000"/>
              <a:gd name="connsiteX4" fmla="*/ 8575 w 10000"/>
              <a:gd name="connsiteY4" fmla="*/ 4979 h 10000"/>
              <a:gd name="connsiteX5" fmla="*/ 10000 w 10000"/>
              <a:gd name="connsiteY5" fmla="*/ 0 h 10000"/>
              <a:gd name="connsiteX6" fmla="*/ 0 w 10000"/>
              <a:gd name="connsiteY6" fmla="*/ 0 h 10000"/>
              <a:gd name="connsiteX7" fmla="*/ 0 w 10000"/>
              <a:gd name="connsiteY7" fmla="*/ 0 h 10000"/>
              <a:gd name="connsiteX0" fmla="*/ 0 w 10000"/>
              <a:gd name="connsiteY0" fmla="*/ 0 h 10000"/>
              <a:gd name="connsiteX1" fmla="*/ 0 w 10000"/>
              <a:gd name="connsiteY1" fmla="*/ 10000 h 10000"/>
              <a:gd name="connsiteX2" fmla="*/ 10000 w 10000"/>
              <a:gd name="connsiteY2" fmla="*/ 10000 h 10000"/>
              <a:gd name="connsiteX3" fmla="*/ 10000 w 10000"/>
              <a:gd name="connsiteY3" fmla="*/ 10000 h 10000"/>
              <a:gd name="connsiteX4" fmla="*/ 8480 w 10000"/>
              <a:gd name="connsiteY4" fmla="*/ 4860 h 10000"/>
              <a:gd name="connsiteX5" fmla="*/ 10000 w 10000"/>
              <a:gd name="connsiteY5" fmla="*/ 0 h 10000"/>
              <a:gd name="connsiteX6" fmla="*/ 0 w 10000"/>
              <a:gd name="connsiteY6" fmla="*/ 0 h 10000"/>
              <a:gd name="connsiteX7" fmla="*/ 0 w 10000"/>
              <a:gd name="connsiteY7" fmla="*/ 0 h 10000"/>
              <a:gd name="connsiteX0" fmla="*/ 0 w 10000"/>
              <a:gd name="connsiteY0" fmla="*/ 0 h 10000"/>
              <a:gd name="connsiteX1" fmla="*/ 0 w 10000"/>
              <a:gd name="connsiteY1" fmla="*/ 10000 h 10000"/>
              <a:gd name="connsiteX2" fmla="*/ 10000 w 10000"/>
              <a:gd name="connsiteY2" fmla="*/ 10000 h 10000"/>
              <a:gd name="connsiteX3" fmla="*/ 10000 w 10000"/>
              <a:gd name="connsiteY3" fmla="*/ 10000 h 10000"/>
              <a:gd name="connsiteX4" fmla="*/ 8448 w 10000"/>
              <a:gd name="connsiteY4" fmla="*/ 5159 h 10000"/>
              <a:gd name="connsiteX5" fmla="*/ 10000 w 10000"/>
              <a:gd name="connsiteY5" fmla="*/ 0 h 10000"/>
              <a:gd name="connsiteX6" fmla="*/ 0 w 10000"/>
              <a:gd name="connsiteY6" fmla="*/ 0 h 10000"/>
              <a:gd name="connsiteX7" fmla="*/ 0 w 10000"/>
              <a:gd name="connsiteY7" fmla="*/ 0 h 10000"/>
              <a:gd name="connsiteX0" fmla="*/ 0 w 10000"/>
              <a:gd name="connsiteY0" fmla="*/ 0 h 10000"/>
              <a:gd name="connsiteX1" fmla="*/ 0 w 10000"/>
              <a:gd name="connsiteY1" fmla="*/ 10000 h 10000"/>
              <a:gd name="connsiteX2" fmla="*/ 10000 w 10000"/>
              <a:gd name="connsiteY2" fmla="*/ 10000 h 10000"/>
              <a:gd name="connsiteX3" fmla="*/ 10000 w 10000"/>
              <a:gd name="connsiteY3" fmla="*/ 10000 h 10000"/>
              <a:gd name="connsiteX4" fmla="*/ 8416 w 10000"/>
              <a:gd name="connsiteY4" fmla="*/ 4920 h 10000"/>
              <a:gd name="connsiteX5" fmla="*/ 10000 w 10000"/>
              <a:gd name="connsiteY5" fmla="*/ 0 h 10000"/>
              <a:gd name="connsiteX6" fmla="*/ 0 w 10000"/>
              <a:gd name="connsiteY6" fmla="*/ 0 h 10000"/>
              <a:gd name="connsiteX7" fmla="*/ 0 w 10000"/>
              <a:gd name="connsiteY7"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10000">
                <a:moveTo>
                  <a:pt x="0" y="0"/>
                </a:moveTo>
                <a:lnTo>
                  <a:pt x="0" y="10000"/>
                </a:lnTo>
                <a:lnTo>
                  <a:pt x="10000" y="10000"/>
                </a:lnTo>
                <a:lnTo>
                  <a:pt x="10000" y="10000"/>
                </a:lnTo>
                <a:lnTo>
                  <a:pt x="8416" y="4920"/>
                </a:lnTo>
                <a:lnTo>
                  <a:pt x="10000" y="0"/>
                </a:lnTo>
                <a:lnTo>
                  <a:pt x="0" y="0"/>
                </a:lnTo>
                <a:lnTo>
                  <a:pt x="0" y="0"/>
                </a:lnTo>
                <a:close/>
              </a:path>
            </a:pathLst>
          </a:custGeom>
          <a:noFill/>
          <a:ln w="9525">
            <a:solidFill>
              <a:schemeClr val="accent2"/>
            </a:solidFill>
            <a:prstDash val="solid"/>
            <a:round/>
            <a:headEnd/>
            <a:tailEnd/>
          </a:ln>
        </p:spPr>
        <p:txBody>
          <a:bodyPr vert="horz" wrap="square" lIns="78191" tIns="39095" rIns="78191" bIns="39095" numCol="1" anchor="t" anchorCtr="0" compatLnSpc="1">
            <a:prstTxWarp prst="textNoShape">
              <a:avLst/>
            </a:prstTxWarp>
          </a:bodyPr>
          <a:lstStyle/>
          <a:p>
            <a:endParaRPr lang="en-GB" sz="1499" dirty="0">
              <a:latin typeface="Franklin Gothic Book" panose="020B0503020102020204" pitchFamily="34" charset="0"/>
            </a:endParaRPr>
          </a:p>
        </p:txBody>
      </p:sp>
      <p:sp>
        <p:nvSpPr>
          <p:cNvPr id="61" name="Freeform 28"/>
          <p:cNvSpPr>
            <a:spLocks/>
          </p:cNvSpPr>
          <p:nvPr/>
        </p:nvSpPr>
        <p:spPr bwMode="auto">
          <a:xfrm>
            <a:off x="3748978" y="1737546"/>
            <a:ext cx="1631433" cy="1454110"/>
          </a:xfrm>
          <a:custGeom>
            <a:avLst/>
            <a:gdLst/>
            <a:ahLst/>
            <a:cxnLst>
              <a:cxn ang="0">
                <a:pos x="545" y="0"/>
              </a:cxn>
              <a:cxn ang="0">
                <a:pos x="181" y="0"/>
              </a:cxn>
              <a:cxn ang="0">
                <a:pos x="0" y="313"/>
              </a:cxn>
              <a:cxn ang="0">
                <a:pos x="181" y="626"/>
              </a:cxn>
              <a:cxn ang="0">
                <a:pos x="545" y="626"/>
              </a:cxn>
              <a:cxn ang="0">
                <a:pos x="726" y="313"/>
              </a:cxn>
              <a:cxn ang="0">
                <a:pos x="545" y="0"/>
              </a:cxn>
              <a:cxn ang="0">
                <a:pos x="545" y="0"/>
              </a:cxn>
            </a:cxnLst>
            <a:rect l="0" t="0" r="r" b="b"/>
            <a:pathLst>
              <a:path w="726" h="626">
                <a:moveTo>
                  <a:pt x="545" y="0"/>
                </a:moveTo>
                <a:lnTo>
                  <a:pt x="181" y="0"/>
                </a:lnTo>
                <a:lnTo>
                  <a:pt x="0" y="313"/>
                </a:lnTo>
                <a:lnTo>
                  <a:pt x="181" y="626"/>
                </a:lnTo>
                <a:lnTo>
                  <a:pt x="545" y="626"/>
                </a:lnTo>
                <a:lnTo>
                  <a:pt x="726" y="313"/>
                </a:lnTo>
                <a:lnTo>
                  <a:pt x="545" y="0"/>
                </a:lnTo>
                <a:lnTo>
                  <a:pt x="545" y="0"/>
                </a:lnTo>
                <a:close/>
              </a:path>
            </a:pathLst>
          </a:custGeom>
          <a:solidFill>
            <a:schemeClr val="accent4"/>
          </a:solidFill>
          <a:ln w="9525">
            <a:noFill/>
            <a:round/>
            <a:headEnd/>
            <a:tailEnd/>
          </a:ln>
        </p:spPr>
        <p:txBody>
          <a:bodyPr vert="horz" wrap="square" lIns="78191" tIns="39095" rIns="78191" bIns="39095" numCol="1" anchor="ctr" anchorCtr="0" compatLnSpc="1">
            <a:prstTxWarp prst="textNoShape">
              <a:avLst/>
            </a:prstTxWarp>
          </a:bodyPr>
          <a:lstStyle/>
          <a:p>
            <a:pPr algn="ctr"/>
            <a:r>
              <a:rPr lang="en-GB" sz="1499" b="1" dirty="0">
                <a:latin typeface="Franklin Gothic Book" panose="020B0503020102020204" pitchFamily="34" charset="0"/>
              </a:rPr>
              <a:t>ePlanning</a:t>
            </a:r>
          </a:p>
        </p:txBody>
      </p:sp>
      <p:sp>
        <p:nvSpPr>
          <p:cNvPr id="62" name="Freeform 30"/>
          <p:cNvSpPr>
            <a:spLocks/>
          </p:cNvSpPr>
          <p:nvPr/>
        </p:nvSpPr>
        <p:spPr bwMode="auto">
          <a:xfrm>
            <a:off x="5035566" y="2514773"/>
            <a:ext cx="1629798" cy="1454822"/>
          </a:xfrm>
          <a:custGeom>
            <a:avLst/>
            <a:gdLst/>
            <a:ahLst/>
            <a:cxnLst>
              <a:cxn ang="0">
                <a:pos x="545" y="0"/>
              </a:cxn>
              <a:cxn ang="0">
                <a:pos x="182" y="0"/>
              </a:cxn>
              <a:cxn ang="0">
                <a:pos x="0" y="313"/>
              </a:cxn>
              <a:cxn ang="0">
                <a:pos x="182" y="628"/>
              </a:cxn>
              <a:cxn ang="0">
                <a:pos x="545" y="628"/>
              </a:cxn>
              <a:cxn ang="0">
                <a:pos x="727" y="313"/>
              </a:cxn>
              <a:cxn ang="0">
                <a:pos x="545" y="0"/>
              </a:cxn>
              <a:cxn ang="0">
                <a:pos x="545" y="0"/>
              </a:cxn>
            </a:cxnLst>
            <a:rect l="0" t="0" r="r" b="b"/>
            <a:pathLst>
              <a:path w="727" h="628">
                <a:moveTo>
                  <a:pt x="545" y="0"/>
                </a:moveTo>
                <a:lnTo>
                  <a:pt x="182" y="0"/>
                </a:lnTo>
                <a:lnTo>
                  <a:pt x="0" y="313"/>
                </a:lnTo>
                <a:lnTo>
                  <a:pt x="182" y="628"/>
                </a:lnTo>
                <a:lnTo>
                  <a:pt x="545" y="628"/>
                </a:lnTo>
                <a:lnTo>
                  <a:pt x="727" y="313"/>
                </a:lnTo>
                <a:lnTo>
                  <a:pt x="545" y="0"/>
                </a:lnTo>
                <a:lnTo>
                  <a:pt x="545" y="0"/>
                </a:lnTo>
                <a:close/>
              </a:path>
            </a:pathLst>
          </a:custGeom>
          <a:solidFill>
            <a:schemeClr val="accent2"/>
          </a:solidFill>
          <a:ln w="9525">
            <a:noFill/>
            <a:round/>
            <a:headEnd/>
            <a:tailEnd/>
          </a:ln>
        </p:spPr>
        <p:txBody>
          <a:bodyPr vert="horz" wrap="square" lIns="78191" tIns="39095" rIns="78191" bIns="39095" numCol="1" anchor="ctr" anchorCtr="0" compatLnSpc="1">
            <a:prstTxWarp prst="textNoShape">
              <a:avLst/>
            </a:prstTxWarp>
          </a:bodyPr>
          <a:lstStyle/>
          <a:p>
            <a:pPr algn="ctr"/>
            <a:r>
              <a:rPr lang="en-GB" sz="1499" b="1" dirty="0">
                <a:latin typeface="Franklin Gothic Book" panose="020B0503020102020204" pitchFamily="34" charset="0"/>
              </a:rPr>
              <a:t>eContract Management</a:t>
            </a:r>
          </a:p>
        </p:txBody>
      </p:sp>
      <p:sp>
        <p:nvSpPr>
          <p:cNvPr id="63" name="Freeform 32"/>
          <p:cNvSpPr>
            <a:spLocks/>
          </p:cNvSpPr>
          <p:nvPr/>
        </p:nvSpPr>
        <p:spPr bwMode="auto">
          <a:xfrm>
            <a:off x="2469000" y="2514773"/>
            <a:ext cx="1631433" cy="1454110"/>
          </a:xfrm>
          <a:custGeom>
            <a:avLst/>
            <a:gdLst/>
            <a:ahLst/>
            <a:cxnLst>
              <a:cxn ang="0">
                <a:pos x="545" y="0"/>
              </a:cxn>
              <a:cxn ang="0">
                <a:pos x="181" y="0"/>
              </a:cxn>
              <a:cxn ang="0">
                <a:pos x="0" y="315"/>
              </a:cxn>
              <a:cxn ang="0">
                <a:pos x="181" y="628"/>
              </a:cxn>
              <a:cxn ang="0">
                <a:pos x="545" y="628"/>
              </a:cxn>
              <a:cxn ang="0">
                <a:pos x="726" y="315"/>
              </a:cxn>
              <a:cxn ang="0">
                <a:pos x="545" y="0"/>
              </a:cxn>
              <a:cxn ang="0">
                <a:pos x="545" y="0"/>
              </a:cxn>
            </a:cxnLst>
            <a:rect l="0" t="0" r="r" b="b"/>
            <a:pathLst>
              <a:path w="726" h="628">
                <a:moveTo>
                  <a:pt x="545" y="0"/>
                </a:moveTo>
                <a:lnTo>
                  <a:pt x="181" y="0"/>
                </a:lnTo>
                <a:lnTo>
                  <a:pt x="0" y="315"/>
                </a:lnTo>
                <a:lnTo>
                  <a:pt x="181" y="628"/>
                </a:lnTo>
                <a:lnTo>
                  <a:pt x="545" y="628"/>
                </a:lnTo>
                <a:lnTo>
                  <a:pt x="726" y="315"/>
                </a:lnTo>
                <a:lnTo>
                  <a:pt x="545" y="0"/>
                </a:lnTo>
                <a:lnTo>
                  <a:pt x="545" y="0"/>
                </a:lnTo>
                <a:close/>
              </a:path>
            </a:pathLst>
          </a:custGeom>
          <a:solidFill>
            <a:srgbClr val="968C6D"/>
          </a:solidFill>
          <a:ln w="9525">
            <a:noFill/>
            <a:round/>
            <a:headEnd/>
            <a:tailEnd/>
          </a:ln>
        </p:spPr>
        <p:txBody>
          <a:bodyPr vert="horz" wrap="square" lIns="78191" tIns="39095" rIns="78191" bIns="39095" numCol="1" anchor="ctr" anchorCtr="0" compatLnSpc="1">
            <a:prstTxWarp prst="textNoShape">
              <a:avLst/>
            </a:prstTxWarp>
          </a:bodyPr>
          <a:lstStyle/>
          <a:p>
            <a:pPr algn="ctr"/>
            <a:r>
              <a:rPr lang="en-GB" sz="1499" b="1" dirty="0">
                <a:latin typeface="Franklin Gothic Book" panose="020B0503020102020204" pitchFamily="34" charset="0"/>
              </a:rPr>
              <a:t>Central </a:t>
            </a:r>
          </a:p>
          <a:p>
            <a:pPr algn="ctr"/>
            <a:r>
              <a:rPr lang="en-GB" sz="1499" b="1" dirty="0">
                <a:latin typeface="Franklin Gothic Book" panose="020B0503020102020204" pitchFamily="34" charset="0"/>
              </a:rPr>
              <a:t>Database</a:t>
            </a:r>
          </a:p>
        </p:txBody>
      </p:sp>
      <p:sp>
        <p:nvSpPr>
          <p:cNvPr id="64" name="Freeform 34"/>
          <p:cNvSpPr>
            <a:spLocks/>
          </p:cNvSpPr>
          <p:nvPr/>
        </p:nvSpPr>
        <p:spPr bwMode="auto">
          <a:xfrm>
            <a:off x="5035566" y="4049508"/>
            <a:ext cx="1631433" cy="1454110"/>
          </a:xfrm>
          <a:custGeom>
            <a:avLst/>
            <a:gdLst/>
            <a:ahLst/>
            <a:cxnLst>
              <a:cxn ang="0">
                <a:pos x="546" y="0"/>
              </a:cxn>
              <a:cxn ang="0">
                <a:pos x="182" y="0"/>
              </a:cxn>
              <a:cxn ang="0">
                <a:pos x="0" y="313"/>
              </a:cxn>
              <a:cxn ang="0">
                <a:pos x="182" y="626"/>
              </a:cxn>
              <a:cxn ang="0">
                <a:pos x="546" y="626"/>
              </a:cxn>
              <a:cxn ang="0">
                <a:pos x="728" y="313"/>
              </a:cxn>
              <a:cxn ang="0">
                <a:pos x="546" y="0"/>
              </a:cxn>
              <a:cxn ang="0">
                <a:pos x="546" y="0"/>
              </a:cxn>
            </a:cxnLst>
            <a:rect l="0" t="0" r="r" b="b"/>
            <a:pathLst>
              <a:path w="728" h="626">
                <a:moveTo>
                  <a:pt x="546" y="0"/>
                </a:moveTo>
                <a:lnTo>
                  <a:pt x="182" y="0"/>
                </a:lnTo>
                <a:lnTo>
                  <a:pt x="0" y="313"/>
                </a:lnTo>
                <a:lnTo>
                  <a:pt x="182" y="626"/>
                </a:lnTo>
                <a:lnTo>
                  <a:pt x="546" y="626"/>
                </a:lnTo>
                <a:lnTo>
                  <a:pt x="728" y="313"/>
                </a:lnTo>
                <a:lnTo>
                  <a:pt x="546" y="0"/>
                </a:lnTo>
                <a:lnTo>
                  <a:pt x="546" y="0"/>
                </a:lnTo>
                <a:close/>
              </a:path>
            </a:pathLst>
          </a:custGeom>
          <a:solidFill>
            <a:schemeClr val="accent1"/>
          </a:solidFill>
          <a:ln w="9525">
            <a:noFill/>
            <a:round/>
            <a:headEnd/>
            <a:tailEnd/>
          </a:ln>
        </p:spPr>
        <p:txBody>
          <a:bodyPr vert="horz" wrap="square" lIns="78191" tIns="39095" rIns="78191" bIns="39095" numCol="1" anchor="ctr" anchorCtr="0" compatLnSpc="1">
            <a:prstTxWarp prst="textNoShape">
              <a:avLst/>
            </a:prstTxWarp>
          </a:bodyPr>
          <a:lstStyle/>
          <a:p>
            <a:pPr algn="ctr"/>
            <a:r>
              <a:rPr lang="en-GB" sz="1499" b="1" dirty="0">
                <a:latin typeface="Franklin Gothic Book" panose="020B0503020102020204" pitchFamily="34" charset="0"/>
              </a:rPr>
              <a:t>eAuction</a:t>
            </a:r>
          </a:p>
        </p:txBody>
      </p:sp>
      <p:sp>
        <p:nvSpPr>
          <p:cNvPr id="65" name="Freeform 36"/>
          <p:cNvSpPr>
            <a:spLocks/>
          </p:cNvSpPr>
          <p:nvPr/>
        </p:nvSpPr>
        <p:spPr bwMode="auto">
          <a:xfrm>
            <a:off x="2469000" y="4049508"/>
            <a:ext cx="1631433" cy="1454110"/>
          </a:xfrm>
          <a:custGeom>
            <a:avLst/>
            <a:gdLst/>
            <a:ahLst/>
            <a:cxnLst>
              <a:cxn ang="0">
                <a:pos x="545" y="0"/>
              </a:cxn>
              <a:cxn ang="0">
                <a:pos x="182" y="0"/>
              </a:cxn>
              <a:cxn ang="0">
                <a:pos x="0" y="313"/>
              </a:cxn>
              <a:cxn ang="0">
                <a:pos x="182" y="627"/>
              </a:cxn>
              <a:cxn ang="0">
                <a:pos x="545" y="627"/>
              </a:cxn>
              <a:cxn ang="0">
                <a:pos x="727" y="313"/>
              </a:cxn>
              <a:cxn ang="0">
                <a:pos x="545" y="0"/>
              </a:cxn>
              <a:cxn ang="0">
                <a:pos x="545" y="0"/>
              </a:cxn>
            </a:cxnLst>
            <a:rect l="0" t="0" r="r" b="b"/>
            <a:pathLst>
              <a:path w="727" h="627">
                <a:moveTo>
                  <a:pt x="545" y="0"/>
                </a:moveTo>
                <a:lnTo>
                  <a:pt x="182" y="0"/>
                </a:lnTo>
                <a:lnTo>
                  <a:pt x="0" y="313"/>
                </a:lnTo>
                <a:lnTo>
                  <a:pt x="182" y="627"/>
                </a:lnTo>
                <a:lnTo>
                  <a:pt x="545" y="627"/>
                </a:lnTo>
                <a:lnTo>
                  <a:pt x="727" y="313"/>
                </a:lnTo>
                <a:lnTo>
                  <a:pt x="545" y="0"/>
                </a:lnTo>
                <a:lnTo>
                  <a:pt x="545" y="0"/>
                </a:lnTo>
                <a:close/>
              </a:path>
            </a:pathLst>
          </a:custGeom>
          <a:solidFill>
            <a:schemeClr val="accent3"/>
          </a:solidFill>
          <a:ln w="9525">
            <a:noFill/>
            <a:round/>
            <a:headEnd/>
            <a:tailEnd/>
          </a:ln>
        </p:spPr>
        <p:txBody>
          <a:bodyPr vert="horz" wrap="square" lIns="78191" tIns="39095" rIns="78191" bIns="39095" numCol="1" anchor="ctr" anchorCtr="0" compatLnSpc="1">
            <a:prstTxWarp prst="textNoShape">
              <a:avLst/>
            </a:prstTxWarp>
          </a:bodyPr>
          <a:lstStyle/>
          <a:p>
            <a:pPr algn="ctr"/>
            <a:r>
              <a:rPr lang="en-GB" sz="1499" b="1" dirty="0">
                <a:latin typeface="Franklin Gothic Book" panose="020B0503020102020204" pitchFamily="34" charset="0"/>
              </a:rPr>
              <a:t>eGovernment tools</a:t>
            </a:r>
          </a:p>
        </p:txBody>
      </p:sp>
      <p:sp>
        <p:nvSpPr>
          <p:cNvPr id="66" name="Freeform 38"/>
          <p:cNvSpPr>
            <a:spLocks/>
          </p:cNvSpPr>
          <p:nvPr/>
        </p:nvSpPr>
        <p:spPr bwMode="auto">
          <a:xfrm>
            <a:off x="3748978" y="4820936"/>
            <a:ext cx="1631433" cy="1454110"/>
          </a:xfrm>
          <a:custGeom>
            <a:avLst/>
            <a:gdLst/>
            <a:ahLst/>
            <a:cxnLst>
              <a:cxn ang="0">
                <a:pos x="545" y="0"/>
              </a:cxn>
              <a:cxn ang="0">
                <a:pos x="181" y="0"/>
              </a:cxn>
              <a:cxn ang="0">
                <a:pos x="0" y="315"/>
              </a:cxn>
              <a:cxn ang="0">
                <a:pos x="181" y="628"/>
              </a:cxn>
              <a:cxn ang="0">
                <a:pos x="545" y="628"/>
              </a:cxn>
              <a:cxn ang="0">
                <a:pos x="726" y="315"/>
              </a:cxn>
              <a:cxn ang="0">
                <a:pos x="545" y="0"/>
              </a:cxn>
              <a:cxn ang="0">
                <a:pos x="545" y="0"/>
              </a:cxn>
            </a:cxnLst>
            <a:rect l="0" t="0" r="r" b="b"/>
            <a:pathLst>
              <a:path w="726" h="628">
                <a:moveTo>
                  <a:pt x="545" y="0"/>
                </a:moveTo>
                <a:lnTo>
                  <a:pt x="181" y="0"/>
                </a:lnTo>
                <a:lnTo>
                  <a:pt x="0" y="315"/>
                </a:lnTo>
                <a:lnTo>
                  <a:pt x="181" y="628"/>
                </a:lnTo>
                <a:lnTo>
                  <a:pt x="545" y="628"/>
                </a:lnTo>
                <a:lnTo>
                  <a:pt x="726" y="315"/>
                </a:lnTo>
                <a:lnTo>
                  <a:pt x="545" y="0"/>
                </a:lnTo>
                <a:lnTo>
                  <a:pt x="545" y="0"/>
                </a:lnTo>
                <a:close/>
              </a:path>
            </a:pathLst>
          </a:custGeom>
          <a:solidFill>
            <a:schemeClr val="accent5"/>
          </a:solidFill>
          <a:ln w="9525">
            <a:noFill/>
            <a:round/>
            <a:headEnd/>
            <a:tailEnd/>
          </a:ln>
        </p:spPr>
        <p:txBody>
          <a:bodyPr vert="horz" wrap="square" lIns="78191" tIns="39095" rIns="78191" bIns="39095" numCol="1" anchor="ctr" anchorCtr="0" compatLnSpc="1">
            <a:prstTxWarp prst="textNoShape">
              <a:avLst/>
            </a:prstTxWarp>
          </a:bodyPr>
          <a:lstStyle/>
          <a:p>
            <a:pPr algn="ctr"/>
            <a:r>
              <a:rPr lang="en-GB" sz="1499" b="1" dirty="0">
                <a:latin typeface="Franklin Gothic Book" panose="020B0503020102020204" pitchFamily="34" charset="0"/>
              </a:rPr>
              <a:t>Government registers</a:t>
            </a:r>
          </a:p>
        </p:txBody>
      </p:sp>
      <p:sp>
        <p:nvSpPr>
          <p:cNvPr id="67" name="Freeform 156"/>
          <p:cNvSpPr>
            <a:spLocks/>
          </p:cNvSpPr>
          <p:nvPr/>
        </p:nvSpPr>
        <p:spPr bwMode="auto">
          <a:xfrm>
            <a:off x="174846" y="5577999"/>
            <a:ext cx="3901608" cy="697047"/>
          </a:xfrm>
          <a:custGeom>
            <a:avLst/>
            <a:gdLst>
              <a:gd name="connsiteX0" fmla="*/ 0 w 10000"/>
              <a:gd name="connsiteY0" fmla="*/ 0 h 10000"/>
              <a:gd name="connsiteX1" fmla="*/ 0 w 10000"/>
              <a:gd name="connsiteY1" fmla="*/ 10000 h 10000"/>
              <a:gd name="connsiteX2" fmla="*/ 10000 w 10000"/>
              <a:gd name="connsiteY2" fmla="*/ 10000 h 10000"/>
              <a:gd name="connsiteX3" fmla="*/ 8704 w 10000"/>
              <a:gd name="connsiteY3" fmla="*/ 26 h 10000"/>
              <a:gd name="connsiteX4" fmla="*/ 0 w 10000"/>
              <a:gd name="connsiteY4" fmla="*/ 0 h 10000"/>
              <a:gd name="connsiteX5" fmla="*/ 0 w 10000"/>
              <a:gd name="connsiteY5" fmla="*/ 0 h 10000"/>
              <a:gd name="connsiteX0" fmla="*/ 0 w 10000"/>
              <a:gd name="connsiteY0" fmla="*/ 0 h 10000"/>
              <a:gd name="connsiteX1" fmla="*/ 0 w 10000"/>
              <a:gd name="connsiteY1" fmla="*/ 10000 h 10000"/>
              <a:gd name="connsiteX2" fmla="*/ 10000 w 10000"/>
              <a:gd name="connsiteY2" fmla="*/ 10000 h 10000"/>
              <a:gd name="connsiteX3" fmla="*/ 8916 w 10000"/>
              <a:gd name="connsiteY3" fmla="*/ 151 h 10000"/>
              <a:gd name="connsiteX4" fmla="*/ 0 w 10000"/>
              <a:gd name="connsiteY4" fmla="*/ 0 h 10000"/>
              <a:gd name="connsiteX5" fmla="*/ 0 w 10000"/>
              <a:gd name="connsiteY5" fmla="*/ 0 h 10000"/>
              <a:gd name="connsiteX0" fmla="*/ 0 w 10000"/>
              <a:gd name="connsiteY0" fmla="*/ 98 h 10098"/>
              <a:gd name="connsiteX1" fmla="*/ 0 w 10000"/>
              <a:gd name="connsiteY1" fmla="*/ 10098 h 10098"/>
              <a:gd name="connsiteX2" fmla="*/ 10000 w 10000"/>
              <a:gd name="connsiteY2" fmla="*/ 10098 h 10098"/>
              <a:gd name="connsiteX3" fmla="*/ 8937 w 10000"/>
              <a:gd name="connsiteY3" fmla="*/ 0 h 10098"/>
              <a:gd name="connsiteX4" fmla="*/ 0 w 10000"/>
              <a:gd name="connsiteY4" fmla="*/ 98 h 10098"/>
              <a:gd name="connsiteX5" fmla="*/ 0 w 10000"/>
              <a:gd name="connsiteY5" fmla="*/ 98 h 10098"/>
              <a:gd name="connsiteX0" fmla="*/ 0 w 10000"/>
              <a:gd name="connsiteY0" fmla="*/ 98 h 10098"/>
              <a:gd name="connsiteX1" fmla="*/ 0 w 10000"/>
              <a:gd name="connsiteY1" fmla="*/ 10098 h 10098"/>
              <a:gd name="connsiteX2" fmla="*/ 10000 w 10000"/>
              <a:gd name="connsiteY2" fmla="*/ 10098 h 10098"/>
              <a:gd name="connsiteX3" fmla="*/ 8980 w 10000"/>
              <a:gd name="connsiteY3" fmla="*/ 0 h 10098"/>
              <a:gd name="connsiteX4" fmla="*/ 0 w 10000"/>
              <a:gd name="connsiteY4" fmla="*/ 98 h 10098"/>
              <a:gd name="connsiteX5" fmla="*/ 0 w 10000"/>
              <a:gd name="connsiteY5" fmla="*/ 98 h 10098"/>
              <a:gd name="connsiteX0" fmla="*/ 0 w 10000"/>
              <a:gd name="connsiteY0" fmla="*/ 0 h 10000"/>
              <a:gd name="connsiteX1" fmla="*/ 0 w 10000"/>
              <a:gd name="connsiteY1" fmla="*/ 10000 h 10000"/>
              <a:gd name="connsiteX2" fmla="*/ 10000 w 10000"/>
              <a:gd name="connsiteY2" fmla="*/ 10000 h 10000"/>
              <a:gd name="connsiteX3" fmla="*/ 9001 w 10000"/>
              <a:gd name="connsiteY3" fmla="*/ 27 h 10000"/>
              <a:gd name="connsiteX4" fmla="*/ 0 w 10000"/>
              <a:gd name="connsiteY4" fmla="*/ 0 h 10000"/>
              <a:gd name="connsiteX5" fmla="*/ 0 w 10000"/>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0"/>
                </a:moveTo>
                <a:lnTo>
                  <a:pt x="0" y="10000"/>
                </a:lnTo>
                <a:lnTo>
                  <a:pt x="10000" y="10000"/>
                </a:lnTo>
                <a:lnTo>
                  <a:pt x="9001" y="27"/>
                </a:lnTo>
                <a:lnTo>
                  <a:pt x="0" y="0"/>
                </a:lnTo>
                <a:lnTo>
                  <a:pt x="0" y="0"/>
                </a:lnTo>
                <a:close/>
              </a:path>
            </a:pathLst>
          </a:custGeom>
          <a:noFill/>
          <a:ln w="9525">
            <a:solidFill>
              <a:schemeClr val="accent5"/>
            </a:solidFill>
            <a:prstDash val="solid"/>
            <a:round/>
            <a:headEnd/>
            <a:tailEnd/>
          </a:ln>
        </p:spPr>
        <p:txBody>
          <a:bodyPr vert="horz" wrap="square" lIns="78191" tIns="39095" rIns="78191" bIns="39095" numCol="1" anchor="t" anchorCtr="0" compatLnSpc="1">
            <a:prstTxWarp prst="textNoShape">
              <a:avLst/>
            </a:prstTxWarp>
          </a:bodyPr>
          <a:lstStyle/>
          <a:p>
            <a:endParaRPr lang="en-GB" sz="1499" dirty="0">
              <a:latin typeface="Franklin Gothic Book" panose="020B0503020102020204" pitchFamily="34" charset="0"/>
            </a:endParaRPr>
          </a:p>
        </p:txBody>
      </p:sp>
      <p:sp>
        <p:nvSpPr>
          <p:cNvPr id="68" name="Freeform 186"/>
          <p:cNvSpPr>
            <a:spLocks/>
          </p:cNvSpPr>
          <p:nvPr/>
        </p:nvSpPr>
        <p:spPr bwMode="auto">
          <a:xfrm>
            <a:off x="174846" y="2514773"/>
            <a:ext cx="2632062" cy="1454110"/>
          </a:xfrm>
          <a:custGeom>
            <a:avLst/>
            <a:gdLst>
              <a:gd name="connsiteX0" fmla="*/ 0 w 10000"/>
              <a:gd name="connsiteY0" fmla="*/ 0 h 10000"/>
              <a:gd name="connsiteX1" fmla="*/ 0 w 10000"/>
              <a:gd name="connsiteY1" fmla="*/ 10000 h 10000"/>
              <a:gd name="connsiteX2" fmla="*/ 10000 w 10000"/>
              <a:gd name="connsiteY2" fmla="*/ 10000 h 10000"/>
              <a:gd name="connsiteX3" fmla="*/ 10000 w 10000"/>
              <a:gd name="connsiteY3" fmla="*/ 10000 h 10000"/>
              <a:gd name="connsiteX4" fmla="*/ 7730 w 10000"/>
              <a:gd name="connsiteY4" fmla="*/ 5000 h 10000"/>
              <a:gd name="connsiteX5" fmla="*/ 10000 w 10000"/>
              <a:gd name="connsiteY5" fmla="*/ 0 h 10000"/>
              <a:gd name="connsiteX6" fmla="*/ 0 w 10000"/>
              <a:gd name="connsiteY6" fmla="*/ 0 h 10000"/>
              <a:gd name="connsiteX7" fmla="*/ 0 w 10000"/>
              <a:gd name="connsiteY7" fmla="*/ 0 h 10000"/>
              <a:gd name="connsiteX0" fmla="*/ 0 w 10000"/>
              <a:gd name="connsiteY0" fmla="*/ 0 h 10000"/>
              <a:gd name="connsiteX1" fmla="*/ 0 w 10000"/>
              <a:gd name="connsiteY1" fmla="*/ 10000 h 10000"/>
              <a:gd name="connsiteX2" fmla="*/ 10000 w 10000"/>
              <a:gd name="connsiteY2" fmla="*/ 10000 h 10000"/>
              <a:gd name="connsiteX3" fmla="*/ 10000 w 10000"/>
              <a:gd name="connsiteY3" fmla="*/ 10000 h 10000"/>
              <a:gd name="connsiteX4" fmla="*/ 8403 w 10000"/>
              <a:gd name="connsiteY4" fmla="*/ 5047 h 10000"/>
              <a:gd name="connsiteX5" fmla="*/ 10000 w 10000"/>
              <a:gd name="connsiteY5" fmla="*/ 0 h 10000"/>
              <a:gd name="connsiteX6" fmla="*/ 0 w 10000"/>
              <a:gd name="connsiteY6" fmla="*/ 0 h 10000"/>
              <a:gd name="connsiteX7" fmla="*/ 0 w 10000"/>
              <a:gd name="connsiteY7" fmla="*/ 0 h 10000"/>
              <a:gd name="connsiteX0" fmla="*/ 0 w 10000"/>
              <a:gd name="connsiteY0" fmla="*/ 0 h 10000"/>
              <a:gd name="connsiteX1" fmla="*/ 0 w 10000"/>
              <a:gd name="connsiteY1" fmla="*/ 10000 h 10000"/>
              <a:gd name="connsiteX2" fmla="*/ 10000 w 10000"/>
              <a:gd name="connsiteY2" fmla="*/ 10000 h 10000"/>
              <a:gd name="connsiteX3" fmla="*/ 10000 w 10000"/>
              <a:gd name="connsiteY3" fmla="*/ 10000 h 10000"/>
              <a:gd name="connsiteX4" fmla="*/ 8529 w 10000"/>
              <a:gd name="connsiteY4" fmla="*/ 5047 h 10000"/>
              <a:gd name="connsiteX5" fmla="*/ 10000 w 10000"/>
              <a:gd name="connsiteY5" fmla="*/ 0 h 10000"/>
              <a:gd name="connsiteX6" fmla="*/ 0 w 10000"/>
              <a:gd name="connsiteY6" fmla="*/ 0 h 10000"/>
              <a:gd name="connsiteX7" fmla="*/ 0 w 10000"/>
              <a:gd name="connsiteY7" fmla="*/ 0 h 10000"/>
              <a:gd name="connsiteX0" fmla="*/ 0 w 10000"/>
              <a:gd name="connsiteY0" fmla="*/ 0 h 10000"/>
              <a:gd name="connsiteX1" fmla="*/ 0 w 10000"/>
              <a:gd name="connsiteY1" fmla="*/ 10000 h 10000"/>
              <a:gd name="connsiteX2" fmla="*/ 10000 w 10000"/>
              <a:gd name="connsiteY2" fmla="*/ 10000 h 10000"/>
              <a:gd name="connsiteX3" fmla="*/ 10000 w 10000"/>
              <a:gd name="connsiteY3" fmla="*/ 10000 h 10000"/>
              <a:gd name="connsiteX4" fmla="*/ 8363 w 10000"/>
              <a:gd name="connsiteY4" fmla="*/ 5153 h 10000"/>
              <a:gd name="connsiteX5" fmla="*/ 10000 w 10000"/>
              <a:gd name="connsiteY5" fmla="*/ 0 h 10000"/>
              <a:gd name="connsiteX6" fmla="*/ 0 w 10000"/>
              <a:gd name="connsiteY6" fmla="*/ 0 h 10000"/>
              <a:gd name="connsiteX7" fmla="*/ 0 w 10000"/>
              <a:gd name="connsiteY7" fmla="*/ 0 h 10000"/>
              <a:gd name="connsiteX0" fmla="*/ 0 w 10000"/>
              <a:gd name="connsiteY0" fmla="*/ 0 h 10000"/>
              <a:gd name="connsiteX1" fmla="*/ 0 w 10000"/>
              <a:gd name="connsiteY1" fmla="*/ 10000 h 10000"/>
              <a:gd name="connsiteX2" fmla="*/ 10000 w 10000"/>
              <a:gd name="connsiteY2" fmla="*/ 10000 h 10000"/>
              <a:gd name="connsiteX3" fmla="*/ 10000 w 10000"/>
              <a:gd name="connsiteY3" fmla="*/ 10000 h 10000"/>
              <a:gd name="connsiteX4" fmla="*/ 8489 w 10000"/>
              <a:gd name="connsiteY4" fmla="*/ 5093 h 10000"/>
              <a:gd name="connsiteX5" fmla="*/ 10000 w 10000"/>
              <a:gd name="connsiteY5" fmla="*/ 0 h 10000"/>
              <a:gd name="connsiteX6" fmla="*/ 0 w 10000"/>
              <a:gd name="connsiteY6" fmla="*/ 0 h 10000"/>
              <a:gd name="connsiteX7" fmla="*/ 0 w 10000"/>
              <a:gd name="connsiteY7" fmla="*/ 0 h 10000"/>
              <a:gd name="connsiteX0" fmla="*/ 0 w 10000"/>
              <a:gd name="connsiteY0" fmla="*/ 0 h 10000"/>
              <a:gd name="connsiteX1" fmla="*/ 0 w 10000"/>
              <a:gd name="connsiteY1" fmla="*/ 10000 h 10000"/>
              <a:gd name="connsiteX2" fmla="*/ 10000 w 10000"/>
              <a:gd name="connsiteY2" fmla="*/ 10000 h 10000"/>
              <a:gd name="connsiteX3" fmla="*/ 10000 w 10000"/>
              <a:gd name="connsiteY3" fmla="*/ 10000 h 10000"/>
              <a:gd name="connsiteX4" fmla="*/ 8291 w 10000"/>
              <a:gd name="connsiteY4" fmla="*/ 4919 h 10000"/>
              <a:gd name="connsiteX5" fmla="*/ 10000 w 10000"/>
              <a:gd name="connsiteY5" fmla="*/ 0 h 10000"/>
              <a:gd name="connsiteX6" fmla="*/ 0 w 10000"/>
              <a:gd name="connsiteY6" fmla="*/ 0 h 10000"/>
              <a:gd name="connsiteX7" fmla="*/ 0 w 10000"/>
              <a:gd name="connsiteY7" fmla="*/ 0 h 10000"/>
              <a:gd name="connsiteX0" fmla="*/ 0 w 10000"/>
              <a:gd name="connsiteY0" fmla="*/ 0 h 10000"/>
              <a:gd name="connsiteX1" fmla="*/ 0 w 10000"/>
              <a:gd name="connsiteY1" fmla="*/ 10000 h 10000"/>
              <a:gd name="connsiteX2" fmla="*/ 10000 w 10000"/>
              <a:gd name="connsiteY2" fmla="*/ 10000 h 10000"/>
              <a:gd name="connsiteX3" fmla="*/ 10000 w 10000"/>
              <a:gd name="connsiteY3" fmla="*/ 10000 h 10000"/>
              <a:gd name="connsiteX4" fmla="*/ 8417 w 10000"/>
              <a:gd name="connsiteY4" fmla="*/ 4979 h 10000"/>
              <a:gd name="connsiteX5" fmla="*/ 10000 w 10000"/>
              <a:gd name="connsiteY5" fmla="*/ 0 h 10000"/>
              <a:gd name="connsiteX6" fmla="*/ 0 w 10000"/>
              <a:gd name="connsiteY6" fmla="*/ 0 h 10000"/>
              <a:gd name="connsiteX7" fmla="*/ 0 w 10000"/>
              <a:gd name="connsiteY7" fmla="*/ 0 h 10000"/>
              <a:gd name="connsiteX0" fmla="*/ 0 w 10000"/>
              <a:gd name="connsiteY0" fmla="*/ 0 h 10000"/>
              <a:gd name="connsiteX1" fmla="*/ 0 w 10000"/>
              <a:gd name="connsiteY1" fmla="*/ 10000 h 10000"/>
              <a:gd name="connsiteX2" fmla="*/ 10000 w 10000"/>
              <a:gd name="connsiteY2" fmla="*/ 10000 h 10000"/>
              <a:gd name="connsiteX3" fmla="*/ 10000 w 10000"/>
              <a:gd name="connsiteY3" fmla="*/ 10000 h 10000"/>
              <a:gd name="connsiteX4" fmla="*/ 8575 w 10000"/>
              <a:gd name="connsiteY4" fmla="*/ 4979 h 10000"/>
              <a:gd name="connsiteX5" fmla="*/ 10000 w 10000"/>
              <a:gd name="connsiteY5" fmla="*/ 0 h 10000"/>
              <a:gd name="connsiteX6" fmla="*/ 0 w 10000"/>
              <a:gd name="connsiteY6" fmla="*/ 0 h 10000"/>
              <a:gd name="connsiteX7" fmla="*/ 0 w 10000"/>
              <a:gd name="connsiteY7" fmla="*/ 0 h 10000"/>
              <a:gd name="connsiteX0" fmla="*/ 0 w 10000"/>
              <a:gd name="connsiteY0" fmla="*/ 0 h 10000"/>
              <a:gd name="connsiteX1" fmla="*/ 0 w 10000"/>
              <a:gd name="connsiteY1" fmla="*/ 10000 h 10000"/>
              <a:gd name="connsiteX2" fmla="*/ 10000 w 10000"/>
              <a:gd name="connsiteY2" fmla="*/ 10000 h 10000"/>
              <a:gd name="connsiteX3" fmla="*/ 10000 w 10000"/>
              <a:gd name="connsiteY3" fmla="*/ 10000 h 10000"/>
              <a:gd name="connsiteX4" fmla="*/ 8480 w 10000"/>
              <a:gd name="connsiteY4" fmla="*/ 4860 h 10000"/>
              <a:gd name="connsiteX5" fmla="*/ 10000 w 10000"/>
              <a:gd name="connsiteY5" fmla="*/ 0 h 10000"/>
              <a:gd name="connsiteX6" fmla="*/ 0 w 10000"/>
              <a:gd name="connsiteY6" fmla="*/ 0 h 10000"/>
              <a:gd name="connsiteX7" fmla="*/ 0 w 10000"/>
              <a:gd name="connsiteY7" fmla="*/ 0 h 10000"/>
              <a:gd name="connsiteX0" fmla="*/ 0 w 10000"/>
              <a:gd name="connsiteY0" fmla="*/ 0 h 10000"/>
              <a:gd name="connsiteX1" fmla="*/ 0 w 10000"/>
              <a:gd name="connsiteY1" fmla="*/ 10000 h 10000"/>
              <a:gd name="connsiteX2" fmla="*/ 10000 w 10000"/>
              <a:gd name="connsiteY2" fmla="*/ 10000 h 10000"/>
              <a:gd name="connsiteX3" fmla="*/ 10000 w 10000"/>
              <a:gd name="connsiteY3" fmla="*/ 10000 h 10000"/>
              <a:gd name="connsiteX4" fmla="*/ 8448 w 10000"/>
              <a:gd name="connsiteY4" fmla="*/ 5159 h 10000"/>
              <a:gd name="connsiteX5" fmla="*/ 10000 w 10000"/>
              <a:gd name="connsiteY5" fmla="*/ 0 h 10000"/>
              <a:gd name="connsiteX6" fmla="*/ 0 w 10000"/>
              <a:gd name="connsiteY6" fmla="*/ 0 h 10000"/>
              <a:gd name="connsiteX7" fmla="*/ 0 w 10000"/>
              <a:gd name="connsiteY7" fmla="*/ 0 h 10000"/>
              <a:gd name="connsiteX0" fmla="*/ 0 w 10000"/>
              <a:gd name="connsiteY0" fmla="*/ 0 h 10000"/>
              <a:gd name="connsiteX1" fmla="*/ 0 w 10000"/>
              <a:gd name="connsiteY1" fmla="*/ 10000 h 10000"/>
              <a:gd name="connsiteX2" fmla="*/ 10000 w 10000"/>
              <a:gd name="connsiteY2" fmla="*/ 10000 h 10000"/>
              <a:gd name="connsiteX3" fmla="*/ 10000 w 10000"/>
              <a:gd name="connsiteY3" fmla="*/ 10000 h 10000"/>
              <a:gd name="connsiteX4" fmla="*/ 8416 w 10000"/>
              <a:gd name="connsiteY4" fmla="*/ 4920 h 10000"/>
              <a:gd name="connsiteX5" fmla="*/ 10000 w 10000"/>
              <a:gd name="connsiteY5" fmla="*/ 0 h 10000"/>
              <a:gd name="connsiteX6" fmla="*/ 0 w 10000"/>
              <a:gd name="connsiteY6" fmla="*/ 0 h 10000"/>
              <a:gd name="connsiteX7" fmla="*/ 0 w 10000"/>
              <a:gd name="connsiteY7"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10000">
                <a:moveTo>
                  <a:pt x="0" y="0"/>
                </a:moveTo>
                <a:lnTo>
                  <a:pt x="0" y="10000"/>
                </a:lnTo>
                <a:lnTo>
                  <a:pt x="10000" y="10000"/>
                </a:lnTo>
                <a:lnTo>
                  <a:pt x="10000" y="10000"/>
                </a:lnTo>
                <a:lnTo>
                  <a:pt x="8416" y="4920"/>
                </a:lnTo>
                <a:lnTo>
                  <a:pt x="10000" y="0"/>
                </a:lnTo>
                <a:lnTo>
                  <a:pt x="0" y="0"/>
                </a:lnTo>
                <a:lnTo>
                  <a:pt x="0" y="0"/>
                </a:lnTo>
                <a:close/>
              </a:path>
            </a:pathLst>
          </a:custGeom>
          <a:noFill/>
          <a:ln w="9525">
            <a:solidFill>
              <a:srgbClr val="968C6D"/>
            </a:solidFill>
            <a:prstDash val="solid"/>
            <a:round/>
            <a:headEnd/>
            <a:tailEnd/>
          </a:ln>
        </p:spPr>
        <p:txBody>
          <a:bodyPr vert="horz" wrap="square" lIns="78191" tIns="39095" rIns="78191" bIns="39095" numCol="1" anchor="t" anchorCtr="0" compatLnSpc="1">
            <a:prstTxWarp prst="textNoShape">
              <a:avLst/>
            </a:prstTxWarp>
          </a:bodyPr>
          <a:lstStyle/>
          <a:p>
            <a:endParaRPr lang="en-GB" sz="1499" dirty="0">
              <a:latin typeface="Franklin Gothic Book" panose="020B0503020102020204" pitchFamily="34" charset="0"/>
            </a:endParaRPr>
          </a:p>
        </p:txBody>
      </p:sp>
      <p:sp>
        <p:nvSpPr>
          <p:cNvPr id="75" name="Rectangle 6"/>
          <p:cNvSpPr>
            <a:spLocks noChangeArrowheads="1"/>
          </p:cNvSpPr>
          <p:nvPr/>
        </p:nvSpPr>
        <p:spPr bwMode="blackWhite">
          <a:xfrm>
            <a:off x="303682" y="2628892"/>
            <a:ext cx="2011554" cy="1126090"/>
          </a:xfrm>
          <a:prstGeom prst="rect">
            <a:avLst/>
          </a:prstGeom>
          <a:noFill/>
          <a:ln w="9525" algn="ctr">
            <a:noFill/>
            <a:miter lim="800000"/>
            <a:headEnd/>
            <a:tailEnd/>
          </a:ln>
        </p:spPr>
        <p:txBody>
          <a:bodyPr wrap="square" lIns="0" tIns="0" rIns="0" bIns="0">
            <a:noAutofit/>
          </a:bodyPr>
          <a:lstStyle/>
          <a:p>
            <a:r>
              <a:rPr lang="en-GB" dirty="0">
                <a:solidFill>
                  <a:srgbClr val="000000"/>
                </a:solidFill>
                <a:latin typeface="Franklin Gothic Book" panose="020B0503020102020204" pitchFamily="34" charset="0"/>
              </a:rPr>
              <a:t>The Central Database allows for </a:t>
            </a:r>
            <a:r>
              <a:rPr lang="en-GB" b="1" dirty="0">
                <a:solidFill>
                  <a:srgbClr val="000000"/>
                </a:solidFill>
                <a:latin typeface="Franklin Gothic Book" panose="020B0503020102020204" pitchFamily="34" charset="0"/>
              </a:rPr>
              <a:t>real-time communication and information exchange </a:t>
            </a:r>
            <a:r>
              <a:rPr lang="en-GB" dirty="0">
                <a:solidFill>
                  <a:srgbClr val="000000"/>
                </a:solidFill>
                <a:latin typeface="Franklin Gothic Book" panose="020B0503020102020204" pitchFamily="34" charset="0"/>
              </a:rPr>
              <a:t>within all eProcurement platforms, while keeping full traceability of the public procurement process</a:t>
            </a:r>
          </a:p>
        </p:txBody>
      </p:sp>
      <p:sp>
        <p:nvSpPr>
          <p:cNvPr id="77" name="Rectangle 6"/>
          <p:cNvSpPr>
            <a:spLocks noChangeArrowheads="1"/>
          </p:cNvSpPr>
          <p:nvPr/>
        </p:nvSpPr>
        <p:spPr bwMode="blackWhite">
          <a:xfrm>
            <a:off x="313010" y="4097421"/>
            <a:ext cx="1910177" cy="1314334"/>
          </a:xfrm>
          <a:prstGeom prst="rect">
            <a:avLst/>
          </a:prstGeom>
          <a:noFill/>
          <a:ln w="9525" algn="ctr">
            <a:noFill/>
            <a:miter lim="800000"/>
            <a:headEnd/>
            <a:tailEnd/>
          </a:ln>
        </p:spPr>
        <p:txBody>
          <a:bodyPr wrap="square" lIns="0" tIns="0" rIns="0" bIns="0">
            <a:noAutofit/>
          </a:bodyPr>
          <a:lstStyle/>
          <a:p>
            <a:r>
              <a:rPr lang="en-GB" dirty="0">
                <a:solidFill>
                  <a:srgbClr val="000000"/>
                </a:solidFill>
                <a:latin typeface="Franklin Gothic Book" panose="020B0503020102020204" pitchFamily="34" charset="0"/>
              </a:rPr>
              <a:t>Integration with eGovernment tools to take advantage of a </a:t>
            </a:r>
            <a:r>
              <a:rPr lang="en-GB" b="1" dirty="0">
                <a:solidFill>
                  <a:srgbClr val="000000"/>
                </a:solidFill>
                <a:latin typeface="Franklin Gothic Book" panose="020B0503020102020204" pitchFamily="34" charset="0"/>
              </a:rPr>
              <a:t>modern and already tested eGovernment environment</a:t>
            </a:r>
            <a:r>
              <a:rPr lang="en-GB" dirty="0">
                <a:solidFill>
                  <a:srgbClr val="000000"/>
                </a:solidFill>
                <a:latin typeface="Franklin Gothic Book" panose="020B0503020102020204" pitchFamily="34" charset="0"/>
              </a:rPr>
              <a:t>, which reduces the need of deploying other alternative solutions </a:t>
            </a:r>
          </a:p>
        </p:txBody>
      </p:sp>
      <p:sp>
        <p:nvSpPr>
          <p:cNvPr id="79" name="Rectangle 6"/>
          <p:cNvSpPr>
            <a:spLocks noChangeArrowheads="1"/>
          </p:cNvSpPr>
          <p:nvPr/>
        </p:nvSpPr>
        <p:spPr bwMode="blackWhite">
          <a:xfrm>
            <a:off x="313010" y="5649777"/>
            <a:ext cx="3353858" cy="555079"/>
          </a:xfrm>
          <a:prstGeom prst="rect">
            <a:avLst/>
          </a:prstGeom>
          <a:noFill/>
          <a:ln w="9525" algn="ctr">
            <a:noFill/>
            <a:miter lim="800000"/>
            <a:headEnd/>
            <a:tailEnd/>
          </a:ln>
        </p:spPr>
        <p:txBody>
          <a:bodyPr wrap="square" lIns="0" tIns="0" rIns="0" bIns="0">
            <a:noAutofit/>
          </a:bodyPr>
          <a:lstStyle/>
          <a:p>
            <a:r>
              <a:rPr lang="en-GB" dirty="0">
                <a:solidFill>
                  <a:srgbClr val="000000"/>
                </a:solidFill>
                <a:latin typeface="Franklin Gothic Book" panose="020B0503020102020204" pitchFamily="34" charset="0"/>
              </a:rPr>
              <a:t>Integration with several government registers in order to </a:t>
            </a:r>
            <a:r>
              <a:rPr lang="en-GB" b="1" dirty="0">
                <a:solidFill>
                  <a:srgbClr val="000000"/>
                </a:solidFill>
                <a:latin typeface="Franklin Gothic Book" panose="020B0503020102020204" pitchFamily="34" charset="0"/>
              </a:rPr>
              <a:t>reduce the need of inputting information manually and </a:t>
            </a:r>
            <a:r>
              <a:rPr lang="en-GB" b="1" dirty="0" err="1">
                <a:solidFill>
                  <a:srgbClr val="000000"/>
                </a:solidFill>
                <a:latin typeface="Franklin Gothic Book" panose="020B0503020102020204" pitchFamily="34" charset="0"/>
              </a:rPr>
              <a:t>automatise</a:t>
            </a:r>
            <a:r>
              <a:rPr lang="en-GB" b="1" dirty="0">
                <a:solidFill>
                  <a:srgbClr val="000000"/>
                </a:solidFill>
                <a:latin typeface="Franklin Gothic Book" panose="020B0503020102020204" pitchFamily="34" charset="0"/>
              </a:rPr>
              <a:t> </a:t>
            </a:r>
            <a:r>
              <a:rPr lang="en-GB" dirty="0">
                <a:solidFill>
                  <a:srgbClr val="000000"/>
                </a:solidFill>
                <a:latin typeface="Franklin Gothic Book" panose="020B0503020102020204" pitchFamily="34" charset="0"/>
              </a:rPr>
              <a:t>administrative checks</a:t>
            </a:r>
          </a:p>
        </p:txBody>
      </p:sp>
      <p:sp>
        <p:nvSpPr>
          <p:cNvPr id="82" name="Rectangle 6"/>
          <p:cNvSpPr>
            <a:spLocks noChangeArrowheads="1"/>
          </p:cNvSpPr>
          <p:nvPr/>
        </p:nvSpPr>
        <p:spPr bwMode="blackWhite">
          <a:xfrm>
            <a:off x="5534176" y="1769634"/>
            <a:ext cx="3359846" cy="593385"/>
          </a:xfrm>
          <a:prstGeom prst="rect">
            <a:avLst/>
          </a:prstGeom>
          <a:noFill/>
          <a:ln w="9525" algn="ctr">
            <a:noFill/>
            <a:miter lim="800000"/>
            <a:headEnd/>
            <a:tailEnd/>
          </a:ln>
        </p:spPr>
        <p:txBody>
          <a:bodyPr wrap="square" lIns="0" tIns="0" rIns="0" bIns="0">
            <a:noAutofit/>
          </a:bodyPr>
          <a:lstStyle/>
          <a:p>
            <a:pPr lvl="0"/>
            <a:r>
              <a:rPr lang="en-GB" kern="0" dirty="0">
                <a:solidFill>
                  <a:sysClr val="windowText" lastClr="000000"/>
                </a:solidFill>
                <a:latin typeface="Franklin Gothic Book" panose="020B0503020102020204" pitchFamily="34" charset="0"/>
              </a:rPr>
              <a:t>ePlanning allows Contracting authorities to </a:t>
            </a:r>
            <a:r>
              <a:rPr lang="en-GB" b="1" kern="0" dirty="0">
                <a:solidFill>
                  <a:sysClr val="windowText" lastClr="000000"/>
                </a:solidFill>
                <a:latin typeface="Franklin Gothic Book" panose="020B0503020102020204" pitchFamily="34" charset="0"/>
              </a:rPr>
              <a:t>better organise their procurement needs </a:t>
            </a:r>
            <a:r>
              <a:rPr lang="en-GB" kern="0" dirty="0">
                <a:solidFill>
                  <a:sysClr val="windowText" lastClr="000000"/>
                </a:solidFill>
                <a:latin typeface="Franklin Gothic Book" panose="020B0503020102020204" pitchFamily="34" charset="0"/>
              </a:rPr>
              <a:t>and aggregate purchases to maximise efficiency</a:t>
            </a:r>
          </a:p>
        </p:txBody>
      </p:sp>
      <p:sp>
        <p:nvSpPr>
          <p:cNvPr id="84" name="Rectangle 6"/>
          <p:cNvSpPr>
            <a:spLocks noChangeArrowheads="1"/>
          </p:cNvSpPr>
          <p:nvPr/>
        </p:nvSpPr>
        <p:spPr bwMode="blackWhite">
          <a:xfrm>
            <a:off x="6908167" y="2593031"/>
            <a:ext cx="1985855" cy="1304726"/>
          </a:xfrm>
          <a:prstGeom prst="rect">
            <a:avLst/>
          </a:prstGeom>
          <a:noFill/>
          <a:ln w="9525" algn="ctr">
            <a:noFill/>
            <a:miter lim="800000"/>
            <a:headEnd/>
            <a:tailEnd/>
          </a:ln>
        </p:spPr>
        <p:txBody>
          <a:bodyPr wrap="square" lIns="0" tIns="0" rIns="0" bIns="0">
            <a:noAutofit/>
          </a:bodyPr>
          <a:lstStyle/>
          <a:p>
            <a:r>
              <a:rPr lang="en-GB" dirty="0">
                <a:solidFill>
                  <a:srgbClr val="000000"/>
                </a:solidFill>
                <a:latin typeface="Franklin Gothic Book" panose="020B0503020102020204" pitchFamily="34" charset="0"/>
              </a:rPr>
              <a:t>This module allows the </a:t>
            </a:r>
            <a:r>
              <a:rPr lang="en-GB" b="1" dirty="0">
                <a:solidFill>
                  <a:srgbClr val="000000"/>
                </a:solidFill>
                <a:latin typeface="Franklin Gothic Book" panose="020B0503020102020204" pitchFamily="34" charset="0"/>
              </a:rPr>
              <a:t>control of the contract execution</a:t>
            </a:r>
            <a:r>
              <a:rPr lang="en-GB" dirty="0">
                <a:solidFill>
                  <a:srgbClr val="000000"/>
                </a:solidFill>
                <a:latin typeface="Franklin Gothic Book" panose="020B0503020102020204" pitchFamily="34" charset="0"/>
              </a:rPr>
              <a:t>, including the launch of second competition procedures within </a:t>
            </a:r>
            <a:r>
              <a:rPr lang="en-GB" b="1" dirty="0">
                <a:solidFill>
                  <a:srgbClr val="000000"/>
                </a:solidFill>
                <a:latin typeface="Franklin Gothic Book" panose="020B0503020102020204" pitchFamily="34" charset="0"/>
              </a:rPr>
              <a:t>framework agreements, payments and invoicing</a:t>
            </a:r>
          </a:p>
        </p:txBody>
      </p:sp>
      <p:sp>
        <p:nvSpPr>
          <p:cNvPr id="86" name="Rectangle 6"/>
          <p:cNvSpPr>
            <a:spLocks noChangeArrowheads="1"/>
          </p:cNvSpPr>
          <p:nvPr/>
        </p:nvSpPr>
        <p:spPr bwMode="blackWhite">
          <a:xfrm>
            <a:off x="6889970" y="4106749"/>
            <a:ext cx="2013688" cy="1305005"/>
          </a:xfrm>
          <a:prstGeom prst="rect">
            <a:avLst/>
          </a:prstGeom>
          <a:noFill/>
          <a:ln w="9525" algn="ctr">
            <a:noFill/>
            <a:miter lim="800000"/>
            <a:headEnd/>
            <a:tailEnd/>
          </a:ln>
        </p:spPr>
        <p:txBody>
          <a:bodyPr wrap="square" lIns="0" tIns="0" rIns="0" bIns="0">
            <a:noAutofit/>
          </a:bodyPr>
          <a:lstStyle/>
          <a:p>
            <a:pPr lvl="0"/>
            <a:r>
              <a:rPr lang="en-GB" dirty="0">
                <a:solidFill>
                  <a:srgbClr val="000000"/>
                </a:solidFill>
                <a:latin typeface="Franklin Gothic Book" panose="020B0503020102020204" pitchFamily="34" charset="0"/>
              </a:rPr>
              <a:t>Advanced eAuction functionality that allows not only for evaluation based on lowest price criteria but also for other quality criteria and a </a:t>
            </a:r>
            <a:r>
              <a:rPr lang="en-GB" b="1" dirty="0">
                <a:solidFill>
                  <a:srgbClr val="000000"/>
                </a:solidFill>
                <a:latin typeface="Franklin Gothic Book" panose="020B0503020102020204" pitchFamily="34" charset="0"/>
              </a:rPr>
              <a:t>semi- automated evaluation </a:t>
            </a:r>
            <a:r>
              <a:rPr lang="en-GB" dirty="0">
                <a:solidFill>
                  <a:srgbClr val="000000"/>
                </a:solidFill>
                <a:latin typeface="Franklin Gothic Book" panose="020B0503020102020204" pitchFamily="34" charset="0"/>
              </a:rPr>
              <a:t>of bids</a:t>
            </a:r>
            <a:endParaRPr lang="en-GB" kern="0" dirty="0">
              <a:solidFill>
                <a:sysClr val="windowText" lastClr="000000"/>
              </a:solidFill>
              <a:latin typeface="Franklin Gothic Book" panose="020B0503020102020204" pitchFamily="34" charset="0"/>
            </a:endParaRPr>
          </a:p>
        </p:txBody>
      </p:sp>
      <p:sp>
        <p:nvSpPr>
          <p:cNvPr id="88" name="Freeform 186"/>
          <p:cNvSpPr>
            <a:spLocks/>
          </p:cNvSpPr>
          <p:nvPr/>
        </p:nvSpPr>
        <p:spPr bwMode="auto">
          <a:xfrm>
            <a:off x="174846" y="4049508"/>
            <a:ext cx="2632062" cy="1454110"/>
          </a:xfrm>
          <a:custGeom>
            <a:avLst/>
            <a:gdLst>
              <a:gd name="connsiteX0" fmla="*/ 0 w 10000"/>
              <a:gd name="connsiteY0" fmla="*/ 0 h 10000"/>
              <a:gd name="connsiteX1" fmla="*/ 0 w 10000"/>
              <a:gd name="connsiteY1" fmla="*/ 10000 h 10000"/>
              <a:gd name="connsiteX2" fmla="*/ 10000 w 10000"/>
              <a:gd name="connsiteY2" fmla="*/ 10000 h 10000"/>
              <a:gd name="connsiteX3" fmla="*/ 10000 w 10000"/>
              <a:gd name="connsiteY3" fmla="*/ 10000 h 10000"/>
              <a:gd name="connsiteX4" fmla="*/ 7730 w 10000"/>
              <a:gd name="connsiteY4" fmla="*/ 5000 h 10000"/>
              <a:gd name="connsiteX5" fmla="*/ 10000 w 10000"/>
              <a:gd name="connsiteY5" fmla="*/ 0 h 10000"/>
              <a:gd name="connsiteX6" fmla="*/ 0 w 10000"/>
              <a:gd name="connsiteY6" fmla="*/ 0 h 10000"/>
              <a:gd name="connsiteX7" fmla="*/ 0 w 10000"/>
              <a:gd name="connsiteY7" fmla="*/ 0 h 10000"/>
              <a:gd name="connsiteX0" fmla="*/ 0 w 10000"/>
              <a:gd name="connsiteY0" fmla="*/ 0 h 10000"/>
              <a:gd name="connsiteX1" fmla="*/ 0 w 10000"/>
              <a:gd name="connsiteY1" fmla="*/ 10000 h 10000"/>
              <a:gd name="connsiteX2" fmla="*/ 10000 w 10000"/>
              <a:gd name="connsiteY2" fmla="*/ 10000 h 10000"/>
              <a:gd name="connsiteX3" fmla="*/ 10000 w 10000"/>
              <a:gd name="connsiteY3" fmla="*/ 10000 h 10000"/>
              <a:gd name="connsiteX4" fmla="*/ 8403 w 10000"/>
              <a:gd name="connsiteY4" fmla="*/ 5047 h 10000"/>
              <a:gd name="connsiteX5" fmla="*/ 10000 w 10000"/>
              <a:gd name="connsiteY5" fmla="*/ 0 h 10000"/>
              <a:gd name="connsiteX6" fmla="*/ 0 w 10000"/>
              <a:gd name="connsiteY6" fmla="*/ 0 h 10000"/>
              <a:gd name="connsiteX7" fmla="*/ 0 w 10000"/>
              <a:gd name="connsiteY7" fmla="*/ 0 h 10000"/>
              <a:gd name="connsiteX0" fmla="*/ 0 w 10000"/>
              <a:gd name="connsiteY0" fmla="*/ 0 h 10000"/>
              <a:gd name="connsiteX1" fmla="*/ 0 w 10000"/>
              <a:gd name="connsiteY1" fmla="*/ 10000 h 10000"/>
              <a:gd name="connsiteX2" fmla="*/ 10000 w 10000"/>
              <a:gd name="connsiteY2" fmla="*/ 10000 h 10000"/>
              <a:gd name="connsiteX3" fmla="*/ 10000 w 10000"/>
              <a:gd name="connsiteY3" fmla="*/ 10000 h 10000"/>
              <a:gd name="connsiteX4" fmla="*/ 8529 w 10000"/>
              <a:gd name="connsiteY4" fmla="*/ 5047 h 10000"/>
              <a:gd name="connsiteX5" fmla="*/ 10000 w 10000"/>
              <a:gd name="connsiteY5" fmla="*/ 0 h 10000"/>
              <a:gd name="connsiteX6" fmla="*/ 0 w 10000"/>
              <a:gd name="connsiteY6" fmla="*/ 0 h 10000"/>
              <a:gd name="connsiteX7" fmla="*/ 0 w 10000"/>
              <a:gd name="connsiteY7" fmla="*/ 0 h 10000"/>
              <a:gd name="connsiteX0" fmla="*/ 0 w 10000"/>
              <a:gd name="connsiteY0" fmla="*/ 0 h 10000"/>
              <a:gd name="connsiteX1" fmla="*/ 0 w 10000"/>
              <a:gd name="connsiteY1" fmla="*/ 10000 h 10000"/>
              <a:gd name="connsiteX2" fmla="*/ 10000 w 10000"/>
              <a:gd name="connsiteY2" fmla="*/ 10000 h 10000"/>
              <a:gd name="connsiteX3" fmla="*/ 10000 w 10000"/>
              <a:gd name="connsiteY3" fmla="*/ 10000 h 10000"/>
              <a:gd name="connsiteX4" fmla="*/ 8363 w 10000"/>
              <a:gd name="connsiteY4" fmla="*/ 5153 h 10000"/>
              <a:gd name="connsiteX5" fmla="*/ 10000 w 10000"/>
              <a:gd name="connsiteY5" fmla="*/ 0 h 10000"/>
              <a:gd name="connsiteX6" fmla="*/ 0 w 10000"/>
              <a:gd name="connsiteY6" fmla="*/ 0 h 10000"/>
              <a:gd name="connsiteX7" fmla="*/ 0 w 10000"/>
              <a:gd name="connsiteY7" fmla="*/ 0 h 10000"/>
              <a:gd name="connsiteX0" fmla="*/ 0 w 10000"/>
              <a:gd name="connsiteY0" fmla="*/ 0 h 10000"/>
              <a:gd name="connsiteX1" fmla="*/ 0 w 10000"/>
              <a:gd name="connsiteY1" fmla="*/ 10000 h 10000"/>
              <a:gd name="connsiteX2" fmla="*/ 10000 w 10000"/>
              <a:gd name="connsiteY2" fmla="*/ 10000 h 10000"/>
              <a:gd name="connsiteX3" fmla="*/ 10000 w 10000"/>
              <a:gd name="connsiteY3" fmla="*/ 10000 h 10000"/>
              <a:gd name="connsiteX4" fmla="*/ 8489 w 10000"/>
              <a:gd name="connsiteY4" fmla="*/ 5093 h 10000"/>
              <a:gd name="connsiteX5" fmla="*/ 10000 w 10000"/>
              <a:gd name="connsiteY5" fmla="*/ 0 h 10000"/>
              <a:gd name="connsiteX6" fmla="*/ 0 w 10000"/>
              <a:gd name="connsiteY6" fmla="*/ 0 h 10000"/>
              <a:gd name="connsiteX7" fmla="*/ 0 w 10000"/>
              <a:gd name="connsiteY7" fmla="*/ 0 h 10000"/>
              <a:gd name="connsiteX0" fmla="*/ 0 w 10000"/>
              <a:gd name="connsiteY0" fmla="*/ 0 h 10000"/>
              <a:gd name="connsiteX1" fmla="*/ 0 w 10000"/>
              <a:gd name="connsiteY1" fmla="*/ 10000 h 10000"/>
              <a:gd name="connsiteX2" fmla="*/ 10000 w 10000"/>
              <a:gd name="connsiteY2" fmla="*/ 10000 h 10000"/>
              <a:gd name="connsiteX3" fmla="*/ 10000 w 10000"/>
              <a:gd name="connsiteY3" fmla="*/ 10000 h 10000"/>
              <a:gd name="connsiteX4" fmla="*/ 8291 w 10000"/>
              <a:gd name="connsiteY4" fmla="*/ 4919 h 10000"/>
              <a:gd name="connsiteX5" fmla="*/ 10000 w 10000"/>
              <a:gd name="connsiteY5" fmla="*/ 0 h 10000"/>
              <a:gd name="connsiteX6" fmla="*/ 0 w 10000"/>
              <a:gd name="connsiteY6" fmla="*/ 0 h 10000"/>
              <a:gd name="connsiteX7" fmla="*/ 0 w 10000"/>
              <a:gd name="connsiteY7" fmla="*/ 0 h 10000"/>
              <a:gd name="connsiteX0" fmla="*/ 0 w 10000"/>
              <a:gd name="connsiteY0" fmla="*/ 0 h 10000"/>
              <a:gd name="connsiteX1" fmla="*/ 0 w 10000"/>
              <a:gd name="connsiteY1" fmla="*/ 10000 h 10000"/>
              <a:gd name="connsiteX2" fmla="*/ 10000 w 10000"/>
              <a:gd name="connsiteY2" fmla="*/ 10000 h 10000"/>
              <a:gd name="connsiteX3" fmla="*/ 10000 w 10000"/>
              <a:gd name="connsiteY3" fmla="*/ 10000 h 10000"/>
              <a:gd name="connsiteX4" fmla="*/ 8417 w 10000"/>
              <a:gd name="connsiteY4" fmla="*/ 4979 h 10000"/>
              <a:gd name="connsiteX5" fmla="*/ 10000 w 10000"/>
              <a:gd name="connsiteY5" fmla="*/ 0 h 10000"/>
              <a:gd name="connsiteX6" fmla="*/ 0 w 10000"/>
              <a:gd name="connsiteY6" fmla="*/ 0 h 10000"/>
              <a:gd name="connsiteX7" fmla="*/ 0 w 10000"/>
              <a:gd name="connsiteY7" fmla="*/ 0 h 10000"/>
              <a:gd name="connsiteX0" fmla="*/ 0 w 10000"/>
              <a:gd name="connsiteY0" fmla="*/ 0 h 10000"/>
              <a:gd name="connsiteX1" fmla="*/ 0 w 10000"/>
              <a:gd name="connsiteY1" fmla="*/ 10000 h 10000"/>
              <a:gd name="connsiteX2" fmla="*/ 10000 w 10000"/>
              <a:gd name="connsiteY2" fmla="*/ 10000 h 10000"/>
              <a:gd name="connsiteX3" fmla="*/ 10000 w 10000"/>
              <a:gd name="connsiteY3" fmla="*/ 10000 h 10000"/>
              <a:gd name="connsiteX4" fmla="*/ 8575 w 10000"/>
              <a:gd name="connsiteY4" fmla="*/ 4979 h 10000"/>
              <a:gd name="connsiteX5" fmla="*/ 10000 w 10000"/>
              <a:gd name="connsiteY5" fmla="*/ 0 h 10000"/>
              <a:gd name="connsiteX6" fmla="*/ 0 w 10000"/>
              <a:gd name="connsiteY6" fmla="*/ 0 h 10000"/>
              <a:gd name="connsiteX7" fmla="*/ 0 w 10000"/>
              <a:gd name="connsiteY7" fmla="*/ 0 h 10000"/>
              <a:gd name="connsiteX0" fmla="*/ 0 w 10000"/>
              <a:gd name="connsiteY0" fmla="*/ 0 h 10000"/>
              <a:gd name="connsiteX1" fmla="*/ 0 w 10000"/>
              <a:gd name="connsiteY1" fmla="*/ 10000 h 10000"/>
              <a:gd name="connsiteX2" fmla="*/ 10000 w 10000"/>
              <a:gd name="connsiteY2" fmla="*/ 10000 h 10000"/>
              <a:gd name="connsiteX3" fmla="*/ 10000 w 10000"/>
              <a:gd name="connsiteY3" fmla="*/ 10000 h 10000"/>
              <a:gd name="connsiteX4" fmla="*/ 8480 w 10000"/>
              <a:gd name="connsiteY4" fmla="*/ 4860 h 10000"/>
              <a:gd name="connsiteX5" fmla="*/ 10000 w 10000"/>
              <a:gd name="connsiteY5" fmla="*/ 0 h 10000"/>
              <a:gd name="connsiteX6" fmla="*/ 0 w 10000"/>
              <a:gd name="connsiteY6" fmla="*/ 0 h 10000"/>
              <a:gd name="connsiteX7" fmla="*/ 0 w 10000"/>
              <a:gd name="connsiteY7" fmla="*/ 0 h 10000"/>
              <a:gd name="connsiteX0" fmla="*/ 0 w 10000"/>
              <a:gd name="connsiteY0" fmla="*/ 0 h 10000"/>
              <a:gd name="connsiteX1" fmla="*/ 0 w 10000"/>
              <a:gd name="connsiteY1" fmla="*/ 10000 h 10000"/>
              <a:gd name="connsiteX2" fmla="*/ 10000 w 10000"/>
              <a:gd name="connsiteY2" fmla="*/ 10000 h 10000"/>
              <a:gd name="connsiteX3" fmla="*/ 10000 w 10000"/>
              <a:gd name="connsiteY3" fmla="*/ 10000 h 10000"/>
              <a:gd name="connsiteX4" fmla="*/ 8448 w 10000"/>
              <a:gd name="connsiteY4" fmla="*/ 5159 h 10000"/>
              <a:gd name="connsiteX5" fmla="*/ 10000 w 10000"/>
              <a:gd name="connsiteY5" fmla="*/ 0 h 10000"/>
              <a:gd name="connsiteX6" fmla="*/ 0 w 10000"/>
              <a:gd name="connsiteY6" fmla="*/ 0 h 10000"/>
              <a:gd name="connsiteX7" fmla="*/ 0 w 10000"/>
              <a:gd name="connsiteY7" fmla="*/ 0 h 10000"/>
              <a:gd name="connsiteX0" fmla="*/ 0 w 10000"/>
              <a:gd name="connsiteY0" fmla="*/ 0 h 10000"/>
              <a:gd name="connsiteX1" fmla="*/ 0 w 10000"/>
              <a:gd name="connsiteY1" fmla="*/ 10000 h 10000"/>
              <a:gd name="connsiteX2" fmla="*/ 10000 w 10000"/>
              <a:gd name="connsiteY2" fmla="*/ 10000 h 10000"/>
              <a:gd name="connsiteX3" fmla="*/ 10000 w 10000"/>
              <a:gd name="connsiteY3" fmla="*/ 10000 h 10000"/>
              <a:gd name="connsiteX4" fmla="*/ 8416 w 10000"/>
              <a:gd name="connsiteY4" fmla="*/ 4920 h 10000"/>
              <a:gd name="connsiteX5" fmla="*/ 10000 w 10000"/>
              <a:gd name="connsiteY5" fmla="*/ 0 h 10000"/>
              <a:gd name="connsiteX6" fmla="*/ 0 w 10000"/>
              <a:gd name="connsiteY6" fmla="*/ 0 h 10000"/>
              <a:gd name="connsiteX7" fmla="*/ 0 w 10000"/>
              <a:gd name="connsiteY7"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10000">
                <a:moveTo>
                  <a:pt x="0" y="0"/>
                </a:moveTo>
                <a:lnTo>
                  <a:pt x="0" y="10000"/>
                </a:lnTo>
                <a:lnTo>
                  <a:pt x="10000" y="10000"/>
                </a:lnTo>
                <a:lnTo>
                  <a:pt x="10000" y="10000"/>
                </a:lnTo>
                <a:lnTo>
                  <a:pt x="8416" y="4920"/>
                </a:lnTo>
                <a:lnTo>
                  <a:pt x="10000" y="0"/>
                </a:lnTo>
                <a:lnTo>
                  <a:pt x="0" y="0"/>
                </a:lnTo>
                <a:lnTo>
                  <a:pt x="0" y="0"/>
                </a:lnTo>
                <a:close/>
              </a:path>
            </a:pathLst>
          </a:custGeom>
          <a:noFill/>
          <a:ln w="9525">
            <a:solidFill>
              <a:schemeClr val="accent3"/>
            </a:solidFill>
            <a:prstDash val="solid"/>
            <a:round/>
            <a:headEnd/>
            <a:tailEnd/>
          </a:ln>
        </p:spPr>
        <p:txBody>
          <a:bodyPr vert="horz" wrap="square" lIns="78191" tIns="39095" rIns="78191" bIns="39095" numCol="1" anchor="t" anchorCtr="0" compatLnSpc="1">
            <a:prstTxWarp prst="textNoShape">
              <a:avLst/>
            </a:prstTxWarp>
          </a:bodyPr>
          <a:lstStyle/>
          <a:p>
            <a:endParaRPr lang="en-GB" sz="1499" dirty="0">
              <a:latin typeface="Franklin Gothic Book" panose="020B0503020102020204" pitchFamily="34" charset="0"/>
            </a:endParaRPr>
          </a:p>
        </p:txBody>
      </p:sp>
      <p:sp>
        <p:nvSpPr>
          <p:cNvPr id="90" name="24 CuadroTexto"/>
          <p:cNvSpPr txBox="1"/>
          <p:nvPr/>
        </p:nvSpPr>
        <p:spPr>
          <a:xfrm>
            <a:off x="204137" y="1179838"/>
            <a:ext cx="8688342" cy="338554"/>
          </a:xfrm>
          <a:prstGeom prst="rect">
            <a:avLst/>
          </a:prstGeom>
          <a:noFill/>
        </p:spPr>
        <p:txBody>
          <a:bodyPr wrap="square" rtlCol="0">
            <a:spAutoFit/>
          </a:bodyPr>
          <a:lstStyle/>
          <a:p>
            <a:pPr algn="just" defTabSz="843641">
              <a:spcBef>
                <a:spcPts val="277"/>
              </a:spcBef>
              <a:buClr>
                <a:srgbClr val="9AAE04"/>
              </a:buClr>
            </a:pPr>
            <a:r>
              <a:rPr lang="en-GB" sz="1600" kern="0" dirty="0">
                <a:solidFill>
                  <a:sysClr val="windowText" lastClr="000000"/>
                </a:solidFill>
                <a:latin typeface="Franklin Gothic Book" panose="020B0503020102020204" pitchFamily="34" charset="0"/>
              </a:rPr>
              <a:t>The main modules and characteristics of the Central Database Unit are depicted as follows:</a:t>
            </a:r>
          </a:p>
        </p:txBody>
      </p:sp>
      <p:sp>
        <p:nvSpPr>
          <p:cNvPr id="27" name="4 Título"/>
          <p:cNvSpPr txBox="1">
            <a:spLocks/>
          </p:cNvSpPr>
          <p:nvPr/>
        </p:nvSpPr>
        <p:spPr>
          <a:xfrm>
            <a:off x="574673" y="101405"/>
            <a:ext cx="6985001" cy="617733"/>
          </a:xfrm>
          <a:prstGeom prst="rect">
            <a:avLst/>
          </a:prstGeom>
        </p:spPr>
        <p:txBody>
          <a:bodyPr vert="horz" lIns="0" tIns="0" rIns="0" bIns="0" rtlCol="0" anchor="ctr">
            <a:norm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r>
              <a:rPr lang="en-GB" dirty="0" smtClean="0"/>
              <a:t>MTender</a:t>
            </a:r>
            <a:endParaRPr lang="en-GB" dirty="0"/>
          </a:p>
        </p:txBody>
      </p:sp>
      <p:sp>
        <p:nvSpPr>
          <p:cNvPr id="28" name="TextBox 27"/>
          <p:cNvSpPr txBox="1"/>
          <p:nvPr/>
        </p:nvSpPr>
        <p:spPr>
          <a:xfrm>
            <a:off x="574672" y="617538"/>
            <a:ext cx="7705727" cy="369332"/>
          </a:xfrm>
          <a:prstGeom prst="rect">
            <a:avLst/>
          </a:prstGeom>
          <a:noFill/>
        </p:spPr>
        <p:txBody>
          <a:bodyPr wrap="square" lIns="0" rIns="0" rtlCol="0">
            <a:spAutoFit/>
          </a:bodyPr>
          <a:lstStyle/>
          <a:p>
            <a:r>
              <a:rPr lang="en-GB" sz="1800" dirty="0">
                <a:solidFill>
                  <a:srgbClr val="58595B"/>
                </a:solidFill>
                <a:latin typeface="Bodoni MT" panose="02070603080606020203" pitchFamily="18" charset="0"/>
              </a:rPr>
              <a:t>MTender pilot main characteristics</a:t>
            </a:r>
          </a:p>
        </p:txBody>
      </p:sp>
      <p:sp>
        <p:nvSpPr>
          <p:cNvPr id="2" name="Date Placeholder 1"/>
          <p:cNvSpPr>
            <a:spLocks noGrp="1"/>
          </p:cNvSpPr>
          <p:nvPr>
            <p:ph type="dt" sz="half" idx="2"/>
          </p:nvPr>
        </p:nvSpPr>
        <p:spPr/>
        <p:txBody>
          <a:bodyPr/>
          <a:lstStyle/>
          <a:p>
            <a:fld id="{575DF403-852D-4A38-83D5-F5A24661E77F}" type="datetime3">
              <a:rPr lang="en-GB" smtClean="0"/>
              <a:t>7 July, 2020</a:t>
            </a:fld>
            <a:endParaRPr lang="en-GB" dirty="0"/>
          </a:p>
        </p:txBody>
      </p:sp>
    </p:spTree>
    <p:extLst>
      <p:ext uri="{BB962C8B-B14F-4D97-AF65-F5344CB8AC3E}">
        <p14:creationId xmlns:p14="http://schemas.microsoft.com/office/powerpoint/2010/main" val="9574142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7 Objeto" hidden="1"/>
          <p:cNvGraphicFramePr>
            <a:graphicFrameLocks noChangeAspect="1"/>
          </p:cNvGraphicFramePr>
          <p:nvPr>
            <p:custDataLst>
              <p:tags r:id="rId2"/>
            </p:custDataLst>
            <p:extLst>
              <p:ext uri="{D42A27DB-BD31-4B8C-83A1-F6EECF244321}">
                <p14:modId xmlns:p14="http://schemas.microsoft.com/office/powerpoint/2010/main" val="396053679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1404"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7" name="Rectángulo 6"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algn="ctr"/>
            <a:endParaRPr lang="en-GB"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35" name="4 Título"/>
          <p:cNvSpPr>
            <a:spLocks noGrp="1"/>
          </p:cNvSpPr>
          <p:nvPr>
            <p:ph type="title"/>
          </p:nvPr>
        </p:nvSpPr>
        <p:spPr/>
        <p:txBody>
          <a:bodyPr>
            <a:noAutofit/>
          </a:bodyPr>
          <a:lstStyle/>
          <a:p>
            <a:r>
              <a:rPr lang="en-GB" dirty="0"/>
              <a:t>MTender</a:t>
            </a:r>
            <a:endParaRPr lang="en-GB" sz="2000" dirty="0">
              <a:solidFill>
                <a:schemeClr val="accent2"/>
              </a:solidFill>
            </a:endParaRPr>
          </a:p>
        </p:txBody>
      </p:sp>
      <p:sp>
        <p:nvSpPr>
          <p:cNvPr id="6" name="5 Marcador de número de diapositiva"/>
          <p:cNvSpPr>
            <a:spLocks noGrp="1"/>
          </p:cNvSpPr>
          <p:nvPr>
            <p:ph type="sldNum" sz="quarter" idx="4"/>
          </p:nvPr>
        </p:nvSpPr>
        <p:spPr/>
        <p:txBody>
          <a:bodyPr/>
          <a:lstStyle/>
          <a:p>
            <a:fld id="{71F9F866-B438-9445-8D9F-1F8FF6608833}" type="slidenum">
              <a:rPr lang="en-GB" smtClean="0">
                <a:solidFill>
                  <a:srgbClr val="00539B"/>
                </a:solidFill>
              </a:rPr>
              <a:pPr/>
              <a:t>66</a:t>
            </a:fld>
            <a:endParaRPr lang="en-GB" dirty="0">
              <a:solidFill>
                <a:srgbClr val="00539B"/>
              </a:solidFill>
            </a:endParaRPr>
          </a:p>
        </p:txBody>
      </p:sp>
      <p:sp>
        <p:nvSpPr>
          <p:cNvPr id="16" name="4 Título"/>
          <p:cNvSpPr txBox="1">
            <a:spLocks/>
          </p:cNvSpPr>
          <p:nvPr/>
        </p:nvSpPr>
        <p:spPr>
          <a:xfrm>
            <a:off x="619125" y="260648"/>
            <a:ext cx="6391275" cy="635000"/>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endParaRPr lang="en-GB" sz="2000" dirty="0">
              <a:solidFill>
                <a:srgbClr val="00AE9E"/>
              </a:solidFill>
            </a:endParaRPr>
          </a:p>
        </p:txBody>
      </p:sp>
      <p:sp>
        <p:nvSpPr>
          <p:cNvPr id="9" name="TextBox 8"/>
          <p:cNvSpPr txBox="1"/>
          <p:nvPr/>
        </p:nvSpPr>
        <p:spPr>
          <a:xfrm>
            <a:off x="574673" y="726424"/>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MTender implementation pilot</a:t>
            </a:r>
          </a:p>
        </p:txBody>
      </p:sp>
      <p:sp>
        <p:nvSpPr>
          <p:cNvPr id="11" name="Rectangle 10"/>
          <p:cNvSpPr/>
          <p:nvPr/>
        </p:nvSpPr>
        <p:spPr>
          <a:xfrm>
            <a:off x="250400" y="1264715"/>
            <a:ext cx="8772671" cy="584775"/>
          </a:xfrm>
          <a:prstGeom prst="rect">
            <a:avLst/>
          </a:prstGeom>
        </p:spPr>
        <p:txBody>
          <a:bodyPr wrap="square">
            <a:spAutoFit/>
          </a:bodyPr>
          <a:lstStyle/>
          <a:p>
            <a:r>
              <a:rPr lang="en-GB" sz="1600" b="1" dirty="0">
                <a:solidFill>
                  <a:srgbClr val="00AE9E"/>
                </a:solidFill>
                <a:latin typeface="Franklin Gothic Book" panose="020B0503020102020204" pitchFamily="34" charset="0"/>
                <a:cs typeface="Calibri" panose="020F0502020204030204" pitchFamily="34" charset="0"/>
              </a:rPr>
              <a:t>MTender</a:t>
            </a:r>
            <a:r>
              <a:rPr lang="en-GB" sz="1600" dirty="0">
                <a:solidFill>
                  <a:srgbClr val="000000"/>
                </a:solidFill>
                <a:latin typeface="Franklin Gothic Book" panose="020B0503020102020204" pitchFamily="34" charset="0"/>
                <a:cs typeface="Calibri" panose="020F0502020204030204" pitchFamily="34" charset="0"/>
              </a:rPr>
              <a:t> implementation is organised in different pilots, which were running in parallel, covering different public procurement procedures</a:t>
            </a:r>
          </a:p>
        </p:txBody>
      </p:sp>
      <p:sp>
        <p:nvSpPr>
          <p:cNvPr id="17" name="Date Placeholder 2"/>
          <p:cNvSpPr>
            <a:spLocks noGrp="1"/>
          </p:cNvSpPr>
          <p:nvPr>
            <p:ph type="dt" sz="half" idx="2"/>
          </p:nvPr>
        </p:nvSpPr>
        <p:spPr>
          <a:xfrm>
            <a:off x="719136" y="6480000"/>
            <a:ext cx="1871664" cy="378000"/>
          </a:xfrm>
        </p:spPr>
        <p:txBody>
          <a:bodyPr/>
          <a:lstStyle/>
          <a:p>
            <a:fld id="{574535A4-1B93-420F-B233-AA3E86F5082E}" type="datetime3">
              <a:rPr lang="en-GB" smtClean="0">
                <a:solidFill>
                  <a:srgbClr val="00539B"/>
                </a:solidFill>
              </a:rPr>
              <a:t>7 July, 2020</a:t>
            </a:fld>
            <a:endParaRPr lang="en-GB" dirty="0">
              <a:solidFill>
                <a:srgbClr val="00539B"/>
              </a:solidFill>
            </a:endParaRPr>
          </a:p>
        </p:txBody>
      </p:sp>
      <p:grpSp>
        <p:nvGrpSpPr>
          <p:cNvPr id="10" name="Group 9"/>
          <p:cNvGrpSpPr/>
          <p:nvPr/>
        </p:nvGrpSpPr>
        <p:grpSpPr>
          <a:xfrm>
            <a:off x="484275" y="1976560"/>
            <a:ext cx="8526096" cy="1169551"/>
            <a:chOff x="496975" y="1813273"/>
            <a:chExt cx="8526096" cy="1169551"/>
          </a:xfrm>
        </p:grpSpPr>
        <p:sp>
          <p:nvSpPr>
            <p:cNvPr id="3" name="Rectangle 2"/>
            <p:cNvSpPr/>
            <p:nvPr/>
          </p:nvSpPr>
          <p:spPr>
            <a:xfrm>
              <a:off x="496975" y="1877349"/>
              <a:ext cx="2459567" cy="1041399"/>
            </a:xfrm>
            <a:prstGeom prst="rect">
              <a:avLst/>
            </a:prstGeom>
            <a:no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sz="1400" b="1" dirty="0">
                  <a:solidFill>
                    <a:srgbClr val="00539B"/>
                  </a:solidFill>
                  <a:latin typeface="Franklin Gothic Book" panose="020B0503020102020204" pitchFamily="34" charset="0"/>
                </a:rPr>
                <a:t>Pilot 1 – micro value procurement</a:t>
              </a:r>
            </a:p>
            <a:p>
              <a:pPr algn="ctr">
                <a:spcAft>
                  <a:spcPts val="600"/>
                </a:spcAft>
              </a:pPr>
              <a:r>
                <a:rPr lang="en-GB" sz="1400" b="1" dirty="0">
                  <a:solidFill>
                    <a:srgbClr val="00AE9E"/>
                  </a:solidFill>
                  <a:latin typeface="Franklin Gothic Book" panose="020B0503020102020204" pitchFamily="34" charset="0"/>
                </a:rPr>
                <a:t>April 2017 – April 2019</a:t>
              </a:r>
            </a:p>
          </p:txBody>
        </p:sp>
        <p:sp>
          <p:nvSpPr>
            <p:cNvPr id="2" name="TextBox 1"/>
            <p:cNvSpPr txBox="1"/>
            <p:nvPr/>
          </p:nvSpPr>
          <p:spPr>
            <a:xfrm>
              <a:off x="2960335" y="1813273"/>
              <a:ext cx="6062736"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58595B"/>
                  </a:solidFill>
                  <a:latin typeface="Franklin Gothic Book" panose="020B0503020102020204" pitchFamily="34" charset="0"/>
                </a:rPr>
                <a:t>Implementation of eProcurement procedures for </a:t>
              </a:r>
              <a:r>
                <a:rPr lang="en-US" sz="1400" b="1" dirty="0">
                  <a:solidFill>
                    <a:srgbClr val="58595B"/>
                  </a:solidFill>
                  <a:latin typeface="Franklin Gothic Book" panose="020B0503020102020204" pitchFamily="34" charset="0"/>
                </a:rPr>
                <a:t>micro purchases</a:t>
              </a:r>
              <a:r>
                <a:rPr lang="en-US" sz="1400" dirty="0">
                  <a:solidFill>
                    <a:srgbClr val="58595B"/>
                  </a:solidFill>
                  <a:latin typeface="Franklin Gothic Book" panose="020B0503020102020204" pitchFamily="34" charset="0"/>
                </a:rPr>
                <a:t>, in order to test the eProcurement concept in a </a:t>
              </a:r>
              <a:r>
                <a:rPr lang="en-US" sz="1400" b="1" dirty="0">
                  <a:solidFill>
                    <a:srgbClr val="58595B"/>
                  </a:solidFill>
                  <a:latin typeface="Franklin Gothic Book" panose="020B0503020102020204" pitchFamily="34" charset="0"/>
                </a:rPr>
                <a:t>controlled and low-risk environment</a:t>
              </a:r>
              <a:r>
                <a:rPr lang="en-US" sz="1400" dirty="0">
                  <a:solidFill>
                    <a:srgbClr val="58595B"/>
                  </a:solidFill>
                  <a:latin typeface="Franklin Gothic Book" panose="020B0503020102020204" pitchFamily="34" charset="0"/>
                </a:rPr>
                <a:t>, with </a:t>
              </a:r>
              <a:r>
                <a:rPr lang="en-US" sz="1400" b="1" dirty="0">
                  <a:solidFill>
                    <a:srgbClr val="58595B"/>
                  </a:solidFill>
                  <a:latin typeface="Franklin Gothic Book" panose="020B0503020102020204" pitchFamily="34" charset="0"/>
                </a:rPr>
                <a:t>no need to reform the public procurement legislation</a:t>
              </a:r>
            </a:p>
            <a:p>
              <a:pPr marL="285750" indent="-285750">
                <a:buFont typeface="Arial" panose="020B0604020202020204" pitchFamily="34" charset="0"/>
                <a:buChar char="•"/>
              </a:pPr>
              <a:r>
                <a:rPr lang="en-US" sz="1400" b="1" dirty="0">
                  <a:solidFill>
                    <a:srgbClr val="58595B"/>
                  </a:solidFill>
                  <a:latin typeface="Franklin Gothic Book" panose="020B0503020102020204" pitchFamily="34" charset="0"/>
                </a:rPr>
                <a:t>Re-use of the Ukraine Prozorro solution</a:t>
              </a:r>
              <a:r>
                <a:rPr lang="en-US" sz="1400" dirty="0">
                  <a:solidFill>
                    <a:srgbClr val="58595B"/>
                  </a:solidFill>
                  <a:latin typeface="Franklin Gothic Book" panose="020B0503020102020204" pitchFamily="34" charset="0"/>
                </a:rPr>
                <a:t> for the implementation of eProcurement for micro value procedures, when feasible</a:t>
              </a:r>
              <a:endParaRPr lang="en-GB" sz="1400" dirty="0">
                <a:solidFill>
                  <a:srgbClr val="58595B"/>
                </a:solidFill>
                <a:latin typeface="Franklin Gothic Book" panose="020B0503020102020204" pitchFamily="34" charset="0"/>
              </a:endParaRPr>
            </a:p>
          </p:txBody>
        </p:sp>
      </p:grpSp>
      <p:grpSp>
        <p:nvGrpSpPr>
          <p:cNvPr id="12" name="Group 11"/>
          <p:cNvGrpSpPr/>
          <p:nvPr/>
        </p:nvGrpSpPr>
        <p:grpSpPr>
          <a:xfrm>
            <a:off x="484275" y="3427573"/>
            <a:ext cx="8538796" cy="1384995"/>
            <a:chOff x="484275" y="2939592"/>
            <a:chExt cx="8538796" cy="1384995"/>
          </a:xfrm>
        </p:grpSpPr>
        <p:sp>
          <p:nvSpPr>
            <p:cNvPr id="13" name="Rectangle 12"/>
            <p:cNvSpPr/>
            <p:nvPr/>
          </p:nvSpPr>
          <p:spPr>
            <a:xfrm>
              <a:off x="484275" y="2952641"/>
              <a:ext cx="2484967" cy="1358897"/>
            </a:xfrm>
            <a:prstGeom prst="rect">
              <a:avLst/>
            </a:prstGeom>
            <a:no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sz="1400" b="1" dirty="0">
                  <a:solidFill>
                    <a:srgbClr val="00539B"/>
                  </a:solidFill>
                  <a:latin typeface="Franklin Gothic Book" panose="020B0503020102020204" pitchFamily="34" charset="0"/>
                </a:rPr>
                <a:t>Pilot 2 – small and high value procurement</a:t>
              </a:r>
            </a:p>
            <a:p>
              <a:pPr algn="ctr">
                <a:spcAft>
                  <a:spcPts val="600"/>
                </a:spcAft>
              </a:pPr>
              <a:r>
                <a:rPr lang="en-GB" sz="1400" b="1" dirty="0">
                  <a:solidFill>
                    <a:srgbClr val="00AE9E"/>
                  </a:solidFill>
                  <a:latin typeface="Franklin Gothic Book" panose="020B0503020102020204" pitchFamily="34" charset="0"/>
                </a:rPr>
                <a:t>October 2018 – December 2019</a:t>
              </a:r>
            </a:p>
          </p:txBody>
        </p:sp>
        <p:sp>
          <p:nvSpPr>
            <p:cNvPr id="14" name="TextBox 13"/>
            <p:cNvSpPr txBox="1"/>
            <p:nvPr/>
          </p:nvSpPr>
          <p:spPr>
            <a:xfrm>
              <a:off x="2969241" y="2939592"/>
              <a:ext cx="6053830"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58595B"/>
                  </a:solidFill>
                  <a:latin typeface="Franklin Gothic Book" panose="020B0503020102020204" pitchFamily="34" charset="0"/>
                </a:rPr>
                <a:t>Implementation of </a:t>
              </a:r>
              <a:r>
                <a:rPr lang="en-US" sz="1400" b="1" dirty="0">
                  <a:solidFill>
                    <a:srgbClr val="58595B"/>
                  </a:solidFill>
                  <a:latin typeface="Franklin Gothic Book" panose="020B0503020102020204" pitchFamily="34" charset="0"/>
                </a:rPr>
                <a:t>request for quotation and open tender </a:t>
              </a:r>
              <a:r>
                <a:rPr lang="en-US" sz="1400" dirty="0">
                  <a:solidFill>
                    <a:srgbClr val="58595B"/>
                  </a:solidFill>
                  <a:latin typeface="Franklin Gothic Book" panose="020B0503020102020204" pitchFamily="34" charset="0"/>
                </a:rPr>
                <a:t>for small and high value procurement</a:t>
              </a:r>
            </a:p>
            <a:p>
              <a:pPr marL="285750" indent="-285750">
                <a:buFont typeface="Arial" panose="020B0604020202020204" pitchFamily="34" charset="0"/>
                <a:buChar char="•"/>
              </a:pPr>
              <a:r>
                <a:rPr lang="en-US" sz="1400" b="1" dirty="0">
                  <a:solidFill>
                    <a:srgbClr val="58595B"/>
                  </a:solidFill>
                  <a:latin typeface="Franklin Gothic Book" panose="020B0503020102020204" pitchFamily="34" charset="0"/>
                </a:rPr>
                <a:t>Implementation of multi-criteria eAuction </a:t>
              </a:r>
              <a:r>
                <a:rPr lang="en-US" sz="1400" dirty="0">
                  <a:solidFill>
                    <a:srgbClr val="58595B"/>
                  </a:solidFill>
                  <a:latin typeface="Franklin Gothic Book" panose="020B0503020102020204" pitchFamily="34" charset="0"/>
                </a:rPr>
                <a:t>for evaluation and </a:t>
              </a:r>
              <a:r>
                <a:rPr lang="en-US" sz="1400" b="1" dirty="0">
                  <a:solidFill>
                    <a:srgbClr val="58595B"/>
                  </a:solidFill>
                  <a:latin typeface="Franklin Gothic Book" panose="020B0503020102020204" pitchFamily="34" charset="0"/>
                </a:rPr>
                <a:t>semi-automated ESPD qualification</a:t>
              </a:r>
            </a:p>
            <a:p>
              <a:pPr marL="285750" indent="-285750">
                <a:buFont typeface="Arial" panose="020B0604020202020204" pitchFamily="34" charset="0"/>
                <a:buChar char="•"/>
              </a:pPr>
              <a:r>
                <a:rPr lang="en-US" sz="1400" b="1" dirty="0">
                  <a:solidFill>
                    <a:srgbClr val="58595B"/>
                  </a:solidFill>
                  <a:latin typeface="Franklin Gothic Book" panose="020B0503020102020204" pitchFamily="34" charset="0"/>
                </a:rPr>
                <a:t>Generation and signature of online contracts</a:t>
              </a:r>
              <a:r>
                <a:rPr lang="en-US" sz="1400" dirty="0">
                  <a:solidFill>
                    <a:srgbClr val="58595B"/>
                  </a:solidFill>
                  <a:latin typeface="Franklin Gothic Book" panose="020B0503020102020204" pitchFamily="34" charset="0"/>
                </a:rPr>
                <a:t>, and registration in the Treasury</a:t>
              </a:r>
              <a:endParaRPr lang="en-GB" sz="1400" dirty="0">
                <a:solidFill>
                  <a:srgbClr val="58595B"/>
                </a:solidFill>
                <a:latin typeface="Franklin Gothic Book" panose="020B0503020102020204" pitchFamily="34" charset="0"/>
              </a:endParaRPr>
            </a:p>
          </p:txBody>
        </p:sp>
      </p:grpSp>
      <p:grpSp>
        <p:nvGrpSpPr>
          <p:cNvPr id="4" name="Group 3"/>
          <p:cNvGrpSpPr/>
          <p:nvPr/>
        </p:nvGrpSpPr>
        <p:grpSpPr>
          <a:xfrm>
            <a:off x="484275" y="5094029"/>
            <a:ext cx="8526097" cy="1041399"/>
            <a:chOff x="496975" y="4048114"/>
            <a:chExt cx="8526097" cy="1041399"/>
          </a:xfrm>
        </p:grpSpPr>
        <p:sp>
          <p:nvSpPr>
            <p:cNvPr id="15" name="Rectangle 14"/>
            <p:cNvSpPr/>
            <p:nvPr/>
          </p:nvSpPr>
          <p:spPr>
            <a:xfrm>
              <a:off x="496975" y="4048114"/>
              <a:ext cx="2459567" cy="1041399"/>
            </a:xfrm>
            <a:prstGeom prst="rect">
              <a:avLst/>
            </a:prstGeom>
            <a:no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sz="1400" b="1" dirty="0">
                  <a:solidFill>
                    <a:srgbClr val="00539B"/>
                  </a:solidFill>
                  <a:latin typeface="Franklin Gothic Book" panose="020B0503020102020204" pitchFamily="34" charset="0"/>
                </a:rPr>
                <a:t>Pilot 3 – restricted procedure</a:t>
              </a:r>
            </a:p>
            <a:p>
              <a:pPr algn="ctr">
                <a:spcAft>
                  <a:spcPts val="600"/>
                </a:spcAft>
              </a:pPr>
              <a:r>
                <a:rPr lang="en-GB" sz="1400" b="1" dirty="0">
                  <a:solidFill>
                    <a:srgbClr val="00AE9E"/>
                  </a:solidFill>
                  <a:latin typeface="Franklin Gothic Book" panose="020B0503020102020204" pitchFamily="34" charset="0"/>
                </a:rPr>
                <a:t>Functionality under development</a:t>
              </a:r>
            </a:p>
          </p:txBody>
        </p:sp>
        <p:sp>
          <p:nvSpPr>
            <p:cNvPr id="19" name="TextBox 18"/>
            <p:cNvSpPr txBox="1"/>
            <p:nvPr/>
          </p:nvSpPr>
          <p:spPr>
            <a:xfrm>
              <a:off x="2969242" y="4307203"/>
              <a:ext cx="6053830"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58595B"/>
                  </a:solidFill>
                  <a:latin typeface="Franklin Gothic Book" panose="020B0503020102020204" pitchFamily="34" charset="0"/>
                </a:rPr>
                <a:t>Implementation of </a:t>
              </a:r>
              <a:r>
                <a:rPr lang="en-US" sz="1400" b="1" dirty="0">
                  <a:solidFill>
                    <a:srgbClr val="58595B"/>
                  </a:solidFill>
                  <a:latin typeface="Franklin Gothic Book" panose="020B0503020102020204" pitchFamily="34" charset="0"/>
                </a:rPr>
                <a:t>restricted tender </a:t>
              </a:r>
              <a:r>
                <a:rPr lang="en-US" sz="1400" dirty="0">
                  <a:solidFill>
                    <a:srgbClr val="58595B"/>
                  </a:solidFill>
                  <a:latin typeface="Franklin Gothic Book" panose="020B0503020102020204" pitchFamily="34" charset="0"/>
                </a:rPr>
                <a:t>to </a:t>
              </a:r>
              <a:r>
                <a:rPr lang="en-US" sz="1400" b="1" dirty="0">
                  <a:solidFill>
                    <a:srgbClr val="58595B"/>
                  </a:solidFill>
                  <a:latin typeface="Franklin Gothic Book" panose="020B0503020102020204" pitchFamily="34" charset="0"/>
                </a:rPr>
                <a:t>comply with GPA obligations </a:t>
              </a:r>
              <a:r>
                <a:rPr lang="en-US" sz="1400" dirty="0">
                  <a:solidFill>
                    <a:srgbClr val="58595B"/>
                  </a:solidFill>
                  <a:latin typeface="Franklin Gothic Book" panose="020B0503020102020204" pitchFamily="34" charset="0"/>
                </a:rPr>
                <a:t>with Annex 3 entities</a:t>
              </a:r>
              <a:endParaRPr lang="en-GB" sz="1400" dirty="0">
                <a:solidFill>
                  <a:srgbClr val="58595B"/>
                </a:solidFill>
                <a:latin typeface="Franklin Gothic Book" panose="020B0503020102020204" pitchFamily="34" charset="0"/>
              </a:endParaRPr>
            </a:p>
          </p:txBody>
        </p:sp>
      </p:grpSp>
    </p:spTree>
    <p:extLst>
      <p:ext uri="{BB962C8B-B14F-4D97-AF65-F5344CB8AC3E}">
        <p14:creationId xmlns:p14="http://schemas.microsoft.com/office/powerpoint/2010/main" val="259976599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7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5575"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7" name="Rectángulo 6"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algn="ctr"/>
            <a:endParaRPr lang="en-GB"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35" name="4 Título"/>
          <p:cNvSpPr>
            <a:spLocks noGrp="1"/>
          </p:cNvSpPr>
          <p:nvPr>
            <p:ph type="title"/>
          </p:nvPr>
        </p:nvSpPr>
        <p:spPr/>
        <p:txBody>
          <a:bodyPr>
            <a:noAutofit/>
          </a:bodyPr>
          <a:lstStyle/>
          <a:p>
            <a:r>
              <a:rPr lang="en-GB" dirty="0"/>
              <a:t>MTender</a:t>
            </a:r>
            <a:endParaRPr lang="en-GB" sz="2000" dirty="0">
              <a:solidFill>
                <a:schemeClr val="accent2"/>
              </a:solidFill>
            </a:endParaRPr>
          </a:p>
        </p:txBody>
      </p:sp>
      <p:sp>
        <p:nvSpPr>
          <p:cNvPr id="6" name="5 Marcador de número de diapositiva"/>
          <p:cNvSpPr>
            <a:spLocks noGrp="1"/>
          </p:cNvSpPr>
          <p:nvPr>
            <p:ph type="sldNum" sz="quarter" idx="4"/>
          </p:nvPr>
        </p:nvSpPr>
        <p:spPr/>
        <p:txBody>
          <a:bodyPr/>
          <a:lstStyle/>
          <a:p>
            <a:fld id="{71F9F866-B438-9445-8D9F-1F8FF6608833}" type="slidenum">
              <a:rPr lang="en-GB" smtClean="0">
                <a:solidFill>
                  <a:srgbClr val="00539B"/>
                </a:solidFill>
              </a:rPr>
              <a:pPr/>
              <a:t>67</a:t>
            </a:fld>
            <a:endParaRPr lang="en-GB" dirty="0">
              <a:solidFill>
                <a:srgbClr val="00539B"/>
              </a:solidFill>
            </a:endParaRPr>
          </a:p>
        </p:txBody>
      </p:sp>
      <p:sp>
        <p:nvSpPr>
          <p:cNvPr id="16" name="4 Título"/>
          <p:cNvSpPr txBox="1">
            <a:spLocks/>
          </p:cNvSpPr>
          <p:nvPr/>
        </p:nvSpPr>
        <p:spPr>
          <a:xfrm>
            <a:off x="619125" y="260648"/>
            <a:ext cx="6391275" cy="635000"/>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endParaRPr lang="en-GB" sz="2000" dirty="0">
              <a:solidFill>
                <a:srgbClr val="00AE9E"/>
              </a:solidFill>
            </a:endParaRPr>
          </a:p>
        </p:txBody>
      </p:sp>
      <p:sp>
        <p:nvSpPr>
          <p:cNvPr id="9" name="TextBox 8"/>
          <p:cNvSpPr txBox="1"/>
          <p:nvPr/>
        </p:nvSpPr>
        <p:spPr>
          <a:xfrm>
            <a:off x="574673" y="726424"/>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MTender implementation pilot - Functionalities development status</a:t>
            </a:r>
          </a:p>
        </p:txBody>
      </p:sp>
      <p:sp>
        <p:nvSpPr>
          <p:cNvPr id="11" name="Rectangle 10"/>
          <p:cNvSpPr/>
          <p:nvPr/>
        </p:nvSpPr>
        <p:spPr>
          <a:xfrm>
            <a:off x="250400" y="1125015"/>
            <a:ext cx="8772671" cy="584775"/>
          </a:xfrm>
          <a:prstGeom prst="rect">
            <a:avLst/>
          </a:prstGeom>
        </p:spPr>
        <p:txBody>
          <a:bodyPr wrap="square">
            <a:spAutoFit/>
          </a:bodyPr>
          <a:lstStyle/>
          <a:p>
            <a:r>
              <a:rPr lang="en-GB" sz="1600" dirty="0">
                <a:solidFill>
                  <a:srgbClr val="000000"/>
                </a:solidFill>
                <a:latin typeface="Franklin Gothic Book" panose="020B0503020102020204" pitchFamily="34" charset="0"/>
                <a:cs typeface="Calibri" panose="020F0502020204030204" pitchFamily="34" charset="0"/>
              </a:rPr>
              <a:t>The following functionalities are foreseen to be implemented in the MTender system. The </a:t>
            </a:r>
            <a:r>
              <a:rPr lang="en-GB" sz="1600" b="1" dirty="0">
                <a:solidFill>
                  <a:srgbClr val="00AE9E"/>
                </a:solidFill>
                <a:latin typeface="Franklin Gothic Book" panose="020B0503020102020204" pitchFamily="34" charset="0"/>
                <a:cs typeface="Calibri" panose="020F0502020204030204" pitchFamily="34" charset="0"/>
              </a:rPr>
              <a:t>MTender</a:t>
            </a:r>
            <a:r>
              <a:rPr lang="en-GB" sz="1600" dirty="0">
                <a:solidFill>
                  <a:srgbClr val="000000"/>
                </a:solidFill>
                <a:latin typeface="Franklin Gothic Book" panose="020B0503020102020204" pitchFamily="34" charset="0"/>
                <a:cs typeface="Calibri" panose="020F0502020204030204" pitchFamily="34" charset="0"/>
              </a:rPr>
              <a:t> pilot has already made progress on their development</a:t>
            </a:r>
          </a:p>
        </p:txBody>
      </p:sp>
      <p:sp>
        <p:nvSpPr>
          <p:cNvPr id="17" name="Date Placeholder 2"/>
          <p:cNvSpPr>
            <a:spLocks noGrp="1"/>
          </p:cNvSpPr>
          <p:nvPr>
            <p:ph type="dt" sz="half" idx="2"/>
          </p:nvPr>
        </p:nvSpPr>
        <p:spPr>
          <a:xfrm>
            <a:off x="719136" y="6480000"/>
            <a:ext cx="1871664" cy="378000"/>
          </a:xfrm>
        </p:spPr>
        <p:txBody>
          <a:bodyPr/>
          <a:lstStyle/>
          <a:p>
            <a:fld id="{574535A4-1B93-420F-B233-AA3E86F5082E}" type="datetime3">
              <a:rPr lang="en-GB" smtClean="0">
                <a:solidFill>
                  <a:srgbClr val="00539B"/>
                </a:solidFill>
              </a:rPr>
              <a:t>7 July, 2020</a:t>
            </a:fld>
            <a:endParaRPr lang="en-GB" dirty="0">
              <a:solidFill>
                <a:srgbClr val="00539B"/>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82588893"/>
              </p:ext>
            </p:extLst>
          </p:nvPr>
        </p:nvGraphicFramePr>
        <p:xfrm>
          <a:off x="328613" y="1745021"/>
          <a:ext cx="8486775" cy="4837008"/>
        </p:xfrm>
        <a:graphic>
          <a:graphicData uri="http://schemas.openxmlformats.org/drawingml/2006/table">
            <a:tbl>
              <a:tblPr/>
              <a:tblGrid>
                <a:gridCol w="1323975">
                  <a:extLst>
                    <a:ext uri="{9D8B030D-6E8A-4147-A177-3AD203B41FA5}">
                      <a16:colId xmlns="" xmlns:a16="http://schemas.microsoft.com/office/drawing/2014/main" val="20000"/>
                    </a:ext>
                  </a:extLst>
                </a:gridCol>
                <a:gridCol w="7162800">
                  <a:extLst>
                    <a:ext uri="{9D8B030D-6E8A-4147-A177-3AD203B41FA5}">
                      <a16:colId xmlns="" xmlns:a16="http://schemas.microsoft.com/office/drawing/2014/main" val="20001"/>
                    </a:ext>
                  </a:extLst>
                </a:gridCol>
              </a:tblGrid>
              <a:tr h="215616">
                <a:tc>
                  <a:txBody>
                    <a:bodyPr/>
                    <a:lstStyle/>
                    <a:p>
                      <a:pPr>
                        <a:lnSpc>
                          <a:spcPct val="107000"/>
                        </a:lnSpc>
                        <a:spcAft>
                          <a:spcPts val="800"/>
                        </a:spcAft>
                      </a:pPr>
                      <a:r>
                        <a:rPr lang="en-GB" sz="1400" b="1" dirty="0">
                          <a:solidFill>
                            <a:schemeClr val="bg1"/>
                          </a:solidFill>
                          <a:effectLst/>
                          <a:latin typeface="Franklin Gothic Book" panose="020B0503020102020204" pitchFamily="34" charset="0"/>
                          <a:ea typeface="Calibri" panose="020F0502020204030204" pitchFamily="34" charset="0"/>
                          <a:cs typeface="Times New Roman" panose="02020603050405020304" pitchFamily="18" charset="0"/>
                        </a:rPr>
                        <a:t>Functionality</a:t>
                      </a:r>
                      <a:endParaRPr lang="es-ES" sz="1400" dirty="0">
                        <a:solidFill>
                          <a:schemeClr val="bg1"/>
                        </a:solidFill>
                        <a:effectLst/>
                        <a:latin typeface="Franklin Gothic Book" panose="020B0503020102020204" pitchFamily="34" charset="0"/>
                        <a:ea typeface="Calibri" panose="020F0502020204030204" pitchFamily="34" charset="0"/>
                        <a:cs typeface="Times New Roman" panose="02020603050405020304" pitchFamily="18" charset="0"/>
                      </a:endParaRPr>
                    </a:p>
                  </a:txBody>
                  <a:tcPr marL="2534" marR="2534" marT="253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AE9E"/>
                    </a:solidFill>
                  </a:tcPr>
                </a:tc>
                <a:tc>
                  <a:txBody>
                    <a:bodyPr/>
                    <a:lstStyle/>
                    <a:p>
                      <a:pPr>
                        <a:lnSpc>
                          <a:spcPct val="107000"/>
                        </a:lnSpc>
                        <a:spcAft>
                          <a:spcPts val="800"/>
                        </a:spcAft>
                      </a:pPr>
                      <a:r>
                        <a:rPr lang="en-GB" sz="1400" b="1" dirty="0">
                          <a:solidFill>
                            <a:schemeClr val="bg1"/>
                          </a:solidFill>
                          <a:effectLst/>
                          <a:latin typeface="Franklin Gothic Book" panose="020B0503020102020204" pitchFamily="34" charset="0"/>
                          <a:ea typeface="Calibri" panose="020F0502020204030204" pitchFamily="34" charset="0"/>
                          <a:cs typeface="Times New Roman" panose="02020603050405020304" pitchFamily="18" charset="0"/>
                        </a:rPr>
                        <a:t>Features implemented in the pilot</a:t>
                      </a:r>
                      <a:endParaRPr lang="es-ES" sz="1400" dirty="0">
                        <a:solidFill>
                          <a:schemeClr val="bg1"/>
                        </a:solidFill>
                        <a:effectLst/>
                        <a:latin typeface="Franklin Gothic Book" panose="020B0503020102020204" pitchFamily="34" charset="0"/>
                        <a:ea typeface="Calibri" panose="020F0502020204030204" pitchFamily="34" charset="0"/>
                        <a:cs typeface="Times New Roman" panose="02020603050405020304" pitchFamily="18" charset="0"/>
                      </a:endParaRPr>
                    </a:p>
                  </a:txBody>
                  <a:tcPr marL="2534" marR="2534" marT="253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AE9E"/>
                    </a:solidFill>
                  </a:tcPr>
                </a:tc>
                <a:extLst>
                  <a:ext uri="{0D108BD9-81ED-4DB2-BD59-A6C34878D82A}">
                    <a16:rowId xmlns="" xmlns:a16="http://schemas.microsoft.com/office/drawing/2014/main" val="10000"/>
                  </a:ext>
                </a:extLst>
              </a:tr>
              <a:tr h="860092">
                <a:tc>
                  <a:txBody>
                    <a:bodyPr/>
                    <a:lstStyle/>
                    <a:p>
                      <a:pPr>
                        <a:lnSpc>
                          <a:spcPct val="107000"/>
                        </a:lnSpc>
                        <a:spcAft>
                          <a:spcPts val="800"/>
                        </a:spcAft>
                      </a:pPr>
                      <a:r>
                        <a:rPr lang="en-GB" sz="1400" b="1" dirty="0">
                          <a:effectLst/>
                          <a:latin typeface="Franklin Gothic Book" panose="020B0503020102020204" pitchFamily="34" charset="0"/>
                          <a:ea typeface="Calibri" panose="020F0502020204030204" pitchFamily="34" charset="0"/>
                          <a:cs typeface="Times New Roman" panose="02020603050405020304" pitchFamily="18" charset="0"/>
                        </a:rPr>
                        <a:t>Web portal</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2534" marR="2534" marT="253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2CAE7"/>
                    </a:solidFill>
                  </a:tcPr>
                </a:tc>
                <a:tc>
                  <a:txBody>
                    <a:bodyPr/>
                    <a:lstStyle/>
                    <a:p>
                      <a:pPr marL="342900" lvl="0" indent="-342900">
                        <a:lnSpc>
                          <a:spcPct val="107000"/>
                        </a:lnSpc>
                        <a:spcAft>
                          <a:spcPts val="0"/>
                        </a:spcAft>
                        <a:buFont typeface="Symbol" panose="05050102010706020507" pitchFamily="18" charset="2"/>
                        <a:buChar char=""/>
                      </a:pP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Web portal will be accessible from the most common web browsers that contains relevant information on public procurement and MTender</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The portal acts as a poi</a:t>
                      </a:r>
                      <a:r>
                        <a:rPr lang="en-GB" sz="1400" b="1" dirty="0">
                          <a:effectLst/>
                          <a:latin typeface="Franklin Gothic Book" panose="020B0503020102020204" pitchFamily="34" charset="0"/>
                          <a:ea typeface="Calibri" panose="020F0502020204030204" pitchFamily="34" charset="0"/>
                          <a:cs typeface="Times New Roman" panose="02020603050405020304" pitchFamily="18" charset="0"/>
                        </a:rPr>
                        <a:t>nt of single contact </a:t>
                      </a: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for accessing public tenders (</a:t>
                      </a:r>
                      <a:r>
                        <a:rPr lang="en-GB" sz="1400" b="1" dirty="0">
                          <a:effectLst/>
                          <a:latin typeface="Franklin Gothic Book" panose="020B0503020102020204" pitchFamily="34" charset="0"/>
                          <a:ea typeface="Calibri" panose="020F0502020204030204" pitchFamily="34" charset="0"/>
                          <a:cs typeface="Times New Roman" panose="02020603050405020304" pitchFamily="18" charset="0"/>
                        </a:rPr>
                        <a:t>once-only principle</a:t>
                      </a: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28882" marR="28882" marT="76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 xmlns:a16="http://schemas.microsoft.com/office/drawing/2014/main" val="10001"/>
                  </a:ext>
                </a:extLst>
              </a:tr>
              <a:tr h="1073341">
                <a:tc>
                  <a:txBody>
                    <a:bodyPr/>
                    <a:lstStyle/>
                    <a:p>
                      <a:pPr>
                        <a:lnSpc>
                          <a:spcPct val="107000"/>
                        </a:lnSpc>
                        <a:spcAft>
                          <a:spcPts val="800"/>
                        </a:spcAft>
                      </a:pPr>
                      <a:r>
                        <a:rPr lang="en-GB" sz="1400" b="1">
                          <a:effectLst/>
                          <a:latin typeface="Franklin Gothic Book" panose="020B0503020102020204" pitchFamily="34" charset="0"/>
                          <a:ea typeface="Calibri" panose="020F0502020204030204" pitchFamily="34" charset="0"/>
                          <a:cs typeface="Times New Roman" panose="02020603050405020304" pitchFamily="18" charset="0"/>
                        </a:rPr>
                        <a:t>ePlanning </a:t>
                      </a:r>
                      <a:endParaRPr lang="es-ES" sz="140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2534" marR="2534" marT="253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2CAE7"/>
                    </a:solidFill>
                  </a:tcPr>
                </a:tc>
                <a:tc>
                  <a:txBody>
                    <a:bodyPr/>
                    <a:lstStyle/>
                    <a:p>
                      <a:pPr marL="342900" lvl="0" indent="-342900">
                        <a:lnSpc>
                          <a:spcPct val="107000"/>
                        </a:lnSpc>
                        <a:spcAft>
                          <a:spcPts val="0"/>
                        </a:spcAft>
                        <a:buFont typeface="Symbol" panose="05050102010706020507" pitchFamily="18" charset="2"/>
                        <a:buChar char=""/>
                      </a:pPr>
                      <a:r>
                        <a:rPr lang="en-GB" sz="1400" b="1" dirty="0">
                          <a:effectLst/>
                          <a:latin typeface="Franklin Gothic Book" panose="020B0503020102020204" pitchFamily="34" charset="0"/>
                          <a:ea typeface="Calibri" panose="020F0502020204030204" pitchFamily="34" charset="0"/>
                          <a:cs typeface="Times New Roman" panose="02020603050405020304" pitchFamily="18" charset="0"/>
                        </a:rPr>
                        <a:t>Creation, modification, approval and publication of Annual Procurement Plans</a:t>
                      </a:r>
                      <a:r>
                        <a:rPr lang="en-US" sz="1400" dirty="0">
                          <a:effectLst/>
                          <a:latin typeface="Franklin Gothic Book" panose="020B0503020102020204" pitchFamily="34" charset="0"/>
                          <a:ea typeface="Calibri" panose="020F0502020204030204" pitchFamily="34" charset="0"/>
                          <a:cs typeface="Times New Roman" panose="02020603050405020304" pitchFamily="18" charset="0"/>
                        </a:rPr>
                        <a:t>. The plan covers all mandatory information required for TED Buyer’s profile and prior information notice (PIN).	</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400" dirty="0">
                          <a:effectLst/>
                          <a:latin typeface="Franklin Gothic Book" panose="020B0503020102020204" pitchFamily="34" charset="0"/>
                          <a:ea typeface="Calibri" panose="020F0502020204030204" pitchFamily="34" charset="0"/>
                          <a:cs typeface="Times New Roman" panose="02020603050405020304" pitchFamily="18" charset="0"/>
                        </a:rPr>
                        <a:t>Access to state budget systems for planning purposes – validation Procedures initiated from current and new plan for next year annual plan			</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28882" marR="28882" marT="76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 xmlns:a16="http://schemas.microsoft.com/office/drawing/2014/main" val="10002"/>
                  </a:ext>
                </a:extLst>
              </a:tr>
              <a:tr h="1073341">
                <a:tc>
                  <a:txBody>
                    <a:bodyPr/>
                    <a:lstStyle/>
                    <a:p>
                      <a:pPr>
                        <a:lnSpc>
                          <a:spcPct val="107000"/>
                        </a:lnSpc>
                        <a:spcAft>
                          <a:spcPts val="800"/>
                        </a:spcAft>
                      </a:pPr>
                      <a:r>
                        <a:rPr lang="en-GB" sz="1400" b="1">
                          <a:effectLst/>
                          <a:latin typeface="Franklin Gothic Book" panose="020B0503020102020204" pitchFamily="34" charset="0"/>
                          <a:ea typeface="Calibri" panose="020F0502020204030204" pitchFamily="34" charset="0"/>
                          <a:cs typeface="Times New Roman" panose="02020603050405020304" pitchFamily="18" charset="0"/>
                        </a:rPr>
                        <a:t>eAccess</a:t>
                      </a:r>
                      <a:endParaRPr lang="es-ES" sz="140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2534" marR="2534" marT="253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2CAE7"/>
                    </a:solidFill>
                  </a:tcPr>
                </a:tc>
                <a:tc>
                  <a:txBody>
                    <a:bodyPr/>
                    <a:lstStyle/>
                    <a:p>
                      <a:pPr marL="342900" lvl="0" indent="-342900">
                        <a:lnSpc>
                          <a:spcPct val="107000"/>
                        </a:lnSpc>
                        <a:spcAft>
                          <a:spcPts val="0"/>
                        </a:spcAft>
                        <a:buFont typeface="Symbol" panose="05050102010706020507" pitchFamily="18" charset="2"/>
                        <a:buChar char=""/>
                      </a:pPr>
                      <a:r>
                        <a:rPr lang="en-GB" sz="1400" b="1" dirty="0">
                          <a:effectLst/>
                          <a:latin typeface="Franklin Gothic Book" panose="020B0503020102020204" pitchFamily="34" charset="0"/>
                          <a:ea typeface="Calibri" panose="020F0502020204030204" pitchFamily="34" charset="0"/>
                          <a:cs typeface="Times New Roman" panose="02020603050405020304" pitchFamily="18" charset="0"/>
                        </a:rPr>
                        <a:t>Preparation, modification and cancellation of tendering procedures</a:t>
                      </a: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 including definition of requirements, attaching tender documentation and provision of awarding method.</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It allows the orchestration of request for quotation for goods and services with mandatory auction, and quotation for works, with facultative auction</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Negotiated and paper procedures without notice </a:t>
                      </a:r>
                      <a:r>
                        <a:rPr lang="en-GB" sz="1400" dirty="0">
                          <a:solidFill>
                            <a:srgbClr val="00539B"/>
                          </a:solidFill>
                          <a:effectLst/>
                          <a:latin typeface="Franklin Gothic Book" panose="020B0503020102020204" pitchFamily="34" charset="0"/>
                          <a:ea typeface="Calibri" panose="020F0502020204030204" pitchFamily="34" charset="0"/>
                          <a:cs typeface="Times New Roman" panose="02020603050405020304" pitchFamily="18" charset="0"/>
                        </a:rPr>
                        <a:t>– UNDER DEVELOPMENT</a:t>
                      </a:r>
                      <a:endParaRPr lang="es-ES" sz="1400" dirty="0">
                        <a:solidFill>
                          <a:srgbClr val="00539B"/>
                        </a:solidFill>
                        <a:effectLst/>
                        <a:latin typeface="Franklin Gothic Book" panose="020B0503020102020204" pitchFamily="34" charset="0"/>
                        <a:ea typeface="Calibri" panose="020F0502020204030204" pitchFamily="34" charset="0"/>
                        <a:cs typeface="Times New Roman" panose="02020603050405020304" pitchFamily="18" charset="0"/>
                      </a:endParaRPr>
                    </a:p>
                  </a:txBody>
                  <a:tcPr marL="28882" marR="28882" marT="76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 xmlns:a16="http://schemas.microsoft.com/office/drawing/2014/main" val="10003"/>
                  </a:ext>
                </a:extLst>
              </a:tr>
              <a:tr h="646845">
                <a:tc>
                  <a:txBody>
                    <a:bodyPr/>
                    <a:lstStyle/>
                    <a:p>
                      <a:pPr>
                        <a:lnSpc>
                          <a:spcPct val="107000"/>
                        </a:lnSpc>
                        <a:spcAft>
                          <a:spcPts val="800"/>
                        </a:spcAft>
                      </a:pPr>
                      <a:r>
                        <a:rPr lang="en-GB" sz="1400" b="1">
                          <a:effectLst/>
                          <a:latin typeface="Franklin Gothic Book" panose="020B0503020102020204" pitchFamily="34" charset="0"/>
                          <a:ea typeface="Calibri" panose="020F0502020204030204" pitchFamily="34" charset="0"/>
                          <a:cs typeface="Times New Roman" panose="02020603050405020304" pitchFamily="18" charset="0"/>
                        </a:rPr>
                        <a:t>eNotices</a:t>
                      </a:r>
                      <a:endParaRPr lang="es-ES" sz="140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2534" marR="2534" marT="253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2CAE7"/>
                    </a:solidFill>
                  </a:tcPr>
                </a:tc>
                <a:tc>
                  <a:txBody>
                    <a:bodyPr/>
                    <a:lstStyle/>
                    <a:p>
                      <a:pPr marL="342900" lvl="0" indent="-342900">
                        <a:lnSpc>
                          <a:spcPct val="107000"/>
                        </a:lnSpc>
                        <a:spcAft>
                          <a:spcPts val="800"/>
                        </a:spcAft>
                        <a:buFont typeface="Symbol" panose="05050102010706020507" pitchFamily="18" charset="2"/>
                        <a:buChar char=""/>
                      </a:pPr>
                      <a:r>
                        <a:rPr lang="en-GB" sz="1400" b="1" dirty="0">
                          <a:effectLst/>
                          <a:latin typeface="Franklin Gothic Book" panose="020B0503020102020204" pitchFamily="34" charset="0"/>
                          <a:ea typeface="Calibri" panose="020F0502020204030204" pitchFamily="34" charset="0"/>
                          <a:cs typeface="Times New Roman" panose="02020603050405020304" pitchFamily="18" charset="0"/>
                        </a:rPr>
                        <a:t>Preparation of localised version of TED e-notices </a:t>
                      </a: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(online notice template) for open tender, request for quotation and micro value procedures, including: contract notice, contract award notice, contract registration notice and corrigendum notice.</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28882" marR="28882" marT="76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 xmlns:a16="http://schemas.microsoft.com/office/drawing/2014/main" val="10004"/>
                  </a:ext>
                </a:extLst>
              </a:tr>
              <a:tr h="220349">
                <a:tc>
                  <a:txBody>
                    <a:bodyPr/>
                    <a:lstStyle/>
                    <a:p>
                      <a:pPr>
                        <a:lnSpc>
                          <a:spcPct val="107000"/>
                        </a:lnSpc>
                        <a:spcAft>
                          <a:spcPts val="800"/>
                        </a:spcAft>
                      </a:pPr>
                      <a:r>
                        <a:rPr lang="es-ES" sz="1400" b="1" dirty="0">
                          <a:effectLst/>
                          <a:latin typeface="Franklin Gothic Book" panose="020B0503020102020204" pitchFamily="34" charset="0"/>
                          <a:ea typeface="Calibri" panose="020F0502020204030204" pitchFamily="34" charset="0"/>
                          <a:cs typeface="Times New Roman" panose="02020603050405020304" pitchFamily="18" charset="0"/>
                        </a:rPr>
                        <a:t>eClarification</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2534" marR="2534" marT="253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2CAE7"/>
                    </a:solidFill>
                  </a:tcPr>
                </a:tc>
                <a:tc>
                  <a:txBody>
                    <a:bodyPr/>
                    <a:lstStyle/>
                    <a:p>
                      <a:pPr marL="342900" lvl="0" indent="-342900">
                        <a:lnSpc>
                          <a:spcPct val="107000"/>
                        </a:lnSpc>
                        <a:spcAft>
                          <a:spcPts val="800"/>
                        </a:spcAft>
                        <a:buFont typeface="Symbol" panose="05050102010706020507" pitchFamily="18" charset="2"/>
                        <a:buChar char=""/>
                      </a:pP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Out of scope of the pilot</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28882" marR="28882" marT="76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 xmlns:a16="http://schemas.microsoft.com/office/drawing/2014/main" val="10005"/>
                  </a:ext>
                </a:extLst>
              </a:tr>
              <a:tr h="413796">
                <a:tc>
                  <a:txBody>
                    <a:bodyPr/>
                    <a:lstStyle/>
                    <a:p>
                      <a:pPr>
                        <a:lnSpc>
                          <a:spcPct val="107000"/>
                        </a:lnSpc>
                        <a:spcAft>
                          <a:spcPts val="800"/>
                        </a:spcAft>
                      </a:pPr>
                      <a:r>
                        <a:rPr lang="es-ES" sz="1400" b="1" kern="1200" dirty="0" err="1">
                          <a:solidFill>
                            <a:schemeClr val="tx1"/>
                          </a:solidFill>
                          <a:effectLst/>
                          <a:latin typeface="Franklin Gothic Book" panose="020B0503020102020204" pitchFamily="34" charset="0"/>
                          <a:ea typeface="Calibri" panose="020F0502020204030204" pitchFamily="34" charset="0"/>
                          <a:cs typeface="Times New Roman" panose="02020603050405020304" pitchFamily="18" charset="0"/>
                        </a:rPr>
                        <a:t>Cabinets</a:t>
                      </a:r>
                      <a:r>
                        <a:rPr lang="es-ES" sz="1400" b="1" kern="1200" dirty="0">
                          <a:solidFill>
                            <a:schemeClr val="tx1"/>
                          </a:solidFill>
                          <a:effectLst/>
                          <a:latin typeface="Franklin Gothic Book" panose="020B0503020102020204" pitchFamily="34" charset="0"/>
                          <a:ea typeface="Calibri" panose="020F0502020204030204" pitchFamily="34" charset="0"/>
                          <a:cs typeface="Times New Roman" panose="02020603050405020304" pitchFamily="18" charset="0"/>
                        </a:rPr>
                        <a:t> </a:t>
                      </a:r>
                      <a:r>
                        <a:rPr lang="es-ES" sz="1400" b="1" kern="1200" dirty="0" err="1">
                          <a:solidFill>
                            <a:schemeClr val="tx1"/>
                          </a:solidFill>
                          <a:effectLst/>
                          <a:latin typeface="Franklin Gothic Book" panose="020B0503020102020204" pitchFamily="34" charset="0"/>
                          <a:ea typeface="Calibri" panose="020F0502020204030204" pitchFamily="34" charset="0"/>
                          <a:cs typeface="Times New Roman" panose="02020603050405020304" pitchFamily="18" charset="0"/>
                        </a:rPr>
                        <a:t>for</a:t>
                      </a:r>
                      <a:r>
                        <a:rPr lang="es-ES" sz="1400" b="1" kern="1200" dirty="0">
                          <a:solidFill>
                            <a:schemeClr val="tx1"/>
                          </a:solidFill>
                          <a:effectLst/>
                          <a:latin typeface="Franklin Gothic Book" panose="020B0503020102020204" pitchFamily="34" charset="0"/>
                          <a:ea typeface="Calibri" panose="020F0502020204030204" pitchFamily="34" charset="0"/>
                          <a:cs typeface="Times New Roman" panose="02020603050405020304" pitchFamily="18" charset="0"/>
                        </a:rPr>
                        <a:t> single </a:t>
                      </a:r>
                      <a:r>
                        <a:rPr lang="es-ES" sz="1400" b="1" kern="1200" dirty="0" err="1">
                          <a:solidFill>
                            <a:schemeClr val="tx1"/>
                          </a:solidFill>
                          <a:effectLst/>
                          <a:latin typeface="Franklin Gothic Book" panose="020B0503020102020204" pitchFamily="34" charset="0"/>
                          <a:ea typeface="Calibri" panose="020F0502020204030204" pitchFamily="34" charset="0"/>
                          <a:cs typeface="Times New Roman" panose="02020603050405020304" pitchFamily="18" charset="0"/>
                        </a:rPr>
                        <a:t>users</a:t>
                      </a:r>
                      <a:endParaRPr lang="es-ES" sz="1400" b="1" kern="1200" dirty="0">
                        <a:solidFill>
                          <a:schemeClr val="tx1"/>
                        </a:solidFill>
                        <a:effectLst/>
                        <a:latin typeface="Franklin Gothic Book" panose="020B0503020102020204" pitchFamily="34" charset="0"/>
                        <a:ea typeface="Calibri" panose="020F0502020204030204" pitchFamily="34" charset="0"/>
                        <a:cs typeface="Times New Roman" panose="02020603050405020304" pitchFamily="18" charset="0"/>
                      </a:endParaRPr>
                    </a:p>
                  </a:txBody>
                  <a:tcPr marL="2534" marR="2534" marT="253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2CAE7"/>
                    </a:solidFill>
                  </a:tcPr>
                </a:tc>
                <a:tc>
                  <a:txBody>
                    <a:bodyPr/>
                    <a:lstStyle/>
                    <a:p>
                      <a:pPr marL="342900" marR="0" lvl="0" indent="-342900" algn="l" defTabSz="914400" rtl="0" eaLnBrk="1" fontAlgn="auto" latinLnBrk="0" hangingPunct="1">
                        <a:lnSpc>
                          <a:spcPct val="107000"/>
                        </a:lnSpc>
                        <a:spcBef>
                          <a:spcPts val="0"/>
                        </a:spcBef>
                        <a:spcAft>
                          <a:spcPts val="800"/>
                        </a:spcAft>
                        <a:buClrTx/>
                        <a:buSzTx/>
                        <a:buFont typeface="Symbol" panose="05050102010706020507" pitchFamily="18" charset="2"/>
                        <a:buChar char=""/>
                        <a:tabLst/>
                        <a:defRPr/>
                      </a:pP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Out of scope of the pilot</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28882" marR="28882" marT="76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196533233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7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0922"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7" name="Rectángulo 6"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algn="ctr"/>
            <a:endParaRPr lang="en-GB"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35" name="4 Título"/>
          <p:cNvSpPr>
            <a:spLocks noGrp="1"/>
          </p:cNvSpPr>
          <p:nvPr>
            <p:ph type="title"/>
          </p:nvPr>
        </p:nvSpPr>
        <p:spPr/>
        <p:txBody>
          <a:bodyPr>
            <a:noAutofit/>
          </a:bodyPr>
          <a:lstStyle/>
          <a:p>
            <a:r>
              <a:rPr lang="en-GB" dirty="0"/>
              <a:t>MTender</a:t>
            </a:r>
            <a:endParaRPr lang="en-GB" sz="2000" dirty="0">
              <a:solidFill>
                <a:schemeClr val="accent2"/>
              </a:solidFill>
            </a:endParaRPr>
          </a:p>
        </p:txBody>
      </p:sp>
      <p:sp>
        <p:nvSpPr>
          <p:cNvPr id="6" name="5 Marcador de número de diapositiva"/>
          <p:cNvSpPr>
            <a:spLocks noGrp="1"/>
          </p:cNvSpPr>
          <p:nvPr>
            <p:ph type="sldNum" sz="quarter" idx="4"/>
          </p:nvPr>
        </p:nvSpPr>
        <p:spPr/>
        <p:txBody>
          <a:bodyPr/>
          <a:lstStyle/>
          <a:p>
            <a:fld id="{71F9F866-B438-9445-8D9F-1F8FF6608833}" type="slidenum">
              <a:rPr lang="en-GB" smtClean="0">
                <a:solidFill>
                  <a:srgbClr val="00539B"/>
                </a:solidFill>
              </a:rPr>
              <a:pPr/>
              <a:t>68</a:t>
            </a:fld>
            <a:endParaRPr lang="en-GB" dirty="0">
              <a:solidFill>
                <a:srgbClr val="00539B"/>
              </a:solidFill>
            </a:endParaRPr>
          </a:p>
        </p:txBody>
      </p:sp>
      <p:sp>
        <p:nvSpPr>
          <p:cNvPr id="16" name="4 Título"/>
          <p:cNvSpPr txBox="1">
            <a:spLocks/>
          </p:cNvSpPr>
          <p:nvPr/>
        </p:nvSpPr>
        <p:spPr>
          <a:xfrm>
            <a:off x="619125" y="260648"/>
            <a:ext cx="6391275" cy="635000"/>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endParaRPr lang="en-GB" sz="2000" dirty="0">
              <a:solidFill>
                <a:srgbClr val="00AE9E"/>
              </a:solidFill>
            </a:endParaRPr>
          </a:p>
        </p:txBody>
      </p:sp>
      <p:sp>
        <p:nvSpPr>
          <p:cNvPr id="9" name="TextBox 8"/>
          <p:cNvSpPr txBox="1"/>
          <p:nvPr/>
        </p:nvSpPr>
        <p:spPr>
          <a:xfrm>
            <a:off x="574673" y="726424"/>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MTender implementation pilot - Functionalities development status</a:t>
            </a:r>
          </a:p>
        </p:txBody>
      </p:sp>
      <p:sp>
        <p:nvSpPr>
          <p:cNvPr id="17" name="Date Placeholder 2"/>
          <p:cNvSpPr>
            <a:spLocks noGrp="1"/>
          </p:cNvSpPr>
          <p:nvPr>
            <p:ph type="dt" sz="half" idx="2"/>
          </p:nvPr>
        </p:nvSpPr>
        <p:spPr>
          <a:xfrm>
            <a:off x="719136" y="6480000"/>
            <a:ext cx="1871664" cy="378000"/>
          </a:xfrm>
        </p:spPr>
        <p:txBody>
          <a:bodyPr/>
          <a:lstStyle/>
          <a:p>
            <a:fld id="{574535A4-1B93-420F-B233-AA3E86F5082E}" type="datetime3">
              <a:rPr lang="en-GB" smtClean="0">
                <a:solidFill>
                  <a:srgbClr val="00539B"/>
                </a:solidFill>
              </a:rPr>
              <a:t>7 July, 2020</a:t>
            </a:fld>
            <a:endParaRPr lang="en-GB" dirty="0">
              <a:solidFill>
                <a:srgbClr val="00539B"/>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259813498"/>
              </p:ext>
            </p:extLst>
          </p:nvPr>
        </p:nvGraphicFramePr>
        <p:xfrm>
          <a:off x="328613" y="1121662"/>
          <a:ext cx="8486775" cy="5052843"/>
        </p:xfrm>
        <a:graphic>
          <a:graphicData uri="http://schemas.openxmlformats.org/drawingml/2006/table">
            <a:tbl>
              <a:tblPr/>
              <a:tblGrid>
                <a:gridCol w="1323975">
                  <a:extLst>
                    <a:ext uri="{9D8B030D-6E8A-4147-A177-3AD203B41FA5}">
                      <a16:colId xmlns="" xmlns:a16="http://schemas.microsoft.com/office/drawing/2014/main" val="20000"/>
                    </a:ext>
                  </a:extLst>
                </a:gridCol>
                <a:gridCol w="7162800">
                  <a:extLst>
                    <a:ext uri="{9D8B030D-6E8A-4147-A177-3AD203B41FA5}">
                      <a16:colId xmlns="" xmlns:a16="http://schemas.microsoft.com/office/drawing/2014/main" val="20001"/>
                    </a:ext>
                  </a:extLst>
                </a:gridCol>
              </a:tblGrid>
              <a:tr h="145677">
                <a:tc>
                  <a:txBody>
                    <a:bodyPr/>
                    <a:lstStyle/>
                    <a:p>
                      <a:pPr>
                        <a:lnSpc>
                          <a:spcPct val="107000"/>
                        </a:lnSpc>
                        <a:spcAft>
                          <a:spcPts val="800"/>
                        </a:spcAft>
                      </a:pPr>
                      <a:r>
                        <a:rPr lang="en-GB" sz="1400" b="1" dirty="0">
                          <a:solidFill>
                            <a:schemeClr val="bg1"/>
                          </a:solidFill>
                          <a:effectLst/>
                          <a:latin typeface="Franklin Gothic Book" panose="020B0503020102020204" pitchFamily="34" charset="0"/>
                          <a:ea typeface="Calibri" panose="020F0502020204030204" pitchFamily="34" charset="0"/>
                          <a:cs typeface="Times New Roman" panose="02020603050405020304" pitchFamily="18" charset="0"/>
                        </a:rPr>
                        <a:t>Functionality</a:t>
                      </a:r>
                      <a:endParaRPr lang="es-ES" sz="1400" dirty="0">
                        <a:solidFill>
                          <a:schemeClr val="bg1"/>
                        </a:solidFill>
                        <a:effectLst/>
                        <a:latin typeface="Franklin Gothic Book" panose="020B0503020102020204" pitchFamily="34" charset="0"/>
                        <a:ea typeface="Calibri" panose="020F0502020204030204" pitchFamily="34" charset="0"/>
                        <a:cs typeface="Times New Roman" panose="02020603050405020304" pitchFamily="18" charset="0"/>
                      </a:endParaRPr>
                    </a:p>
                  </a:txBody>
                  <a:tcPr marL="2534" marR="2534" marT="253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AE9E"/>
                    </a:solidFill>
                  </a:tcPr>
                </a:tc>
                <a:tc>
                  <a:txBody>
                    <a:bodyPr/>
                    <a:lstStyle/>
                    <a:p>
                      <a:pPr>
                        <a:lnSpc>
                          <a:spcPct val="107000"/>
                        </a:lnSpc>
                        <a:spcAft>
                          <a:spcPts val="800"/>
                        </a:spcAft>
                      </a:pPr>
                      <a:r>
                        <a:rPr lang="en-GB" sz="1400" b="1" dirty="0">
                          <a:solidFill>
                            <a:schemeClr val="bg1"/>
                          </a:solidFill>
                          <a:effectLst/>
                          <a:latin typeface="Franklin Gothic Book" panose="020B0503020102020204" pitchFamily="34" charset="0"/>
                          <a:ea typeface="Calibri" panose="020F0502020204030204" pitchFamily="34" charset="0"/>
                          <a:cs typeface="Times New Roman" panose="02020603050405020304" pitchFamily="18" charset="0"/>
                        </a:rPr>
                        <a:t>Features implemented in the pilot</a:t>
                      </a:r>
                      <a:endParaRPr lang="es-ES" sz="1400" dirty="0">
                        <a:solidFill>
                          <a:schemeClr val="bg1"/>
                        </a:solidFill>
                        <a:effectLst/>
                        <a:latin typeface="Franklin Gothic Book" panose="020B0503020102020204" pitchFamily="34" charset="0"/>
                        <a:ea typeface="Calibri" panose="020F0502020204030204" pitchFamily="34" charset="0"/>
                        <a:cs typeface="Times New Roman" panose="02020603050405020304" pitchFamily="18" charset="0"/>
                      </a:endParaRPr>
                    </a:p>
                  </a:txBody>
                  <a:tcPr marL="2534" marR="2534" marT="253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AE9E"/>
                    </a:solidFill>
                  </a:tcPr>
                </a:tc>
                <a:extLst>
                  <a:ext uri="{0D108BD9-81ED-4DB2-BD59-A6C34878D82A}">
                    <a16:rowId xmlns="" xmlns:a16="http://schemas.microsoft.com/office/drawing/2014/main" val="10000"/>
                  </a:ext>
                </a:extLst>
              </a:tr>
              <a:tr h="437032">
                <a:tc>
                  <a:txBody>
                    <a:bodyPr/>
                    <a:lstStyle/>
                    <a:p>
                      <a:pPr>
                        <a:lnSpc>
                          <a:spcPct val="107000"/>
                        </a:lnSpc>
                        <a:spcAft>
                          <a:spcPts val="800"/>
                        </a:spcAft>
                      </a:pPr>
                      <a:r>
                        <a:rPr lang="en-GB" sz="1400" b="1">
                          <a:effectLst/>
                          <a:latin typeface="Franklin Gothic Book" panose="020B0503020102020204" pitchFamily="34" charset="0"/>
                          <a:ea typeface="Calibri" panose="020F0502020204030204" pitchFamily="34" charset="0"/>
                          <a:cs typeface="Times New Roman" panose="02020603050405020304" pitchFamily="18" charset="0"/>
                        </a:rPr>
                        <a:t>eSubmission</a:t>
                      </a:r>
                      <a:endParaRPr lang="es-ES" sz="140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3175" marR="3175" marT="317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2CAE7"/>
                    </a:solidFill>
                  </a:tcPr>
                </a:tc>
                <a:tc>
                  <a:txBody>
                    <a:bodyPr/>
                    <a:lstStyle/>
                    <a:p>
                      <a:pPr marL="342900" lvl="0" indent="-342900">
                        <a:lnSpc>
                          <a:spcPct val="107000"/>
                        </a:lnSpc>
                        <a:spcAft>
                          <a:spcPts val="800"/>
                        </a:spcAft>
                        <a:buFont typeface="Symbol" panose="05050102010706020507" pitchFamily="18" charset="2"/>
                        <a:buChar char=""/>
                      </a:pPr>
                      <a:r>
                        <a:rPr lang="en-GB" sz="1400" b="1" dirty="0">
                          <a:effectLst/>
                          <a:latin typeface="Franklin Gothic Book" panose="020B0503020102020204" pitchFamily="34" charset="0"/>
                          <a:ea typeface="Calibri" panose="020F0502020204030204" pitchFamily="34" charset="0"/>
                          <a:cs typeface="Times New Roman" panose="02020603050405020304" pitchFamily="18" charset="0"/>
                        </a:rPr>
                        <a:t>Online submission </a:t>
                      </a: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implemented for all tendering procedures</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36195" marR="3619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 xmlns:a16="http://schemas.microsoft.com/office/drawing/2014/main" val="10001"/>
                  </a:ext>
                </a:extLst>
              </a:tr>
              <a:tr h="580175">
                <a:tc>
                  <a:txBody>
                    <a:bodyPr/>
                    <a:lstStyle/>
                    <a:p>
                      <a:pPr>
                        <a:lnSpc>
                          <a:spcPct val="107000"/>
                        </a:lnSpc>
                        <a:spcAft>
                          <a:spcPts val="800"/>
                        </a:spcAft>
                      </a:pPr>
                      <a:r>
                        <a:rPr lang="en-GB" sz="1400" b="1">
                          <a:effectLst/>
                          <a:latin typeface="Franklin Gothic Book" panose="020B0503020102020204" pitchFamily="34" charset="0"/>
                          <a:ea typeface="Calibri" panose="020F0502020204030204" pitchFamily="34" charset="0"/>
                          <a:cs typeface="Times New Roman" panose="02020603050405020304" pitchFamily="18" charset="0"/>
                        </a:rPr>
                        <a:t>e-Qualification</a:t>
                      </a:r>
                      <a:endParaRPr lang="es-ES" sz="140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3175" marR="3175" marT="317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2CAE7"/>
                    </a:solidFill>
                  </a:tcPr>
                </a:tc>
                <a:tc>
                  <a:txBody>
                    <a:bodyPr/>
                    <a:lstStyle/>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Pass/Fail Online </a:t>
                      </a:r>
                      <a:r>
                        <a:rPr lang="en-GB" sz="1400" b="1" dirty="0">
                          <a:effectLst/>
                          <a:latin typeface="Franklin Gothic Book" panose="020B0503020102020204" pitchFamily="34" charset="0"/>
                          <a:ea typeface="Calibri" panose="020F0502020204030204" pitchFamily="34" charset="0"/>
                          <a:cs typeface="Times New Roman" panose="02020603050405020304" pitchFamily="18" charset="0"/>
                        </a:rPr>
                        <a:t>ESPD</a:t>
                      </a: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 I-IV integrated with MConnect, including Treasury Systems but manual Tax Record, Criminal Record, Blacklisting Register</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Pass/Fail Online </a:t>
                      </a:r>
                      <a:r>
                        <a:rPr lang="en-GB" sz="1400" b="1" dirty="0">
                          <a:effectLst/>
                          <a:latin typeface="Franklin Gothic Book" panose="020B0503020102020204" pitchFamily="34" charset="0"/>
                          <a:ea typeface="Calibri" panose="020F0502020204030204" pitchFamily="34" charset="0"/>
                          <a:cs typeface="Times New Roman" panose="02020603050405020304" pitchFamily="18" charset="0"/>
                        </a:rPr>
                        <a:t>ESPD</a:t>
                      </a: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 I-III integrated with MConnect, including Treasury Systems but manual Tax Record, Criminal Record, Blacklisting Register</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Online </a:t>
                      </a:r>
                      <a:r>
                        <a:rPr lang="en-GB" sz="1400" b="1" dirty="0">
                          <a:effectLst/>
                          <a:latin typeface="Franklin Gothic Book" panose="020B0503020102020204" pitchFamily="34" charset="0"/>
                          <a:ea typeface="Calibri" panose="020F0502020204030204" pitchFamily="34" charset="0"/>
                          <a:cs typeface="Times New Roman" panose="02020603050405020304" pitchFamily="18" charset="0"/>
                        </a:rPr>
                        <a:t>ESPD</a:t>
                      </a: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 Part III-IV (pass/fail) prepared for automation (integration with MConnect and Treasury Systems in progress), except for manual inputs from Criminal record, Tax record and blacklisting register (no digital version available in MConnect).</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36195" marR="3619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 xmlns:a16="http://schemas.microsoft.com/office/drawing/2014/main" val="10002"/>
                  </a:ext>
                </a:extLst>
              </a:tr>
              <a:tr h="723319">
                <a:tc>
                  <a:txBody>
                    <a:bodyPr/>
                    <a:lstStyle/>
                    <a:p>
                      <a:pPr>
                        <a:lnSpc>
                          <a:spcPct val="107000"/>
                        </a:lnSpc>
                        <a:spcAft>
                          <a:spcPts val="800"/>
                        </a:spcAft>
                      </a:pPr>
                      <a:r>
                        <a:rPr lang="en-GB" sz="1400" b="1">
                          <a:effectLst/>
                          <a:latin typeface="Franklin Gothic Book" panose="020B0503020102020204" pitchFamily="34" charset="0"/>
                          <a:ea typeface="Calibri" panose="020F0502020204030204" pitchFamily="34" charset="0"/>
                          <a:cs typeface="Times New Roman" panose="02020603050405020304" pitchFamily="18" charset="0"/>
                        </a:rPr>
                        <a:t>eAuction</a:t>
                      </a:r>
                      <a:endParaRPr lang="es-ES" sz="140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3175" marR="3175" marT="317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2CAE7"/>
                    </a:solidFill>
                  </a:tcPr>
                </a:tc>
                <a:tc>
                  <a:txBody>
                    <a:bodyPr/>
                    <a:lstStyle/>
                    <a:p>
                      <a:pPr marL="342900" lvl="0" indent="-342900">
                        <a:lnSpc>
                          <a:spcPct val="107000"/>
                        </a:lnSpc>
                        <a:spcAft>
                          <a:spcPts val="0"/>
                        </a:spcAft>
                        <a:buFont typeface="Symbol" panose="05050102010706020507" pitchFamily="18" charset="2"/>
                        <a:buChar char=""/>
                      </a:pP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Implementation of </a:t>
                      </a:r>
                      <a:r>
                        <a:rPr lang="en-GB" sz="1400" b="1" dirty="0">
                          <a:effectLst/>
                          <a:latin typeface="Franklin Gothic Book" panose="020B0503020102020204" pitchFamily="34" charset="0"/>
                          <a:ea typeface="Calibri" panose="020F0502020204030204" pitchFamily="34" charset="0"/>
                          <a:cs typeface="Times New Roman" panose="02020603050405020304" pitchFamily="18" charset="0"/>
                        </a:rPr>
                        <a:t>different auction types</a:t>
                      </a: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Lowest price auction automated;</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Lowest cost – enabled, but not automated (offline evaluation);</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Price and other criteria – enabled, but not automated (offline evaluation); </a:t>
                      </a:r>
                      <a:r>
                        <a:rPr lang="en-GB" sz="1400" dirty="0">
                          <a:solidFill>
                            <a:srgbClr val="00539B"/>
                          </a:solidFill>
                          <a:effectLst/>
                          <a:latin typeface="Franklin Gothic Book" panose="020B0503020102020204" pitchFamily="34" charset="0"/>
                          <a:ea typeface="Calibri" panose="020F0502020204030204" pitchFamily="34" charset="0"/>
                          <a:cs typeface="Times New Roman" panose="02020603050405020304" pitchFamily="18" charset="0"/>
                        </a:rPr>
                        <a:t>– UNDER DEVELOPMENT</a:t>
                      </a:r>
                      <a:endParaRPr lang="es-ES" sz="1400" dirty="0">
                        <a:solidFill>
                          <a:srgbClr val="00539B"/>
                        </a:solidFill>
                        <a:effectLst/>
                        <a:latin typeface="Franklin Gothic Book" panose="020B050302010202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0"/>
                        </a:spcBef>
                        <a:spcAft>
                          <a:spcPts val="800"/>
                        </a:spcAft>
                        <a:buClrTx/>
                        <a:buSzTx/>
                        <a:buFont typeface="Courier New" panose="02070309020205020404" pitchFamily="49" charset="0"/>
                        <a:buChar char="o"/>
                        <a:tabLst/>
                        <a:defRPr/>
                      </a:pP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Automated multi attribute auction. </a:t>
                      </a:r>
                      <a:r>
                        <a:rPr lang="en-GB" sz="1400" dirty="0">
                          <a:solidFill>
                            <a:srgbClr val="00539B"/>
                          </a:solidFill>
                          <a:effectLst/>
                          <a:latin typeface="Franklin Gothic Book" panose="020B0503020102020204" pitchFamily="34" charset="0"/>
                          <a:ea typeface="Calibri" panose="020F0502020204030204" pitchFamily="34" charset="0"/>
                          <a:cs typeface="Times New Roman" panose="02020603050405020304" pitchFamily="18" charset="0"/>
                        </a:rPr>
                        <a:t>– UNDER DEVELOPMENT</a:t>
                      </a:r>
                      <a:endParaRPr lang="es-ES" sz="1400" dirty="0">
                        <a:solidFill>
                          <a:srgbClr val="00539B"/>
                        </a:solidFill>
                        <a:effectLst/>
                        <a:latin typeface="Franklin Gothic Book" panose="020B0503020102020204" pitchFamily="34" charset="0"/>
                        <a:ea typeface="Calibri" panose="020F0502020204030204" pitchFamily="34" charset="0"/>
                        <a:cs typeface="Times New Roman" panose="02020603050405020304" pitchFamily="18" charset="0"/>
                      </a:endParaRPr>
                    </a:p>
                  </a:txBody>
                  <a:tcPr marL="36195" marR="3619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 xmlns:a16="http://schemas.microsoft.com/office/drawing/2014/main" val="10003"/>
                  </a:ext>
                </a:extLst>
              </a:tr>
              <a:tr h="150744">
                <a:tc>
                  <a:txBody>
                    <a:bodyPr/>
                    <a:lstStyle/>
                    <a:p>
                      <a:pPr>
                        <a:lnSpc>
                          <a:spcPct val="107000"/>
                        </a:lnSpc>
                        <a:spcAft>
                          <a:spcPts val="800"/>
                        </a:spcAft>
                      </a:pPr>
                      <a:r>
                        <a:rPr lang="en-GB" sz="1400" b="1" dirty="0">
                          <a:effectLst/>
                          <a:latin typeface="Franklin Gothic Book" panose="020B0503020102020204" pitchFamily="34" charset="0"/>
                          <a:ea typeface="Calibri" panose="020F0502020204030204" pitchFamily="34" charset="0"/>
                          <a:cs typeface="Times New Roman" panose="02020603050405020304" pitchFamily="18" charset="0"/>
                        </a:rPr>
                        <a:t>eAwarding</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3175" marR="3175" marT="317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2CAE7"/>
                    </a:solidFill>
                  </a:tcPr>
                </a:tc>
                <a:tc>
                  <a:txBody>
                    <a:bodyPr/>
                    <a:lstStyle/>
                    <a:p>
                      <a:pPr marL="342900" lvl="0" indent="-342900">
                        <a:lnSpc>
                          <a:spcPct val="107000"/>
                        </a:lnSpc>
                        <a:spcAft>
                          <a:spcPts val="800"/>
                        </a:spcAft>
                        <a:buFont typeface="Symbol" panose="05050102010706020507" pitchFamily="18" charset="2"/>
                        <a:buChar char=""/>
                      </a:pPr>
                      <a:r>
                        <a:rPr lang="en-GB" sz="1400" b="1" dirty="0">
                          <a:effectLst/>
                          <a:latin typeface="Franklin Gothic Book" panose="020B0503020102020204" pitchFamily="34" charset="0"/>
                          <a:ea typeface="Calibri" panose="020F0502020204030204" pitchFamily="34" charset="0"/>
                          <a:cs typeface="Times New Roman" panose="02020603050405020304" pitchFamily="18" charset="0"/>
                        </a:rPr>
                        <a:t>Preparation of awarding data </a:t>
                      </a: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for generation of award notices (positive or negative) and provision of data for contracts for registration.</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36195" marR="3619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 xmlns:a16="http://schemas.microsoft.com/office/drawing/2014/main" val="10004"/>
                  </a:ext>
                </a:extLst>
              </a:tr>
              <a:tr h="150744">
                <a:tc>
                  <a:txBody>
                    <a:bodyPr/>
                    <a:lstStyle/>
                    <a:p>
                      <a:pPr>
                        <a:lnSpc>
                          <a:spcPct val="107000"/>
                        </a:lnSpc>
                        <a:spcAft>
                          <a:spcPts val="800"/>
                        </a:spcAft>
                      </a:pPr>
                      <a:r>
                        <a:rPr lang="en-GB" sz="1400" b="1" dirty="0">
                          <a:effectLst/>
                          <a:latin typeface="Franklin Gothic Book" panose="020B0503020102020204" pitchFamily="34" charset="0"/>
                          <a:ea typeface="Calibri" panose="020F0502020204030204" pitchFamily="34" charset="0"/>
                          <a:cs typeface="Times New Roman" panose="02020603050405020304" pitchFamily="18" charset="0"/>
                        </a:rPr>
                        <a:t>Document management</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3175" marR="3175" marT="317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2CAE7"/>
                    </a:solidFill>
                  </a:tcPr>
                </a:tc>
                <a:tc>
                  <a:txBody>
                    <a:bodyPr/>
                    <a:lstStyle/>
                    <a:p>
                      <a:pPr marL="342900" lvl="0" indent="-342900">
                        <a:lnSpc>
                          <a:spcPct val="107000"/>
                        </a:lnSpc>
                        <a:spcAft>
                          <a:spcPts val="0"/>
                        </a:spcAft>
                        <a:buFont typeface="Symbol" panose="05050102010706020507" pitchFamily="18" charset="2"/>
                        <a:buChar char=""/>
                      </a:pPr>
                      <a:r>
                        <a:rPr lang="en-GB" sz="1400" b="1" dirty="0">
                          <a:effectLst/>
                          <a:latin typeface="Franklin Gothic Book" panose="020B0503020102020204" pitchFamily="34" charset="0"/>
                          <a:ea typeface="Calibri" panose="020F0502020204030204" pitchFamily="34" charset="0"/>
                          <a:cs typeface="Times New Roman" panose="02020603050405020304" pitchFamily="18" charset="0"/>
                        </a:rPr>
                        <a:t>Tender packages </a:t>
                      </a: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(envelope scheme for online submissions) for price only and price and other criteria</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800"/>
                        </a:spcAft>
                        <a:buClrTx/>
                        <a:buSzTx/>
                        <a:buFont typeface="Symbol" panose="05050102010706020507" pitchFamily="18" charset="2"/>
                        <a:buChar char=""/>
                        <a:tabLst/>
                        <a:defRPr/>
                      </a:pPr>
                      <a:r>
                        <a:rPr lang="en-GB" sz="1400" b="1" dirty="0">
                          <a:effectLst/>
                          <a:latin typeface="Franklin Gothic Book" panose="020B0503020102020204" pitchFamily="34" charset="0"/>
                          <a:ea typeface="Calibri" panose="020F0502020204030204" pitchFamily="34" charset="0"/>
                          <a:cs typeface="Times New Roman" panose="02020603050405020304" pitchFamily="18" charset="0"/>
                        </a:rPr>
                        <a:t>Document Workflow Manager</a:t>
                      </a: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 </a:t>
                      </a:r>
                      <a:r>
                        <a:rPr lang="en-GB" sz="1400" dirty="0">
                          <a:solidFill>
                            <a:srgbClr val="00539B"/>
                          </a:solidFill>
                          <a:effectLst/>
                          <a:latin typeface="Franklin Gothic Book" panose="020B0503020102020204" pitchFamily="34" charset="0"/>
                          <a:ea typeface="Calibri" panose="020F0502020204030204" pitchFamily="34" charset="0"/>
                          <a:cs typeface="Times New Roman" panose="02020603050405020304" pitchFamily="18" charset="0"/>
                        </a:rPr>
                        <a:t>– UNDER DEVELOPMENT</a:t>
                      </a:r>
                      <a:endParaRPr lang="es-ES" sz="1400" dirty="0">
                        <a:solidFill>
                          <a:srgbClr val="00539B"/>
                        </a:solidFill>
                        <a:effectLst/>
                        <a:latin typeface="Franklin Gothic Book" panose="020B0503020102020204" pitchFamily="34" charset="0"/>
                        <a:ea typeface="Calibri" panose="020F0502020204030204" pitchFamily="34" charset="0"/>
                        <a:cs typeface="Times New Roman" panose="02020603050405020304" pitchFamily="18" charset="0"/>
                      </a:endParaRPr>
                    </a:p>
                  </a:txBody>
                  <a:tcPr marL="36195" marR="3619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 xmlns:a16="http://schemas.microsoft.com/office/drawing/2014/main" val="10005"/>
                  </a:ext>
                </a:extLst>
              </a:tr>
              <a:tr h="150744">
                <a:tc>
                  <a:txBody>
                    <a:bodyPr/>
                    <a:lstStyle/>
                    <a:p>
                      <a:pPr>
                        <a:lnSpc>
                          <a:spcPct val="107000"/>
                        </a:lnSpc>
                        <a:spcAft>
                          <a:spcPts val="800"/>
                        </a:spcAft>
                      </a:pPr>
                      <a:r>
                        <a:rPr lang="en-GB" sz="1400" b="1">
                          <a:effectLst/>
                          <a:latin typeface="Franklin Gothic Book" panose="020B0503020102020204" pitchFamily="34" charset="0"/>
                          <a:ea typeface="Calibri" panose="020F0502020204030204" pitchFamily="34" charset="0"/>
                          <a:cs typeface="Times New Roman" panose="02020603050405020304" pitchFamily="18" charset="0"/>
                        </a:rPr>
                        <a:t>eMonitoring (BI)</a:t>
                      </a:r>
                      <a:endParaRPr lang="es-ES" sz="140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3175" marR="3175" marT="317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2CAE7"/>
                    </a:solidFill>
                  </a:tcPr>
                </a:tc>
                <a:tc>
                  <a:txBody>
                    <a:bodyPr/>
                    <a:lstStyle/>
                    <a:p>
                      <a:pPr marL="342900" lvl="0" indent="-342900">
                        <a:lnSpc>
                          <a:spcPct val="107000"/>
                        </a:lnSpc>
                        <a:spcAft>
                          <a:spcPts val="800"/>
                        </a:spcAft>
                        <a:buFont typeface="Symbol" panose="05050102010706020507" pitchFamily="18" charset="2"/>
                        <a:buChar char=""/>
                      </a:pPr>
                      <a:r>
                        <a:rPr lang="en-GB" sz="1400" b="1" dirty="0">
                          <a:effectLst/>
                          <a:latin typeface="Franklin Gothic Book" panose="020B0503020102020204" pitchFamily="34" charset="0"/>
                          <a:ea typeface="Calibri" panose="020F0502020204030204" pitchFamily="34" charset="0"/>
                          <a:cs typeface="Times New Roman" panose="02020603050405020304" pitchFamily="18" charset="0"/>
                        </a:rPr>
                        <a:t>OCDS export </a:t>
                      </a: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from transactional database for planning, tendering and contract register</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36195" marR="3619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247909861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7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7851"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7" name="Rectángulo 6"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algn="ctr"/>
            <a:endParaRPr lang="en-GB"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35" name="4 Título"/>
          <p:cNvSpPr>
            <a:spLocks noGrp="1"/>
          </p:cNvSpPr>
          <p:nvPr>
            <p:ph type="title"/>
          </p:nvPr>
        </p:nvSpPr>
        <p:spPr/>
        <p:txBody>
          <a:bodyPr>
            <a:noAutofit/>
          </a:bodyPr>
          <a:lstStyle/>
          <a:p>
            <a:r>
              <a:rPr lang="en-GB" dirty="0"/>
              <a:t>MTender</a:t>
            </a:r>
            <a:endParaRPr lang="en-GB" sz="2000" dirty="0">
              <a:solidFill>
                <a:schemeClr val="accent2"/>
              </a:solidFill>
            </a:endParaRPr>
          </a:p>
        </p:txBody>
      </p:sp>
      <p:sp>
        <p:nvSpPr>
          <p:cNvPr id="6" name="5 Marcador de número de diapositiva"/>
          <p:cNvSpPr>
            <a:spLocks noGrp="1"/>
          </p:cNvSpPr>
          <p:nvPr>
            <p:ph type="sldNum" sz="quarter" idx="4"/>
          </p:nvPr>
        </p:nvSpPr>
        <p:spPr/>
        <p:txBody>
          <a:bodyPr/>
          <a:lstStyle/>
          <a:p>
            <a:fld id="{71F9F866-B438-9445-8D9F-1F8FF6608833}" type="slidenum">
              <a:rPr lang="en-GB" smtClean="0">
                <a:solidFill>
                  <a:srgbClr val="00539B"/>
                </a:solidFill>
              </a:rPr>
              <a:pPr/>
              <a:t>69</a:t>
            </a:fld>
            <a:endParaRPr lang="en-GB" dirty="0">
              <a:solidFill>
                <a:srgbClr val="00539B"/>
              </a:solidFill>
            </a:endParaRPr>
          </a:p>
        </p:txBody>
      </p:sp>
      <p:sp>
        <p:nvSpPr>
          <p:cNvPr id="16" name="4 Título"/>
          <p:cNvSpPr txBox="1">
            <a:spLocks/>
          </p:cNvSpPr>
          <p:nvPr/>
        </p:nvSpPr>
        <p:spPr>
          <a:xfrm>
            <a:off x="619125" y="260648"/>
            <a:ext cx="6391275" cy="635000"/>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endParaRPr lang="en-GB" sz="2000" dirty="0">
              <a:solidFill>
                <a:srgbClr val="00AE9E"/>
              </a:solidFill>
            </a:endParaRPr>
          </a:p>
        </p:txBody>
      </p:sp>
      <p:sp>
        <p:nvSpPr>
          <p:cNvPr id="9" name="TextBox 8"/>
          <p:cNvSpPr txBox="1"/>
          <p:nvPr/>
        </p:nvSpPr>
        <p:spPr>
          <a:xfrm>
            <a:off x="574673" y="726424"/>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MTender implementation pilot - Functionalities development status</a:t>
            </a:r>
          </a:p>
        </p:txBody>
      </p:sp>
      <p:sp>
        <p:nvSpPr>
          <p:cNvPr id="17" name="Date Placeholder 2"/>
          <p:cNvSpPr>
            <a:spLocks noGrp="1"/>
          </p:cNvSpPr>
          <p:nvPr>
            <p:ph type="dt" sz="half" idx="2"/>
          </p:nvPr>
        </p:nvSpPr>
        <p:spPr>
          <a:xfrm>
            <a:off x="719136" y="6480000"/>
            <a:ext cx="1871664" cy="378000"/>
          </a:xfrm>
        </p:spPr>
        <p:txBody>
          <a:bodyPr/>
          <a:lstStyle/>
          <a:p>
            <a:fld id="{574535A4-1B93-420F-B233-AA3E86F5082E}" type="datetime3">
              <a:rPr lang="en-GB" smtClean="0">
                <a:solidFill>
                  <a:srgbClr val="00539B"/>
                </a:solidFill>
              </a:rPr>
              <a:t>7 July, 2020</a:t>
            </a:fld>
            <a:endParaRPr lang="en-GB" dirty="0">
              <a:solidFill>
                <a:srgbClr val="00539B"/>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930673174"/>
              </p:ext>
            </p:extLst>
          </p:nvPr>
        </p:nvGraphicFramePr>
        <p:xfrm>
          <a:off x="328613" y="1147763"/>
          <a:ext cx="8486775" cy="5344679"/>
        </p:xfrm>
        <a:graphic>
          <a:graphicData uri="http://schemas.openxmlformats.org/drawingml/2006/table">
            <a:tbl>
              <a:tblPr/>
              <a:tblGrid>
                <a:gridCol w="1323975">
                  <a:extLst>
                    <a:ext uri="{9D8B030D-6E8A-4147-A177-3AD203B41FA5}">
                      <a16:colId xmlns="" xmlns:a16="http://schemas.microsoft.com/office/drawing/2014/main" val="20000"/>
                    </a:ext>
                  </a:extLst>
                </a:gridCol>
                <a:gridCol w="7162800">
                  <a:extLst>
                    <a:ext uri="{9D8B030D-6E8A-4147-A177-3AD203B41FA5}">
                      <a16:colId xmlns="" xmlns:a16="http://schemas.microsoft.com/office/drawing/2014/main" val="20001"/>
                    </a:ext>
                  </a:extLst>
                </a:gridCol>
              </a:tblGrid>
              <a:tr h="293888">
                <a:tc>
                  <a:txBody>
                    <a:bodyPr/>
                    <a:lstStyle/>
                    <a:p>
                      <a:pPr>
                        <a:lnSpc>
                          <a:spcPct val="107000"/>
                        </a:lnSpc>
                        <a:spcAft>
                          <a:spcPts val="800"/>
                        </a:spcAft>
                      </a:pPr>
                      <a:r>
                        <a:rPr lang="en-GB" sz="1400" b="1" dirty="0">
                          <a:solidFill>
                            <a:schemeClr val="bg1"/>
                          </a:solidFill>
                          <a:effectLst/>
                          <a:latin typeface="Franklin Gothic Book" panose="020B0503020102020204" pitchFamily="34" charset="0"/>
                          <a:ea typeface="Calibri" panose="020F0502020204030204" pitchFamily="34" charset="0"/>
                          <a:cs typeface="Times New Roman" panose="02020603050405020304" pitchFamily="18" charset="0"/>
                        </a:rPr>
                        <a:t>Functionality</a:t>
                      </a:r>
                      <a:endParaRPr lang="es-ES" sz="1400" dirty="0">
                        <a:solidFill>
                          <a:schemeClr val="bg1"/>
                        </a:solidFill>
                        <a:effectLst/>
                        <a:latin typeface="Franklin Gothic Book" panose="020B0503020102020204" pitchFamily="34" charset="0"/>
                        <a:ea typeface="Calibri" panose="020F0502020204030204" pitchFamily="34" charset="0"/>
                        <a:cs typeface="Times New Roman" panose="02020603050405020304" pitchFamily="18" charset="0"/>
                      </a:endParaRPr>
                    </a:p>
                  </a:txBody>
                  <a:tcPr marL="2534" marR="2534" marT="253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AE9E"/>
                    </a:solidFill>
                  </a:tcPr>
                </a:tc>
                <a:tc>
                  <a:txBody>
                    <a:bodyPr/>
                    <a:lstStyle/>
                    <a:p>
                      <a:pPr>
                        <a:lnSpc>
                          <a:spcPct val="107000"/>
                        </a:lnSpc>
                        <a:spcAft>
                          <a:spcPts val="800"/>
                        </a:spcAft>
                      </a:pPr>
                      <a:r>
                        <a:rPr lang="en-GB" sz="1400" b="1" dirty="0">
                          <a:solidFill>
                            <a:schemeClr val="bg1"/>
                          </a:solidFill>
                          <a:effectLst/>
                          <a:latin typeface="Franklin Gothic Book" panose="020B0503020102020204" pitchFamily="34" charset="0"/>
                          <a:ea typeface="Calibri" panose="020F0502020204030204" pitchFamily="34" charset="0"/>
                          <a:cs typeface="Times New Roman" panose="02020603050405020304" pitchFamily="18" charset="0"/>
                        </a:rPr>
                        <a:t>Features implemented in the pilot</a:t>
                      </a:r>
                      <a:endParaRPr lang="es-ES" sz="1400" dirty="0">
                        <a:solidFill>
                          <a:schemeClr val="bg1"/>
                        </a:solidFill>
                        <a:effectLst/>
                        <a:latin typeface="Franklin Gothic Book" panose="020B0503020102020204" pitchFamily="34" charset="0"/>
                        <a:ea typeface="Calibri" panose="020F0502020204030204" pitchFamily="34" charset="0"/>
                        <a:cs typeface="Times New Roman" panose="02020603050405020304" pitchFamily="18" charset="0"/>
                      </a:endParaRPr>
                    </a:p>
                  </a:txBody>
                  <a:tcPr marL="2534" marR="2534" marT="253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AE9E"/>
                    </a:solidFill>
                  </a:tcPr>
                </a:tc>
                <a:extLst>
                  <a:ext uri="{0D108BD9-81ED-4DB2-BD59-A6C34878D82A}">
                    <a16:rowId xmlns="" xmlns:a16="http://schemas.microsoft.com/office/drawing/2014/main" val="10000"/>
                  </a:ext>
                </a:extLst>
              </a:tr>
              <a:tr h="293888">
                <a:tc>
                  <a:txBody>
                    <a:bodyPr/>
                    <a:lstStyle/>
                    <a:p>
                      <a:pPr>
                        <a:lnSpc>
                          <a:spcPct val="107000"/>
                        </a:lnSpc>
                        <a:spcAft>
                          <a:spcPts val="800"/>
                        </a:spcAft>
                      </a:pPr>
                      <a:r>
                        <a:rPr lang="en-GB" sz="1400" b="1" dirty="0">
                          <a:effectLst/>
                          <a:latin typeface="Franklin Gothic Book" panose="020B0503020102020204" pitchFamily="34" charset="0"/>
                          <a:ea typeface="Calibri" panose="020F0502020204030204" pitchFamily="34" charset="0"/>
                          <a:cs typeface="Times New Roman" panose="02020603050405020304" pitchFamily="18" charset="0"/>
                        </a:rPr>
                        <a:t>eEvaluation – for no auction</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3175" marR="3175" marT="317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2CAE7"/>
                    </a:solidFill>
                  </a:tcPr>
                </a:tc>
                <a:tc>
                  <a:txBody>
                    <a:bodyPr/>
                    <a:lstStyle/>
                    <a:p>
                      <a:pPr marL="342900" lvl="0" indent="-342900">
                        <a:lnSpc>
                          <a:spcPct val="107000"/>
                        </a:lnSpc>
                        <a:spcAft>
                          <a:spcPts val="0"/>
                        </a:spcAft>
                        <a:buFont typeface="Symbol" panose="05050102010706020507" pitchFamily="18" charset="2"/>
                        <a:buChar char=""/>
                      </a:pP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It implements </a:t>
                      </a:r>
                      <a:r>
                        <a:rPr lang="en-GB" sz="1400" b="1" dirty="0">
                          <a:effectLst/>
                          <a:latin typeface="Franklin Gothic Book" panose="020B0503020102020204" pitchFamily="34" charset="0"/>
                          <a:ea typeface="Calibri" panose="020F0502020204030204" pitchFamily="34" charset="0"/>
                          <a:cs typeface="Times New Roman" panose="02020603050405020304" pitchFamily="18" charset="0"/>
                        </a:rPr>
                        <a:t>different types of evaluation</a:t>
                      </a: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 </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1) Price ranking – automated ranking by lowest price in electronic reverse auction; </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2) Price ranking – automated ranking by lowest price from Tender Form when electronic auction is not used for evaluation; </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Courier New" panose="02070309020205020404" pitchFamily="49" charset="0"/>
                        <a:buChar char="o"/>
                      </a:pP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3) Price and other criteria with technical scoring –offline evaluation by tender committee is reported by procurement officer to the system by filling in evaluation forms and uploading scans of hard copy documents signed by tender committee; </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4) Lowest cost ranking with value inputs by supplier in Tender Form, when no auction is used – automated ranking by sum of cost components from Tender Form </a:t>
                      </a:r>
                      <a:r>
                        <a:rPr lang="en-GB" sz="1400" dirty="0">
                          <a:solidFill>
                            <a:srgbClr val="00539B"/>
                          </a:solidFill>
                          <a:effectLst/>
                          <a:latin typeface="Franklin Gothic Book" panose="020B0503020102020204" pitchFamily="34" charset="0"/>
                          <a:ea typeface="Calibri" panose="020F0502020204030204" pitchFamily="34" charset="0"/>
                          <a:cs typeface="Times New Roman" panose="02020603050405020304" pitchFamily="18" charset="0"/>
                        </a:rPr>
                        <a:t>– UNDER DEVELOPMENT</a:t>
                      </a:r>
                      <a:endParaRPr lang="es-ES" sz="1400" dirty="0">
                        <a:solidFill>
                          <a:srgbClr val="00539B"/>
                        </a:solidFill>
                        <a:effectLst/>
                        <a:latin typeface="Franklin Gothic Book" panose="020B050302010202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5) Price and other criteria with value inputs by supplier in Tender Form, when no auction is used - automated ranking by sum of values from Tender Form </a:t>
                      </a:r>
                      <a:r>
                        <a:rPr lang="en-GB" sz="1400" dirty="0">
                          <a:solidFill>
                            <a:srgbClr val="00539B"/>
                          </a:solidFill>
                          <a:effectLst/>
                          <a:latin typeface="Franklin Gothic Book" panose="020B0503020102020204" pitchFamily="34" charset="0"/>
                          <a:ea typeface="Calibri" panose="020F0502020204030204" pitchFamily="34" charset="0"/>
                          <a:cs typeface="Times New Roman" panose="02020603050405020304" pitchFamily="18" charset="0"/>
                        </a:rPr>
                        <a:t>– UNDER DEVELOPMENT</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Courier New" panose="02070309020205020404" pitchFamily="49" charset="0"/>
                        <a:buChar char="o"/>
                      </a:pP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6) Price and other </a:t>
                      </a:r>
                      <a:r>
                        <a:rPr lang="en-GB" sz="1400" kern="1200" dirty="0">
                          <a:solidFill>
                            <a:schemeClr val="tx1"/>
                          </a:solidFill>
                          <a:effectLst/>
                          <a:latin typeface="Franklin Gothic Book" panose="020B0503020102020204" pitchFamily="34" charset="0"/>
                          <a:ea typeface="Calibri" panose="020F0502020204030204" pitchFamily="34" charset="0"/>
                          <a:cs typeface="Times New Roman" panose="02020603050405020304" pitchFamily="18" charset="0"/>
                        </a:rPr>
                        <a:t>criteria</a:t>
                      </a: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 with value inputs by supplier during electronic auction – automated evaluation of price and other criteria </a:t>
                      </a:r>
                      <a:r>
                        <a:rPr lang="en-GB" sz="1400" dirty="0">
                          <a:solidFill>
                            <a:srgbClr val="00539B"/>
                          </a:solidFill>
                          <a:effectLst/>
                          <a:latin typeface="Franklin Gothic Book" panose="020B0503020102020204" pitchFamily="34" charset="0"/>
                          <a:ea typeface="Calibri" panose="020F0502020204030204" pitchFamily="34" charset="0"/>
                          <a:cs typeface="Times New Roman" panose="02020603050405020304" pitchFamily="18" charset="0"/>
                        </a:rPr>
                        <a:t>– UNDER DEVELOPMENT</a:t>
                      </a:r>
                      <a:endParaRPr lang="es-ES" sz="1400" dirty="0">
                        <a:solidFill>
                          <a:srgbClr val="00539B"/>
                        </a:solidFill>
                        <a:effectLst/>
                        <a:latin typeface="Franklin Gothic Book" panose="020B0503020102020204" pitchFamily="34" charset="0"/>
                        <a:ea typeface="Calibri" panose="020F0502020204030204" pitchFamily="34" charset="0"/>
                        <a:cs typeface="Times New Roman" panose="02020603050405020304" pitchFamily="18" charset="0"/>
                      </a:endParaRPr>
                    </a:p>
                  </a:txBody>
                  <a:tcPr marL="36195" marR="3619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 xmlns:a16="http://schemas.microsoft.com/office/drawing/2014/main" val="10001"/>
                  </a:ext>
                </a:extLst>
              </a:tr>
              <a:tr h="293888">
                <a:tc>
                  <a:txBody>
                    <a:bodyPr/>
                    <a:lstStyle/>
                    <a:p>
                      <a:pPr>
                        <a:lnSpc>
                          <a:spcPct val="107000"/>
                        </a:lnSpc>
                        <a:spcAft>
                          <a:spcPts val="800"/>
                        </a:spcAft>
                      </a:pPr>
                      <a:r>
                        <a:rPr lang="en-GB" sz="1400" b="1" dirty="0">
                          <a:effectLst/>
                          <a:latin typeface="Franklin Gothic Book" panose="020B0503020102020204" pitchFamily="34" charset="0"/>
                          <a:ea typeface="Calibri" panose="020F0502020204030204" pitchFamily="34" charset="0"/>
                          <a:cs typeface="Times New Roman" panose="02020603050405020304" pitchFamily="18" charset="0"/>
                        </a:rPr>
                        <a:t>eComplaint</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3175" marR="3175" marT="317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2CAE7"/>
                    </a:solidFill>
                  </a:tcPr>
                </a:tc>
                <a:tc>
                  <a:txBody>
                    <a:bodyPr/>
                    <a:lstStyle/>
                    <a:p>
                      <a:pPr marL="342900" lvl="0" indent="-342900">
                        <a:lnSpc>
                          <a:spcPct val="107000"/>
                        </a:lnSpc>
                        <a:spcAft>
                          <a:spcPts val="0"/>
                        </a:spcAft>
                        <a:buFont typeface="Symbol" panose="05050102010706020507" pitchFamily="18" charset="2"/>
                        <a:buChar char=""/>
                      </a:pPr>
                      <a:r>
                        <a:rPr lang="en-GB" sz="1400" b="1" dirty="0">
                          <a:effectLst/>
                          <a:latin typeface="Franklin Gothic Book" panose="020B0503020102020204" pitchFamily="34" charset="0"/>
                          <a:ea typeface="Calibri" panose="020F0502020204030204" pitchFamily="34" charset="0"/>
                          <a:cs typeface="Times New Roman" panose="02020603050405020304" pitchFamily="18" charset="0"/>
                        </a:rPr>
                        <a:t>Enforced standstill period</a:t>
                      </a: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 after publication of notice of award</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GB" sz="1400" b="1" dirty="0">
                          <a:effectLst/>
                          <a:latin typeface="Franklin Gothic Book" panose="020B0503020102020204" pitchFamily="34" charset="0"/>
                          <a:ea typeface="Calibri" panose="020F0502020204030204" pitchFamily="34" charset="0"/>
                          <a:cs typeface="Times New Roman" panose="02020603050405020304" pitchFamily="18" charset="0"/>
                        </a:rPr>
                        <a:t>Reported complaint received</a:t>
                      </a: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 during standstill period needs to trigger automated suspension of procedure</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GB" sz="1400" b="1" dirty="0">
                          <a:effectLst/>
                          <a:latin typeface="Franklin Gothic Book" panose="020B0503020102020204" pitchFamily="34" charset="0"/>
                          <a:ea typeface="Calibri" panose="020F0502020204030204" pitchFamily="34" charset="0"/>
                          <a:cs typeface="Times New Roman" panose="02020603050405020304" pitchFamily="18" charset="0"/>
                        </a:rPr>
                        <a:t>Decision on complaint </a:t>
                      </a: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reported to the system should </a:t>
                      </a:r>
                      <a:r>
                        <a:rPr lang="en-GB" sz="1400" b="1" dirty="0">
                          <a:effectLst/>
                          <a:latin typeface="Franklin Gothic Book" panose="020B0503020102020204" pitchFamily="34" charset="0"/>
                          <a:ea typeface="Calibri" panose="020F0502020204030204" pitchFamily="34" charset="0"/>
                          <a:cs typeface="Times New Roman" panose="02020603050405020304" pitchFamily="18" charset="0"/>
                        </a:rPr>
                        <a:t>automatically</a:t>
                      </a: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 release procedure from suspension</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36195" marR="3619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 xmlns:a16="http://schemas.microsoft.com/office/drawing/2014/main" val="10002"/>
                  </a:ext>
                </a:extLst>
              </a:tr>
              <a:tr h="293888">
                <a:tc>
                  <a:txBody>
                    <a:bodyPr/>
                    <a:lstStyle/>
                    <a:p>
                      <a:pPr>
                        <a:lnSpc>
                          <a:spcPct val="107000"/>
                        </a:lnSpc>
                        <a:spcAft>
                          <a:spcPts val="800"/>
                        </a:spcAft>
                      </a:pPr>
                      <a:r>
                        <a:rPr lang="en-GB" sz="1400" b="1">
                          <a:effectLst/>
                          <a:latin typeface="Franklin Gothic Book" panose="020B0503020102020204" pitchFamily="34" charset="0"/>
                          <a:ea typeface="Calibri" panose="020F0502020204030204" pitchFamily="34" charset="0"/>
                          <a:cs typeface="Times New Roman" panose="02020603050405020304" pitchFamily="18" charset="0"/>
                        </a:rPr>
                        <a:t>eRegistration</a:t>
                      </a:r>
                      <a:endParaRPr lang="es-ES" sz="140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3175" marR="3175" marT="317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2CAE7"/>
                    </a:solidFill>
                  </a:tcPr>
                </a:tc>
                <a:tc>
                  <a:txBody>
                    <a:bodyPr/>
                    <a:lstStyle/>
                    <a:p>
                      <a:pPr marL="342900" lvl="0" indent="-342900">
                        <a:lnSpc>
                          <a:spcPct val="107000"/>
                        </a:lnSpc>
                        <a:spcAft>
                          <a:spcPts val="800"/>
                        </a:spcAft>
                        <a:buFont typeface="Symbol" panose="05050102010706020507" pitchFamily="18" charset="2"/>
                        <a:buChar char=""/>
                      </a:pP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Registration of users in the MTender system (through NEPPs) and update profile information</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36195" marR="3619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217906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6206675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3523"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spcAft>
                <a:spcPts val="600"/>
              </a:spcAft>
            </a:pPr>
            <a:endParaRPr lang="en-GB"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3" name="Date Placeholder 2"/>
          <p:cNvSpPr>
            <a:spLocks noGrp="1"/>
          </p:cNvSpPr>
          <p:nvPr>
            <p:ph type="dt" sz="half" idx="2"/>
          </p:nvPr>
        </p:nvSpPr>
        <p:spPr/>
        <p:txBody>
          <a:bodyPr/>
          <a:lstStyle/>
          <a:p>
            <a:fld id="{CEEAA64A-77BF-4CD9-9978-9F0EF99393D0}" type="datetime3">
              <a:rPr lang="en-GB" smtClean="0"/>
              <a:t>7 July, 2020</a:t>
            </a:fld>
            <a:endParaRPr lang="en-GB" dirty="0"/>
          </a:p>
        </p:txBody>
      </p:sp>
      <p:sp>
        <p:nvSpPr>
          <p:cNvPr id="5" name="Slide Number Placeholder 4"/>
          <p:cNvSpPr>
            <a:spLocks noGrp="1"/>
          </p:cNvSpPr>
          <p:nvPr>
            <p:ph type="sldNum" sz="quarter" idx="4"/>
          </p:nvPr>
        </p:nvSpPr>
        <p:spPr/>
        <p:txBody>
          <a:bodyPr/>
          <a:lstStyle/>
          <a:p>
            <a:fld id="{71F9F866-B438-9445-8D9F-1F8FF6608833}" type="slidenum">
              <a:rPr lang="en-GB" smtClean="0"/>
              <a:pPr/>
              <a:t>7</a:t>
            </a:fld>
            <a:endParaRPr lang="en-GB" dirty="0"/>
          </a:p>
        </p:txBody>
      </p:sp>
      <p:sp>
        <p:nvSpPr>
          <p:cNvPr id="10" name="4 Título"/>
          <p:cNvSpPr>
            <a:spLocks noGrp="1"/>
          </p:cNvSpPr>
          <p:nvPr>
            <p:ph type="title"/>
          </p:nvPr>
        </p:nvSpPr>
        <p:spPr>
          <a:xfrm>
            <a:off x="574673" y="101405"/>
            <a:ext cx="6985001" cy="617733"/>
          </a:xfrm>
        </p:spPr>
        <p:txBody>
          <a:bodyPr>
            <a:normAutofit/>
          </a:bodyPr>
          <a:lstStyle/>
          <a:p>
            <a:r>
              <a:rPr lang="en-US" dirty="0"/>
              <a:t>Session objective</a:t>
            </a:r>
          </a:p>
        </p:txBody>
      </p:sp>
      <p:sp>
        <p:nvSpPr>
          <p:cNvPr id="12" name="7 Rectángulo redondeado"/>
          <p:cNvSpPr/>
          <p:nvPr/>
        </p:nvSpPr>
        <p:spPr>
          <a:xfrm>
            <a:off x="1403585" y="1721700"/>
            <a:ext cx="7056846" cy="900000"/>
          </a:xfrm>
          <a:prstGeom prst="roundRect">
            <a:avLst/>
          </a:prstGeom>
          <a:solidFill>
            <a:srgbClr val="FFFFFF">
              <a:lumMod val="85000"/>
            </a:srgbClr>
          </a:solidFill>
          <a:ln w="3240">
            <a:noFill/>
            <a:prstDash val="dash"/>
            <a:miter lim="800000"/>
            <a:headEnd/>
            <a:tailEnd/>
          </a:ln>
          <a:effectLst/>
        </p:spPr>
        <p:txBody>
          <a:bodyPr lIns="360000" tIns="36000" rIns="108000" bIns="360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0">
              <a:spcAft>
                <a:spcPts val="2400"/>
              </a:spcAft>
              <a:defRPr/>
            </a:pPr>
            <a:r>
              <a:rPr lang="en-US" kern="0" dirty="0">
                <a:solidFill>
                  <a:schemeClr val="tx1">
                    <a:lumMod val="50000"/>
                  </a:schemeClr>
                </a:solidFill>
                <a:latin typeface="Franklin Gothic Book" panose="020B0503020102020204" pitchFamily="34" charset="0"/>
                <a:cs typeface="Arial" pitchFamily="34" charset="0"/>
              </a:rPr>
              <a:t>To</a:t>
            </a:r>
            <a:r>
              <a:rPr lang="en-US" b="1" kern="0" dirty="0">
                <a:solidFill>
                  <a:schemeClr val="tx1">
                    <a:lumMod val="50000"/>
                  </a:schemeClr>
                </a:solidFill>
                <a:latin typeface="Franklin Gothic Book" panose="020B0503020102020204" pitchFamily="34" charset="0"/>
                <a:cs typeface="Arial" pitchFamily="34" charset="0"/>
              </a:rPr>
              <a:t> present the EBRD Technical Cooperation program, including its objectives and achievements </a:t>
            </a:r>
          </a:p>
        </p:txBody>
      </p:sp>
      <p:sp>
        <p:nvSpPr>
          <p:cNvPr id="13" name="8 Elipse"/>
          <p:cNvSpPr/>
          <p:nvPr/>
        </p:nvSpPr>
        <p:spPr>
          <a:xfrm>
            <a:off x="683569" y="1883700"/>
            <a:ext cx="576000" cy="576000"/>
          </a:xfrm>
          <a:prstGeom prst="ellipse">
            <a:avLst/>
          </a:prstGeom>
          <a:solidFill>
            <a:srgbClr val="FFFFFF"/>
          </a:solidFill>
          <a:ln w="25400" cap="flat" cmpd="sng" algn="ctr">
            <a:solidFill>
              <a:srgbClr val="FFFFFF">
                <a:lumMod val="50000"/>
              </a:srgbClr>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2800" b="1" i="0" u="none" strike="noStrike" kern="0" cap="none" spc="0" normalizeH="0" baseline="0" noProof="0" dirty="0">
                <a:ln>
                  <a:noFill/>
                </a:ln>
                <a:solidFill>
                  <a:schemeClr val="accent1"/>
                </a:solidFill>
                <a:effectLst/>
                <a:uLnTx/>
                <a:uFillTx/>
                <a:latin typeface="Franklin Gothic Book" panose="020B0503020102020204" pitchFamily="34" charset="0"/>
                <a:cs typeface="Arial" panose="020B0604020202020204" pitchFamily="34" charset="0"/>
              </a:rPr>
              <a:t>1</a:t>
            </a:r>
          </a:p>
        </p:txBody>
      </p:sp>
      <p:sp>
        <p:nvSpPr>
          <p:cNvPr id="14" name="7 Rectángulo redondeado"/>
          <p:cNvSpPr/>
          <p:nvPr/>
        </p:nvSpPr>
        <p:spPr>
          <a:xfrm>
            <a:off x="1403585" y="2886262"/>
            <a:ext cx="7056846" cy="900000"/>
          </a:xfrm>
          <a:prstGeom prst="roundRect">
            <a:avLst/>
          </a:prstGeom>
          <a:solidFill>
            <a:srgbClr val="FFFFFF">
              <a:lumMod val="85000"/>
            </a:srgbClr>
          </a:solidFill>
          <a:ln w="3240">
            <a:noFill/>
            <a:prstDash val="dash"/>
            <a:miter lim="800000"/>
            <a:headEnd/>
            <a:tailEnd/>
          </a:ln>
          <a:effectLst/>
        </p:spPr>
        <p:txBody>
          <a:bodyPr lIns="360000" tIns="36000" rIns="108000" bIns="360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0">
              <a:spcAft>
                <a:spcPts val="2400"/>
              </a:spcAft>
              <a:defRPr/>
            </a:pPr>
            <a:r>
              <a:rPr lang="en-US" kern="0" dirty="0">
                <a:solidFill>
                  <a:schemeClr val="tx1">
                    <a:lumMod val="50000"/>
                  </a:schemeClr>
                </a:solidFill>
                <a:latin typeface="Franklin Gothic Book" panose="020B0503020102020204" pitchFamily="34" charset="0"/>
                <a:cs typeface="Arial" pitchFamily="34" charset="0"/>
              </a:rPr>
              <a:t>To</a:t>
            </a:r>
            <a:r>
              <a:rPr lang="en-US" b="1" kern="0" dirty="0">
                <a:solidFill>
                  <a:schemeClr val="tx1">
                    <a:lumMod val="50000"/>
                  </a:schemeClr>
                </a:solidFill>
                <a:latin typeface="Franklin Gothic Book" panose="020B0503020102020204" pitchFamily="34" charset="0"/>
                <a:cs typeface="Arial" pitchFamily="34" charset="0"/>
              </a:rPr>
              <a:t> present the roadmap of the EBRD Technical Cooperation and the main outputs </a:t>
            </a:r>
          </a:p>
        </p:txBody>
      </p:sp>
      <p:sp>
        <p:nvSpPr>
          <p:cNvPr id="15" name="8 Elipse"/>
          <p:cNvSpPr/>
          <p:nvPr/>
        </p:nvSpPr>
        <p:spPr>
          <a:xfrm>
            <a:off x="683569" y="3048262"/>
            <a:ext cx="576000" cy="576000"/>
          </a:xfrm>
          <a:prstGeom prst="ellipse">
            <a:avLst/>
          </a:prstGeom>
          <a:solidFill>
            <a:srgbClr val="FFFFFF"/>
          </a:solidFill>
          <a:ln w="25400" cap="flat" cmpd="sng" algn="ctr">
            <a:solidFill>
              <a:srgbClr val="FFFFFF">
                <a:lumMod val="50000"/>
              </a:srgbClr>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2800" b="1" kern="0" dirty="0">
                <a:solidFill>
                  <a:schemeClr val="accent1"/>
                </a:solidFill>
                <a:latin typeface="Franklin Gothic Book" panose="020B0503020102020204" pitchFamily="34" charset="0"/>
                <a:cs typeface="Arial" panose="020B0604020202020204" pitchFamily="34" charset="0"/>
              </a:rPr>
              <a:t>2</a:t>
            </a:r>
            <a:endParaRPr kumimoji="0" lang="es-ES" sz="2800" b="1" i="0" u="none" strike="noStrike" kern="0" cap="none" spc="0" normalizeH="0" baseline="0" noProof="0" dirty="0">
              <a:ln>
                <a:noFill/>
              </a:ln>
              <a:solidFill>
                <a:schemeClr val="accent1"/>
              </a:solidFill>
              <a:effectLst/>
              <a:uLnTx/>
              <a:uFillTx/>
              <a:latin typeface="Franklin Gothic Book" panose="020B0503020102020204" pitchFamily="34" charset="0"/>
              <a:cs typeface="Arial" panose="020B0604020202020204" pitchFamily="34" charset="0"/>
            </a:endParaRPr>
          </a:p>
        </p:txBody>
      </p:sp>
      <p:sp>
        <p:nvSpPr>
          <p:cNvPr id="16" name="7 Rectángulo redondeado"/>
          <p:cNvSpPr/>
          <p:nvPr/>
        </p:nvSpPr>
        <p:spPr>
          <a:xfrm>
            <a:off x="1403585" y="4150986"/>
            <a:ext cx="7056846" cy="900000"/>
          </a:xfrm>
          <a:prstGeom prst="roundRect">
            <a:avLst/>
          </a:prstGeom>
          <a:solidFill>
            <a:srgbClr val="FFFFFF">
              <a:lumMod val="85000"/>
            </a:srgbClr>
          </a:solidFill>
          <a:ln w="3240">
            <a:noFill/>
            <a:prstDash val="dash"/>
            <a:miter lim="800000"/>
            <a:headEnd/>
            <a:tailEnd/>
          </a:ln>
          <a:effectLst/>
        </p:spPr>
        <p:txBody>
          <a:bodyPr lIns="360000" tIns="36000" rIns="108000" bIns="360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0">
              <a:spcAft>
                <a:spcPts val="2400"/>
              </a:spcAft>
              <a:defRPr/>
            </a:pPr>
            <a:r>
              <a:rPr lang="en-US" kern="0" dirty="0">
                <a:solidFill>
                  <a:schemeClr val="tx1">
                    <a:lumMod val="50000"/>
                  </a:schemeClr>
                </a:solidFill>
                <a:latin typeface="Franklin Gothic Book" panose="020B0503020102020204" pitchFamily="34" charset="0"/>
                <a:cs typeface="Arial" pitchFamily="34" charset="0"/>
              </a:rPr>
              <a:t>To</a:t>
            </a:r>
            <a:r>
              <a:rPr lang="en-US" b="1" kern="0" dirty="0">
                <a:solidFill>
                  <a:schemeClr val="tx1">
                    <a:lumMod val="50000"/>
                  </a:schemeClr>
                </a:solidFill>
                <a:latin typeface="Franklin Gothic Book" panose="020B0503020102020204" pitchFamily="34" charset="0"/>
                <a:cs typeface="Arial" pitchFamily="34" charset="0"/>
              </a:rPr>
              <a:t> present the EBRD TC teams and relevant stakeholders </a:t>
            </a:r>
          </a:p>
        </p:txBody>
      </p:sp>
      <p:sp>
        <p:nvSpPr>
          <p:cNvPr id="17" name="8 Elipse"/>
          <p:cNvSpPr/>
          <p:nvPr/>
        </p:nvSpPr>
        <p:spPr>
          <a:xfrm>
            <a:off x="683569" y="4312986"/>
            <a:ext cx="576000" cy="576000"/>
          </a:xfrm>
          <a:prstGeom prst="ellipse">
            <a:avLst/>
          </a:prstGeom>
          <a:solidFill>
            <a:srgbClr val="FFFFFF"/>
          </a:solidFill>
          <a:ln w="25400" cap="flat" cmpd="sng" algn="ctr">
            <a:solidFill>
              <a:srgbClr val="FFFFFF">
                <a:lumMod val="50000"/>
              </a:srgbClr>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2800" b="1" i="0" u="none" strike="noStrike" kern="0" cap="none" spc="0" normalizeH="0" baseline="0" noProof="0" dirty="0">
                <a:ln>
                  <a:noFill/>
                </a:ln>
                <a:solidFill>
                  <a:schemeClr val="accent1"/>
                </a:solidFill>
                <a:effectLst/>
                <a:uLnTx/>
                <a:uFillTx/>
                <a:latin typeface="Franklin Gothic Book" panose="020B0503020102020204" pitchFamily="34" charset="0"/>
                <a:cs typeface="Arial" panose="020B0604020202020204" pitchFamily="34" charset="0"/>
              </a:rPr>
              <a:t>3</a:t>
            </a:r>
          </a:p>
        </p:txBody>
      </p:sp>
    </p:spTree>
    <p:extLst>
      <p:ext uri="{BB962C8B-B14F-4D97-AF65-F5344CB8AC3E}">
        <p14:creationId xmlns:p14="http://schemas.microsoft.com/office/powerpoint/2010/main" val="17808722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7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1947"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7" name="Rectángulo 6"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algn="ctr"/>
            <a:endParaRPr lang="en-GB"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35" name="4 Título"/>
          <p:cNvSpPr>
            <a:spLocks noGrp="1"/>
          </p:cNvSpPr>
          <p:nvPr>
            <p:ph type="title"/>
          </p:nvPr>
        </p:nvSpPr>
        <p:spPr/>
        <p:txBody>
          <a:bodyPr>
            <a:noAutofit/>
          </a:bodyPr>
          <a:lstStyle/>
          <a:p>
            <a:r>
              <a:rPr lang="en-GB" dirty="0"/>
              <a:t>MTender</a:t>
            </a:r>
            <a:endParaRPr lang="en-GB" sz="2000" dirty="0">
              <a:solidFill>
                <a:schemeClr val="accent2"/>
              </a:solidFill>
            </a:endParaRPr>
          </a:p>
        </p:txBody>
      </p:sp>
      <p:sp>
        <p:nvSpPr>
          <p:cNvPr id="6" name="5 Marcador de número de diapositiva"/>
          <p:cNvSpPr>
            <a:spLocks noGrp="1"/>
          </p:cNvSpPr>
          <p:nvPr>
            <p:ph type="sldNum" sz="quarter" idx="4"/>
          </p:nvPr>
        </p:nvSpPr>
        <p:spPr/>
        <p:txBody>
          <a:bodyPr/>
          <a:lstStyle/>
          <a:p>
            <a:fld id="{71F9F866-B438-9445-8D9F-1F8FF6608833}" type="slidenum">
              <a:rPr lang="en-GB" smtClean="0">
                <a:solidFill>
                  <a:srgbClr val="00539B"/>
                </a:solidFill>
              </a:rPr>
              <a:pPr/>
              <a:t>70</a:t>
            </a:fld>
            <a:endParaRPr lang="en-GB" dirty="0">
              <a:solidFill>
                <a:srgbClr val="00539B"/>
              </a:solidFill>
            </a:endParaRPr>
          </a:p>
        </p:txBody>
      </p:sp>
      <p:sp>
        <p:nvSpPr>
          <p:cNvPr id="16" name="4 Título"/>
          <p:cNvSpPr txBox="1">
            <a:spLocks/>
          </p:cNvSpPr>
          <p:nvPr/>
        </p:nvSpPr>
        <p:spPr>
          <a:xfrm>
            <a:off x="619125" y="260648"/>
            <a:ext cx="6391275" cy="635000"/>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endParaRPr lang="en-GB" sz="2000" dirty="0">
              <a:solidFill>
                <a:srgbClr val="00AE9E"/>
              </a:solidFill>
            </a:endParaRPr>
          </a:p>
        </p:txBody>
      </p:sp>
      <p:sp>
        <p:nvSpPr>
          <p:cNvPr id="9" name="TextBox 8"/>
          <p:cNvSpPr txBox="1"/>
          <p:nvPr/>
        </p:nvSpPr>
        <p:spPr>
          <a:xfrm>
            <a:off x="574673" y="726424"/>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MTender implementation pilot - Functionalities development status</a:t>
            </a:r>
          </a:p>
        </p:txBody>
      </p:sp>
      <p:sp>
        <p:nvSpPr>
          <p:cNvPr id="17" name="Date Placeholder 2"/>
          <p:cNvSpPr>
            <a:spLocks noGrp="1"/>
          </p:cNvSpPr>
          <p:nvPr>
            <p:ph type="dt" sz="half" idx="2"/>
          </p:nvPr>
        </p:nvSpPr>
        <p:spPr>
          <a:xfrm>
            <a:off x="719136" y="6480000"/>
            <a:ext cx="1871664" cy="378000"/>
          </a:xfrm>
        </p:spPr>
        <p:txBody>
          <a:bodyPr/>
          <a:lstStyle/>
          <a:p>
            <a:fld id="{574535A4-1B93-420F-B233-AA3E86F5082E}" type="datetime3">
              <a:rPr lang="en-GB" smtClean="0">
                <a:solidFill>
                  <a:srgbClr val="00539B"/>
                </a:solidFill>
              </a:rPr>
              <a:t>7 July, 2020</a:t>
            </a:fld>
            <a:endParaRPr lang="en-GB" dirty="0">
              <a:solidFill>
                <a:srgbClr val="00539B"/>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818255110"/>
              </p:ext>
            </p:extLst>
          </p:nvPr>
        </p:nvGraphicFramePr>
        <p:xfrm>
          <a:off x="328613" y="1135063"/>
          <a:ext cx="8486775" cy="5009799"/>
        </p:xfrm>
        <a:graphic>
          <a:graphicData uri="http://schemas.openxmlformats.org/drawingml/2006/table">
            <a:tbl>
              <a:tblPr/>
              <a:tblGrid>
                <a:gridCol w="1323975">
                  <a:extLst>
                    <a:ext uri="{9D8B030D-6E8A-4147-A177-3AD203B41FA5}">
                      <a16:colId xmlns="" xmlns:a16="http://schemas.microsoft.com/office/drawing/2014/main" val="20000"/>
                    </a:ext>
                  </a:extLst>
                </a:gridCol>
                <a:gridCol w="7162800">
                  <a:extLst>
                    <a:ext uri="{9D8B030D-6E8A-4147-A177-3AD203B41FA5}">
                      <a16:colId xmlns="" xmlns:a16="http://schemas.microsoft.com/office/drawing/2014/main" val="20001"/>
                    </a:ext>
                  </a:extLst>
                </a:gridCol>
              </a:tblGrid>
              <a:tr h="293888">
                <a:tc>
                  <a:txBody>
                    <a:bodyPr/>
                    <a:lstStyle/>
                    <a:p>
                      <a:pPr>
                        <a:lnSpc>
                          <a:spcPct val="107000"/>
                        </a:lnSpc>
                        <a:spcAft>
                          <a:spcPts val="800"/>
                        </a:spcAft>
                      </a:pPr>
                      <a:r>
                        <a:rPr lang="en-GB" sz="1400" b="1" dirty="0">
                          <a:solidFill>
                            <a:schemeClr val="bg1"/>
                          </a:solidFill>
                          <a:effectLst/>
                          <a:latin typeface="Franklin Gothic Book" panose="020B0503020102020204" pitchFamily="34" charset="0"/>
                          <a:ea typeface="Calibri" panose="020F0502020204030204" pitchFamily="34" charset="0"/>
                          <a:cs typeface="Times New Roman" panose="02020603050405020304" pitchFamily="18" charset="0"/>
                        </a:rPr>
                        <a:t>Functionality</a:t>
                      </a:r>
                      <a:endParaRPr lang="es-ES" sz="1400" dirty="0">
                        <a:solidFill>
                          <a:schemeClr val="bg1"/>
                        </a:solidFill>
                        <a:effectLst/>
                        <a:latin typeface="Franklin Gothic Book" panose="020B0503020102020204" pitchFamily="34" charset="0"/>
                        <a:ea typeface="Calibri" panose="020F0502020204030204" pitchFamily="34" charset="0"/>
                        <a:cs typeface="Times New Roman" panose="02020603050405020304" pitchFamily="18" charset="0"/>
                      </a:endParaRPr>
                    </a:p>
                  </a:txBody>
                  <a:tcPr marL="2534" marR="2534" marT="253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AE9E"/>
                    </a:solidFill>
                  </a:tcPr>
                </a:tc>
                <a:tc>
                  <a:txBody>
                    <a:bodyPr/>
                    <a:lstStyle/>
                    <a:p>
                      <a:pPr>
                        <a:lnSpc>
                          <a:spcPct val="107000"/>
                        </a:lnSpc>
                        <a:spcAft>
                          <a:spcPts val="800"/>
                        </a:spcAft>
                      </a:pPr>
                      <a:r>
                        <a:rPr lang="en-GB" sz="1400" b="1" dirty="0">
                          <a:solidFill>
                            <a:schemeClr val="bg1"/>
                          </a:solidFill>
                          <a:effectLst/>
                          <a:latin typeface="Franklin Gothic Book" panose="020B0503020102020204" pitchFamily="34" charset="0"/>
                          <a:ea typeface="Calibri" panose="020F0502020204030204" pitchFamily="34" charset="0"/>
                          <a:cs typeface="Times New Roman" panose="02020603050405020304" pitchFamily="18" charset="0"/>
                        </a:rPr>
                        <a:t>Features implemented in the pilot</a:t>
                      </a:r>
                      <a:endParaRPr lang="es-ES" sz="1400" dirty="0">
                        <a:solidFill>
                          <a:schemeClr val="bg1"/>
                        </a:solidFill>
                        <a:effectLst/>
                        <a:latin typeface="Franklin Gothic Book" panose="020B0503020102020204" pitchFamily="34" charset="0"/>
                        <a:ea typeface="Calibri" panose="020F0502020204030204" pitchFamily="34" charset="0"/>
                        <a:cs typeface="Times New Roman" panose="02020603050405020304" pitchFamily="18" charset="0"/>
                      </a:endParaRPr>
                    </a:p>
                  </a:txBody>
                  <a:tcPr marL="2534" marR="2534" marT="253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AE9E"/>
                    </a:solidFill>
                  </a:tcPr>
                </a:tc>
                <a:extLst>
                  <a:ext uri="{0D108BD9-81ED-4DB2-BD59-A6C34878D82A}">
                    <a16:rowId xmlns="" xmlns:a16="http://schemas.microsoft.com/office/drawing/2014/main" val="10000"/>
                  </a:ext>
                </a:extLst>
              </a:tr>
              <a:tr h="293888">
                <a:tc>
                  <a:txBody>
                    <a:bodyPr/>
                    <a:lstStyle/>
                    <a:p>
                      <a:pPr>
                        <a:lnSpc>
                          <a:spcPct val="107000"/>
                        </a:lnSpc>
                        <a:spcAft>
                          <a:spcPts val="800"/>
                        </a:spcAft>
                      </a:pPr>
                      <a:r>
                        <a:rPr lang="en-GB" sz="1400" b="1" dirty="0">
                          <a:effectLst/>
                          <a:latin typeface="Franklin Gothic Book" panose="020B0503020102020204" pitchFamily="34" charset="0"/>
                          <a:ea typeface="Calibri" panose="020F0502020204030204" pitchFamily="34" charset="0"/>
                          <a:cs typeface="Times New Roman" panose="02020603050405020304" pitchFamily="18" charset="0"/>
                        </a:rPr>
                        <a:t>eContract Management</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3175" marR="3175" marT="317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2CAE7"/>
                    </a:solidFill>
                  </a:tcPr>
                </a:tc>
                <a:tc>
                  <a:txBody>
                    <a:bodyPr/>
                    <a:lstStyle/>
                    <a:p>
                      <a:pPr marL="342900" lvl="0" indent="-342900">
                        <a:lnSpc>
                          <a:spcPct val="107000"/>
                        </a:lnSpc>
                        <a:spcAft>
                          <a:spcPts val="0"/>
                        </a:spcAft>
                        <a:buFont typeface="Symbol" panose="05050102010706020507" pitchFamily="18" charset="2"/>
                        <a:buChar char=""/>
                      </a:pPr>
                      <a:r>
                        <a:rPr lang="en-GB" sz="1400" b="1" dirty="0">
                          <a:effectLst/>
                          <a:latin typeface="Franklin Gothic Book" panose="020B0503020102020204" pitchFamily="34" charset="0"/>
                          <a:ea typeface="Calibri" panose="020F0502020204030204" pitchFamily="34" charset="0"/>
                          <a:cs typeface="Times New Roman" panose="02020603050405020304" pitchFamily="18" charset="0"/>
                        </a:rPr>
                        <a:t>Generating electronic contract </a:t>
                      </a: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document of contract for three types of contracts: goods, works, services, on updated contract templates from and available information on the system from completed open tender and manually imputed information, when not available on the system, </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Online signature with MSign,</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Validating budget (IBAN) with the Treasury using MConnect </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Contract performance guarantee – offline, not digitalised and not automated </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Registration of the public contract in the Treasury and public contract register </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No separate workflow for registration of changes to public contract – the Treasury requested amendments and extensions to be generated as new contracts and registered in the Treasury as a new contracts. To achieve accurate data for compliance check and financial control, the Treasury is responsible for linking original contract ID with amendment or revision ID, to create a contract record and report it back to MTender contract register. </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Generating and online signing aggregated contract for multi-lot procedures (merged contracts)</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36195" marR="3619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 xmlns:a16="http://schemas.microsoft.com/office/drawing/2014/main" val="10001"/>
                  </a:ext>
                </a:extLst>
              </a:tr>
              <a:tr h="293888">
                <a:tc>
                  <a:txBody>
                    <a:bodyPr/>
                    <a:lstStyle/>
                    <a:p>
                      <a:pPr>
                        <a:lnSpc>
                          <a:spcPct val="107000"/>
                        </a:lnSpc>
                        <a:spcAft>
                          <a:spcPts val="800"/>
                        </a:spcAft>
                      </a:pPr>
                      <a:r>
                        <a:rPr lang="en-GB" sz="1400" b="1" dirty="0">
                          <a:effectLst/>
                          <a:latin typeface="Franklin Gothic Book" panose="020B0503020102020204" pitchFamily="34" charset="0"/>
                          <a:ea typeface="Calibri" panose="020F0502020204030204" pitchFamily="34" charset="0"/>
                          <a:cs typeface="Times New Roman" panose="02020603050405020304" pitchFamily="18" charset="0"/>
                        </a:rPr>
                        <a:t>eAuthentication</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3175" marR="3175" marT="317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2CAE7"/>
                    </a:solidFill>
                  </a:tcPr>
                </a:tc>
                <a:tc>
                  <a:txBody>
                    <a:bodyPr/>
                    <a:lstStyle/>
                    <a:p>
                      <a:pPr marL="342900" lvl="0" indent="-342900">
                        <a:lnSpc>
                          <a:spcPct val="107000"/>
                        </a:lnSpc>
                        <a:spcAft>
                          <a:spcPts val="800"/>
                        </a:spcAft>
                        <a:buFont typeface="Symbol" panose="05050102010706020507" pitchFamily="18" charset="2"/>
                        <a:buChar char=""/>
                      </a:pPr>
                      <a:r>
                        <a:rPr lang="en-GB" sz="1400" b="1" dirty="0">
                          <a:effectLst/>
                          <a:latin typeface="Franklin Gothic Book" panose="020B0503020102020204" pitchFamily="34" charset="0"/>
                          <a:ea typeface="Calibri" panose="020F0502020204030204" pitchFamily="34" charset="0"/>
                          <a:cs typeface="Times New Roman" panose="02020603050405020304" pitchFamily="18" charset="0"/>
                        </a:rPr>
                        <a:t>Authentication of users </a:t>
                      </a: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in the MTender system (through NEPPs) once their credentials are provided</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36195" marR="3619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 xmlns:a16="http://schemas.microsoft.com/office/drawing/2014/main" val="10002"/>
                  </a:ext>
                </a:extLst>
              </a:tr>
              <a:tr h="293888">
                <a:tc>
                  <a:txBody>
                    <a:bodyPr/>
                    <a:lstStyle/>
                    <a:p>
                      <a:pPr>
                        <a:lnSpc>
                          <a:spcPct val="107000"/>
                        </a:lnSpc>
                        <a:spcAft>
                          <a:spcPts val="800"/>
                        </a:spcAft>
                      </a:pPr>
                      <a:r>
                        <a:rPr lang="en-GB" sz="1400" b="1">
                          <a:effectLst/>
                          <a:latin typeface="Franklin Gothic Book" panose="020B0503020102020204" pitchFamily="34" charset="0"/>
                          <a:ea typeface="Calibri" panose="020F0502020204030204" pitchFamily="34" charset="0"/>
                          <a:cs typeface="Times New Roman" panose="02020603050405020304" pitchFamily="18" charset="0"/>
                        </a:rPr>
                        <a:t>eNotification</a:t>
                      </a:r>
                      <a:endParaRPr lang="es-ES" sz="140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3175" marR="3175" marT="317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2CAE7"/>
                    </a:solidFill>
                  </a:tcPr>
                </a:tc>
                <a:tc>
                  <a:txBody>
                    <a:bodyPr/>
                    <a:lstStyle/>
                    <a:p>
                      <a:pPr marL="342900" lvl="0" indent="-342900">
                        <a:lnSpc>
                          <a:spcPct val="107000"/>
                        </a:lnSpc>
                        <a:spcAft>
                          <a:spcPts val="800"/>
                        </a:spcAft>
                        <a:buFont typeface="Symbol" panose="05050102010706020507" pitchFamily="18" charset="2"/>
                        <a:buChar char=""/>
                      </a:pPr>
                      <a:r>
                        <a:rPr lang="en-GB" sz="1400" b="1" dirty="0">
                          <a:effectLst/>
                          <a:latin typeface="Franklin Gothic Book" panose="020B0503020102020204" pitchFamily="34" charset="0"/>
                          <a:ea typeface="Calibri" panose="020F0502020204030204" pitchFamily="34" charset="0"/>
                          <a:cs typeface="Times New Roman" panose="02020603050405020304" pitchFamily="18" charset="0"/>
                        </a:rPr>
                        <a:t>Receive notifications </a:t>
                      </a: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based on events occurring in the system (through NEPPs).</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36195" marR="3619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 xmlns:a16="http://schemas.microsoft.com/office/drawing/2014/main" val="10003"/>
                  </a:ext>
                </a:extLst>
              </a:tr>
              <a:tr h="293888">
                <a:tc>
                  <a:txBody>
                    <a:bodyPr/>
                    <a:lstStyle/>
                    <a:p>
                      <a:pPr>
                        <a:lnSpc>
                          <a:spcPct val="107000"/>
                        </a:lnSpc>
                        <a:spcAft>
                          <a:spcPts val="800"/>
                        </a:spcAft>
                      </a:pPr>
                      <a:r>
                        <a:rPr lang="en-GB" sz="1400" b="1">
                          <a:effectLst/>
                          <a:latin typeface="Franklin Gothic Book" panose="020B0503020102020204" pitchFamily="34" charset="0"/>
                          <a:ea typeface="Calibri" panose="020F0502020204030204" pitchFamily="34" charset="0"/>
                          <a:cs typeface="Times New Roman" panose="02020603050405020304" pitchFamily="18" charset="0"/>
                        </a:rPr>
                        <a:t>eInvoicing</a:t>
                      </a:r>
                      <a:endParaRPr lang="es-ES" sz="140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3175" marR="3175" marT="317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2CAE7"/>
                    </a:solidFill>
                  </a:tcPr>
                </a:tc>
                <a:tc>
                  <a:txBody>
                    <a:bodyPr/>
                    <a:lstStyle/>
                    <a:p>
                      <a:pPr marL="342900" lvl="0" indent="-342900">
                        <a:lnSpc>
                          <a:spcPct val="107000"/>
                        </a:lnSpc>
                        <a:spcAft>
                          <a:spcPts val="800"/>
                        </a:spcAft>
                        <a:buFont typeface="Symbol" panose="05050102010706020507" pitchFamily="18" charset="2"/>
                        <a:buChar char=""/>
                      </a:pPr>
                      <a:r>
                        <a:rPr lang="en-GB" sz="1400" dirty="0">
                          <a:effectLst/>
                          <a:latin typeface="Franklin Gothic Book" panose="020B0503020102020204" pitchFamily="34" charset="0"/>
                          <a:ea typeface="Calibri" panose="020F0502020204030204" pitchFamily="34" charset="0"/>
                          <a:cs typeface="Times New Roman" panose="02020603050405020304" pitchFamily="18" charset="0"/>
                        </a:rPr>
                        <a:t>Out of scope of the pilot</a:t>
                      </a:r>
                      <a:endParaRPr lang="es-E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36195" marR="3619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4084172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7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668"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7" name="Rectángulo 6"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algn="ctr"/>
            <a:endParaRPr lang="en-GB"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35" name="4 Título"/>
          <p:cNvSpPr>
            <a:spLocks noGrp="1"/>
          </p:cNvSpPr>
          <p:nvPr>
            <p:ph type="title"/>
          </p:nvPr>
        </p:nvSpPr>
        <p:spPr/>
        <p:txBody>
          <a:bodyPr>
            <a:noAutofit/>
          </a:bodyPr>
          <a:lstStyle/>
          <a:p>
            <a:r>
              <a:rPr lang="en-GB" dirty="0"/>
              <a:t>MTender</a:t>
            </a:r>
            <a:endParaRPr lang="en-GB" sz="2000" dirty="0">
              <a:solidFill>
                <a:schemeClr val="accent2"/>
              </a:solidFill>
            </a:endParaRPr>
          </a:p>
        </p:txBody>
      </p:sp>
      <p:sp>
        <p:nvSpPr>
          <p:cNvPr id="6" name="5 Marcador de número de diapositiva"/>
          <p:cNvSpPr>
            <a:spLocks noGrp="1"/>
          </p:cNvSpPr>
          <p:nvPr>
            <p:ph type="sldNum" sz="quarter" idx="4"/>
          </p:nvPr>
        </p:nvSpPr>
        <p:spPr/>
        <p:txBody>
          <a:bodyPr/>
          <a:lstStyle/>
          <a:p>
            <a:fld id="{71F9F866-B438-9445-8D9F-1F8FF6608833}" type="slidenum">
              <a:rPr lang="en-GB" smtClean="0">
                <a:solidFill>
                  <a:srgbClr val="00539B"/>
                </a:solidFill>
              </a:rPr>
              <a:pPr/>
              <a:t>71</a:t>
            </a:fld>
            <a:endParaRPr lang="en-GB" dirty="0">
              <a:solidFill>
                <a:srgbClr val="00539B"/>
              </a:solidFill>
            </a:endParaRPr>
          </a:p>
        </p:txBody>
      </p:sp>
      <p:sp>
        <p:nvSpPr>
          <p:cNvPr id="16" name="4 Título"/>
          <p:cNvSpPr txBox="1">
            <a:spLocks/>
          </p:cNvSpPr>
          <p:nvPr/>
        </p:nvSpPr>
        <p:spPr>
          <a:xfrm>
            <a:off x="619125" y="260648"/>
            <a:ext cx="6391275" cy="635000"/>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endParaRPr lang="en-GB" sz="2000" dirty="0">
              <a:solidFill>
                <a:srgbClr val="00AE9E"/>
              </a:solidFill>
            </a:endParaRPr>
          </a:p>
        </p:txBody>
      </p:sp>
      <p:sp>
        <p:nvSpPr>
          <p:cNvPr id="9" name="TextBox 8"/>
          <p:cNvSpPr txBox="1"/>
          <p:nvPr/>
        </p:nvSpPr>
        <p:spPr>
          <a:xfrm>
            <a:off x="574673" y="726424"/>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On-going pilot development</a:t>
            </a:r>
          </a:p>
        </p:txBody>
      </p:sp>
      <p:sp>
        <p:nvSpPr>
          <p:cNvPr id="17" name="Date Placeholder 2"/>
          <p:cNvSpPr>
            <a:spLocks noGrp="1"/>
          </p:cNvSpPr>
          <p:nvPr>
            <p:ph type="dt" sz="half" idx="2"/>
          </p:nvPr>
        </p:nvSpPr>
        <p:spPr>
          <a:xfrm>
            <a:off x="719136" y="6480000"/>
            <a:ext cx="1871664" cy="378000"/>
          </a:xfrm>
        </p:spPr>
        <p:txBody>
          <a:bodyPr/>
          <a:lstStyle/>
          <a:p>
            <a:fld id="{574535A4-1B93-420F-B233-AA3E86F5082E}" type="datetime3">
              <a:rPr lang="en-GB" smtClean="0">
                <a:solidFill>
                  <a:srgbClr val="00539B"/>
                </a:solidFill>
              </a:rPr>
              <a:t>7 July, 2020</a:t>
            </a:fld>
            <a:endParaRPr lang="en-GB" dirty="0">
              <a:solidFill>
                <a:srgbClr val="00539B"/>
              </a:solidFill>
            </a:endParaRPr>
          </a:p>
        </p:txBody>
      </p:sp>
      <p:sp>
        <p:nvSpPr>
          <p:cNvPr id="21" name="Rectangle 20"/>
          <p:cNvSpPr/>
          <p:nvPr/>
        </p:nvSpPr>
        <p:spPr>
          <a:xfrm>
            <a:off x="250400" y="1125015"/>
            <a:ext cx="8772671" cy="584775"/>
          </a:xfrm>
          <a:prstGeom prst="rect">
            <a:avLst/>
          </a:prstGeom>
        </p:spPr>
        <p:txBody>
          <a:bodyPr wrap="square">
            <a:spAutoFit/>
          </a:bodyPr>
          <a:lstStyle/>
          <a:p>
            <a:r>
              <a:rPr lang="en-GB" sz="1600" dirty="0">
                <a:solidFill>
                  <a:srgbClr val="000000"/>
                </a:solidFill>
                <a:latin typeface="Franklin Gothic Book" panose="020B0503020102020204" pitchFamily="34" charset="0"/>
                <a:cs typeface="Calibri" panose="020F0502020204030204" pitchFamily="34" charset="0"/>
              </a:rPr>
              <a:t>The following functionalities are currently being developed and will be deployed in the sandbox environment of </a:t>
            </a:r>
            <a:r>
              <a:rPr lang="en-GB" sz="1600" b="1" dirty="0">
                <a:solidFill>
                  <a:srgbClr val="00AE9E"/>
                </a:solidFill>
                <a:latin typeface="Franklin Gothic Book" panose="020B0503020102020204" pitchFamily="34" charset="0"/>
                <a:cs typeface="Calibri" panose="020F0502020204030204" pitchFamily="34" charset="0"/>
              </a:rPr>
              <a:t>MTender</a:t>
            </a:r>
            <a:r>
              <a:rPr lang="en-GB" sz="1600" dirty="0">
                <a:solidFill>
                  <a:srgbClr val="000000"/>
                </a:solidFill>
                <a:latin typeface="Franklin Gothic Book" panose="020B0503020102020204" pitchFamily="34" charset="0"/>
                <a:cs typeface="Calibri" panose="020F0502020204030204" pitchFamily="34" charset="0"/>
              </a:rPr>
              <a:t> by the end of 2019</a:t>
            </a:r>
          </a:p>
        </p:txBody>
      </p:sp>
      <p:grpSp>
        <p:nvGrpSpPr>
          <p:cNvPr id="5" name="Group 4"/>
          <p:cNvGrpSpPr/>
          <p:nvPr/>
        </p:nvGrpSpPr>
        <p:grpSpPr>
          <a:xfrm>
            <a:off x="1006207" y="1708856"/>
            <a:ext cx="7542600" cy="720000"/>
            <a:chOff x="1184007" y="2000956"/>
            <a:chExt cx="7542600" cy="720000"/>
          </a:xfrm>
        </p:grpSpPr>
        <p:sp>
          <p:nvSpPr>
            <p:cNvPr id="18" name="Rectangle 17"/>
            <p:cNvSpPr/>
            <p:nvPr/>
          </p:nvSpPr>
          <p:spPr>
            <a:xfrm>
              <a:off x="1886607" y="2000956"/>
              <a:ext cx="6840000" cy="720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600"/>
                </a:spcAft>
              </a:pPr>
              <a:r>
                <a:rPr lang="en-GB" sz="1600" b="1" dirty="0">
                  <a:solidFill>
                    <a:schemeClr val="tx1">
                      <a:lumMod val="50000"/>
                    </a:schemeClr>
                  </a:solidFill>
                  <a:latin typeface="Franklin Gothic Book" panose="020B0503020102020204" pitchFamily="34" charset="0"/>
                </a:rPr>
                <a:t>Offline procedures</a:t>
              </a:r>
            </a:p>
          </p:txBody>
        </p:sp>
        <p:sp>
          <p:nvSpPr>
            <p:cNvPr id="4" name="Oval 3"/>
            <p:cNvSpPr/>
            <p:nvPr/>
          </p:nvSpPr>
          <p:spPr>
            <a:xfrm>
              <a:off x="1184007" y="2102734"/>
              <a:ext cx="540000" cy="54000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sz="1600" b="1" i="1" dirty="0">
                  <a:latin typeface="Franklin Gothic Book" panose="020B0503020102020204" pitchFamily="34" charset="0"/>
                </a:rPr>
                <a:t>1</a:t>
              </a:r>
            </a:p>
          </p:txBody>
        </p:sp>
      </p:grpSp>
      <p:grpSp>
        <p:nvGrpSpPr>
          <p:cNvPr id="31" name="Group 30"/>
          <p:cNvGrpSpPr/>
          <p:nvPr/>
        </p:nvGrpSpPr>
        <p:grpSpPr>
          <a:xfrm>
            <a:off x="1006207" y="4876120"/>
            <a:ext cx="7542600" cy="720000"/>
            <a:chOff x="1184007" y="5168220"/>
            <a:chExt cx="7542600" cy="720000"/>
          </a:xfrm>
        </p:grpSpPr>
        <p:sp>
          <p:nvSpPr>
            <p:cNvPr id="19" name="Rectangle 18"/>
            <p:cNvSpPr/>
            <p:nvPr/>
          </p:nvSpPr>
          <p:spPr>
            <a:xfrm>
              <a:off x="1886607" y="5168220"/>
              <a:ext cx="6840000" cy="720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600"/>
                </a:spcAft>
              </a:pPr>
              <a:r>
                <a:rPr lang="en-GB" sz="1600" b="1" dirty="0">
                  <a:solidFill>
                    <a:schemeClr val="tx1">
                      <a:lumMod val="50000"/>
                    </a:schemeClr>
                  </a:solidFill>
                  <a:latin typeface="Franklin Gothic Book" panose="020B0503020102020204" pitchFamily="34" charset="0"/>
                </a:rPr>
                <a:t>GPA procedure,  </a:t>
              </a:r>
              <a:r>
                <a:rPr lang="en-GB" sz="1600" dirty="0">
                  <a:solidFill>
                    <a:schemeClr val="tx1">
                      <a:lumMod val="50000"/>
                    </a:schemeClr>
                  </a:solidFill>
                  <a:latin typeface="Franklin Gothic Book" panose="020B0503020102020204" pitchFamily="34" charset="0"/>
                </a:rPr>
                <a:t>including restricted tender</a:t>
              </a:r>
            </a:p>
          </p:txBody>
        </p:sp>
        <p:sp>
          <p:nvSpPr>
            <p:cNvPr id="27" name="Oval 26"/>
            <p:cNvSpPr/>
            <p:nvPr/>
          </p:nvSpPr>
          <p:spPr>
            <a:xfrm>
              <a:off x="1184007" y="5258220"/>
              <a:ext cx="540000" cy="54000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sz="1600" b="1" i="1" dirty="0">
                  <a:latin typeface="Franklin Gothic Book" panose="020B0503020102020204" pitchFamily="34" charset="0"/>
                </a:rPr>
                <a:t>5</a:t>
              </a:r>
            </a:p>
          </p:txBody>
        </p:sp>
      </p:grpSp>
      <p:sp>
        <p:nvSpPr>
          <p:cNvPr id="33" name="Rectangle 32"/>
          <p:cNvSpPr/>
          <p:nvPr/>
        </p:nvSpPr>
        <p:spPr>
          <a:xfrm>
            <a:off x="3619500" y="1968500"/>
            <a:ext cx="808036" cy="241300"/>
          </a:xfrm>
          <a:prstGeom prst="rect">
            <a:avLst/>
          </a:prstGeom>
          <a:solidFill>
            <a:srgbClr val="00AE9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b="1" dirty="0">
                <a:latin typeface="Franklin Gothic Book" panose="020B0503020102020204" pitchFamily="34" charset="0"/>
              </a:rPr>
              <a:t>Pilot 2</a:t>
            </a:r>
          </a:p>
        </p:txBody>
      </p:sp>
      <p:grpSp>
        <p:nvGrpSpPr>
          <p:cNvPr id="34" name="Group 33"/>
          <p:cNvGrpSpPr/>
          <p:nvPr/>
        </p:nvGrpSpPr>
        <p:grpSpPr>
          <a:xfrm>
            <a:off x="1006207" y="2500672"/>
            <a:ext cx="7542600" cy="720000"/>
            <a:chOff x="1006207" y="2500672"/>
            <a:chExt cx="7542600" cy="720000"/>
          </a:xfrm>
        </p:grpSpPr>
        <p:grpSp>
          <p:nvGrpSpPr>
            <p:cNvPr id="10" name="Group 9"/>
            <p:cNvGrpSpPr/>
            <p:nvPr/>
          </p:nvGrpSpPr>
          <p:grpSpPr>
            <a:xfrm>
              <a:off x="1006207" y="2500672"/>
              <a:ext cx="7542600" cy="720000"/>
              <a:chOff x="1184007" y="2792772"/>
              <a:chExt cx="7542600" cy="720000"/>
            </a:xfrm>
          </p:grpSpPr>
          <p:sp>
            <p:nvSpPr>
              <p:cNvPr id="3" name="Rectangle 2"/>
              <p:cNvSpPr/>
              <p:nvPr/>
            </p:nvSpPr>
            <p:spPr>
              <a:xfrm>
                <a:off x="1886607" y="2792772"/>
                <a:ext cx="6840000" cy="720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600"/>
                  </a:spcAft>
                </a:pPr>
                <a:r>
                  <a:rPr lang="en-GB" sz="1600" b="1" dirty="0">
                    <a:solidFill>
                      <a:schemeClr val="tx1">
                        <a:lumMod val="50000"/>
                      </a:schemeClr>
                    </a:solidFill>
                    <a:latin typeface="Franklin Gothic Book" panose="020B0503020102020204" pitchFamily="34" charset="0"/>
                  </a:rPr>
                  <a:t>Document workflow </a:t>
                </a:r>
                <a:r>
                  <a:rPr lang="en-GB" sz="1600" dirty="0">
                    <a:solidFill>
                      <a:schemeClr val="tx1">
                        <a:lumMod val="50000"/>
                      </a:schemeClr>
                    </a:solidFill>
                    <a:latin typeface="Franklin Gothic Book" panose="020B0503020102020204" pitchFamily="34" charset="0"/>
                  </a:rPr>
                  <a:t>management</a:t>
                </a:r>
              </a:p>
            </p:txBody>
          </p:sp>
          <p:sp>
            <p:nvSpPr>
              <p:cNvPr id="23" name="Oval 22"/>
              <p:cNvSpPr/>
              <p:nvPr/>
            </p:nvSpPr>
            <p:spPr>
              <a:xfrm>
                <a:off x="1184007" y="2882772"/>
                <a:ext cx="540000" cy="54000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sz="1600" b="1" i="1" dirty="0">
                    <a:latin typeface="Franklin Gothic Book" panose="020B0503020102020204" pitchFamily="34" charset="0"/>
                  </a:rPr>
                  <a:t>2</a:t>
                </a:r>
              </a:p>
            </p:txBody>
          </p:sp>
        </p:grpSp>
        <p:sp>
          <p:nvSpPr>
            <p:cNvPr id="36" name="Rectangle 35"/>
            <p:cNvSpPr/>
            <p:nvPr/>
          </p:nvSpPr>
          <p:spPr>
            <a:xfrm>
              <a:off x="5096857" y="2740022"/>
              <a:ext cx="808036" cy="241300"/>
            </a:xfrm>
            <a:prstGeom prst="rect">
              <a:avLst/>
            </a:prstGeom>
            <a:solidFill>
              <a:srgbClr val="00AE9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b="1" dirty="0">
                  <a:latin typeface="Franklin Gothic Book" panose="020B0503020102020204" pitchFamily="34" charset="0"/>
                </a:rPr>
                <a:t>Pilot 2</a:t>
              </a:r>
            </a:p>
          </p:txBody>
        </p:sp>
      </p:grpSp>
      <p:grpSp>
        <p:nvGrpSpPr>
          <p:cNvPr id="38" name="Group 37"/>
          <p:cNvGrpSpPr/>
          <p:nvPr/>
        </p:nvGrpSpPr>
        <p:grpSpPr>
          <a:xfrm>
            <a:off x="1006207" y="3292488"/>
            <a:ext cx="7946618" cy="720000"/>
            <a:chOff x="1006207" y="3292488"/>
            <a:chExt cx="7946618" cy="720000"/>
          </a:xfrm>
        </p:grpSpPr>
        <p:grpSp>
          <p:nvGrpSpPr>
            <p:cNvPr id="29" name="Group 28"/>
            <p:cNvGrpSpPr/>
            <p:nvPr/>
          </p:nvGrpSpPr>
          <p:grpSpPr>
            <a:xfrm>
              <a:off x="1006207" y="3292488"/>
              <a:ext cx="7542600" cy="720000"/>
              <a:chOff x="1184007" y="3584588"/>
              <a:chExt cx="7542600" cy="720000"/>
            </a:xfrm>
          </p:grpSpPr>
          <p:sp>
            <p:nvSpPr>
              <p:cNvPr id="14" name="Rectangle 13"/>
              <p:cNvSpPr/>
              <p:nvPr/>
            </p:nvSpPr>
            <p:spPr>
              <a:xfrm>
                <a:off x="1886607" y="3584588"/>
                <a:ext cx="6840000" cy="720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600"/>
                  </a:spcAft>
                </a:pPr>
                <a:r>
                  <a:rPr lang="en-US" sz="1600" b="1" dirty="0">
                    <a:solidFill>
                      <a:schemeClr val="tx1">
                        <a:lumMod val="50000"/>
                      </a:schemeClr>
                    </a:solidFill>
                    <a:latin typeface="Franklin Gothic Book" panose="020B0503020102020204" pitchFamily="34" charset="0"/>
                  </a:rPr>
                  <a:t>Automated evaluation </a:t>
                </a:r>
                <a:r>
                  <a:rPr lang="en-US" sz="1600" dirty="0">
                    <a:solidFill>
                      <a:schemeClr val="tx1">
                        <a:lumMod val="50000"/>
                      </a:schemeClr>
                    </a:solidFill>
                    <a:latin typeface="Franklin Gothic Book" panose="020B0503020102020204" pitchFamily="34" charset="0"/>
                  </a:rPr>
                  <a:t>on non-price criteria based on supplier inputs and Automated evaluation on non-price criteria for the scoring of the tender committee</a:t>
                </a:r>
                <a:endParaRPr lang="en-GB" sz="1600" dirty="0">
                  <a:solidFill>
                    <a:schemeClr val="tx1">
                      <a:lumMod val="50000"/>
                    </a:schemeClr>
                  </a:solidFill>
                  <a:latin typeface="Franklin Gothic Book" panose="020B0503020102020204" pitchFamily="34" charset="0"/>
                </a:endParaRPr>
              </a:p>
            </p:txBody>
          </p:sp>
          <p:sp>
            <p:nvSpPr>
              <p:cNvPr id="24" name="Oval 23"/>
              <p:cNvSpPr/>
              <p:nvPr/>
            </p:nvSpPr>
            <p:spPr>
              <a:xfrm>
                <a:off x="1184007" y="3674588"/>
                <a:ext cx="540000" cy="54000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sz="1600" b="1" i="1" dirty="0">
                    <a:latin typeface="Franklin Gothic Book" panose="020B0503020102020204" pitchFamily="34" charset="0"/>
                  </a:rPr>
                  <a:t>3</a:t>
                </a:r>
              </a:p>
            </p:txBody>
          </p:sp>
        </p:grpSp>
        <p:sp>
          <p:nvSpPr>
            <p:cNvPr id="37" name="Rectangle 36"/>
            <p:cNvSpPr/>
            <p:nvPr/>
          </p:nvSpPr>
          <p:spPr>
            <a:xfrm>
              <a:off x="8144789" y="3531838"/>
              <a:ext cx="808036" cy="241300"/>
            </a:xfrm>
            <a:prstGeom prst="rect">
              <a:avLst/>
            </a:prstGeom>
            <a:solidFill>
              <a:srgbClr val="00AE9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b="1" dirty="0">
                  <a:latin typeface="Franklin Gothic Book" panose="020B0503020102020204" pitchFamily="34" charset="0"/>
                </a:rPr>
                <a:t>Pilot 2</a:t>
              </a:r>
            </a:p>
          </p:txBody>
        </p:sp>
      </p:grpSp>
      <p:grpSp>
        <p:nvGrpSpPr>
          <p:cNvPr id="40" name="Group 39"/>
          <p:cNvGrpSpPr/>
          <p:nvPr/>
        </p:nvGrpSpPr>
        <p:grpSpPr>
          <a:xfrm>
            <a:off x="1006207" y="4084304"/>
            <a:ext cx="7946618" cy="720000"/>
            <a:chOff x="1006207" y="4084304"/>
            <a:chExt cx="7946618" cy="720000"/>
          </a:xfrm>
        </p:grpSpPr>
        <p:grpSp>
          <p:nvGrpSpPr>
            <p:cNvPr id="30" name="Group 29"/>
            <p:cNvGrpSpPr/>
            <p:nvPr/>
          </p:nvGrpSpPr>
          <p:grpSpPr>
            <a:xfrm>
              <a:off x="1006207" y="4084304"/>
              <a:ext cx="7542600" cy="720000"/>
              <a:chOff x="1184007" y="4376404"/>
              <a:chExt cx="7542600" cy="720000"/>
            </a:xfrm>
          </p:grpSpPr>
          <p:sp>
            <p:nvSpPr>
              <p:cNvPr id="15" name="Rectangle 14"/>
              <p:cNvSpPr/>
              <p:nvPr/>
            </p:nvSpPr>
            <p:spPr>
              <a:xfrm>
                <a:off x="1886607" y="4376404"/>
                <a:ext cx="6840000" cy="720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600"/>
                  </a:spcAft>
                </a:pPr>
                <a:r>
                  <a:rPr lang="en-GB" sz="1600" b="1" dirty="0">
                    <a:solidFill>
                      <a:schemeClr val="tx1">
                        <a:lumMod val="50000"/>
                      </a:schemeClr>
                    </a:solidFill>
                    <a:latin typeface="Franklin Gothic Book" panose="020B0503020102020204" pitchFamily="34" charset="0"/>
                  </a:rPr>
                  <a:t>Multi-criteria eAuction</a:t>
                </a:r>
                <a:r>
                  <a:rPr lang="en-GB" sz="1600" dirty="0">
                    <a:solidFill>
                      <a:schemeClr val="tx1">
                        <a:lumMod val="50000"/>
                      </a:schemeClr>
                    </a:solidFill>
                    <a:latin typeface="Franklin Gothic Book" panose="020B0503020102020204" pitchFamily="34" charset="0"/>
                  </a:rPr>
                  <a:t>, which covers not only price but also other criteria</a:t>
                </a:r>
              </a:p>
            </p:txBody>
          </p:sp>
          <p:sp>
            <p:nvSpPr>
              <p:cNvPr id="25" name="Oval 24"/>
              <p:cNvSpPr/>
              <p:nvPr/>
            </p:nvSpPr>
            <p:spPr>
              <a:xfrm>
                <a:off x="1184007" y="4466404"/>
                <a:ext cx="540000" cy="54000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sz="1600" b="1" i="1" dirty="0">
                    <a:latin typeface="Franklin Gothic Book" panose="020B0503020102020204" pitchFamily="34" charset="0"/>
                  </a:rPr>
                  <a:t>4</a:t>
                </a:r>
              </a:p>
            </p:txBody>
          </p:sp>
        </p:grpSp>
        <p:sp>
          <p:nvSpPr>
            <p:cNvPr id="39" name="Rectangle 38"/>
            <p:cNvSpPr/>
            <p:nvPr/>
          </p:nvSpPr>
          <p:spPr>
            <a:xfrm>
              <a:off x="8144789" y="4358588"/>
              <a:ext cx="808036" cy="241300"/>
            </a:xfrm>
            <a:prstGeom prst="rect">
              <a:avLst/>
            </a:prstGeom>
            <a:solidFill>
              <a:srgbClr val="00AE9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b="1" dirty="0">
                  <a:latin typeface="Franklin Gothic Book" panose="020B0503020102020204" pitchFamily="34" charset="0"/>
                </a:rPr>
                <a:t>Pilot 2</a:t>
              </a:r>
            </a:p>
          </p:txBody>
        </p:sp>
      </p:grpSp>
      <p:sp>
        <p:nvSpPr>
          <p:cNvPr id="41" name="Rectangle 40"/>
          <p:cNvSpPr/>
          <p:nvPr/>
        </p:nvSpPr>
        <p:spPr>
          <a:xfrm>
            <a:off x="5904893" y="5115470"/>
            <a:ext cx="808036" cy="241300"/>
          </a:xfrm>
          <a:prstGeom prst="rect">
            <a:avLst/>
          </a:prstGeom>
          <a:solidFill>
            <a:srgbClr val="00AE9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b="1" dirty="0">
                <a:latin typeface="Franklin Gothic Book" panose="020B0503020102020204" pitchFamily="34" charset="0"/>
              </a:rPr>
              <a:t>Pilot 3</a:t>
            </a:r>
          </a:p>
        </p:txBody>
      </p:sp>
    </p:spTree>
    <p:extLst>
      <p:ext uri="{BB962C8B-B14F-4D97-AF65-F5344CB8AC3E}">
        <p14:creationId xmlns:p14="http://schemas.microsoft.com/office/powerpoint/2010/main" val="125807954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1254"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spcAft>
                <a:spcPts val="600"/>
              </a:spcAft>
            </a:pPr>
            <a:endParaRPr lang="en-GB"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1"/>
          <p:cNvSpPr>
            <a:spLocks noGrp="1"/>
          </p:cNvSpPr>
          <p:nvPr>
            <p:ph type="title"/>
          </p:nvPr>
        </p:nvSpPr>
        <p:spPr/>
        <p:txBody>
          <a:bodyPr/>
          <a:lstStyle/>
          <a:p>
            <a:r>
              <a:rPr lang="en-GB" dirty="0"/>
              <a:t>MTender impact and results</a:t>
            </a:r>
          </a:p>
        </p:txBody>
      </p:sp>
      <p:sp>
        <p:nvSpPr>
          <p:cNvPr id="3" name="Date Placeholder 2"/>
          <p:cNvSpPr>
            <a:spLocks noGrp="1"/>
          </p:cNvSpPr>
          <p:nvPr>
            <p:ph type="dt" sz="half" idx="2"/>
          </p:nvPr>
        </p:nvSpPr>
        <p:spPr/>
        <p:txBody>
          <a:bodyPr/>
          <a:lstStyle/>
          <a:p>
            <a:fld id="{751D970A-7293-42EB-830D-905A78CA0B9E}" type="datetime3">
              <a:rPr lang="en-GB" smtClean="0">
                <a:latin typeface="Franklin Gothic Book" panose="020B0503020102020204" pitchFamily="34" charset="0"/>
              </a:rPr>
              <a:t>7 July, 2020</a:t>
            </a:fld>
            <a:endParaRPr lang="en-GB" dirty="0">
              <a:latin typeface="Franklin Gothic Book" panose="020B0503020102020204" pitchFamily="34" charset="0"/>
            </a:endParaRPr>
          </a:p>
        </p:txBody>
      </p:sp>
      <p:sp>
        <p:nvSpPr>
          <p:cNvPr id="5" name="Slide Number Placeholder 4"/>
          <p:cNvSpPr>
            <a:spLocks noGrp="1"/>
          </p:cNvSpPr>
          <p:nvPr>
            <p:ph type="sldNum" sz="quarter" idx="4"/>
          </p:nvPr>
        </p:nvSpPr>
        <p:spPr/>
        <p:txBody>
          <a:bodyPr/>
          <a:lstStyle/>
          <a:p>
            <a:fld id="{71F9F866-B438-9445-8D9F-1F8FF6608833}" type="slidenum">
              <a:rPr lang="en-GB" smtClean="0">
                <a:latin typeface="Franklin Gothic Book" panose="020B0503020102020204" pitchFamily="34" charset="0"/>
              </a:rPr>
              <a:pPr/>
              <a:t>72</a:t>
            </a:fld>
            <a:endParaRPr lang="en-GB" dirty="0">
              <a:latin typeface="Franklin Gothic Book" panose="020B0503020102020204" pitchFamily="34" charset="0"/>
            </a:endParaRPr>
          </a:p>
        </p:txBody>
      </p:sp>
      <p:sp>
        <p:nvSpPr>
          <p:cNvPr id="10" name="Marcador de texto 2"/>
          <p:cNvSpPr txBox="1">
            <a:spLocks/>
          </p:cNvSpPr>
          <p:nvPr/>
        </p:nvSpPr>
        <p:spPr>
          <a:xfrm>
            <a:off x="3166253" y="4568812"/>
            <a:ext cx="1355086" cy="457200"/>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lang="en-US" sz="1200" b="1" kern="1200" spc="300" dirty="0" smtClean="0">
                <a:solidFill>
                  <a:schemeClr val="tx1">
                    <a:lumMod val="65000"/>
                    <a:lumOff val="35000"/>
                  </a:schemeClr>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dirty="0">
                <a:solidFill>
                  <a:schemeClr val="accent1"/>
                </a:solidFill>
                <a:latin typeface="Franklin Gothic Book" panose="020B0503020102020204" pitchFamily="34" charset="0"/>
                <a:cs typeface="Calibri" panose="020F0502020204030204" pitchFamily="34" charset="0"/>
              </a:rPr>
              <a:t>580,000</a:t>
            </a:r>
          </a:p>
        </p:txBody>
      </p:sp>
      <p:grpSp>
        <p:nvGrpSpPr>
          <p:cNvPr id="11" name="Grupo 14"/>
          <p:cNvGrpSpPr/>
          <p:nvPr/>
        </p:nvGrpSpPr>
        <p:grpSpPr>
          <a:xfrm>
            <a:off x="528408" y="4024069"/>
            <a:ext cx="1708724" cy="1369377"/>
            <a:chOff x="94508" y="2891369"/>
            <a:chExt cx="1708724" cy="1369377"/>
          </a:xfrm>
        </p:grpSpPr>
        <p:sp>
          <p:nvSpPr>
            <p:cNvPr id="13" name="40 CuadroTexto"/>
            <p:cNvSpPr txBox="1"/>
            <p:nvPr/>
          </p:nvSpPr>
          <p:spPr>
            <a:xfrm>
              <a:off x="104929" y="3737526"/>
              <a:ext cx="1698303" cy="523220"/>
            </a:xfrm>
            <a:prstGeom prst="rect">
              <a:avLst/>
            </a:prstGeom>
            <a:noFill/>
          </p:spPr>
          <p:txBody>
            <a:bodyPr wrap="square" rtlCol="0">
              <a:spAutoFit/>
            </a:bodyPr>
            <a:lstStyle/>
            <a:p>
              <a:pPr algn="ctr"/>
              <a:r>
                <a:rPr lang="en-GB" sz="1400" b="1" dirty="0">
                  <a:solidFill>
                    <a:prstClr val="black">
                      <a:lumMod val="65000"/>
                      <a:lumOff val="35000"/>
                    </a:prstClr>
                  </a:solidFill>
                  <a:latin typeface="Franklin Gothic Book" panose="020B0503020102020204" pitchFamily="34" charset="0"/>
                  <a:cs typeface="Calibri" panose="020F0502020204030204" pitchFamily="34" charset="0"/>
                </a:rPr>
                <a:t>Total EBRD TC investment (in EUR)</a:t>
              </a:r>
            </a:p>
          </p:txBody>
        </p:sp>
        <p:pic>
          <p:nvPicPr>
            <p:cNvPr id="14" name="Picture 34" descr="Image result for ebrd"/>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4508" y="2891369"/>
              <a:ext cx="1636823" cy="859446"/>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2" name="15 Conector recto"/>
          <p:cNvCxnSpPr/>
          <p:nvPr/>
        </p:nvCxnSpPr>
        <p:spPr>
          <a:xfrm flipH="1">
            <a:off x="2259476" y="4813016"/>
            <a:ext cx="896356" cy="1"/>
          </a:xfrm>
          <a:prstGeom prst="line">
            <a:avLst/>
          </a:prstGeom>
          <a:ln>
            <a:solidFill>
              <a:srgbClr val="505050"/>
            </a:solidFill>
            <a:tailEnd type="oval" w="sm" len="sm"/>
          </a:ln>
        </p:spPr>
        <p:style>
          <a:lnRef idx="1">
            <a:schemeClr val="accent1"/>
          </a:lnRef>
          <a:fillRef idx="0">
            <a:schemeClr val="accent1"/>
          </a:fillRef>
          <a:effectRef idx="0">
            <a:schemeClr val="accent1"/>
          </a:effectRef>
          <a:fontRef idx="minor">
            <a:schemeClr val="tx1"/>
          </a:fontRef>
        </p:style>
      </p:cxnSp>
      <p:grpSp>
        <p:nvGrpSpPr>
          <p:cNvPr id="15" name="Grupo 35"/>
          <p:cNvGrpSpPr/>
          <p:nvPr/>
        </p:nvGrpSpPr>
        <p:grpSpPr>
          <a:xfrm>
            <a:off x="538829" y="2148889"/>
            <a:ext cx="3987466" cy="1273147"/>
            <a:chOff x="-51006" y="1432576"/>
            <a:chExt cx="3987466" cy="1273147"/>
          </a:xfrm>
        </p:grpSpPr>
        <p:sp>
          <p:nvSpPr>
            <p:cNvPr id="16" name="Marcador de texto 2"/>
            <p:cNvSpPr txBox="1">
              <a:spLocks/>
            </p:cNvSpPr>
            <p:nvPr/>
          </p:nvSpPr>
          <p:spPr>
            <a:xfrm>
              <a:off x="2581374" y="1779419"/>
              <a:ext cx="1355086" cy="457200"/>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lang="en-US" sz="1200" b="1" kern="1200" spc="300" dirty="0" smtClean="0">
                  <a:solidFill>
                    <a:schemeClr val="tx1">
                      <a:lumMod val="65000"/>
                      <a:lumOff val="35000"/>
                    </a:schemeClr>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dirty="0" err="1">
                  <a:solidFill>
                    <a:schemeClr val="accent1"/>
                  </a:solidFill>
                  <a:latin typeface="Franklin Gothic Book" panose="020B0503020102020204" pitchFamily="34" charset="0"/>
                  <a:cs typeface="Calibri" panose="020F0502020204030204" pitchFamily="34" charset="0"/>
                </a:rPr>
                <a:t>MCloud</a:t>
              </a:r>
              <a:r>
                <a:rPr lang="en-GB" sz="1400" dirty="0">
                  <a:solidFill>
                    <a:schemeClr val="accent1"/>
                  </a:solidFill>
                  <a:latin typeface="Franklin Gothic Book" panose="020B0503020102020204" pitchFamily="34" charset="0"/>
                  <a:cs typeface="Calibri" panose="020F0502020204030204" pitchFamily="34" charset="0"/>
                </a:rPr>
                <a:t> hosting</a:t>
              </a:r>
            </a:p>
          </p:txBody>
        </p:sp>
        <p:grpSp>
          <p:nvGrpSpPr>
            <p:cNvPr id="17" name="Grupo 13"/>
            <p:cNvGrpSpPr/>
            <p:nvPr/>
          </p:nvGrpSpPr>
          <p:grpSpPr>
            <a:xfrm>
              <a:off x="-51006" y="1432576"/>
              <a:ext cx="1690062" cy="1273147"/>
              <a:chOff x="-51006" y="1449221"/>
              <a:chExt cx="1690062" cy="1273147"/>
            </a:xfrm>
          </p:grpSpPr>
          <p:sp>
            <p:nvSpPr>
              <p:cNvPr id="19" name="40 CuadroTexto"/>
              <p:cNvSpPr txBox="1"/>
              <p:nvPr/>
            </p:nvSpPr>
            <p:spPr>
              <a:xfrm>
                <a:off x="-51006" y="2199148"/>
                <a:ext cx="1690062" cy="523220"/>
              </a:xfrm>
              <a:prstGeom prst="rect">
                <a:avLst/>
              </a:prstGeom>
              <a:noFill/>
            </p:spPr>
            <p:txBody>
              <a:bodyPr wrap="square" rtlCol="0">
                <a:spAutoFit/>
              </a:bodyPr>
              <a:lstStyle/>
              <a:p>
                <a:pPr algn="ctr"/>
                <a:r>
                  <a:rPr lang="en-GB" sz="1400" b="1" dirty="0">
                    <a:solidFill>
                      <a:prstClr val="black">
                        <a:lumMod val="65000"/>
                        <a:lumOff val="35000"/>
                      </a:prstClr>
                    </a:solidFill>
                    <a:latin typeface="Franklin Gothic Book" panose="020B0503020102020204" pitchFamily="34" charset="0"/>
                    <a:cs typeface="Calibri" panose="020F0502020204030204" pitchFamily="34" charset="0"/>
                  </a:rPr>
                  <a:t>State budget investment</a:t>
                </a:r>
              </a:p>
            </p:txBody>
          </p:sp>
          <p:pic>
            <p:nvPicPr>
              <p:cNvPr id="20" name="Imagen 8"/>
              <p:cNvPicPr>
                <a:picLocks noChangeAspect="1"/>
              </p:cNvPicPr>
              <p:nvPr/>
            </p:nvPicPr>
            <p:blipFill>
              <a:blip r:embed="rId9"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454924" y="1449221"/>
                <a:ext cx="720000" cy="720000"/>
              </a:xfrm>
              <a:prstGeom prst="rect">
                <a:avLst/>
              </a:prstGeom>
            </p:spPr>
          </p:pic>
        </p:grpSp>
        <p:cxnSp>
          <p:nvCxnSpPr>
            <p:cNvPr id="18" name="15 Conector recto"/>
            <p:cNvCxnSpPr/>
            <p:nvPr/>
          </p:nvCxnSpPr>
          <p:spPr>
            <a:xfrm flipH="1">
              <a:off x="1639056" y="2008019"/>
              <a:ext cx="896356" cy="1"/>
            </a:xfrm>
            <a:prstGeom prst="line">
              <a:avLst/>
            </a:prstGeom>
            <a:ln>
              <a:solidFill>
                <a:srgbClr val="505050"/>
              </a:solidFill>
              <a:tailEnd type="oval" w="sm" len="sm"/>
            </a:ln>
          </p:spPr>
          <p:style>
            <a:lnRef idx="1">
              <a:schemeClr val="accent1"/>
            </a:lnRef>
            <a:fillRef idx="0">
              <a:schemeClr val="accent1"/>
            </a:fillRef>
            <a:effectRef idx="0">
              <a:schemeClr val="accent1"/>
            </a:effectRef>
            <a:fontRef idx="minor">
              <a:schemeClr val="tx1"/>
            </a:fontRef>
          </p:style>
        </p:cxnSp>
      </p:grpSp>
      <p:grpSp>
        <p:nvGrpSpPr>
          <p:cNvPr id="21" name="Grupo 27"/>
          <p:cNvGrpSpPr/>
          <p:nvPr/>
        </p:nvGrpSpPr>
        <p:grpSpPr>
          <a:xfrm>
            <a:off x="4366486" y="4161843"/>
            <a:ext cx="4544185" cy="1500151"/>
            <a:chOff x="4227201" y="2864401"/>
            <a:chExt cx="4544185" cy="1500151"/>
          </a:xfrm>
        </p:grpSpPr>
        <p:sp>
          <p:nvSpPr>
            <p:cNvPr id="22" name="Marcador de texto 2"/>
            <p:cNvSpPr txBox="1">
              <a:spLocks/>
            </p:cNvSpPr>
            <p:nvPr/>
          </p:nvSpPr>
          <p:spPr>
            <a:xfrm>
              <a:off x="7422594" y="3271370"/>
              <a:ext cx="1348792" cy="457200"/>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lang="en-US" sz="1200" b="1" kern="1200" spc="300" dirty="0" smtClean="0">
                  <a:solidFill>
                    <a:schemeClr val="tx1">
                      <a:lumMod val="65000"/>
                      <a:lumOff val="35000"/>
                    </a:schemeClr>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dirty="0">
                  <a:solidFill>
                    <a:schemeClr val="accent1"/>
                  </a:solidFill>
                  <a:latin typeface="Franklin Gothic Book" panose="020B0503020102020204" pitchFamily="34" charset="0"/>
                  <a:cs typeface="Calibri" panose="020F0502020204030204" pitchFamily="34" charset="0"/>
                </a:rPr>
                <a:t>100,000</a:t>
              </a:r>
            </a:p>
          </p:txBody>
        </p:sp>
        <p:grpSp>
          <p:nvGrpSpPr>
            <p:cNvPr id="23" name="Grupo 19"/>
            <p:cNvGrpSpPr/>
            <p:nvPr/>
          </p:nvGrpSpPr>
          <p:grpSpPr>
            <a:xfrm>
              <a:off x="4227201" y="2864401"/>
              <a:ext cx="2215906" cy="1500151"/>
              <a:chOff x="5661163" y="2200364"/>
              <a:chExt cx="2215906" cy="1500151"/>
            </a:xfrm>
          </p:grpSpPr>
          <p:pic>
            <p:nvPicPr>
              <p:cNvPr id="25" name="Picture 19" descr="https://static.thenounproject.com/png/1559878-200.png"/>
              <p:cNvPicPr>
                <a:picLocks noChangeAspect="1" noChangeArrowheads="1"/>
              </p:cNvPicPr>
              <p:nvPr/>
            </p:nvPicPr>
            <p:blipFill>
              <a:blip r:embed="rId10"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28571" y="2200364"/>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26" name="40 CuadroTexto"/>
              <p:cNvSpPr txBox="1"/>
              <p:nvPr/>
            </p:nvSpPr>
            <p:spPr>
              <a:xfrm>
                <a:off x="5661163" y="2961851"/>
                <a:ext cx="2215906" cy="738664"/>
              </a:xfrm>
              <a:prstGeom prst="rect">
                <a:avLst/>
              </a:prstGeom>
              <a:noFill/>
            </p:spPr>
            <p:txBody>
              <a:bodyPr wrap="square" rtlCol="0">
                <a:spAutoFit/>
              </a:bodyPr>
              <a:lstStyle/>
              <a:p>
                <a:pPr algn="ctr"/>
                <a:r>
                  <a:rPr lang="en-GB" sz="1400" b="1" dirty="0">
                    <a:solidFill>
                      <a:prstClr val="black">
                        <a:lumMod val="65000"/>
                        <a:lumOff val="35000"/>
                      </a:prstClr>
                    </a:solidFill>
                    <a:latin typeface="Franklin Gothic Book" panose="020B0503020102020204" pitchFamily="34" charset="0"/>
                    <a:cs typeface="Calibri" panose="020F0502020204030204" pitchFamily="34" charset="0"/>
                  </a:rPr>
                  <a:t>Total other TC donors investment WNISEF, OCP, UNDP (in EUR)</a:t>
                </a:r>
              </a:p>
            </p:txBody>
          </p:sp>
        </p:grpSp>
        <p:cxnSp>
          <p:nvCxnSpPr>
            <p:cNvPr id="24" name="15 Conector recto"/>
            <p:cNvCxnSpPr/>
            <p:nvPr/>
          </p:nvCxnSpPr>
          <p:spPr>
            <a:xfrm flipH="1">
              <a:off x="6360116" y="3515573"/>
              <a:ext cx="896356" cy="1"/>
            </a:xfrm>
            <a:prstGeom prst="line">
              <a:avLst/>
            </a:prstGeom>
            <a:ln>
              <a:solidFill>
                <a:srgbClr val="505050"/>
              </a:solidFill>
              <a:tailEnd type="oval" w="sm" len="sm"/>
            </a:ln>
          </p:spPr>
          <p:style>
            <a:lnRef idx="1">
              <a:schemeClr val="accent1"/>
            </a:lnRef>
            <a:fillRef idx="0">
              <a:schemeClr val="accent1"/>
            </a:fillRef>
            <a:effectRef idx="0">
              <a:schemeClr val="accent1"/>
            </a:effectRef>
            <a:fontRef idx="minor">
              <a:schemeClr val="tx1"/>
            </a:fontRef>
          </p:style>
        </p:cxnSp>
      </p:grpSp>
      <p:grpSp>
        <p:nvGrpSpPr>
          <p:cNvPr id="27" name="Grupo 36"/>
          <p:cNvGrpSpPr/>
          <p:nvPr/>
        </p:nvGrpSpPr>
        <p:grpSpPr>
          <a:xfrm>
            <a:off x="4290382" y="1990565"/>
            <a:ext cx="4569201" cy="1479820"/>
            <a:chOff x="4069076" y="1339066"/>
            <a:chExt cx="4569201" cy="1479820"/>
          </a:xfrm>
        </p:grpSpPr>
        <p:sp>
          <p:nvSpPr>
            <p:cNvPr id="28" name="Marcador de texto 2"/>
            <p:cNvSpPr txBox="1">
              <a:spLocks/>
            </p:cNvSpPr>
            <p:nvPr/>
          </p:nvSpPr>
          <p:spPr>
            <a:xfrm>
              <a:off x="7318659" y="1791229"/>
              <a:ext cx="1319618" cy="457200"/>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lang="en-US" sz="1200" b="1" kern="1200" spc="300" dirty="0" smtClean="0">
                  <a:solidFill>
                    <a:schemeClr val="tx1">
                      <a:lumMod val="65000"/>
                      <a:lumOff val="35000"/>
                    </a:schemeClr>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dirty="0">
                  <a:solidFill>
                    <a:schemeClr val="accent1"/>
                  </a:solidFill>
                  <a:latin typeface="Franklin Gothic Book" panose="020B0503020102020204" pitchFamily="34" charset="0"/>
                  <a:cs typeface="Calibri" panose="020F0502020204030204" pitchFamily="34" charset="0"/>
                </a:rPr>
                <a:t>100,000</a:t>
              </a:r>
            </a:p>
          </p:txBody>
        </p:sp>
        <p:grpSp>
          <p:nvGrpSpPr>
            <p:cNvPr id="29" name="Grupo 23"/>
            <p:cNvGrpSpPr/>
            <p:nvPr/>
          </p:nvGrpSpPr>
          <p:grpSpPr>
            <a:xfrm>
              <a:off x="4069076" y="1339066"/>
              <a:ext cx="2407023" cy="1479820"/>
              <a:chOff x="5465925" y="951566"/>
              <a:chExt cx="2407023" cy="1479820"/>
            </a:xfrm>
          </p:grpSpPr>
          <p:sp>
            <p:nvSpPr>
              <p:cNvPr id="31" name="40 CuadroTexto"/>
              <p:cNvSpPr txBox="1"/>
              <p:nvPr/>
            </p:nvSpPr>
            <p:spPr>
              <a:xfrm>
                <a:off x="5465925" y="1692722"/>
                <a:ext cx="2407023" cy="738664"/>
              </a:xfrm>
              <a:prstGeom prst="rect">
                <a:avLst/>
              </a:prstGeom>
              <a:noFill/>
            </p:spPr>
            <p:txBody>
              <a:bodyPr wrap="square" rtlCol="0">
                <a:spAutoFit/>
              </a:bodyPr>
              <a:lstStyle/>
              <a:p>
                <a:pPr algn="ctr"/>
                <a:r>
                  <a:rPr lang="en-GB" sz="1400" b="1" dirty="0">
                    <a:solidFill>
                      <a:prstClr val="black">
                        <a:lumMod val="65000"/>
                        <a:lumOff val="35000"/>
                      </a:prstClr>
                    </a:solidFill>
                    <a:latin typeface="Franklin Gothic Book" panose="020B0503020102020204" pitchFamily="34" charset="0"/>
                    <a:cs typeface="Calibri" panose="020F0502020204030204" pitchFamily="34" charset="0"/>
                  </a:rPr>
                  <a:t>Estimated </a:t>
                </a:r>
                <a:r>
                  <a:rPr lang="en-GB" sz="1400" b="1" dirty="0" err="1">
                    <a:solidFill>
                      <a:prstClr val="black">
                        <a:lumMod val="65000"/>
                        <a:lumOff val="35000"/>
                      </a:prstClr>
                    </a:solidFill>
                    <a:latin typeface="Franklin Gothic Book" panose="020B0503020102020204" pitchFamily="34" charset="0"/>
                    <a:cs typeface="Calibri" panose="020F0502020204030204" pitchFamily="34" charset="0"/>
                  </a:rPr>
                  <a:t>MTender</a:t>
                </a:r>
                <a:r>
                  <a:rPr lang="en-GB" sz="1400" b="1" dirty="0">
                    <a:solidFill>
                      <a:prstClr val="black">
                        <a:lumMod val="65000"/>
                        <a:lumOff val="35000"/>
                      </a:prstClr>
                    </a:solidFill>
                    <a:latin typeface="Franklin Gothic Book" panose="020B0503020102020204" pitchFamily="34" charset="0"/>
                    <a:cs typeface="Calibri" panose="020F0502020204030204" pitchFamily="34" charset="0"/>
                  </a:rPr>
                  <a:t> commercial partners investment (in EUR)</a:t>
                </a:r>
              </a:p>
            </p:txBody>
          </p:sp>
          <p:pic>
            <p:nvPicPr>
              <p:cNvPr id="32" name="Picture 21" descr="https://static.thenounproject.com/png/2764094-200.png"/>
              <p:cNvPicPr>
                <a:picLocks noChangeAspect="1" noChangeArrowheads="1"/>
              </p:cNvPicPr>
              <p:nvPr/>
            </p:nvPicPr>
            <p:blipFill>
              <a:blip r:embed="rId11"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73853" y="951566"/>
                <a:ext cx="720000" cy="72000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0" name="15 Conector recto"/>
            <p:cNvCxnSpPr/>
            <p:nvPr/>
          </p:nvCxnSpPr>
          <p:spPr>
            <a:xfrm flipH="1">
              <a:off x="6261966" y="2074975"/>
              <a:ext cx="896356" cy="1"/>
            </a:xfrm>
            <a:prstGeom prst="line">
              <a:avLst/>
            </a:prstGeom>
            <a:ln>
              <a:solidFill>
                <a:srgbClr val="505050"/>
              </a:solidFill>
              <a:tailEnd type="oval" w="sm" len="sm"/>
            </a:ln>
          </p:spPr>
          <p:style>
            <a:lnRef idx="1">
              <a:schemeClr val="accent1"/>
            </a:lnRef>
            <a:fillRef idx="0">
              <a:schemeClr val="accent1"/>
            </a:fillRef>
            <a:effectRef idx="0">
              <a:schemeClr val="accent1"/>
            </a:effectRef>
            <a:fontRef idx="minor">
              <a:schemeClr val="tx1"/>
            </a:fontRef>
          </p:style>
        </p:cxnSp>
      </p:grpSp>
      <p:sp>
        <p:nvSpPr>
          <p:cNvPr id="33" name="Text Placeholder 5"/>
          <p:cNvSpPr>
            <a:spLocks noGrp="1"/>
          </p:cNvSpPr>
          <p:nvPr>
            <p:ph type="body" sz="quarter" idx="10"/>
          </p:nvPr>
        </p:nvSpPr>
        <p:spPr>
          <a:xfrm>
            <a:off x="572258" y="1412928"/>
            <a:ext cx="7999484" cy="797919"/>
          </a:xfrm>
        </p:spPr>
        <p:txBody>
          <a:bodyPr/>
          <a:lstStyle/>
          <a:p>
            <a:pPr algn="just"/>
            <a:r>
              <a:rPr lang="en-GB" dirty="0">
                <a:latin typeface="Franklin Gothic Book" panose="020B0503020102020204" pitchFamily="34" charset="0"/>
                <a:cs typeface="Calibri" panose="020F0502020204030204" pitchFamily="34" charset="0"/>
              </a:rPr>
              <a:t>The implementation of the </a:t>
            </a:r>
            <a:r>
              <a:rPr lang="en-GB" b="1" dirty="0">
                <a:solidFill>
                  <a:srgbClr val="00AE9E"/>
                </a:solidFill>
                <a:latin typeface="Franklin Gothic Book" panose="020B0503020102020204" pitchFamily="34" charset="0"/>
                <a:cs typeface="Calibri" panose="020F0502020204030204" pitchFamily="34" charset="0"/>
              </a:rPr>
              <a:t>MTender</a:t>
            </a:r>
            <a:r>
              <a:rPr lang="en-GB" dirty="0">
                <a:solidFill>
                  <a:srgbClr val="000000"/>
                </a:solidFill>
                <a:latin typeface="Franklin Gothic Book" panose="020B0503020102020204" pitchFamily="34" charset="0"/>
                <a:cs typeface="Calibri" panose="020F0502020204030204" pitchFamily="34" charset="0"/>
              </a:rPr>
              <a:t> </a:t>
            </a:r>
            <a:r>
              <a:rPr lang="en-GB" dirty="0">
                <a:latin typeface="Franklin Gothic Book" panose="020B0503020102020204" pitchFamily="34" charset="0"/>
                <a:cs typeface="Calibri" panose="020F0502020204030204" pitchFamily="34" charset="0"/>
              </a:rPr>
              <a:t>system has required </a:t>
            </a:r>
            <a:r>
              <a:rPr lang="en-GB" b="1" dirty="0">
                <a:latin typeface="Franklin Gothic Book" panose="020B0503020102020204" pitchFamily="34" charset="0"/>
                <a:cs typeface="Calibri" panose="020F0502020204030204" pitchFamily="34" charset="0"/>
              </a:rPr>
              <a:t>minimum investment </a:t>
            </a:r>
            <a:r>
              <a:rPr lang="en-GB" dirty="0">
                <a:latin typeface="Franklin Gothic Book" panose="020B0503020102020204" pitchFamily="34" charset="0"/>
                <a:cs typeface="Calibri" panose="020F0502020204030204" pitchFamily="34" charset="0"/>
              </a:rPr>
              <a:t>from the Government of the Republic of Moldova</a:t>
            </a:r>
          </a:p>
        </p:txBody>
      </p:sp>
      <p:sp>
        <p:nvSpPr>
          <p:cNvPr id="35" name="TextBox 34"/>
          <p:cNvSpPr txBox="1"/>
          <p:nvPr/>
        </p:nvSpPr>
        <p:spPr>
          <a:xfrm>
            <a:off x="574672" y="617538"/>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Cost sharing model: small investments, big returns</a:t>
            </a:r>
          </a:p>
        </p:txBody>
      </p:sp>
      <p:sp>
        <p:nvSpPr>
          <p:cNvPr id="34" name="Text Placeholder 5"/>
          <p:cNvSpPr txBox="1">
            <a:spLocks/>
          </p:cNvSpPr>
          <p:nvPr/>
        </p:nvSpPr>
        <p:spPr>
          <a:xfrm>
            <a:off x="572258" y="5858023"/>
            <a:ext cx="7999484" cy="510619"/>
          </a:xfrm>
          <a:prstGeom prst="rect">
            <a:avLst/>
          </a:prstGeom>
        </p:spPr>
        <p:txBody>
          <a:bodyPr vert="horz" lIns="0" tIns="0" rIns="0" bIns="0" rtlCol="0">
            <a:noAutofit/>
          </a:bodyPr>
          <a:lstStyle>
            <a:lvl1pPr marL="0" indent="0" algn="l" rtl="0" eaLnBrk="1" fontAlgn="base" hangingPunct="1">
              <a:lnSpc>
                <a:spcPct val="100000"/>
              </a:lnSpc>
              <a:spcBef>
                <a:spcPts val="0"/>
              </a:spcBef>
              <a:spcAft>
                <a:spcPts val="1200"/>
              </a:spcAft>
              <a:buClrTx/>
              <a:buFontTx/>
              <a:buNone/>
              <a:defRPr lang="en-US" sz="1600" kern="1200">
                <a:solidFill>
                  <a:schemeClr val="tx1">
                    <a:lumMod val="50000"/>
                  </a:schemeClr>
                </a:solidFill>
                <a:latin typeface="Franklin Gothic Book"/>
                <a:ea typeface="ＭＳ Ｐゴシック" charset="0"/>
                <a:cs typeface="Franklin Gothic Book"/>
              </a:defRPr>
            </a:lvl1pPr>
            <a:lvl2pPr marL="179388" marR="0" indent="-179388" algn="l" defTabSz="914400" rtl="0" eaLnBrk="1" fontAlgn="base" latinLnBrk="0" hangingPunct="1">
              <a:lnSpc>
                <a:spcPct val="100000"/>
              </a:lnSpc>
              <a:spcBef>
                <a:spcPts val="0"/>
              </a:spcBef>
              <a:spcAft>
                <a:spcPts val="1200"/>
              </a:spcAft>
              <a:buClr>
                <a:srgbClr val="00539B"/>
              </a:buClr>
              <a:buSzTx/>
              <a:buFont typeface="Arial" charset="0"/>
              <a:buChar char="•"/>
              <a:tabLst/>
              <a:defRPr lang="en-US" sz="1600" kern="1200">
                <a:solidFill>
                  <a:schemeClr val="tx1">
                    <a:lumMod val="50000"/>
                  </a:schemeClr>
                </a:solidFill>
                <a:latin typeface="Franklin Gothic Book"/>
                <a:ea typeface="Franklin Gothic Book"/>
                <a:cs typeface="Franklin Gothic Book"/>
              </a:defRPr>
            </a:lvl2pPr>
            <a:lvl3pPr marL="360000" marR="0" indent="-180000" algn="l" defTabSz="914400" rtl="0" eaLnBrk="1" fontAlgn="base" latinLnBrk="0" hangingPunct="1">
              <a:lnSpc>
                <a:spcPct val="100000"/>
              </a:lnSpc>
              <a:spcBef>
                <a:spcPts val="0"/>
              </a:spcBef>
              <a:spcAft>
                <a:spcPts val="1200"/>
              </a:spcAft>
              <a:buClrTx/>
              <a:buSzTx/>
              <a:buFont typeface="Arial"/>
              <a:buChar char="•"/>
              <a:tabLst/>
              <a:defRPr lang="en-US" sz="1600" kern="1200">
                <a:solidFill>
                  <a:schemeClr val="tx1">
                    <a:lumMod val="50000"/>
                  </a:schemeClr>
                </a:solidFill>
                <a:latin typeface="Franklin Gothic Book"/>
                <a:ea typeface="Franklin Gothic Book"/>
                <a:cs typeface="Franklin Gothic Book"/>
              </a:defRPr>
            </a:lvl3pPr>
            <a:lvl4pPr marL="540000" marR="0" indent="-180000" algn="l" defTabSz="914400" rtl="0" eaLnBrk="1" fontAlgn="base" latinLnBrk="0" hangingPunct="1">
              <a:lnSpc>
                <a:spcPct val="100000"/>
              </a:lnSpc>
              <a:spcBef>
                <a:spcPts val="0"/>
              </a:spcBef>
              <a:spcAft>
                <a:spcPts val="1200"/>
              </a:spcAft>
              <a:buClrTx/>
              <a:buSzTx/>
              <a:buFont typeface="Arial" panose="020B0604020202020204" pitchFamily="34" charset="0"/>
              <a:buChar char="‒"/>
              <a:tabLst/>
              <a:defRPr lang="en-US" sz="1600" kern="1200" baseline="0">
                <a:solidFill>
                  <a:schemeClr val="tx1">
                    <a:lumMod val="50000"/>
                  </a:schemeClr>
                </a:solidFill>
                <a:latin typeface="Franklin Gothic Book"/>
                <a:ea typeface="Franklin Gothic Book"/>
                <a:cs typeface="Franklin Gothic Book"/>
              </a:defRPr>
            </a:lvl4pPr>
            <a:lvl5pPr marL="2057400" indent="0" algn="l" rtl="0" eaLnBrk="1" fontAlgn="base" hangingPunct="1">
              <a:lnSpc>
                <a:spcPct val="100000"/>
              </a:lnSpc>
              <a:spcBef>
                <a:spcPts val="0"/>
              </a:spcBef>
              <a:spcAft>
                <a:spcPts val="1200"/>
              </a:spcAft>
              <a:buFont typeface="Arial" charset="0"/>
              <a:buNone/>
              <a:defRPr sz="1200" kern="1200">
                <a:solidFill>
                  <a:srgbClr val="929395"/>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GB" dirty="0">
                <a:latin typeface="Franklin Gothic Book" panose="020B0503020102020204" pitchFamily="34" charset="0"/>
                <a:cs typeface="Calibri" panose="020F0502020204030204" pitchFamily="34" charset="0"/>
              </a:rPr>
              <a:t>The future maintenance of the system should be based on a </a:t>
            </a:r>
            <a:r>
              <a:rPr lang="en-GB" b="1" dirty="0">
                <a:latin typeface="Franklin Gothic Book" panose="020B0503020102020204" pitchFamily="34" charset="0"/>
                <a:cs typeface="Calibri" panose="020F0502020204030204" pitchFamily="34" charset="0"/>
              </a:rPr>
              <a:t>fee-based operation cost model </a:t>
            </a:r>
            <a:r>
              <a:rPr lang="en-GB" dirty="0">
                <a:latin typeface="Franklin Gothic Book" panose="020B0503020102020204" pitchFamily="34" charset="0"/>
                <a:cs typeface="Calibri" panose="020F0502020204030204" pitchFamily="34" charset="0"/>
              </a:rPr>
              <a:t>and </a:t>
            </a:r>
            <a:r>
              <a:rPr lang="en-GB" b="1" dirty="0">
                <a:latin typeface="Franklin Gothic Book" panose="020B0503020102020204" pitchFamily="34" charset="0"/>
                <a:cs typeface="Calibri" panose="020F0502020204030204" pitchFamily="34" charset="0"/>
              </a:rPr>
              <a:t>collaborative development</a:t>
            </a:r>
            <a:r>
              <a:rPr lang="en-GB" dirty="0">
                <a:latin typeface="Franklin Gothic Book" panose="020B0503020102020204" pitchFamily="34" charset="0"/>
                <a:cs typeface="Calibri" panose="020F0502020204030204" pitchFamily="34" charset="0"/>
              </a:rPr>
              <a:t>.</a:t>
            </a:r>
          </a:p>
        </p:txBody>
      </p:sp>
    </p:spTree>
    <p:extLst>
      <p:ext uri="{BB962C8B-B14F-4D97-AF65-F5344CB8AC3E}">
        <p14:creationId xmlns:p14="http://schemas.microsoft.com/office/powerpoint/2010/main" val="348160655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to 3" hidden="1"/>
          <p:cNvGraphicFramePr>
            <a:graphicFrameLocks noChangeAspect="1"/>
          </p:cNvGraphicFramePr>
          <p:nvPr>
            <p:custDataLst>
              <p:tags r:id="rId2"/>
            </p:custDataLst>
            <p:extLst/>
          </p:nvPr>
        </p:nvGraphicFramePr>
        <p:xfrm>
          <a:off x="1588" y="858838"/>
          <a:ext cx="1588" cy="1588"/>
        </p:xfrm>
        <a:graphic>
          <a:graphicData uri="http://schemas.openxmlformats.org/presentationml/2006/ole">
            <mc:AlternateContent xmlns:mc="http://schemas.openxmlformats.org/markup-compatibility/2006">
              <mc:Choice xmlns:v="urn:schemas-microsoft-com:vml" Requires="v">
                <p:oleObj spid="_x0000_s222276"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858838"/>
                        <a:ext cx="1588" cy="1588"/>
                      </a:xfrm>
                      <a:prstGeom prst="rect">
                        <a:avLst/>
                      </a:prstGeom>
                    </p:spPr>
                  </p:pic>
                </p:oleObj>
              </mc:Fallback>
            </mc:AlternateContent>
          </a:graphicData>
        </a:graphic>
      </p:graphicFrame>
      <p:sp>
        <p:nvSpPr>
          <p:cNvPr id="7" name="Rectángulo 6" hidden="1"/>
          <p:cNvSpPr/>
          <p:nvPr>
            <p:custDataLst>
              <p:tags r:id="rId3"/>
            </p:custDataLst>
          </p:nvPr>
        </p:nvSpPr>
        <p:spPr>
          <a:xfrm>
            <a:off x="0" y="85725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GB" sz="2800" dirty="0">
              <a:solidFill>
                <a:srgbClr val="FFFFFF"/>
              </a:solidFill>
              <a:latin typeface="Bodoni MT" panose="02070603080606020203" pitchFamily="18" charset="0"/>
              <a:ea typeface="ＭＳ Ｐゴシック" panose="020B0600070205080204" pitchFamily="34" charset="-128"/>
              <a:sym typeface="Bodoni MT" panose="02070603080606020203" pitchFamily="18" charset="0"/>
            </a:endParaRPr>
          </a:p>
        </p:txBody>
      </p:sp>
      <p:grpSp>
        <p:nvGrpSpPr>
          <p:cNvPr id="2" name="Group 1"/>
          <p:cNvGrpSpPr/>
          <p:nvPr/>
        </p:nvGrpSpPr>
        <p:grpSpPr>
          <a:xfrm>
            <a:off x="528168" y="2126657"/>
            <a:ext cx="3807849" cy="3778666"/>
            <a:chOff x="273821" y="2126657"/>
            <a:chExt cx="3807849" cy="3778666"/>
          </a:xfrm>
        </p:grpSpPr>
        <p:sp>
          <p:nvSpPr>
            <p:cNvPr id="39" name="Rectángulo 38"/>
            <p:cNvSpPr/>
            <p:nvPr/>
          </p:nvSpPr>
          <p:spPr>
            <a:xfrm>
              <a:off x="425591" y="2325014"/>
              <a:ext cx="3600000" cy="3580309"/>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latin typeface="Franklin Gothic Book" panose="020B0503020102020204" pitchFamily="34" charset="0"/>
              </a:endParaRPr>
            </a:p>
          </p:txBody>
        </p:sp>
        <p:sp>
          <p:nvSpPr>
            <p:cNvPr id="37" name="Marcador de texto 2"/>
            <p:cNvSpPr txBox="1">
              <a:spLocks/>
            </p:cNvSpPr>
            <p:nvPr/>
          </p:nvSpPr>
          <p:spPr>
            <a:xfrm>
              <a:off x="1170830" y="2126657"/>
              <a:ext cx="2109521" cy="342900"/>
            </a:xfrm>
            <a:prstGeom prst="rect">
              <a:avLst/>
            </a:prstGeom>
            <a:solidFill>
              <a:schemeClr val="bg1"/>
            </a:solidFill>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lang="en-US" sz="1200" b="1" kern="1200" spc="300" dirty="0" smtClean="0">
                  <a:solidFill>
                    <a:schemeClr val="tx1">
                      <a:lumMod val="65000"/>
                      <a:lumOff val="35000"/>
                    </a:schemeClr>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1600" dirty="0">
                  <a:solidFill>
                    <a:prstClr val="black">
                      <a:lumMod val="65000"/>
                      <a:lumOff val="35000"/>
                    </a:prstClr>
                  </a:solidFill>
                  <a:latin typeface="Franklin Gothic Book" panose="020B0503020102020204" pitchFamily="34" charset="0"/>
                </a:rPr>
                <a:t>Public sector</a:t>
              </a:r>
            </a:p>
          </p:txBody>
        </p:sp>
        <p:grpSp>
          <p:nvGrpSpPr>
            <p:cNvPr id="15" name="Group 14"/>
            <p:cNvGrpSpPr/>
            <p:nvPr/>
          </p:nvGrpSpPr>
          <p:grpSpPr>
            <a:xfrm>
              <a:off x="2325077" y="2826718"/>
              <a:ext cx="1756593" cy="2614446"/>
              <a:chOff x="2325077" y="2826718"/>
              <a:chExt cx="1756593" cy="2614446"/>
            </a:xfrm>
          </p:grpSpPr>
          <p:sp>
            <p:nvSpPr>
              <p:cNvPr id="45" name="Marcador de texto 2"/>
              <p:cNvSpPr txBox="1">
                <a:spLocks/>
              </p:cNvSpPr>
              <p:nvPr/>
            </p:nvSpPr>
            <p:spPr>
              <a:xfrm>
                <a:off x="2761591" y="3366718"/>
                <a:ext cx="883564" cy="457200"/>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lang="en-US" sz="1200" b="1" kern="1200" spc="300" dirty="0" smtClean="0">
                    <a:solidFill>
                      <a:schemeClr val="tx1">
                        <a:lumMod val="65000"/>
                        <a:lumOff val="35000"/>
                      </a:schemeClr>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400" dirty="0">
                    <a:solidFill>
                      <a:srgbClr val="00539B"/>
                    </a:solidFill>
                    <a:latin typeface="Franklin Gothic Book" panose="020B0503020102020204" pitchFamily="34" charset="0"/>
                    <a:cs typeface="Calibri" panose="020F0502020204030204" pitchFamily="34" charset="0"/>
                  </a:rPr>
                  <a:t>791</a:t>
                </a:r>
              </a:p>
            </p:txBody>
          </p:sp>
          <p:cxnSp>
            <p:nvCxnSpPr>
              <p:cNvPr id="46" name="15 Conector recto"/>
              <p:cNvCxnSpPr/>
              <p:nvPr/>
            </p:nvCxnSpPr>
            <p:spPr>
              <a:xfrm>
                <a:off x="2825373" y="3382896"/>
                <a:ext cx="756000" cy="0"/>
              </a:xfrm>
              <a:prstGeom prst="line">
                <a:avLst/>
              </a:prstGeom>
              <a:ln>
                <a:solidFill>
                  <a:srgbClr val="505050"/>
                </a:solidFill>
                <a:tailEnd type="oval" w="sm" len="sm"/>
              </a:ln>
            </p:spPr>
            <p:style>
              <a:lnRef idx="1">
                <a:schemeClr val="accent1"/>
              </a:lnRef>
              <a:fillRef idx="0">
                <a:schemeClr val="accent1"/>
              </a:fillRef>
              <a:effectRef idx="0">
                <a:schemeClr val="accent1"/>
              </a:effectRef>
              <a:fontRef idx="minor">
                <a:schemeClr val="tx1"/>
              </a:fontRef>
            </p:style>
          </p:cxnSp>
          <p:sp>
            <p:nvSpPr>
              <p:cNvPr id="47" name="40 CuadroTexto"/>
              <p:cNvSpPr txBox="1"/>
              <p:nvPr/>
            </p:nvSpPr>
            <p:spPr>
              <a:xfrm>
                <a:off x="2325077" y="3871504"/>
                <a:ext cx="1756593" cy="1569660"/>
              </a:xfrm>
              <a:prstGeom prst="rect">
                <a:avLst/>
              </a:prstGeom>
              <a:noFill/>
            </p:spPr>
            <p:txBody>
              <a:bodyPr wrap="square" rtlCol="0">
                <a:spAutoFit/>
              </a:bodyPr>
              <a:lstStyle/>
              <a:p>
                <a:pPr algn="ctr"/>
                <a:r>
                  <a:rPr lang="en-GB" sz="1600" dirty="0">
                    <a:solidFill>
                      <a:srgbClr val="000000"/>
                    </a:solidFill>
                    <a:latin typeface="Franklin Gothic Book" panose="020B0503020102020204" pitchFamily="34" charset="0"/>
                    <a:cs typeface="Calibri" panose="020F0502020204030204" pitchFamily="34" charset="0"/>
                  </a:rPr>
                  <a:t>Contracting authorities who advertised public procurement in competitive procedures</a:t>
                </a:r>
              </a:p>
            </p:txBody>
          </p:sp>
          <p:pic>
            <p:nvPicPr>
              <p:cNvPr id="4106" name="Picture 10" descr="https://static.thenounproject.com/png/2218642-200.png"/>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3373" y="2826718"/>
                <a:ext cx="540000" cy="54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15"/>
            <p:cNvGrpSpPr/>
            <p:nvPr/>
          </p:nvGrpSpPr>
          <p:grpSpPr>
            <a:xfrm>
              <a:off x="273821" y="2839352"/>
              <a:ext cx="1465502" cy="1863149"/>
              <a:chOff x="273821" y="2839352"/>
              <a:chExt cx="1465502" cy="1863149"/>
            </a:xfrm>
          </p:grpSpPr>
          <p:sp>
            <p:nvSpPr>
              <p:cNvPr id="40" name="Marcador de texto 2"/>
              <p:cNvSpPr txBox="1">
                <a:spLocks/>
              </p:cNvSpPr>
              <p:nvPr/>
            </p:nvSpPr>
            <p:spPr>
              <a:xfrm>
                <a:off x="276596" y="3366718"/>
                <a:ext cx="1459952" cy="457200"/>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lang="en-US" sz="1200" b="1" kern="1200" spc="300" dirty="0" smtClean="0">
                    <a:solidFill>
                      <a:schemeClr val="tx1">
                        <a:lumMod val="65000"/>
                        <a:lumOff val="35000"/>
                      </a:schemeClr>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400" dirty="0">
                    <a:solidFill>
                      <a:srgbClr val="00539B"/>
                    </a:solidFill>
                    <a:latin typeface="Franklin Gothic Book" panose="020B0503020102020204" pitchFamily="34" charset="0"/>
                    <a:cs typeface="Calibri" panose="020F0502020204030204" pitchFamily="34" charset="0"/>
                  </a:rPr>
                  <a:t>2,893</a:t>
                </a:r>
              </a:p>
            </p:txBody>
          </p:sp>
          <p:cxnSp>
            <p:nvCxnSpPr>
              <p:cNvPr id="42" name="15 Conector recto"/>
              <p:cNvCxnSpPr/>
              <p:nvPr/>
            </p:nvCxnSpPr>
            <p:spPr>
              <a:xfrm>
                <a:off x="628572" y="3382896"/>
                <a:ext cx="756000" cy="0"/>
              </a:xfrm>
              <a:prstGeom prst="line">
                <a:avLst/>
              </a:prstGeom>
              <a:ln>
                <a:solidFill>
                  <a:srgbClr val="505050"/>
                </a:solidFill>
                <a:tailEnd type="oval" w="sm" len="sm"/>
              </a:ln>
            </p:spPr>
            <p:style>
              <a:lnRef idx="1">
                <a:schemeClr val="accent1"/>
              </a:lnRef>
              <a:fillRef idx="0">
                <a:schemeClr val="accent1"/>
              </a:fillRef>
              <a:effectRef idx="0">
                <a:schemeClr val="accent1"/>
              </a:effectRef>
              <a:fontRef idx="minor">
                <a:schemeClr val="tx1"/>
              </a:fontRef>
            </p:style>
          </p:cxnSp>
          <p:sp>
            <p:nvSpPr>
              <p:cNvPr id="43" name="40 CuadroTexto"/>
              <p:cNvSpPr txBox="1"/>
              <p:nvPr/>
            </p:nvSpPr>
            <p:spPr>
              <a:xfrm>
                <a:off x="273821" y="3871504"/>
                <a:ext cx="1465502" cy="830997"/>
              </a:xfrm>
              <a:prstGeom prst="rect">
                <a:avLst/>
              </a:prstGeom>
              <a:noFill/>
            </p:spPr>
            <p:txBody>
              <a:bodyPr wrap="square" rtlCol="0">
                <a:spAutoFit/>
              </a:bodyPr>
              <a:lstStyle/>
              <a:p>
                <a:pPr algn="ctr"/>
                <a:r>
                  <a:rPr lang="en-GB" sz="1600" dirty="0">
                    <a:solidFill>
                      <a:srgbClr val="000000"/>
                    </a:solidFill>
                    <a:latin typeface="Franklin Gothic Book" panose="020B0503020102020204" pitchFamily="34" charset="0"/>
                    <a:cs typeface="Calibri" panose="020F0502020204030204" pitchFamily="34" charset="0"/>
                  </a:rPr>
                  <a:t>Public sector contracting authorities</a:t>
                </a:r>
                <a:endParaRPr lang="en-GB" sz="1600" b="1" dirty="0">
                  <a:solidFill>
                    <a:srgbClr val="000000"/>
                  </a:solidFill>
                  <a:latin typeface="Franklin Gothic Book" panose="020B0503020102020204" pitchFamily="34" charset="0"/>
                  <a:cs typeface="Calibri" panose="020F0502020204030204" pitchFamily="34" charset="0"/>
                </a:endParaRPr>
              </a:p>
            </p:txBody>
          </p:sp>
          <p:pic>
            <p:nvPicPr>
              <p:cNvPr id="4108" name="Picture 12" descr="https://static.thenounproject.com/png/219231-200.png"/>
              <p:cNvPicPr>
                <a:picLocks noChangeAspect="1" noChangeArrowheads="1"/>
              </p:cNvPicPr>
              <p:nvPr/>
            </p:nvPicPr>
            <p:blipFill>
              <a:blip r:embed="rId9"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6572" y="2839352"/>
                <a:ext cx="540000" cy="54000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 name="Group 2"/>
          <p:cNvGrpSpPr/>
          <p:nvPr/>
        </p:nvGrpSpPr>
        <p:grpSpPr>
          <a:xfrm>
            <a:off x="4737696" y="2135819"/>
            <a:ext cx="3715649" cy="3756905"/>
            <a:chOff x="4898264" y="2153564"/>
            <a:chExt cx="3715649" cy="3756905"/>
          </a:xfrm>
        </p:grpSpPr>
        <p:sp>
          <p:nvSpPr>
            <p:cNvPr id="73" name="Rectángulo 72"/>
            <p:cNvSpPr/>
            <p:nvPr/>
          </p:nvSpPr>
          <p:spPr>
            <a:xfrm>
              <a:off x="4948667" y="2330161"/>
              <a:ext cx="3600000" cy="3580308"/>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latin typeface="Franklin Gothic Book" panose="020B0503020102020204" pitchFamily="34" charset="0"/>
              </a:endParaRPr>
            </a:p>
          </p:txBody>
        </p:sp>
        <p:sp>
          <p:nvSpPr>
            <p:cNvPr id="74" name="Marcador de texto 2"/>
            <p:cNvSpPr txBox="1">
              <a:spLocks/>
            </p:cNvSpPr>
            <p:nvPr/>
          </p:nvSpPr>
          <p:spPr>
            <a:xfrm>
              <a:off x="5295992" y="2153564"/>
              <a:ext cx="3045866" cy="342900"/>
            </a:xfrm>
            <a:prstGeom prst="rect">
              <a:avLst/>
            </a:prstGeom>
            <a:solidFill>
              <a:schemeClr val="bg1"/>
            </a:solidFill>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lang="en-US" sz="1200" b="1" kern="1200" spc="300" dirty="0" smtClean="0">
                  <a:solidFill>
                    <a:schemeClr val="tx1">
                      <a:lumMod val="65000"/>
                      <a:lumOff val="35000"/>
                    </a:schemeClr>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1600" dirty="0">
                  <a:solidFill>
                    <a:prstClr val="black">
                      <a:lumMod val="65000"/>
                      <a:lumOff val="35000"/>
                    </a:prstClr>
                  </a:solidFill>
                  <a:latin typeface="Franklin Gothic Book" panose="020B0503020102020204" pitchFamily="34" charset="0"/>
                </a:rPr>
                <a:t>Economic operators</a:t>
              </a:r>
            </a:p>
          </p:txBody>
        </p:sp>
        <p:grpSp>
          <p:nvGrpSpPr>
            <p:cNvPr id="14" name="Group 13"/>
            <p:cNvGrpSpPr/>
            <p:nvPr/>
          </p:nvGrpSpPr>
          <p:grpSpPr>
            <a:xfrm>
              <a:off x="4898264" y="2821777"/>
              <a:ext cx="1560758" cy="1634502"/>
              <a:chOff x="4898264" y="2821777"/>
              <a:chExt cx="1560758" cy="1634502"/>
            </a:xfrm>
          </p:grpSpPr>
          <p:sp>
            <p:nvSpPr>
              <p:cNvPr id="75" name="Marcador de texto 2"/>
              <p:cNvSpPr txBox="1">
                <a:spLocks/>
              </p:cNvSpPr>
              <p:nvPr/>
            </p:nvSpPr>
            <p:spPr>
              <a:xfrm>
                <a:off x="4948667" y="3360115"/>
                <a:ext cx="1459952" cy="457200"/>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lang="en-US" sz="1200" b="1" kern="1200" spc="300" dirty="0" smtClean="0">
                    <a:solidFill>
                      <a:schemeClr val="tx1">
                        <a:lumMod val="65000"/>
                        <a:lumOff val="35000"/>
                      </a:schemeClr>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400" dirty="0">
                    <a:solidFill>
                      <a:srgbClr val="00539B"/>
                    </a:solidFill>
                    <a:latin typeface="Franklin Gothic Book" panose="020B0503020102020204" pitchFamily="34" charset="0"/>
                    <a:cs typeface="Calibri" panose="020F0502020204030204" pitchFamily="34" charset="0"/>
                  </a:rPr>
                  <a:t>4,670</a:t>
                </a:r>
              </a:p>
            </p:txBody>
          </p:sp>
          <p:cxnSp>
            <p:nvCxnSpPr>
              <p:cNvPr id="77" name="15 Conector recto"/>
              <p:cNvCxnSpPr/>
              <p:nvPr/>
            </p:nvCxnSpPr>
            <p:spPr>
              <a:xfrm>
                <a:off x="5300643" y="3372749"/>
                <a:ext cx="756000" cy="0"/>
              </a:xfrm>
              <a:prstGeom prst="line">
                <a:avLst/>
              </a:prstGeom>
              <a:ln>
                <a:solidFill>
                  <a:srgbClr val="505050"/>
                </a:solidFill>
                <a:tailEnd type="oval" w="sm" len="sm"/>
              </a:ln>
            </p:spPr>
            <p:style>
              <a:lnRef idx="1">
                <a:schemeClr val="accent1"/>
              </a:lnRef>
              <a:fillRef idx="0">
                <a:schemeClr val="accent1"/>
              </a:fillRef>
              <a:effectRef idx="0">
                <a:schemeClr val="accent1"/>
              </a:effectRef>
              <a:fontRef idx="minor">
                <a:schemeClr val="tx1"/>
              </a:fontRef>
            </p:style>
          </p:cxnSp>
          <p:sp>
            <p:nvSpPr>
              <p:cNvPr id="78" name="40 CuadroTexto"/>
              <p:cNvSpPr txBox="1"/>
              <p:nvPr/>
            </p:nvSpPr>
            <p:spPr>
              <a:xfrm>
                <a:off x="4898264" y="3871504"/>
                <a:ext cx="1560758" cy="584775"/>
              </a:xfrm>
              <a:prstGeom prst="rect">
                <a:avLst/>
              </a:prstGeom>
              <a:noFill/>
            </p:spPr>
            <p:txBody>
              <a:bodyPr wrap="square" rtlCol="0">
                <a:spAutoFit/>
              </a:bodyPr>
              <a:lstStyle/>
              <a:p>
                <a:pPr algn="ctr"/>
                <a:r>
                  <a:rPr lang="en-GB" sz="1600" dirty="0">
                    <a:solidFill>
                      <a:srgbClr val="000000"/>
                    </a:solidFill>
                    <a:latin typeface="Franklin Gothic Book" panose="020B0503020102020204" pitchFamily="34" charset="0"/>
                    <a:cs typeface="Calibri" panose="020F0502020204030204" pitchFamily="34" charset="0"/>
                  </a:rPr>
                  <a:t>Participating suppliers</a:t>
                </a:r>
                <a:endParaRPr lang="en-GB" sz="1600" b="1" dirty="0">
                  <a:solidFill>
                    <a:srgbClr val="000000"/>
                  </a:solidFill>
                  <a:latin typeface="Franklin Gothic Book" panose="020B0503020102020204" pitchFamily="34" charset="0"/>
                  <a:cs typeface="Calibri" panose="020F0502020204030204" pitchFamily="34" charset="0"/>
                </a:endParaRPr>
              </a:p>
            </p:txBody>
          </p:sp>
          <p:pic>
            <p:nvPicPr>
              <p:cNvPr id="4110" name="Picture 14" descr="https://static.thenounproject.com/png/715175-200.png"/>
              <p:cNvPicPr>
                <a:picLocks noChangeAspect="1" noChangeArrowheads="1"/>
              </p:cNvPicPr>
              <p:nvPr/>
            </p:nvPicPr>
            <p:blipFill>
              <a:blip r:embed="rId10"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08643" y="2821777"/>
                <a:ext cx="540000" cy="54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p:cNvGrpSpPr/>
            <p:nvPr/>
          </p:nvGrpSpPr>
          <p:grpSpPr>
            <a:xfrm>
              <a:off x="6796735" y="2828215"/>
              <a:ext cx="1817178" cy="1628064"/>
              <a:chOff x="6796735" y="2828215"/>
              <a:chExt cx="1817178" cy="1628064"/>
            </a:xfrm>
          </p:grpSpPr>
          <p:sp>
            <p:nvSpPr>
              <p:cNvPr id="80" name="Marcador de texto 2"/>
              <p:cNvSpPr txBox="1">
                <a:spLocks/>
              </p:cNvSpPr>
              <p:nvPr/>
            </p:nvSpPr>
            <p:spPr>
              <a:xfrm>
                <a:off x="7237451" y="3360115"/>
                <a:ext cx="935747" cy="457200"/>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lang="en-US" sz="1200" b="1" kern="1200" spc="300" dirty="0" smtClean="0">
                    <a:solidFill>
                      <a:schemeClr val="tx1">
                        <a:lumMod val="65000"/>
                        <a:lumOff val="35000"/>
                      </a:schemeClr>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400" dirty="0">
                    <a:solidFill>
                      <a:srgbClr val="00539B"/>
                    </a:solidFill>
                    <a:latin typeface="Franklin Gothic Book" panose="020B0503020102020204" pitchFamily="34" charset="0"/>
                    <a:cs typeface="Calibri" panose="020F0502020204030204" pitchFamily="34" charset="0"/>
                  </a:rPr>
                  <a:t>49%</a:t>
                </a:r>
              </a:p>
            </p:txBody>
          </p:sp>
          <p:cxnSp>
            <p:nvCxnSpPr>
              <p:cNvPr id="81" name="15 Conector recto"/>
              <p:cNvCxnSpPr/>
              <p:nvPr/>
            </p:nvCxnSpPr>
            <p:spPr>
              <a:xfrm>
                <a:off x="7327324" y="3372749"/>
                <a:ext cx="756000" cy="0"/>
              </a:xfrm>
              <a:prstGeom prst="line">
                <a:avLst/>
              </a:prstGeom>
              <a:ln>
                <a:solidFill>
                  <a:srgbClr val="505050"/>
                </a:solidFill>
                <a:tailEnd type="oval" w="sm" len="sm"/>
              </a:ln>
            </p:spPr>
            <p:style>
              <a:lnRef idx="1">
                <a:schemeClr val="accent1"/>
              </a:lnRef>
              <a:fillRef idx="0">
                <a:schemeClr val="accent1"/>
              </a:fillRef>
              <a:effectRef idx="0">
                <a:schemeClr val="accent1"/>
              </a:effectRef>
              <a:fontRef idx="minor">
                <a:schemeClr val="tx1"/>
              </a:fontRef>
            </p:style>
          </p:cxnSp>
          <p:sp>
            <p:nvSpPr>
              <p:cNvPr id="82" name="40 CuadroTexto"/>
              <p:cNvSpPr txBox="1"/>
              <p:nvPr/>
            </p:nvSpPr>
            <p:spPr>
              <a:xfrm>
                <a:off x="6796735" y="3871504"/>
                <a:ext cx="1817178" cy="584775"/>
              </a:xfrm>
              <a:prstGeom prst="rect">
                <a:avLst/>
              </a:prstGeom>
              <a:noFill/>
            </p:spPr>
            <p:txBody>
              <a:bodyPr wrap="square" rtlCol="0">
                <a:spAutoFit/>
              </a:bodyPr>
              <a:lstStyle/>
              <a:p>
                <a:pPr algn="ctr"/>
                <a:r>
                  <a:rPr lang="en-GB" sz="1600" dirty="0">
                    <a:solidFill>
                      <a:srgbClr val="000000"/>
                    </a:solidFill>
                    <a:latin typeface="Franklin Gothic Book" panose="020B0503020102020204" pitchFamily="34" charset="0"/>
                    <a:cs typeface="Calibri" panose="020F0502020204030204" pitchFamily="34" charset="0"/>
                  </a:rPr>
                  <a:t>Participating SME suppliers:</a:t>
                </a:r>
                <a:r>
                  <a:rPr lang="en-GB" sz="1600" dirty="0">
                    <a:solidFill>
                      <a:prstClr val="black">
                        <a:lumMod val="65000"/>
                        <a:lumOff val="35000"/>
                      </a:prstClr>
                    </a:solidFill>
                    <a:latin typeface="Franklin Gothic Book" panose="020B0503020102020204" pitchFamily="34" charset="0"/>
                    <a:cs typeface="Calibri" panose="020F0502020204030204" pitchFamily="34" charset="0"/>
                  </a:rPr>
                  <a:t> </a:t>
                </a:r>
                <a:r>
                  <a:rPr lang="en-GB" sz="1600" b="1" dirty="0">
                    <a:solidFill>
                      <a:srgbClr val="00539B"/>
                    </a:solidFill>
                    <a:latin typeface="Franklin Gothic Book" panose="020B0503020102020204" pitchFamily="34" charset="0"/>
                    <a:cs typeface="Calibri" panose="020F0502020204030204" pitchFamily="34" charset="0"/>
                  </a:rPr>
                  <a:t>2302</a:t>
                </a:r>
              </a:p>
            </p:txBody>
          </p:sp>
          <p:pic>
            <p:nvPicPr>
              <p:cNvPr id="4112" name="Picture 16" descr="https://static.thenounproject.com/png/912886-200.png"/>
              <p:cNvPicPr>
                <a:picLocks noChangeAspect="1" noChangeArrowheads="1"/>
              </p:cNvPicPr>
              <p:nvPr/>
            </p:nvPicPr>
            <p:blipFill>
              <a:blip r:embed="rId11"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35324" y="2828215"/>
                <a:ext cx="540000" cy="54000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41" name="Rectángulo 35"/>
          <p:cNvSpPr/>
          <p:nvPr/>
        </p:nvSpPr>
        <p:spPr>
          <a:xfrm>
            <a:off x="574672" y="1371217"/>
            <a:ext cx="8372803" cy="338554"/>
          </a:xfrm>
          <a:prstGeom prst="rect">
            <a:avLst/>
          </a:prstGeom>
        </p:spPr>
        <p:txBody>
          <a:bodyPr wrap="square">
            <a:spAutoFit/>
          </a:bodyPr>
          <a:lstStyle/>
          <a:p>
            <a:r>
              <a:rPr lang="en-GB" sz="1600" b="1" dirty="0">
                <a:solidFill>
                  <a:srgbClr val="00AE9E"/>
                </a:solidFill>
                <a:latin typeface="Franklin Gothic Book" panose="020B0503020102020204" pitchFamily="34" charset="0"/>
                <a:cs typeface="Calibri" panose="020F0502020204030204" pitchFamily="34" charset="0"/>
              </a:rPr>
              <a:t>MTender</a:t>
            </a:r>
            <a:r>
              <a:rPr lang="en-GB" sz="1600" dirty="0">
                <a:solidFill>
                  <a:srgbClr val="00AE9E"/>
                </a:solidFill>
                <a:latin typeface="Franklin Gothic Book" panose="020B0503020102020204" pitchFamily="34" charset="0"/>
                <a:cs typeface="Calibri" panose="020F0502020204030204" pitchFamily="34" charset="0"/>
              </a:rPr>
              <a:t> </a:t>
            </a:r>
            <a:r>
              <a:rPr lang="en-GB" sz="1600" dirty="0">
                <a:solidFill>
                  <a:srgbClr val="000000"/>
                </a:solidFill>
                <a:latin typeface="Franklin Gothic Book" panose="020B0503020102020204" pitchFamily="34" charset="0"/>
                <a:cs typeface="Calibri" panose="020F0502020204030204" pitchFamily="34" charset="0"/>
              </a:rPr>
              <a:t>uptake has been a success within contracting authorities and in attracting SMEs</a:t>
            </a:r>
          </a:p>
        </p:txBody>
      </p:sp>
      <p:sp>
        <p:nvSpPr>
          <p:cNvPr id="30" name="4 Título"/>
          <p:cNvSpPr txBox="1">
            <a:spLocks/>
          </p:cNvSpPr>
          <p:nvPr/>
        </p:nvSpPr>
        <p:spPr>
          <a:xfrm>
            <a:off x="574673" y="101405"/>
            <a:ext cx="6985001" cy="617733"/>
          </a:xfrm>
          <a:prstGeom prst="rect">
            <a:avLst/>
          </a:prstGeom>
        </p:spPr>
        <p:txBody>
          <a:bodyPr vert="horz" lIns="0" tIns="0" rIns="0" bIns="0" rtlCol="0" anchor="ctr">
            <a:norm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r>
              <a:rPr lang="en-GB" dirty="0"/>
              <a:t>MTender impact and results</a:t>
            </a:r>
            <a:endParaRPr lang="en-GB" dirty="0">
              <a:solidFill>
                <a:srgbClr val="00539B"/>
              </a:solidFill>
            </a:endParaRPr>
          </a:p>
        </p:txBody>
      </p:sp>
      <p:sp>
        <p:nvSpPr>
          <p:cNvPr id="31" name="TextBox 30"/>
          <p:cNvSpPr txBox="1"/>
          <p:nvPr/>
        </p:nvSpPr>
        <p:spPr>
          <a:xfrm>
            <a:off x="574672" y="617538"/>
            <a:ext cx="7705727" cy="369332"/>
          </a:xfrm>
          <a:prstGeom prst="rect">
            <a:avLst/>
          </a:prstGeom>
          <a:noFill/>
        </p:spPr>
        <p:txBody>
          <a:bodyPr wrap="square" lIns="0" rIns="0" rtlCol="0">
            <a:spAutoFit/>
          </a:bodyPr>
          <a:lstStyle/>
          <a:p>
            <a:r>
              <a:rPr lang="en-GB" sz="1800" dirty="0">
                <a:solidFill>
                  <a:srgbClr val="58595B"/>
                </a:solidFill>
                <a:latin typeface="Bodoni MT" panose="02070603080606020203" pitchFamily="18" charset="0"/>
              </a:rPr>
              <a:t>MTender uptake</a:t>
            </a:r>
          </a:p>
        </p:txBody>
      </p:sp>
      <p:sp>
        <p:nvSpPr>
          <p:cNvPr id="32" name="5 Marcador de número de diapositiva"/>
          <p:cNvSpPr>
            <a:spLocks noGrp="1"/>
          </p:cNvSpPr>
          <p:nvPr>
            <p:ph type="sldNum" sz="quarter" idx="4"/>
          </p:nvPr>
        </p:nvSpPr>
        <p:spPr>
          <a:xfrm>
            <a:off x="8279567" y="6480000"/>
            <a:ext cx="360002" cy="378000"/>
          </a:xfrm>
        </p:spPr>
        <p:txBody>
          <a:bodyPr/>
          <a:lstStyle/>
          <a:p>
            <a:r>
              <a:rPr lang="en-GB" dirty="0">
                <a:solidFill>
                  <a:srgbClr val="00539B"/>
                </a:solidFill>
                <a:latin typeface="Franklin Gothic Book" panose="020B0503020102020204" pitchFamily="34" charset="0"/>
              </a:rPr>
              <a:t>23</a:t>
            </a:r>
          </a:p>
        </p:txBody>
      </p:sp>
      <p:sp>
        <p:nvSpPr>
          <p:cNvPr id="5" name="Date Placeholder 4"/>
          <p:cNvSpPr>
            <a:spLocks noGrp="1"/>
          </p:cNvSpPr>
          <p:nvPr>
            <p:ph type="dt" sz="half" idx="2"/>
          </p:nvPr>
        </p:nvSpPr>
        <p:spPr/>
        <p:txBody>
          <a:bodyPr/>
          <a:lstStyle/>
          <a:p>
            <a:fld id="{3381CC75-3406-4A23-9C2F-6708ED4F263C}" type="datetime3">
              <a:rPr lang="en-GB" smtClean="0"/>
              <a:t>7 July, 2020</a:t>
            </a:fld>
            <a:endParaRPr lang="en-GB" dirty="0"/>
          </a:p>
        </p:txBody>
      </p:sp>
    </p:spTree>
    <p:extLst>
      <p:ext uri="{BB962C8B-B14F-4D97-AF65-F5344CB8AC3E}">
        <p14:creationId xmlns:p14="http://schemas.microsoft.com/office/powerpoint/2010/main" val="299331934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to 3" hidden="1"/>
          <p:cNvGraphicFramePr>
            <a:graphicFrameLocks noChangeAspect="1"/>
          </p:cNvGraphicFramePr>
          <p:nvPr>
            <p:custDataLst>
              <p:tags r:id="rId2"/>
            </p:custDataLst>
            <p:extLst/>
          </p:nvPr>
        </p:nvGraphicFramePr>
        <p:xfrm>
          <a:off x="1588" y="858838"/>
          <a:ext cx="1588" cy="1588"/>
        </p:xfrm>
        <a:graphic>
          <a:graphicData uri="http://schemas.openxmlformats.org/presentationml/2006/ole">
            <mc:AlternateContent xmlns:mc="http://schemas.openxmlformats.org/markup-compatibility/2006">
              <mc:Choice xmlns:v="urn:schemas-microsoft-com:vml" Requires="v">
                <p:oleObj spid="_x0000_s223302"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858838"/>
                        <a:ext cx="1588" cy="1588"/>
                      </a:xfrm>
                      <a:prstGeom prst="rect">
                        <a:avLst/>
                      </a:prstGeom>
                    </p:spPr>
                  </p:pic>
                </p:oleObj>
              </mc:Fallback>
            </mc:AlternateContent>
          </a:graphicData>
        </a:graphic>
      </p:graphicFrame>
      <p:sp>
        <p:nvSpPr>
          <p:cNvPr id="7" name="Rectángulo 6" hidden="1"/>
          <p:cNvSpPr/>
          <p:nvPr>
            <p:custDataLst>
              <p:tags r:id="rId3"/>
            </p:custDataLst>
          </p:nvPr>
        </p:nvSpPr>
        <p:spPr>
          <a:xfrm>
            <a:off x="0" y="85725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GB" sz="2800" dirty="0">
              <a:solidFill>
                <a:srgbClr val="FFFFFF"/>
              </a:solidFill>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3" name="Rectángulo 2"/>
          <p:cNvSpPr/>
          <p:nvPr/>
        </p:nvSpPr>
        <p:spPr>
          <a:xfrm>
            <a:off x="503946" y="1303923"/>
            <a:ext cx="8308750" cy="584775"/>
          </a:xfrm>
          <a:prstGeom prst="rect">
            <a:avLst/>
          </a:prstGeom>
        </p:spPr>
        <p:txBody>
          <a:bodyPr wrap="square">
            <a:spAutoFit/>
          </a:bodyPr>
          <a:lstStyle/>
          <a:p>
            <a:r>
              <a:rPr lang="en-GB" sz="1600" dirty="0">
                <a:solidFill>
                  <a:srgbClr val="000000"/>
                </a:solidFill>
                <a:latin typeface="Franklin Gothic Book" panose="020B0503020102020204" pitchFamily="34" charset="0"/>
                <a:cs typeface="Calibri" panose="020F0502020204030204" pitchFamily="34" charset="0"/>
              </a:rPr>
              <a:t>More tan </a:t>
            </a:r>
            <a:r>
              <a:rPr lang="en-GB" sz="1600" b="1" dirty="0">
                <a:solidFill>
                  <a:srgbClr val="000000"/>
                </a:solidFill>
                <a:latin typeface="Franklin Gothic Book" panose="020B0503020102020204" pitchFamily="34" charset="0"/>
                <a:cs typeface="Calibri" panose="020F0502020204030204" pitchFamily="34" charset="0"/>
              </a:rPr>
              <a:t>4 billion MDL </a:t>
            </a:r>
            <a:r>
              <a:rPr lang="en-GB" sz="1600" dirty="0">
                <a:solidFill>
                  <a:srgbClr val="000000"/>
                </a:solidFill>
                <a:latin typeface="Franklin Gothic Book" panose="020B0503020102020204" pitchFamily="34" charset="0"/>
                <a:cs typeface="Calibri" panose="020F0502020204030204" pitchFamily="34" charset="0"/>
              </a:rPr>
              <a:t>have been awarded through </a:t>
            </a:r>
            <a:r>
              <a:rPr lang="en-GB" sz="1600" b="1" dirty="0">
                <a:solidFill>
                  <a:srgbClr val="00AE9E"/>
                </a:solidFill>
                <a:latin typeface="Franklin Gothic Book" panose="020B0503020102020204" pitchFamily="34" charset="0"/>
                <a:cs typeface="Calibri" panose="020F0502020204030204" pitchFamily="34" charset="0"/>
              </a:rPr>
              <a:t>MTender</a:t>
            </a:r>
            <a:r>
              <a:rPr lang="en-GB" sz="1600" dirty="0">
                <a:solidFill>
                  <a:srgbClr val="000000"/>
                </a:solidFill>
                <a:latin typeface="Franklin Gothic Book" panose="020B0503020102020204" pitchFamily="34" charset="0"/>
                <a:cs typeface="Calibri" panose="020F0502020204030204" pitchFamily="34" charset="0"/>
              </a:rPr>
              <a:t>. </a:t>
            </a:r>
          </a:p>
          <a:p>
            <a:r>
              <a:rPr lang="en-GB" sz="1600" dirty="0">
                <a:solidFill>
                  <a:srgbClr val="000000"/>
                </a:solidFill>
                <a:latin typeface="Franklin Gothic Book" panose="020B0503020102020204" pitchFamily="34" charset="0"/>
                <a:cs typeface="Calibri" panose="020F0502020204030204" pitchFamily="34" charset="0"/>
              </a:rPr>
              <a:t>Only </a:t>
            </a:r>
            <a:r>
              <a:rPr lang="en-GB" sz="1600" b="1" dirty="0">
                <a:solidFill>
                  <a:srgbClr val="000000"/>
                </a:solidFill>
                <a:latin typeface="Franklin Gothic Book" panose="020B0503020102020204" pitchFamily="34" charset="0"/>
                <a:cs typeface="Calibri" panose="020F0502020204030204" pitchFamily="34" charset="0"/>
              </a:rPr>
              <a:t>30% of public contracts</a:t>
            </a:r>
            <a:r>
              <a:rPr lang="en-GB" sz="1600" dirty="0">
                <a:solidFill>
                  <a:srgbClr val="000000"/>
                </a:solidFill>
                <a:latin typeface="Franklin Gothic Book" panose="020B0503020102020204" pitchFamily="34" charset="0"/>
                <a:cs typeface="Calibri" panose="020F0502020204030204" pitchFamily="34" charset="0"/>
              </a:rPr>
              <a:t> awarded in competitive selection</a:t>
            </a:r>
          </a:p>
        </p:txBody>
      </p:sp>
      <p:sp>
        <p:nvSpPr>
          <p:cNvPr id="5" name="Rectángulo 4"/>
          <p:cNvSpPr/>
          <p:nvPr/>
        </p:nvSpPr>
        <p:spPr>
          <a:xfrm>
            <a:off x="173528" y="2601564"/>
            <a:ext cx="2128548" cy="830997"/>
          </a:xfrm>
          <a:prstGeom prst="rect">
            <a:avLst/>
          </a:prstGeom>
        </p:spPr>
        <p:txBody>
          <a:bodyPr wrap="square">
            <a:spAutoFit/>
          </a:bodyPr>
          <a:lstStyle/>
          <a:p>
            <a:pPr fontAlgn="ctr"/>
            <a:r>
              <a:rPr lang="en-GB" sz="1600" dirty="0">
                <a:solidFill>
                  <a:srgbClr val="00539B"/>
                </a:solidFill>
                <a:latin typeface="Franklin Gothic Book" panose="020B0503020102020204" pitchFamily="34" charset="0"/>
                <a:cs typeface="Calibri" panose="020F0502020204030204" pitchFamily="34" charset="0"/>
              </a:rPr>
              <a:t>12 months total estimated value of public contracts</a:t>
            </a:r>
          </a:p>
        </p:txBody>
      </p:sp>
      <p:grpSp>
        <p:nvGrpSpPr>
          <p:cNvPr id="11" name="Grupo 10"/>
          <p:cNvGrpSpPr/>
          <p:nvPr/>
        </p:nvGrpSpPr>
        <p:grpSpPr>
          <a:xfrm>
            <a:off x="4475104" y="2497873"/>
            <a:ext cx="2102820" cy="883221"/>
            <a:chOff x="4867038" y="1656868"/>
            <a:chExt cx="2102820" cy="883221"/>
          </a:xfrm>
        </p:grpSpPr>
        <p:sp>
          <p:nvSpPr>
            <p:cNvPr id="8" name="Rectángulo 7"/>
            <p:cNvSpPr/>
            <p:nvPr/>
          </p:nvSpPr>
          <p:spPr>
            <a:xfrm>
              <a:off x="5233348" y="1656868"/>
              <a:ext cx="1736510" cy="584775"/>
            </a:xfrm>
            <a:prstGeom prst="rect">
              <a:avLst/>
            </a:prstGeom>
          </p:spPr>
          <p:txBody>
            <a:bodyPr wrap="square">
              <a:spAutoFit/>
            </a:bodyPr>
            <a:lstStyle/>
            <a:p>
              <a:pPr algn="ctr" fontAlgn="ctr"/>
              <a:r>
                <a:rPr lang="en-GB" sz="1600" b="1" dirty="0">
                  <a:solidFill>
                    <a:srgbClr val="000000"/>
                  </a:solidFill>
                  <a:latin typeface="Franklin Gothic Book" panose="020B0503020102020204" pitchFamily="34" charset="0"/>
                  <a:cs typeface="Calibri" panose="020F0502020204030204" pitchFamily="34" charset="0"/>
                </a:rPr>
                <a:t>Competitive procedures</a:t>
              </a:r>
            </a:p>
          </p:txBody>
        </p:sp>
        <p:sp>
          <p:nvSpPr>
            <p:cNvPr id="16" name="Rectángulo 15"/>
            <p:cNvSpPr/>
            <p:nvPr/>
          </p:nvSpPr>
          <p:spPr>
            <a:xfrm>
              <a:off x="4867038" y="2201535"/>
              <a:ext cx="2102179" cy="338554"/>
            </a:xfrm>
            <a:prstGeom prst="rect">
              <a:avLst/>
            </a:prstGeom>
          </p:spPr>
          <p:txBody>
            <a:bodyPr wrap="none">
              <a:spAutoFit/>
            </a:bodyPr>
            <a:lstStyle/>
            <a:p>
              <a:pPr algn="ctr" fontAlgn="ctr"/>
              <a:r>
                <a:rPr lang="en-GB" sz="1600" b="1" dirty="0">
                  <a:solidFill>
                    <a:srgbClr val="00539B"/>
                  </a:solidFill>
                  <a:latin typeface="Franklin Gothic Book" panose="020B0503020102020204" pitchFamily="34" charset="0"/>
                  <a:cs typeface="Calibri" panose="020F0502020204030204" pitchFamily="34" charset="0"/>
                </a:rPr>
                <a:t>MDL 815,900,000.00</a:t>
              </a:r>
            </a:p>
          </p:txBody>
        </p:sp>
      </p:grpSp>
      <p:grpSp>
        <p:nvGrpSpPr>
          <p:cNvPr id="10" name="Grupo 9"/>
          <p:cNvGrpSpPr/>
          <p:nvPr/>
        </p:nvGrpSpPr>
        <p:grpSpPr>
          <a:xfrm>
            <a:off x="6734919" y="2470942"/>
            <a:ext cx="2324995" cy="937083"/>
            <a:chOff x="6946206" y="1764589"/>
            <a:chExt cx="2324995" cy="937083"/>
          </a:xfrm>
        </p:grpSpPr>
        <p:sp>
          <p:nvSpPr>
            <p:cNvPr id="9" name="Rectángulo 8"/>
            <p:cNvSpPr/>
            <p:nvPr/>
          </p:nvSpPr>
          <p:spPr>
            <a:xfrm>
              <a:off x="7810548" y="1764589"/>
              <a:ext cx="596317" cy="338554"/>
            </a:xfrm>
            <a:prstGeom prst="rect">
              <a:avLst/>
            </a:prstGeom>
          </p:spPr>
          <p:txBody>
            <a:bodyPr wrap="none">
              <a:spAutoFit/>
            </a:bodyPr>
            <a:lstStyle/>
            <a:p>
              <a:pPr algn="ctr" fontAlgn="ctr"/>
              <a:r>
                <a:rPr lang="en-GB" sz="1600" b="1" dirty="0">
                  <a:solidFill>
                    <a:srgbClr val="000000"/>
                  </a:solidFill>
                  <a:latin typeface="Franklin Gothic Book" panose="020B0503020102020204" pitchFamily="34" charset="0"/>
                  <a:cs typeface="Calibri" panose="020F0502020204030204" pitchFamily="34" charset="0"/>
                </a:rPr>
                <a:t>Total</a:t>
              </a:r>
            </a:p>
          </p:txBody>
        </p:sp>
        <p:sp>
          <p:nvSpPr>
            <p:cNvPr id="17" name="Rectángulo 16"/>
            <p:cNvSpPr/>
            <p:nvPr/>
          </p:nvSpPr>
          <p:spPr>
            <a:xfrm>
              <a:off x="6946206" y="2116897"/>
              <a:ext cx="2324995" cy="584775"/>
            </a:xfrm>
            <a:prstGeom prst="rect">
              <a:avLst/>
            </a:prstGeom>
          </p:spPr>
          <p:txBody>
            <a:bodyPr wrap="none">
              <a:spAutoFit/>
            </a:bodyPr>
            <a:lstStyle/>
            <a:p>
              <a:pPr algn="ctr" fontAlgn="ctr"/>
              <a:r>
                <a:rPr lang="en-GB" sz="1600" b="1" dirty="0">
                  <a:solidFill>
                    <a:srgbClr val="00539B"/>
                  </a:solidFill>
                  <a:latin typeface="Franklin Gothic Book" panose="020B0503020102020204" pitchFamily="34" charset="0"/>
                  <a:cs typeface="Calibri" panose="020F0502020204030204" pitchFamily="34" charset="0"/>
                </a:rPr>
                <a:t>MDL 4,155,900,000.00 </a:t>
              </a:r>
            </a:p>
            <a:p>
              <a:pPr algn="ctr" fontAlgn="ctr"/>
              <a:r>
                <a:rPr lang="en-GB" sz="1600" b="1" dirty="0">
                  <a:solidFill>
                    <a:srgbClr val="00539B"/>
                  </a:solidFill>
                  <a:latin typeface="Franklin Gothic Book" panose="020B0503020102020204" pitchFamily="34" charset="0"/>
                  <a:cs typeface="Calibri" panose="020F0502020204030204" pitchFamily="34" charset="0"/>
                </a:rPr>
                <a:t>(EUR 214,423,660.50)</a:t>
              </a:r>
            </a:p>
          </p:txBody>
        </p:sp>
      </p:grpSp>
      <p:grpSp>
        <p:nvGrpSpPr>
          <p:cNvPr id="12" name="Grupo 11"/>
          <p:cNvGrpSpPr/>
          <p:nvPr/>
        </p:nvGrpSpPr>
        <p:grpSpPr>
          <a:xfrm>
            <a:off x="1984082" y="2497873"/>
            <a:ext cx="2284600" cy="883221"/>
            <a:chOff x="2195369" y="1656868"/>
            <a:chExt cx="2284600" cy="883221"/>
          </a:xfrm>
        </p:grpSpPr>
        <p:sp>
          <p:nvSpPr>
            <p:cNvPr id="6" name="Rectángulo 5"/>
            <p:cNvSpPr/>
            <p:nvPr/>
          </p:nvSpPr>
          <p:spPr>
            <a:xfrm>
              <a:off x="2280597" y="1656868"/>
              <a:ext cx="2114145" cy="584775"/>
            </a:xfrm>
            <a:prstGeom prst="rect">
              <a:avLst/>
            </a:prstGeom>
          </p:spPr>
          <p:txBody>
            <a:bodyPr wrap="square">
              <a:spAutoFit/>
            </a:bodyPr>
            <a:lstStyle/>
            <a:p>
              <a:pPr algn="ctr" fontAlgn="ctr"/>
              <a:r>
                <a:rPr lang="en-GB" sz="1600" b="1" dirty="0">
                  <a:solidFill>
                    <a:srgbClr val="000000"/>
                  </a:solidFill>
                  <a:latin typeface="Franklin Gothic Book" panose="020B0503020102020204" pitchFamily="34" charset="0"/>
                  <a:cs typeface="Calibri" panose="020F0502020204030204" pitchFamily="34" charset="0"/>
                </a:rPr>
                <a:t>Non - competitive procedures</a:t>
              </a:r>
            </a:p>
          </p:txBody>
        </p:sp>
        <p:sp>
          <p:nvSpPr>
            <p:cNvPr id="18" name="Rectángulo 17"/>
            <p:cNvSpPr/>
            <p:nvPr/>
          </p:nvSpPr>
          <p:spPr>
            <a:xfrm>
              <a:off x="2195369" y="2201535"/>
              <a:ext cx="2284600" cy="338554"/>
            </a:xfrm>
            <a:prstGeom prst="rect">
              <a:avLst/>
            </a:prstGeom>
          </p:spPr>
          <p:txBody>
            <a:bodyPr wrap="none">
              <a:spAutoFit/>
            </a:bodyPr>
            <a:lstStyle/>
            <a:p>
              <a:pPr algn="ctr" fontAlgn="ctr"/>
              <a:r>
                <a:rPr lang="en-GB" sz="1600" b="1" dirty="0">
                  <a:solidFill>
                    <a:srgbClr val="00539B"/>
                  </a:solidFill>
                  <a:latin typeface="Franklin Gothic Book" panose="020B0503020102020204" pitchFamily="34" charset="0"/>
                  <a:cs typeface="Calibri" panose="020F0502020204030204" pitchFamily="34" charset="0"/>
                </a:rPr>
                <a:t>MDL 3,340,000,000.00</a:t>
              </a:r>
            </a:p>
          </p:txBody>
        </p:sp>
      </p:grpSp>
      <p:grpSp>
        <p:nvGrpSpPr>
          <p:cNvPr id="7175" name="Grupo 7174"/>
          <p:cNvGrpSpPr/>
          <p:nvPr/>
        </p:nvGrpSpPr>
        <p:grpSpPr>
          <a:xfrm>
            <a:off x="382996" y="4372314"/>
            <a:ext cx="8396341" cy="1929572"/>
            <a:chOff x="374652" y="2929429"/>
            <a:chExt cx="8396341" cy="1929572"/>
          </a:xfrm>
        </p:grpSpPr>
        <p:grpSp>
          <p:nvGrpSpPr>
            <p:cNvPr id="7168" name="Grupo 7167"/>
            <p:cNvGrpSpPr/>
            <p:nvPr/>
          </p:nvGrpSpPr>
          <p:grpSpPr>
            <a:xfrm>
              <a:off x="1777933" y="3889865"/>
              <a:ext cx="2836586" cy="829998"/>
              <a:chOff x="2130146" y="3889865"/>
              <a:chExt cx="2836586" cy="829998"/>
            </a:xfrm>
          </p:grpSpPr>
          <p:sp>
            <p:nvSpPr>
              <p:cNvPr id="30" name="Marcador de texto 2"/>
              <p:cNvSpPr txBox="1">
                <a:spLocks/>
              </p:cNvSpPr>
              <p:nvPr/>
            </p:nvSpPr>
            <p:spPr>
              <a:xfrm>
                <a:off x="2150270" y="4262663"/>
                <a:ext cx="991350" cy="457200"/>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lang="en-US" sz="1200" b="1" kern="1200" spc="300" dirty="0" smtClean="0">
                    <a:solidFill>
                      <a:schemeClr val="tx1">
                        <a:lumMod val="65000"/>
                        <a:lumOff val="35000"/>
                      </a:schemeClr>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dirty="0">
                    <a:solidFill>
                      <a:srgbClr val="00539B"/>
                    </a:solidFill>
                    <a:latin typeface="Franklin Gothic Book" panose="020B0503020102020204" pitchFamily="34" charset="0"/>
                    <a:cs typeface="Calibri" panose="020F0502020204030204" pitchFamily="34" charset="0"/>
                  </a:rPr>
                  <a:t>6,982</a:t>
                </a:r>
              </a:p>
            </p:txBody>
          </p:sp>
          <p:cxnSp>
            <p:nvCxnSpPr>
              <p:cNvPr id="31" name="15 Conector recto"/>
              <p:cNvCxnSpPr/>
              <p:nvPr/>
            </p:nvCxnSpPr>
            <p:spPr>
              <a:xfrm>
                <a:off x="2130146" y="4347002"/>
                <a:ext cx="828000" cy="0"/>
              </a:xfrm>
              <a:prstGeom prst="line">
                <a:avLst/>
              </a:prstGeom>
              <a:ln>
                <a:solidFill>
                  <a:srgbClr val="505050"/>
                </a:solidFill>
                <a:tailEnd type="oval" w="sm" len="sm"/>
              </a:ln>
            </p:spPr>
            <p:style>
              <a:lnRef idx="1">
                <a:schemeClr val="accent1"/>
              </a:lnRef>
              <a:fillRef idx="0">
                <a:schemeClr val="accent1"/>
              </a:fillRef>
              <a:effectRef idx="0">
                <a:schemeClr val="accent1"/>
              </a:effectRef>
              <a:fontRef idx="minor">
                <a:schemeClr val="tx1"/>
              </a:fontRef>
            </p:style>
          </p:cxnSp>
          <p:sp>
            <p:nvSpPr>
              <p:cNvPr id="32" name="40 CuadroTexto"/>
              <p:cNvSpPr txBox="1"/>
              <p:nvPr/>
            </p:nvSpPr>
            <p:spPr>
              <a:xfrm>
                <a:off x="3071373" y="4107184"/>
                <a:ext cx="1895359" cy="430887"/>
              </a:xfrm>
              <a:prstGeom prst="rect">
                <a:avLst/>
              </a:prstGeom>
              <a:noFill/>
            </p:spPr>
            <p:txBody>
              <a:bodyPr wrap="square" rtlCol="0">
                <a:spAutoFit/>
              </a:bodyPr>
              <a:lstStyle/>
              <a:p>
                <a:r>
                  <a:rPr lang="en-GB" sz="1100" dirty="0">
                    <a:solidFill>
                      <a:srgbClr val="000000"/>
                    </a:solidFill>
                    <a:latin typeface="Franklin Gothic Book" panose="020B0503020102020204" pitchFamily="34" charset="0"/>
                    <a:cs typeface="Calibri" panose="020F0502020204030204" pitchFamily="34" charset="0"/>
                  </a:rPr>
                  <a:t>Awarded electronic competitive tenders</a:t>
                </a:r>
              </a:p>
            </p:txBody>
          </p:sp>
          <p:pic>
            <p:nvPicPr>
              <p:cNvPr id="7189" name="Picture 21" descr="https://static.thenounproject.com/png/1584262-200.png"/>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07672" y="3889865"/>
                <a:ext cx="432000" cy="432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169" name="Grupo 7168"/>
            <p:cNvGrpSpPr/>
            <p:nvPr/>
          </p:nvGrpSpPr>
          <p:grpSpPr>
            <a:xfrm>
              <a:off x="5101404" y="3889865"/>
              <a:ext cx="2216166" cy="969136"/>
              <a:chOff x="5284282" y="3889865"/>
              <a:chExt cx="2216166" cy="969136"/>
            </a:xfrm>
          </p:grpSpPr>
          <p:sp>
            <p:nvSpPr>
              <p:cNvPr id="33" name="Marcador de texto 2"/>
              <p:cNvSpPr txBox="1">
                <a:spLocks/>
              </p:cNvSpPr>
              <p:nvPr/>
            </p:nvSpPr>
            <p:spPr>
              <a:xfrm>
                <a:off x="5284282" y="4401801"/>
                <a:ext cx="991350" cy="457200"/>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lang="en-US" sz="1200" b="1" kern="1200" spc="300" dirty="0" smtClean="0">
                    <a:solidFill>
                      <a:schemeClr val="tx1">
                        <a:lumMod val="65000"/>
                        <a:lumOff val="35000"/>
                      </a:schemeClr>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dirty="0">
                    <a:solidFill>
                      <a:srgbClr val="00539B"/>
                    </a:solidFill>
                    <a:latin typeface="Franklin Gothic Book" panose="020B0503020102020204" pitchFamily="34" charset="0"/>
                    <a:cs typeface="Calibri" panose="020F0502020204030204" pitchFamily="34" charset="0"/>
                  </a:rPr>
                  <a:t>2,774</a:t>
                </a:r>
              </a:p>
            </p:txBody>
          </p:sp>
          <p:cxnSp>
            <p:nvCxnSpPr>
              <p:cNvPr id="34" name="15 Conector recto"/>
              <p:cNvCxnSpPr/>
              <p:nvPr/>
            </p:nvCxnSpPr>
            <p:spPr>
              <a:xfrm>
                <a:off x="5313811" y="4347002"/>
                <a:ext cx="828000" cy="0"/>
              </a:xfrm>
              <a:prstGeom prst="line">
                <a:avLst/>
              </a:prstGeom>
              <a:ln>
                <a:solidFill>
                  <a:srgbClr val="505050"/>
                </a:solidFill>
                <a:tailEnd type="oval" w="sm" len="sm"/>
              </a:ln>
            </p:spPr>
            <p:style>
              <a:lnRef idx="1">
                <a:schemeClr val="accent1"/>
              </a:lnRef>
              <a:fillRef idx="0">
                <a:schemeClr val="accent1"/>
              </a:fillRef>
              <a:effectRef idx="0">
                <a:schemeClr val="accent1"/>
              </a:effectRef>
              <a:fontRef idx="minor">
                <a:schemeClr val="tx1"/>
              </a:fontRef>
            </p:style>
          </p:cxnSp>
          <p:sp>
            <p:nvSpPr>
              <p:cNvPr id="35" name="40 CuadroTexto"/>
              <p:cNvSpPr txBox="1"/>
              <p:nvPr/>
            </p:nvSpPr>
            <p:spPr>
              <a:xfrm>
                <a:off x="6147489" y="4204293"/>
                <a:ext cx="1352959" cy="261610"/>
              </a:xfrm>
              <a:prstGeom prst="rect">
                <a:avLst/>
              </a:prstGeom>
              <a:noFill/>
            </p:spPr>
            <p:txBody>
              <a:bodyPr wrap="square" rtlCol="0">
                <a:spAutoFit/>
              </a:bodyPr>
              <a:lstStyle/>
              <a:p>
                <a:r>
                  <a:rPr lang="en-GB" sz="1100" dirty="0">
                    <a:solidFill>
                      <a:srgbClr val="000000"/>
                    </a:solidFill>
                    <a:latin typeface="Franklin Gothic Book" panose="020B0503020102020204" pitchFamily="34" charset="0"/>
                    <a:cs typeface="Calibri" panose="020F0502020204030204" pitchFamily="34" charset="0"/>
                  </a:rPr>
                  <a:t>Tenders in progress</a:t>
                </a:r>
              </a:p>
            </p:txBody>
          </p:sp>
          <p:pic>
            <p:nvPicPr>
              <p:cNvPr id="7191" name="Picture 23" descr="https://static.thenounproject.com/png/427547-200.png"/>
              <p:cNvPicPr>
                <a:picLocks noChangeAspect="1" noChangeArrowheads="1"/>
              </p:cNvPicPr>
              <p:nvPr/>
            </p:nvPicPr>
            <p:blipFill>
              <a:blip r:embed="rId9"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12403" y="3889865"/>
                <a:ext cx="432000" cy="432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174" name="Grupo 7173"/>
            <p:cNvGrpSpPr/>
            <p:nvPr/>
          </p:nvGrpSpPr>
          <p:grpSpPr>
            <a:xfrm>
              <a:off x="374652" y="2929429"/>
              <a:ext cx="8396341" cy="1011036"/>
              <a:chOff x="374652" y="2712688"/>
              <a:chExt cx="8396341" cy="1011036"/>
            </a:xfrm>
          </p:grpSpPr>
          <p:grpSp>
            <p:nvGrpSpPr>
              <p:cNvPr id="7172" name="Grupo 7171"/>
              <p:cNvGrpSpPr/>
              <p:nvPr/>
            </p:nvGrpSpPr>
            <p:grpSpPr>
              <a:xfrm>
                <a:off x="6291260" y="2854631"/>
                <a:ext cx="2479733" cy="667570"/>
                <a:chOff x="6291260" y="2854631"/>
                <a:chExt cx="2479733" cy="667570"/>
              </a:xfrm>
            </p:grpSpPr>
            <p:sp>
              <p:nvSpPr>
                <p:cNvPr id="27" name="Marcador de texto 2"/>
                <p:cNvSpPr txBox="1">
                  <a:spLocks/>
                </p:cNvSpPr>
                <p:nvPr/>
              </p:nvSpPr>
              <p:spPr>
                <a:xfrm>
                  <a:off x="6331703" y="3065001"/>
                  <a:ext cx="991350" cy="457200"/>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lang="en-US" sz="1200" b="1" kern="1200" spc="300" dirty="0" smtClean="0">
                      <a:solidFill>
                        <a:schemeClr val="tx1">
                          <a:lumMod val="65000"/>
                          <a:lumOff val="35000"/>
                        </a:schemeClr>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dirty="0">
                      <a:solidFill>
                        <a:srgbClr val="00539B"/>
                      </a:solidFill>
                      <a:latin typeface="Franklin Gothic Book" panose="020B0503020102020204" pitchFamily="34" charset="0"/>
                      <a:cs typeface="Calibri" panose="020F0502020204030204" pitchFamily="34" charset="0"/>
                    </a:rPr>
                    <a:t>3,237</a:t>
                  </a:r>
                </a:p>
              </p:txBody>
            </p:sp>
            <p:cxnSp>
              <p:nvCxnSpPr>
                <p:cNvPr id="28" name="15 Conector recto"/>
                <p:cNvCxnSpPr/>
                <p:nvPr/>
              </p:nvCxnSpPr>
              <p:spPr>
                <a:xfrm>
                  <a:off x="6291260" y="3166497"/>
                  <a:ext cx="828000" cy="0"/>
                </a:xfrm>
                <a:prstGeom prst="line">
                  <a:avLst/>
                </a:prstGeom>
                <a:ln>
                  <a:solidFill>
                    <a:srgbClr val="505050"/>
                  </a:solidFill>
                  <a:tailEnd type="oval" w="sm" len="sm"/>
                </a:ln>
              </p:spPr>
              <p:style>
                <a:lnRef idx="1">
                  <a:schemeClr val="accent1"/>
                </a:lnRef>
                <a:fillRef idx="0">
                  <a:schemeClr val="accent1"/>
                </a:fillRef>
                <a:effectRef idx="0">
                  <a:schemeClr val="accent1"/>
                </a:effectRef>
                <a:fontRef idx="minor">
                  <a:schemeClr val="tx1"/>
                </a:fontRef>
              </p:style>
            </p:cxnSp>
            <p:sp>
              <p:nvSpPr>
                <p:cNvPr id="29" name="40 CuadroTexto"/>
                <p:cNvSpPr txBox="1"/>
                <p:nvPr/>
              </p:nvSpPr>
              <p:spPr>
                <a:xfrm>
                  <a:off x="7198971" y="2854631"/>
                  <a:ext cx="1572022" cy="600164"/>
                </a:xfrm>
                <a:prstGeom prst="rect">
                  <a:avLst/>
                </a:prstGeom>
                <a:noFill/>
              </p:spPr>
              <p:txBody>
                <a:bodyPr wrap="square" rtlCol="0">
                  <a:spAutoFit/>
                </a:bodyPr>
                <a:lstStyle/>
                <a:p>
                  <a:r>
                    <a:rPr lang="en-GB" sz="1100" dirty="0">
                      <a:solidFill>
                        <a:srgbClr val="000000"/>
                      </a:solidFill>
                      <a:latin typeface="Franklin Gothic Book" panose="020B0503020102020204" pitchFamily="34" charset="0"/>
                      <a:cs typeface="Calibri" panose="020F0502020204030204" pitchFamily="34" charset="0"/>
                    </a:rPr>
                    <a:t>Tenders with electronic reverse auction (e-Auction)</a:t>
                  </a:r>
                </a:p>
              </p:txBody>
            </p:sp>
          </p:grpSp>
          <p:grpSp>
            <p:nvGrpSpPr>
              <p:cNvPr id="7170" name="Grupo 7169"/>
              <p:cNvGrpSpPr/>
              <p:nvPr/>
            </p:nvGrpSpPr>
            <p:grpSpPr>
              <a:xfrm>
                <a:off x="374652" y="2712688"/>
                <a:ext cx="2651164" cy="1011036"/>
                <a:chOff x="374652" y="2712688"/>
                <a:chExt cx="2651164" cy="1011036"/>
              </a:xfrm>
            </p:grpSpPr>
            <p:sp>
              <p:nvSpPr>
                <p:cNvPr id="19" name="Marcador de texto 2"/>
                <p:cNvSpPr txBox="1">
                  <a:spLocks/>
                </p:cNvSpPr>
                <p:nvPr/>
              </p:nvSpPr>
              <p:spPr>
                <a:xfrm>
                  <a:off x="374652" y="3266524"/>
                  <a:ext cx="1147173" cy="457200"/>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lang="en-US" sz="1200" b="1" kern="1200" spc="300" dirty="0" smtClean="0">
                      <a:solidFill>
                        <a:schemeClr val="tx1">
                          <a:lumMod val="65000"/>
                          <a:lumOff val="35000"/>
                        </a:schemeClr>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dirty="0">
                      <a:solidFill>
                        <a:srgbClr val="00539B"/>
                      </a:solidFill>
                      <a:latin typeface="Franklin Gothic Book" panose="020B0503020102020204" pitchFamily="34" charset="0"/>
                      <a:cs typeface="Calibri" panose="020F0502020204030204" pitchFamily="34" charset="0"/>
                    </a:rPr>
                    <a:t>49,302</a:t>
                  </a:r>
                </a:p>
              </p:txBody>
            </p:sp>
            <p:cxnSp>
              <p:nvCxnSpPr>
                <p:cNvPr id="20" name="15 Conector recto"/>
                <p:cNvCxnSpPr/>
                <p:nvPr/>
              </p:nvCxnSpPr>
              <p:spPr>
                <a:xfrm>
                  <a:off x="495602" y="3166497"/>
                  <a:ext cx="828000" cy="0"/>
                </a:xfrm>
                <a:prstGeom prst="line">
                  <a:avLst/>
                </a:prstGeom>
                <a:ln>
                  <a:solidFill>
                    <a:srgbClr val="505050"/>
                  </a:solidFill>
                  <a:tailEnd type="oval" w="sm" len="sm"/>
                </a:ln>
              </p:spPr>
              <p:style>
                <a:lnRef idx="1">
                  <a:schemeClr val="accent1"/>
                </a:lnRef>
                <a:fillRef idx="0">
                  <a:schemeClr val="accent1"/>
                </a:fillRef>
                <a:effectRef idx="0">
                  <a:schemeClr val="accent1"/>
                </a:effectRef>
                <a:fontRef idx="minor">
                  <a:schemeClr val="tx1"/>
                </a:fontRef>
              </p:style>
            </p:cxnSp>
            <p:sp>
              <p:nvSpPr>
                <p:cNvPr id="21" name="40 CuadroTexto"/>
                <p:cNvSpPr txBox="1"/>
                <p:nvPr/>
              </p:nvSpPr>
              <p:spPr>
                <a:xfrm>
                  <a:off x="1329280" y="2966442"/>
                  <a:ext cx="1696536" cy="430887"/>
                </a:xfrm>
                <a:prstGeom prst="rect">
                  <a:avLst/>
                </a:prstGeom>
                <a:noFill/>
              </p:spPr>
              <p:txBody>
                <a:bodyPr wrap="square" rtlCol="0">
                  <a:spAutoFit/>
                </a:bodyPr>
                <a:lstStyle/>
                <a:p>
                  <a:r>
                    <a:rPr lang="en-GB" sz="1100" dirty="0">
                      <a:solidFill>
                        <a:srgbClr val="000000"/>
                      </a:solidFill>
                      <a:latin typeface="Franklin Gothic Book" panose="020B0503020102020204" pitchFamily="34" charset="0"/>
                      <a:cs typeface="Calibri" panose="020F0502020204030204" pitchFamily="34" charset="0"/>
                    </a:rPr>
                    <a:t>Web portal Public Contract Register</a:t>
                  </a:r>
                </a:p>
              </p:txBody>
            </p:sp>
            <p:pic>
              <p:nvPicPr>
                <p:cNvPr id="39" name="Picture 12" descr="https://static.thenounproject.com/png/219231-200.png"/>
                <p:cNvPicPr>
                  <a:picLocks noChangeAspect="1" noChangeArrowheads="1"/>
                </p:cNvPicPr>
                <p:nvPr/>
              </p:nvPicPr>
              <p:blipFill>
                <a:blip r:embed="rId10"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1444" y="2712688"/>
                  <a:ext cx="432000" cy="432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171" name="Grupo 7170"/>
              <p:cNvGrpSpPr/>
              <p:nvPr/>
            </p:nvGrpSpPr>
            <p:grpSpPr>
              <a:xfrm>
                <a:off x="3230351" y="2712688"/>
                <a:ext cx="3045559" cy="853918"/>
                <a:chOff x="3112266" y="2712688"/>
                <a:chExt cx="3045559" cy="853918"/>
              </a:xfrm>
            </p:grpSpPr>
            <p:sp>
              <p:nvSpPr>
                <p:cNvPr id="24" name="Marcador de texto 2"/>
                <p:cNvSpPr txBox="1">
                  <a:spLocks/>
                </p:cNvSpPr>
                <p:nvPr/>
              </p:nvSpPr>
              <p:spPr>
                <a:xfrm>
                  <a:off x="3112266" y="3109406"/>
                  <a:ext cx="1276619" cy="457200"/>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lang="en-US" sz="1200" b="1" kern="1200" spc="300" dirty="0" smtClean="0">
                      <a:solidFill>
                        <a:schemeClr val="tx1">
                          <a:lumMod val="65000"/>
                          <a:lumOff val="35000"/>
                        </a:schemeClr>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dirty="0">
                      <a:solidFill>
                        <a:srgbClr val="00539B"/>
                      </a:solidFill>
                      <a:latin typeface="Franklin Gothic Book" panose="020B0503020102020204" pitchFamily="34" charset="0"/>
                      <a:cs typeface="Calibri" panose="020F0502020204030204" pitchFamily="34" charset="0"/>
                    </a:rPr>
                    <a:t>15,474</a:t>
                  </a:r>
                </a:p>
              </p:txBody>
            </p:sp>
            <p:cxnSp>
              <p:nvCxnSpPr>
                <p:cNvPr id="25" name="15 Conector recto"/>
                <p:cNvCxnSpPr/>
                <p:nvPr/>
              </p:nvCxnSpPr>
              <p:spPr>
                <a:xfrm>
                  <a:off x="3183592" y="3166497"/>
                  <a:ext cx="828000" cy="0"/>
                </a:xfrm>
                <a:prstGeom prst="line">
                  <a:avLst/>
                </a:prstGeom>
                <a:ln>
                  <a:solidFill>
                    <a:srgbClr val="505050"/>
                  </a:solidFill>
                  <a:tailEnd type="oval" w="sm" len="sm"/>
                </a:ln>
              </p:spPr>
              <p:style>
                <a:lnRef idx="1">
                  <a:schemeClr val="accent1"/>
                </a:lnRef>
                <a:fillRef idx="0">
                  <a:schemeClr val="accent1"/>
                </a:fillRef>
                <a:effectRef idx="0">
                  <a:schemeClr val="accent1"/>
                </a:effectRef>
                <a:fontRef idx="minor">
                  <a:schemeClr val="tx1"/>
                </a:fontRef>
              </p:style>
            </p:cxnSp>
            <p:sp>
              <p:nvSpPr>
                <p:cNvPr id="26" name="40 CuadroTexto"/>
                <p:cNvSpPr txBox="1"/>
                <p:nvPr/>
              </p:nvSpPr>
              <p:spPr>
                <a:xfrm>
                  <a:off x="4216127" y="2844606"/>
                  <a:ext cx="1941698" cy="600164"/>
                </a:xfrm>
                <a:prstGeom prst="rect">
                  <a:avLst/>
                </a:prstGeom>
                <a:noFill/>
              </p:spPr>
              <p:txBody>
                <a:bodyPr wrap="square" rtlCol="0">
                  <a:spAutoFit/>
                </a:bodyPr>
                <a:lstStyle/>
                <a:p>
                  <a:r>
                    <a:rPr lang="en-GB" sz="1100" dirty="0">
                      <a:solidFill>
                        <a:srgbClr val="000000"/>
                      </a:solidFill>
                      <a:latin typeface="Franklin Gothic Book" panose="020B0503020102020204" pitchFamily="34" charset="0"/>
                      <a:cs typeface="Calibri" panose="020F0502020204030204" pitchFamily="34" charset="0"/>
                    </a:rPr>
                    <a:t>Advertised public procurement - competitive selections</a:t>
                  </a:r>
                </a:p>
              </p:txBody>
            </p:sp>
            <p:pic>
              <p:nvPicPr>
                <p:cNvPr id="7196" name="Picture 28" descr="https://static.thenounproject.com/png/2357937-200.png"/>
                <p:cNvPicPr>
                  <a:picLocks noChangeAspect="1" noChangeArrowheads="1"/>
                </p:cNvPicPr>
                <p:nvPr/>
              </p:nvPicPr>
              <p:blipFill>
                <a:blip r:embed="rId11"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94236" y="2712688"/>
                  <a:ext cx="432000" cy="432000"/>
                </a:xfrm>
                <a:prstGeom prst="rect">
                  <a:avLst/>
                </a:prstGeom>
                <a:noFill/>
                <a:extLst>
                  <a:ext uri="{909E8E84-426E-40DD-AFC4-6F175D3DCCD1}">
                    <a14:hiddenFill xmlns:a14="http://schemas.microsoft.com/office/drawing/2010/main">
                      <a:solidFill>
                        <a:srgbClr val="FFFFFF"/>
                      </a:solidFill>
                    </a14:hiddenFill>
                  </a:ext>
                </a:extLst>
              </p:spPr>
            </p:pic>
          </p:grpSp>
        </p:grpSp>
      </p:grpSp>
      <p:cxnSp>
        <p:nvCxnSpPr>
          <p:cNvPr id="7177" name="Conector recto 7176"/>
          <p:cNvCxnSpPr/>
          <p:nvPr/>
        </p:nvCxnSpPr>
        <p:spPr>
          <a:xfrm>
            <a:off x="503946" y="3523664"/>
            <a:ext cx="8335254" cy="0"/>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1" name="Conector recto 50"/>
          <p:cNvCxnSpPr/>
          <p:nvPr/>
        </p:nvCxnSpPr>
        <p:spPr>
          <a:xfrm flipV="1">
            <a:off x="1897097" y="2362491"/>
            <a:ext cx="0" cy="1260000"/>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pic>
        <p:nvPicPr>
          <p:cNvPr id="13" name="Imagen 12"/>
          <p:cNvPicPr>
            <a:picLocks noChangeAspect="1"/>
          </p:cNvPicPr>
          <p:nvPr/>
        </p:nvPicPr>
        <p:blipFill>
          <a:blip r:embed="rId1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520665" y="4365112"/>
            <a:ext cx="432000" cy="432000"/>
          </a:xfrm>
          <a:prstGeom prst="rect">
            <a:avLst/>
          </a:prstGeom>
        </p:spPr>
      </p:pic>
      <p:sp>
        <p:nvSpPr>
          <p:cNvPr id="45" name="4 Título"/>
          <p:cNvSpPr txBox="1">
            <a:spLocks/>
          </p:cNvSpPr>
          <p:nvPr/>
        </p:nvSpPr>
        <p:spPr>
          <a:xfrm>
            <a:off x="574673" y="101405"/>
            <a:ext cx="6985001" cy="617733"/>
          </a:xfrm>
          <a:prstGeom prst="rect">
            <a:avLst/>
          </a:prstGeom>
        </p:spPr>
        <p:txBody>
          <a:bodyPr vert="horz" lIns="0" tIns="0" rIns="0" bIns="0" rtlCol="0" anchor="ctr">
            <a:norm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r>
              <a:rPr lang="en-GB" dirty="0"/>
              <a:t>MTender impact and results</a:t>
            </a:r>
            <a:endParaRPr lang="en-GB" dirty="0">
              <a:solidFill>
                <a:srgbClr val="00539B"/>
              </a:solidFill>
            </a:endParaRPr>
          </a:p>
        </p:txBody>
      </p:sp>
      <p:sp>
        <p:nvSpPr>
          <p:cNvPr id="46" name="TextBox 45"/>
          <p:cNvSpPr txBox="1"/>
          <p:nvPr/>
        </p:nvSpPr>
        <p:spPr>
          <a:xfrm>
            <a:off x="574672" y="617538"/>
            <a:ext cx="7705727" cy="369332"/>
          </a:xfrm>
          <a:prstGeom prst="rect">
            <a:avLst/>
          </a:prstGeom>
          <a:noFill/>
        </p:spPr>
        <p:txBody>
          <a:bodyPr wrap="square" lIns="0" rIns="0" rtlCol="0">
            <a:spAutoFit/>
          </a:bodyPr>
          <a:lstStyle/>
          <a:p>
            <a:r>
              <a:rPr lang="en-GB" sz="1800" dirty="0">
                <a:solidFill>
                  <a:srgbClr val="58595B"/>
                </a:solidFill>
                <a:latin typeface="Bodoni MT" panose="02070603080606020203" pitchFamily="18" charset="0"/>
              </a:rPr>
              <a:t>MTender main figures </a:t>
            </a:r>
          </a:p>
        </p:txBody>
      </p:sp>
      <p:sp>
        <p:nvSpPr>
          <p:cNvPr id="2" name="Date Placeholder 1"/>
          <p:cNvSpPr>
            <a:spLocks noGrp="1"/>
          </p:cNvSpPr>
          <p:nvPr>
            <p:ph type="dt" sz="half" idx="2"/>
          </p:nvPr>
        </p:nvSpPr>
        <p:spPr/>
        <p:txBody>
          <a:bodyPr/>
          <a:lstStyle/>
          <a:p>
            <a:fld id="{D465C881-FD24-4C5B-B29F-ADFB5E989F7B}" type="datetime3">
              <a:rPr lang="en-GB" smtClean="0"/>
              <a:t>7 July, 2020</a:t>
            </a:fld>
            <a:endParaRPr lang="en-GB" dirty="0"/>
          </a:p>
        </p:txBody>
      </p:sp>
      <p:sp>
        <p:nvSpPr>
          <p:cNvPr id="14" name="Slide Number Placeholder 13"/>
          <p:cNvSpPr>
            <a:spLocks noGrp="1"/>
          </p:cNvSpPr>
          <p:nvPr>
            <p:ph type="sldNum" sz="quarter" idx="4"/>
          </p:nvPr>
        </p:nvSpPr>
        <p:spPr/>
        <p:txBody>
          <a:bodyPr/>
          <a:lstStyle/>
          <a:p>
            <a:fld id="{71F9F866-B438-9445-8D9F-1F8FF6608833}" type="slidenum">
              <a:rPr lang="en-GB" smtClean="0"/>
              <a:pPr/>
              <a:t>74</a:t>
            </a:fld>
            <a:endParaRPr lang="en-GB" dirty="0"/>
          </a:p>
        </p:txBody>
      </p:sp>
    </p:spTree>
    <p:extLst>
      <p:ext uri="{BB962C8B-B14F-4D97-AF65-F5344CB8AC3E}">
        <p14:creationId xmlns:p14="http://schemas.microsoft.com/office/powerpoint/2010/main" val="72259671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to 3" hidden="1"/>
          <p:cNvGraphicFramePr>
            <a:graphicFrameLocks noChangeAspect="1"/>
          </p:cNvGraphicFramePr>
          <p:nvPr>
            <p:custDataLst>
              <p:tags r:id="rId2"/>
            </p:custDataLst>
            <p:extLst/>
          </p:nvPr>
        </p:nvGraphicFramePr>
        <p:xfrm>
          <a:off x="1588" y="858838"/>
          <a:ext cx="1588" cy="1588"/>
        </p:xfrm>
        <a:graphic>
          <a:graphicData uri="http://schemas.openxmlformats.org/presentationml/2006/ole">
            <mc:AlternateContent xmlns:mc="http://schemas.openxmlformats.org/markup-compatibility/2006">
              <mc:Choice xmlns:v="urn:schemas-microsoft-com:vml" Requires="v">
                <p:oleObj spid="_x0000_s224325" name="think-cell Slide" r:id="rId5" imgW="421" imgH="423" progId="TCLayout.ActiveDocument.1">
                  <p:embed/>
                </p:oleObj>
              </mc:Choice>
              <mc:Fallback>
                <p:oleObj name="think-cell Slide" r:id="rId5" imgW="421" imgH="423" progId="TCLayout.ActiveDocument.1">
                  <p:embed/>
                  <p:pic>
                    <p:nvPicPr>
                      <p:cNvPr id="0" name=""/>
                      <p:cNvPicPr/>
                      <p:nvPr/>
                    </p:nvPicPr>
                    <p:blipFill>
                      <a:blip r:embed="rId6"/>
                      <a:stretch>
                        <a:fillRect/>
                      </a:stretch>
                    </p:blipFill>
                    <p:spPr>
                      <a:xfrm>
                        <a:off x="1588" y="858838"/>
                        <a:ext cx="1588" cy="1588"/>
                      </a:xfrm>
                      <a:prstGeom prst="rect">
                        <a:avLst/>
                      </a:prstGeom>
                    </p:spPr>
                  </p:pic>
                </p:oleObj>
              </mc:Fallback>
            </mc:AlternateContent>
          </a:graphicData>
        </a:graphic>
      </p:graphicFrame>
      <p:sp>
        <p:nvSpPr>
          <p:cNvPr id="7" name="Rectángulo 6" hidden="1"/>
          <p:cNvSpPr/>
          <p:nvPr>
            <p:custDataLst>
              <p:tags r:id="rId3"/>
            </p:custDataLst>
          </p:nvPr>
        </p:nvSpPr>
        <p:spPr>
          <a:xfrm>
            <a:off x="0" y="85725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800" dirty="0">
              <a:solidFill>
                <a:srgbClr val="FFFFFF"/>
              </a:solidFill>
              <a:latin typeface="Bodoni MT" panose="02070603080606020203" pitchFamily="18" charset="0"/>
              <a:ea typeface="ＭＳ Ｐゴシック" panose="020B0600070205080204" pitchFamily="34" charset="-128"/>
              <a:sym typeface="Bodoni MT" panose="02070603080606020203" pitchFamily="18" charset="0"/>
            </a:endParaRPr>
          </a:p>
        </p:txBody>
      </p:sp>
      <p:graphicFrame>
        <p:nvGraphicFramePr>
          <p:cNvPr id="9" name="Gráfico 8"/>
          <p:cNvGraphicFramePr/>
          <p:nvPr>
            <p:extLst/>
          </p:nvPr>
        </p:nvGraphicFramePr>
        <p:xfrm>
          <a:off x="75888" y="2186356"/>
          <a:ext cx="5342782" cy="4201192"/>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2" name="Tabla 11"/>
          <p:cNvGraphicFramePr>
            <a:graphicFrameLocks noGrp="1"/>
          </p:cNvGraphicFramePr>
          <p:nvPr>
            <p:extLst/>
          </p:nvPr>
        </p:nvGraphicFramePr>
        <p:xfrm>
          <a:off x="5418670" y="2024847"/>
          <a:ext cx="3598000" cy="1261203"/>
        </p:xfrm>
        <a:graphic>
          <a:graphicData uri="http://schemas.openxmlformats.org/drawingml/2006/table">
            <a:tbl>
              <a:tblPr>
                <a:tableStyleId>{5C22544A-7EE6-4342-B048-85BDC9FD1C3A}</a:tableStyleId>
              </a:tblPr>
              <a:tblGrid>
                <a:gridCol w="1434216">
                  <a:extLst>
                    <a:ext uri="{9D8B030D-6E8A-4147-A177-3AD203B41FA5}">
                      <a16:colId xmlns="" xmlns:a16="http://schemas.microsoft.com/office/drawing/2014/main" val="20000"/>
                    </a:ext>
                  </a:extLst>
                </a:gridCol>
                <a:gridCol w="1220762">
                  <a:extLst>
                    <a:ext uri="{9D8B030D-6E8A-4147-A177-3AD203B41FA5}">
                      <a16:colId xmlns="" xmlns:a16="http://schemas.microsoft.com/office/drawing/2014/main" val="20001"/>
                    </a:ext>
                  </a:extLst>
                </a:gridCol>
                <a:gridCol w="943022">
                  <a:extLst>
                    <a:ext uri="{9D8B030D-6E8A-4147-A177-3AD203B41FA5}">
                      <a16:colId xmlns="" xmlns:a16="http://schemas.microsoft.com/office/drawing/2014/main" val="20002"/>
                    </a:ext>
                  </a:extLst>
                </a:gridCol>
              </a:tblGrid>
              <a:tr h="549123">
                <a:tc rowSpan="2">
                  <a:txBody>
                    <a:bodyPr/>
                    <a:lstStyle/>
                    <a:p>
                      <a:pPr algn="l" fontAlgn="ctr"/>
                      <a:r>
                        <a:rPr lang="en-GB" sz="1400" b="0" i="0" u="none" strike="noStrike" cap="none" noProof="0" dirty="0">
                          <a:solidFill>
                            <a:schemeClr val="bg1"/>
                          </a:solidFill>
                          <a:latin typeface="Century Gothic" panose="020B0502020202020204" pitchFamily="34" charset="0"/>
                          <a:ea typeface="Arial"/>
                          <a:cs typeface="Arial"/>
                          <a:sym typeface="Arial"/>
                        </a:rPr>
                        <a:t>Average number of bidders per lot</a:t>
                      </a:r>
                    </a:p>
                  </a:txBody>
                  <a:tcPr marL="3600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US" sz="1400" b="0" i="0" u="none" strike="noStrike" cap="none" dirty="0">
                          <a:solidFill>
                            <a:schemeClr val="accent6"/>
                          </a:solidFill>
                          <a:latin typeface="Century Gothic" panose="020B0502020202020204" pitchFamily="34" charset="0"/>
                          <a:ea typeface="Arial"/>
                          <a:cs typeface="Arial"/>
                          <a:sym typeface="Arial"/>
                        </a:rPr>
                        <a:t>Standard</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b="0" i="0" u="none" strike="noStrike" cap="none" dirty="0">
                          <a:solidFill>
                            <a:schemeClr val="accent6"/>
                          </a:solidFill>
                          <a:latin typeface="Century Gothic" panose="020B0502020202020204" pitchFamily="34" charset="0"/>
                          <a:ea typeface="Arial"/>
                          <a:cs typeface="Arial"/>
                          <a:sym typeface="Arial"/>
                        </a:rPr>
                        <a:t>1.9</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549123">
                <a:tc vMerge="1">
                  <a:txBody>
                    <a:bodyPr/>
                    <a:lstStyle/>
                    <a:p>
                      <a:pPr algn="l" fontAlgn="ctr"/>
                      <a:endParaRPr lang="en-US" sz="1000" b="0" i="0" u="none" strike="noStrike" cap="none" dirty="0">
                        <a:solidFill>
                          <a:schemeClr val="bg1"/>
                        </a:solidFill>
                        <a:latin typeface="Century Gothic" panose="020B0502020202020204" pitchFamily="34" charset="0"/>
                        <a:ea typeface="Arial"/>
                        <a:cs typeface="Arial"/>
                        <a:sym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solidFill>
                  </a:tcPr>
                </a:tc>
                <a:tc>
                  <a:txBody>
                    <a:bodyPr/>
                    <a:lstStyle/>
                    <a:p>
                      <a:pPr algn="ctr" fontAlgn="ctr"/>
                      <a:r>
                        <a:rPr lang="en-US" sz="1400" b="0" i="0" u="none" strike="noStrike" cap="none" dirty="0">
                          <a:solidFill>
                            <a:schemeClr val="accent6"/>
                          </a:solidFill>
                          <a:latin typeface="Century Gothic" panose="020B0502020202020204" pitchFamily="34" charset="0"/>
                          <a:ea typeface="Arial"/>
                          <a:cs typeface="Arial"/>
                          <a:sym typeface="Arial"/>
                        </a:rPr>
                        <a:t>Electronic reverse auction</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b="0" i="0" u="none" strike="noStrike" cap="none" dirty="0">
                          <a:solidFill>
                            <a:schemeClr val="accent6"/>
                          </a:solidFill>
                          <a:latin typeface="Century Gothic" panose="020B0502020202020204" pitchFamily="34" charset="0"/>
                          <a:ea typeface="Arial"/>
                          <a:cs typeface="Arial"/>
                          <a:sym typeface="Arial"/>
                        </a:rPr>
                        <a:t>2.1</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graphicFrame>
        <p:nvGraphicFramePr>
          <p:cNvPr id="13" name="Tabla 12"/>
          <p:cNvGraphicFramePr>
            <a:graphicFrameLocks noGrp="1"/>
          </p:cNvGraphicFramePr>
          <p:nvPr>
            <p:extLst/>
          </p:nvPr>
        </p:nvGraphicFramePr>
        <p:xfrm>
          <a:off x="5418670" y="4685682"/>
          <a:ext cx="3599758" cy="712080"/>
        </p:xfrm>
        <a:graphic>
          <a:graphicData uri="http://schemas.openxmlformats.org/drawingml/2006/table">
            <a:tbl>
              <a:tblPr>
                <a:tableStyleId>{5C22544A-7EE6-4342-B048-85BDC9FD1C3A}</a:tableStyleId>
              </a:tblPr>
              <a:tblGrid>
                <a:gridCol w="1440000">
                  <a:extLst>
                    <a:ext uri="{9D8B030D-6E8A-4147-A177-3AD203B41FA5}">
                      <a16:colId xmlns="" xmlns:a16="http://schemas.microsoft.com/office/drawing/2014/main" val="20000"/>
                    </a:ext>
                  </a:extLst>
                </a:gridCol>
                <a:gridCol w="2159758">
                  <a:extLst>
                    <a:ext uri="{9D8B030D-6E8A-4147-A177-3AD203B41FA5}">
                      <a16:colId xmlns="" xmlns:a16="http://schemas.microsoft.com/office/drawing/2014/main" val="20001"/>
                    </a:ext>
                  </a:extLst>
                </a:gridCol>
              </a:tblGrid>
              <a:tr h="700706">
                <a:tc>
                  <a:txBody>
                    <a:bodyPr/>
                    <a:lstStyle/>
                    <a:p>
                      <a:pPr algn="l" fontAlgn="ctr"/>
                      <a:r>
                        <a:rPr lang="en-GB" sz="1400" b="0" i="0" u="none" strike="noStrike" cap="none" noProof="0" dirty="0">
                          <a:solidFill>
                            <a:schemeClr val="bg1"/>
                          </a:solidFill>
                          <a:latin typeface="Century Gothic" panose="020B0502020202020204" pitchFamily="34" charset="0"/>
                          <a:ea typeface="Arial"/>
                          <a:cs typeface="Arial"/>
                          <a:sym typeface="Arial"/>
                        </a:rPr>
                        <a:t>Total savings in completed e-Auctions</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US" sz="1400" b="0" i="0" u="none" strike="noStrike" cap="none" dirty="0">
                          <a:solidFill>
                            <a:schemeClr val="accent6"/>
                          </a:solidFill>
                          <a:latin typeface="Century Gothic" panose="020B0502020202020204" pitchFamily="34" charset="0"/>
                          <a:ea typeface="Arial"/>
                          <a:cs typeface="Arial"/>
                          <a:sym typeface="Arial"/>
                        </a:rPr>
                        <a:t>EUR 28,823,218.00</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sp>
        <p:nvSpPr>
          <p:cNvPr id="10" name="Rectángulo 9"/>
          <p:cNvSpPr/>
          <p:nvPr/>
        </p:nvSpPr>
        <p:spPr>
          <a:xfrm>
            <a:off x="263917" y="1190951"/>
            <a:ext cx="8771571" cy="584775"/>
          </a:xfrm>
          <a:prstGeom prst="rect">
            <a:avLst/>
          </a:prstGeom>
        </p:spPr>
        <p:txBody>
          <a:bodyPr wrap="square">
            <a:spAutoFit/>
          </a:bodyPr>
          <a:lstStyle/>
          <a:p>
            <a:r>
              <a:rPr lang="en-GB" sz="1600" b="1" dirty="0">
                <a:solidFill>
                  <a:schemeClr val="accent6"/>
                </a:solidFill>
                <a:latin typeface="Franklin Gothic Book" panose="020B0503020102020204" pitchFamily="34" charset="0"/>
              </a:rPr>
              <a:t>MTender</a:t>
            </a:r>
            <a:r>
              <a:rPr lang="en-GB" sz="1600" dirty="0">
                <a:solidFill>
                  <a:schemeClr val="accent6"/>
                </a:solidFill>
                <a:latin typeface="Franklin Gothic Book" panose="020B0503020102020204" pitchFamily="34" charset="0"/>
              </a:rPr>
              <a:t> </a:t>
            </a:r>
            <a:r>
              <a:rPr lang="en-GB" sz="1600" dirty="0">
                <a:solidFill>
                  <a:srgbClr val="000000"/>
                </a:solidFill>
                <a:latin typeface="Franklin Gothic Book" panose="020B0503020102020204" pitchFamily="34" charset="0"/>
              </a:rPr>
              <a:t>is </a:t>
            </a:r>
            <a:r>
              <a:rPr lang="en-GB" sz="1600" b="1" dirty="0">
                <a:solidFill>
                  <a:srgbClr val="000000"/>
                </a:solidFill>
                <a:latin typeface="Franklin Gothic Book" panose="020B0503020102020204" pitchFamily="34" charset="0"/>
              </a:rPr>
              <a:t>saving on average 10%</a:t>
            </a:r>
            <a:r>
              <a:rPr lang="en-GB" sz="1600" dirty="0">
                <a:solidFill>
                  <a:srgbClr val="000000"/>
                </a:solidFill>
                <a:latin typeface="Franklin Gothic Book" panose="020B0503020102020204" pitchFamily="34" charset="0"/>
              </a:rPr>
              <a:t> compared to estimated price, as published by the contracting entity</a:t>
            </a:r>
          </a:p>
        </p:txBody>
      </p:sp>
      <p:graphicFrame>
        <p:nvGraphicFramePr>
          <p:cNvPr id="18" name="Tabla 17"/>
          <p:cNvGraphicFramePr>
            <a:graphicFrameLocks noGrp="1"/>
          </p:cNvGraphicFramePr>
          <p:nvPr>
            <p:extLst/>
          </p:nvPr>
        </p:nvGraphicFramePr>
        <p:xfrm>
          <a:off x="5418670" y="3416466"/>
          <a:ext cx="3599758" cy="1138800"/>
        </p:xfrm>
        <a:graphic>
          <a:graphicData uri="http://schemas.openxmlformats.org/drawingml/2006/table">
            <a:tbl>
              <a:tblPr>
                <a:tableStyleId>{5C22544A-7EE6-4342-B048-85BDC9FD1C3A}</a:tableStyleId>
              </a:tblPr>
              <a:tblGrid>
                <a:gridCol w="1440000">
                  <a:extLst>
                    <a:ext uri="{9D8B030D-6E8A-4147-A177-3AD203B41FA5}">
                      <a16:colId xmlns="" xmlns:a16="http://schemas.microsoft.com/office/drawing/2014/main" val="20000"/>
                    </a:ext>
                  </a:extLst>
                </a:gridCol>
                <a:gridCol w="2159758">
                  <a:extLst>
                    <a:ext uri="{9D8B030D-6E8A-4147-A177-3AD203B41FA5}">
                      <a16:colId xmlns="" xmlns:a16="http://schemas.microsoft.com/office/drawing/2014/main" val="20001"/>
                    </a:ext>
                  </a:extLst>
                </a:gridCol>
              </a:tblGrid>
              <a:tr h="700706">
                <a:tc>
                  <a:txBody>
                    <a:bodyPr/>
                    <a:lstStyle/>
                    <a:p>
                      <a:pPr algn="l" fontAlgn="ctr"/>
                      <a:r>
                        <a:rPr lang="en-GB" sz="1400" b="0" i="0" u="none" strike="noStrike" cap="none" noProof="0" dirty="0">
                          <a:solidFill>
                            <a:schemeClr val="bg1"/>
                          </a:solidFill>
                          <a:latin typeface="Century Gothic" panose="020B0502020202020204" pitchFamily="34" charset="0"/>
                          <a:ea typeface="Arial"/>
                          <a:cs typeface="Arial"/>
                          <a:sym typeface="Arial"/>
                        </a:rPr>
                        <a:t>Estimated state budget savings from competitive procedures </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US" sz="1400" b="0" i="0" u="none" strike="noStrike" cap="none" dirty="0">
                          <a:solidFill>
                            <a:schemeClr val="accent6"/>
                          </a:solidFill>
                          <a:latin typeface="Century Gothic" panose="020B0502020202020204" pitchFamily="34" charset="0"/>
                          <a:ea typeface="Arial"/>
                          <a:cs typeface="Arial"/>
                          <a:sym typeface="Arial"/>
                        </a:rPr>
                        <a:t>EUR 24,966,095.50</a:t>
                      </a:r>
                    </a:p>
                  </a:txBody>
                  <a:tcPr marL="36000"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sp>
        <p:nvSpPr>
          <p:cNvPr id="11" name="4 Título"/>
          <p:cNvSpPr txBox="1">
            <a:spLocks/>
          </p:cNvSpPr>
          <p:nvPr/>
        </p:nvSpPr>
        <p:spPr>
          <a:xfrm>
            <a:off x="574673" y="101405"/>
            <a:ext cx="6985001" cy="617733"/>
          </a:xfrm>
          <a:prstGeom prst="rect">
            <a:avLst/>
          </a:prstGeom>
        </p:spPr>
        <p:txBody>
          <a:bodyPr vert="horz" lIns="0" tIns="0" rIns="0" bIns="0" rtlCol="0" anchor="ctr">
            <a:norm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r>
              <a:rPr lang="en-GB" dirty="0"/>
              <a:t>MTender impact and results</a:t>
            </a:r>
            <a:endParaRPr lang="en-GB" dirty="0">
              <a:solidFill>
                <a:srgbClr val="00539B"/>
              </a:solidFill>
            </a:endParaRPr>
          </a:p>
        </p:txBody>
      </p:sp>
      <p:sp>
        <p:nvSpPr>
          <p:cNvPr id="15" name="TextBox 14"/>
          <p:cNvSpPr txBox="1"/>
          <p:nvPr/>
        </p:nvSpPr>
        <p:spPr>
          <a:xfrm>
            <a:off x="574672" y="617538"/>
            <a:ext cx="7705727" cy="369332"/>
          </a:xfrm>
          <a:prstGeom prst="rect">
            <a:avLst/>
          </a:prstGeom>
          <a:noFill/>
        </p:spPr>
        <p:txBody>
          <a:bodyPr wrap="square" lIns="0" rIns="0" rtlCol="0">
            <a:spAutoFit/>
          </a:bodyPr>
          <a:lstStyle/>
          <a:p>
            <a:r>
              <a:rPr lang="en-US" sz="1800" dirty="0">
                <a:solidFill>
                  <a:srgbClr val="58595B"/>
                </a:solidFill>
                <a:latin typeface="Bodoni MT" panose="02070603080606020203" pitchFamily="18" charset="0"/>
              </a:rPr>
              <a:t>MTender – fostering participation and savings</a:t>
            </a:r>
            <a:endParaRPr lang="en-GB" sz="1800" dirty="0">
              <a:solidFill>
                <a:srgbClr val="58595B"/>
              </a:solidFill>
              <a:latin typeface="Bodoni MT" panose="02070603080606020203" pitchFamily="18" charset="0"/>
            </a:endParaRPr>
          </a:p>
        </p:txBody>
      </p:sp>
      <p:sp>
        <p:nvSpPr>
          <p:cNvPr id="2" name="Date Placeholder 1"/>
          <p:cNvSpPr>
            <a:spLocks noGrp="1"/>
          </p:cNvSpPr>
          <p:nvPr>
            <p:ph type="dt" sz="half" idx="2"/>
          </p:nvPr>
        </p:nvSpPr>
        <p:spPr/>
        <p:txBody>
          <a:bodyPr/>
          <a:lstStyle/>
          <a:p>
            <a:fld id="{32DC2971-4356-415E-A6B7-7F035F732A0B}" type="datetime3">
              <a:rPr lang="en-GB" smtClean="0"/>
              <a:t>7 July, 2020</a:t>
            </a:fld>
            <a:endParaRPr lang="en-GB" dirty="0"/>
          </a:p>
        </p:txBody>
      </p:sp>
      <p:sp>
        <p:nvSpPr>
          <p:cNvPr id="3" name="Slide Number Placeholder 2"/>
          <p:cNvSpPr>
            <a:spLocks noGrp="1"/>
          </p:cNvSpPr>
          <p:nvPr>
            <p:ph type="sldNum" sz="quarter" idx="4"/>
          </p:nvPr>
        </p:nvSpPr>
        <p:spPr/>
        <p:txBody>
          <a:bodyPr/>
          <a:lstStyle/>
          <a:p>
            <a:fld id="{71F9F866-B438-9445-8D9F-1F8FF6608833}" type="slidenum">
              <a:rPr lang="en-GB" smtClean="0"/>
              <a:pPr/>
              <a:t>75</a:t>
            </a:fld>
            <a:endParaRPr lang="en-GB" dirty="0"/>
          </a:p>
        </p:txBody>
      </p:sp>
      <p:graphicFrame>
        <p:nvGraphicFramePr>
          <p:cNvPr id="14" name="Tabla 13"/>
          <p:cNvGraphicFramePr>
            <a:graphicFrameLocks noGrp="1"/>
          </p:cNvGraphicFramePr>
          <p:nvPr>
            <p:extLst/>
          </p:nvPr>
        </p:nvGraphicFramePr>
        <p:xfrm>
          <a:off x="5418670" y="5528179"/>
          <a:ext cx="3616818" cy="700706"/>
        </p:xfrm>
        <a:graphic>
          <a:graphicData uri="http://schemas.openxmlformats.org/drawingml/2006/table">
            <a:tbl>
              <a:tblPr>
                <a:tableStyleId>{5C22544A-7EE6-4342-B048-85BDC9FD1C3A}</a:tableStyleId>
              </a:tblPr>
              <a:tblGrid>
                <a:gridCol w="1440000">
                  <a:extLst>
                    <a:ext uri="{9D8B030D-6E8A-4147-A177-3AD203B41FA5}">
                      <a16:colId xmlns:a16="http://schemas.microsoft.com/office/drawing/2014/main" xmlns="" val="20000"/>
                    </a:ext>
                  </a:extLst>
                </a:gridCol>
                <a:gridCol w="2176818">
                  <a:extLst>
                    <a:ext uri="{9D8B030D-6E8A-4147-A177-3AD203B41FA5}">
                      <a16:colId xmlns:a16="http://schemas.microsoft.com/office/drawing/2014/main" xmlns="" val="20001"/>
                    </a:ext>
                  </a:extLst>
                </a:gridCol>
              </a:tblGrid>
              <a:tr h="700706">
                <a:tc>
                  <a:txBody>
                    <a:bodyPr/>
                    <a:lstStyle/>
                    <a:p>
                      <a:pPr algn="l" fontAlgn="ctr"/>
                      <a:r>
                        <a:rPr lang="en-GB" sz="1400" b="0" i="0" u="none" strike="noStrike" cap="none" noProof="0" dirty="0" smtClean="0">
                          <a:solidFill>
                            <a:schemeClr val="bg1"/>
                          </a:solidFill>
                          <a:latin typeface="Century Gothic" panose="020B0502020202020204" pitchFamily="34" charset="0"/>
                          <a:ea typeface="Arial"/>
                          <a:cs typeface="Arial"/>
                          <a:sym typeface="Arial"/>
                        </a:rPr>
                        <a:t>e-Auctions’ effectiveness</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US" sz="1400" b="0" i="0" u="none" strike="noStrike" cap="none" dirty="0" smtClean="0">
                          <a:solidFill>
                            <a:schemeClr val="accent6"/>
                          </a:solidFill>
                          <a:latin typeface="Century Gothic" panose="020B0502020202020204" pitchFamily="34" charset="0"/>
                          <a:ea typeface="Arial"/>
                          <a:cs typeface="Arial"/>
                          <a:sym typeface="Arial"/>
                        </a:rPr>
                        <a:t>4,7%</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95838940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7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5348"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Rectángulo 2"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endParaRPr lang="en-GB" sz="2800" dirty="0">
              <a:solidFill>
                <a:srgbClr val="FFFFFF"/>
              </a:solidFill>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35" name="4 Título"/>
          <p:cNvSpPr>
            <a:spLocks noGrp="1"/>
          </p:cNvSpPr>
          <p:nvPr>
            <p:ph type="title"/>
          </p:nvPr>
        </p:nvSpPr>
        <p:spPr/>
        <p:txBody>
          <a:bodyPr>
            <a:noAutofit/>
          </a:bodyPr>
          <a:lstStyle/>
          <a:p>
            <a:r>
              <a:rPr lang="en-GB" dirty="0"/>
              <a:t>MTender impact and results</a:t>
            </a:r>
            <a:endParaRPr lang="en-GB" sz="2000" dirty="0">
              <a:solidFill>
                <a:schemeClr val="accent2"/>
              </a:solidFill>
            </a:endParaRPr>
          </a:p>
        </p:txBody>
      </p:sp>
      <p:sp>
        <p:nvSpPr>
          <p:cNvPr id="16" name="4 Título"/>
          <p:cNvSpPr txBox="1">
            <a:spLocks/>
          </p:cNvSpPr>
          <p:nvPr/>
        </p:nvSpPr>
        <p:spPr>
          <a:xfrm>
            <a:off x="619125" y="260648"/>
            <a:ext cx="6391275" cy="635000"/>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endParaRPr lang="en-GB" sz="2000" dirty="0">
              <a:solidFill>
                <a:srgbClr val="00AE9E"/>
              </a:solidFill>
              <a:latin typeface="Franklin Gothic Book" panose="020B0503020102020204" pitchFamily="34" charset="0"/>
            </a:endParaRPr>
          </a:p>
        </p:txBody>
      </p:sp>
      <p:sp>
        <p:nvSpPr>
          <p:cNvPr id="11" name="TextBox 10"/>
          <p:cNvSpPr txBox="1"/>
          <p:nvPr/>
        </p:nvSpPr>
        <p:spPr>
          <a:xfrm>
            <a:off x="564776" y="617538"/>
            <a:ext cx="7715623" cy="369332"/>
          </a:xfrm>
          <a:prstGeom prst="rect">
            <a:avLst/>
          </a:prstGeom>
          <a:noFill/>
        </p:spPr>
        <p:txBody>
          <a:bodyPr wrap="square" lIns="0" rIns="0" rtlCol="0">
            <a:spAutoFit/>
          </a:bodyPr>
          <a:lstStyle/>
          <a:p>
            <a:r>
              <a:rPr lang="en-GB" sz="1800" dirty="0">
                <a:solidFill>
                  <a:srgbClr val="58595B"/>
                </a:solidFill>
                <a:latin typeface="Bodoni MT" panose="02070603080606020203" pitchFamily="18" charset="0"/>
              </a:rPr>
              <a:t>MTender – Pilot impact</a:t>
            </a:r>
          </a:p>
        </p:txBody>
      </p:sp>
      <p:sp>
        <p:nvSpPr>
          <p:cNvPr id="112" name="Rectangle 111"/>
          <p:cNvSpPr/>
          <p:nvPr/>
        </p:nvSpPr>
        <p:spPr>
          <a:xfrm>
            <a:off x="564776" y="1090885"/>
            <a:ext cx="8299824" cy="615553"/>
          </a:xfrm>
          <a:prstGeom prst="rect">
            <a:avLst/>
          </a:prstGeom>
        </p:spPr>
        <p:txBody>
          <a:bodyPr wrap="square">
            <a:spAutoFit/>
          </a:bodyPr>
          <a:lstStyle/>
          <a:p>
            <a:pPr algn="just">
              <a:spcAft>
                <a:spcPts val="0"/>
              </a:spcAft>
            </a:pPr>
            <a:r>
              <a:rPr lang="en-GB" sz="1800" b="1" dirty="0">
                <a:solidFill>
                  <a:srgbClr val="00AE9E"/>
                </a:solidFill>
                <a:latin typeface="Franklin Gothic Book" panose="020B0503020102020204" pitchFamily="34" charset="0"/>
                <a:cs typeface="Calibri" panose="020F0502020204030204" pitchFamily="34" charset="0"/>
              </a:rPr>
              <a:t>MTender</a:t>
            </a:r>
            <a:r>
              <a:rPr lang="en-GB" sz="1800" b="1" dirty="0">
                <a:solidFill>
                  <a:schemeClr val="accent6"/>
                </a:solidFill>
                <a:latin typeface="Franklin Gothic Book" panose="020B0503020102020204" pitchFamily="34" charset="0"/>
                <a:cs typeface="Calibri" panose="020F0502020204030204" pitchFamily="34" charset="0"/>
              </a:rPr>
              <a:t> </a:t>
            </a:r>
            <a:r>
              <a:rPr lang="en-GB" sz="1600" dirty="0">
                <a:solidFill>
                  <a:srgbClr val="000000"/>
                </a:solidFill>
                <a:latin typeface="Franklin Gothic Book" panose="020B0503020102020204" pitchFamily="34" charset="0"/>
                <a:ea typeface="Calibri" panose="020F0502020204030204" pitchFamily="34" charset="0"/>
                <a:cs typeface="Calibri" panose="020F0502020204030204" pitchFamily="34" charset="0"/>
              </a:rPr>
              <a:t>has contributed to a more competitive public procurement market in Moldova with less entry barriers</a:t>
            </a:r>
          </a:p>
        </p:txBody>
      </p:sp>
      <p:sp>
        <p:nvSpPr>
          <p:cNvPr id="106" name="Rectangle 105"/>
          <p:cNvSpPr/>
          <p:nvPr/>
        </p:nvSpPr>
        <p:spPr>
          <a:xfrm>
            <a:off x="1437811" y="3849478"/>
            <a:ext cx="7429499" cy="584775"/>
          </a:xfrm>
          <a:prstGeom prst="rect">
            <a:avLst/>
          </a:prstGeom>
        </p:spPr>
        <p:txBody>
          <a:bodyPr wrap="square">
            <a:spAutoFit/>
          </a:bodyPr>
          <a:lstStyle/>
          <a:p>
            <a:pPr algn="just">
              <a:spcAft>
                <a:spcPts val="0"/>
              </a:spcAft>
            </a:pPr>
            <a:r>
              <a:rPr lang="en-GB" sz="1600" b="1" dirty="0">
                <a:solidFill>
                  <a:srgbClr val="000000"/>
                </a:solidFill>
                <a:latin typeface="Franklin Gothic Book" panose="020B0503020102020204" pitchFamily="34" charset="0"/>
                <a:ea typeface="Calibri" panose="020F0502020204030204" pitchFamily="34" charset="0"/>
                <a:cs typeface="Calibri" panose="020F0502020204030204" pitchFamily="34" charset="0"/>
              </a:rPr>
              <a:t>Six times more</a:t>
            </a:r>
            <a:r>
              <a:rPr lang="en-GB" sz="1600" dirty="0">
                <a:solidFill>
                  <a:srgbClr val="000000"/>
                </a:solidFill>
                <a:latin typeface="Franklin Gothic Book" panose="020B0503020102020204" pitchFamily="34" charset="0"/>
                <a:ea typeface="Calibri" panose="020F0502020204030204" pitchFamily="34" charset="0"/>
                <a:cs typeface="Calibri" panose="020F0502020204030204" pitchFamily="34" charset="0"/>
              </a:rPr>
              <a:t> procurement advertised online and subject to competition and </a:t>
            </a:r>
            <a:r>
              <a:rPr lang="en-GB" sz="1600" b="1" dirty="0">
                <a:solidFill>
                  <a:srgbClr val="000000"/>
                </a:solidFill>
                <a:latin typeface="Franklin Gothic Book" panose="020B0503020102020204" pitchFamily="34" charset="0"/>
                <a:ea typeface="Calibri" panose="020F0502020204030204" pitchFamily="34" charset="0"/>
                <a:cs typeface="Calibri" panose="020F0502020204030204" pitchFamily="34" charset="0"/>
              </a:rPr>
              <a:t>Five times more</a:t>
            </a:r>
            <a:r>
              <a:rPr lang="en-GB" sz="1600" dirty="0">
                <a:solidFill>
                  <a:srgbClr val="000000"/>
                </a:solidFill>
                <a:latin typeface="Franklin Gothic Book" panose="020B0503020102020204" pitchFamily="34" charset="0"/>
                <a:ea typeface="Calibri" panose="020F0502020204030204" pitchFamily="34" charset="0"/>
                <a:cs typeface="Calibri" panose="020F0502020204030204" pitchFamily="34" charset="0"/>
              </a:rPr>
              <a:t> public contracts registered</a:t>
            </a:r>
          </a:p>
        </p:txBody>
      </p:sp>
      <p:grpSp>
        <p:nvGrpSpPr>
          <p:cNvPr id="119" name="Group 118"/>
          <p:cNvGrpSpPr/>
          <p:nvPr/>
        </p:nvGrpSpPr>
        <p:grpSpPr>
          <a:xfrm>
            <a:off x="629932" y="3912755"/>
            <a:ext cx="585318" cy="458220"/>
            <a:chOff x="710204" y="2908067"/>
            <a:chExt cx="585318" cy="458220"/>
          </a:xfrm>
        </p:grpSpPr>
        <p:sp>
          <p:nvSpPr>
            <p:cNvPr id="120" name="Rectangle 6"/>
            <p:cNvSpPr>
              <a:spLocks noChangeArrowheads="1"/>
            </p:cNvSpPr>
            <p:nvPr/>
          </p:nvSpPr>
          <p:spPr bwMode="auto">
            <a:xfrm>
              <a:off x="771075" y="3056580"/>
              <a:ext cx="138368" cy="29872"/>
            </a:xfrm>
            <a:prstGeom prst="rect">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GB" dirty="0">
                <a:solidFill>
                  <a:srgbClr val="FFFFFF"/>
                </a:solidFill>
                <a:latin typeface="Franklin Gothic Book" panose="020B0503020102020204" pitchFamily="34" charset="0"/>
                <a:cs typeface="Calibri" panose="020F0502020204030204" pitchFamily="34" charset="0"/>
              </a:endParaRPr>
            </a:p>
          </p:txBody>
        </p:sp>
        <p:sp>
          <p:nvSpPr>
            <p:cNvPr id="121" name="Freeform 7"/>
            <p:cNvSpPr>
              <a:spLocks/>
            </p:cNvSpPr>
            <p:nvPr/>
          </p:nvSpPr>
          <p:spPr bwMode="auto">
            <a:xfrm>
              <a:off x="1262832" y="2997964"/>
              <a:ext cx="32690" cy="207411"/>
            </a:xfrm>
            <a:custGeom>
              <a:avLst/>
              <a:gdLst>
                <a:gd name="T0" fmla="*/ 0 w 232"/>
                <a:gd name="T1" fmla="*/ 0 h 1472"/>
                <a:gd name="T2" fmla="*/ 0 w 232"/>
                <a:gd name="T3" fmla="*/ 1472 h 1472"/>
                <a:gd name="T4" fmla="*/ 0 w 232"/>
                <a:gd name="T5" fmla="*/ 1472 h 1472"/>
                <a:gd name="T6" fmla="*/ 24 w 232"/>
                <a:gd name="T7" fmla="*/ 1472 h 1472"/>
                <a:gd name="T8" fmla="*/ 46 w 232"/>
                <a:gd name="T9" fmla="*/ 1468 h 1472"/>
                <a:gd name="T10" fmla="*/ 68 w 232"/>
                <a:gd name="T11" fmla="*/ 1462 h 1472"/>
                <a:gd name="T12" fmla="*/ 90 w 232"/>
                <a:gd name="T13" fmla="*/ 1454 h 1472"/>
                <a:gd name="T14" fmla="*/ 110 w 232"/>
                <a:gd name="T15" fmla="*/ 1444 h 1472"/>
                <a:gd name="T16" fmla="*/ 130 w 232"/>
                <a:gd name="T17" fmla="*/ 1434 h 1472"/>
                <a:gd name="T18" fmla="*/ 148 w 232"/>
                <a:gd name="T19" fmla="*/ 1420 h 1472"/>
                <a:gd name="T20" fmla="*/ 164 w 232"/>
                <a:gd name="T21" fmla="*/ 1404 h 1472"/>
                <a:gd name="T22" fmla="*/ 178 w 232"/>
                <a:gd name="T23" fmla="*/ 1388 h 1472"/>
                <a:gd name="T24" fmla="*/ 192 w 232"/>
                <a:gd name="T25" fmla="*/ 1370 h 1472"/>
                <a:gd name="T26" fmla="*/ 204 w 232"/>
                <a:gd name="T27" fmla="*/ 1352 h 1472"/>
                <a:gd name="T28" fmla="*/ 214 w 232"/>
                <a:gd name="T29" fmla="*/ 1332 h 1472"/>
                <a:gd name="T30" fmla="*/ 222 w 232"/>
                <a:gd name="T31" fmla="*/ 1310 h 1472"/>
                <a:gd name="T32" fmla="*/ 226 w 232"/>
                <a:gd name="T33" fmla="*/ 1288 h 1472"/>
                <a:gd name="T34" fmla="*/ 230 w 232"/>
                <a:gd name="T35" fmla="*/ 1264 h 1472"/>
                <a:gd name="T36" fmla="*/ 232 w 232"/>
                <a:gd name="T37" fmla="*/ 1242 h 1472"/>
                <a:gd name="T38" fmla="*/ 232 w 232"/>
                <a:gd name="T39" fmla="*/ 230 h 1472"/>
                <a:gd name="T40" fmla="*/ 232 w 232"/>
                <a:gd name="T41" fmla="*/ 230 h 1472"/>
                <a:gd name="T42" fmla="*/ 230 w 232"/>
                <a:gd name="T43" fmla="*/ 208 h 1472"/>
                <a:gd name="T44" fmla="*/ 226 w 232"/>
                <a:gd name="T45" fmla="*/ 184 h 1472"/>
                <a:gd name="T46" fmla="*/ 222 w 232"/>
                <a:gd name="T47" fmla="*/ 162 h 1472"/>
                <a:gd name="T48" fmla="*/ 214 w 232"/>
                <a:gd name="T49" fmla="*/ 140 h 1472"/>
                <a:gd name="T50" fmla="*/ 204 w 232"/>
                <a:gd name="T51" fmla="*/ 120 h 1472"/>
                <a:gd name="T52" fmla="*/ 192 w 232"/>
                <a:gd name="T53" fmla="*/ 102 h 1472"/>
                <a:gd name="T54" fmla="*/ 178 w 232"/>
                <a:gd name="T55" fmla="*/ 84 h 1472"/>
                <a:gd name="T56" fmla="*/ 164 w 232"/>
                <a:gd name="T57" fmla="*/ 68 h 1472"/>
                <a:gd name="T58" fmla="*/ 148 w 232"/>
                <a:gd name="T59" fmla="*/ 52 h 1472"/>
                <a:gd name="T60" fmla="*/ 130 w 232"/>
                <a:gd name="T61" fmla="*/ 38 h 1472"/>
                <a:gd name="T62" fmla="*/ 110 w 232"/>
                <a:gd name="T63" fmla="*/ 28 h 1472"/>
                <a:gd name="T64" fmla="*/ 90 w 232"/>
                <a:gd name="T65" fmla="*/ 18 h 1472"/>
                <a:gd name="T66" fmla="*/ 68 w 232"/>
                <a:gd name="T67" fmla="*/ 10 h 1472"/>
                <a:gd name="T68" fmla="*/ 46 w 232"/>
                <a:gd name="T69" fmla="*/ 4 h 1472"/>
                <a:gd name="T70" fmla="*/ 24 w 232"/>
                <a:gd name="T71" fmla="*/ 0 h 1472"/>
                <a:gd name="T72" fmla="*/ 0 w 232"/>
                <a:gd name="T73" fmla="*/ 0 h 1472"/>
                <a:gd name="T74" fmla="*/ 0 w 232"/>
                <a:gd name="T75" fmla="*/ 0 h 1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1472">
                  <a:moveTo>
                    <a:pt x="0" y="0"/>
                  </a:moveTo>
                  <a:lnTo>
                    <a:pt x="0" y="1472"/>
                  </a:lnTo>
                  <a:lnTo>
                    <a:pt x="0" y="1472"/>
                  </a:lnTo>
                  <a:lnTo>
                    <a:pt x="24" y="1472"/>
                  </a:lnTo>
                  <a:lnTo>
                    <a:pt x="46" y="1468"/>
                  </a:lnTo>
                  <a:lnTo>
                    <a:pt x="68" y="1462"/>
                  </a:lnTo>
                  <a:lnTo>
                    <a:pt x="90" y="1454"/>
                  </a:lnTo>
                  <a:lnTo>
                    <a:pt x="110" y="1444"/>
                  </a:lnTo>
                  <a:lnTo>
                    <a:pt x="130" y="1434"/>
                  </a:lnTo>
                  <a:lnTo>
                    <a:pt x="148" y="1420"/>
                  </a:lnTo>
                  <a:lnTo>
                    <a:pt x="164" y="1404"/>
                  </a:lnTo>
                  <a:lnTo>
                    <a:pt x="178" y="1388"/>
                  </a:lnTo>
                  <a:lnTo>
                    <a:pt x="192" y="1370"/>
                  </a:lnTo>
                  <a:lnTo>
                    <a:pt x="204" y="1352"/>
                  </a:lnTo>
                  <a:lnTo>
                    <a:pt x="214" y="1332"/>
                  </a:lnTo>
                  <a:lnTo>
                    <a:pt x="222" y="1310"/>
                  </a:lnTo>
                  <a:lnTo>
                    <a:pt x="226" y="1288"/>
                  </a:lnTo>
                  <a:lnTo>
                    <a:pt x="230" y="1264"/>
                  </a:lnTo>
                  <a:lnTo>
                    <a:pt x="232" y="1242"/>
                  </a:lnTo>
                  <a:lnTo>
                    <a:pt x="232" y="230"/>
                  </a:lnTo>
                  <a:lnTo>
                    <a:pt x="232" y="230"/>
                  </a:lnTo>
                  <a:lnTo>
                    <a:pt x="230" y="208"/>
                  </a:lnTo>
                  <a:lnTo>
                    <a:pt x="226" y="184"/>
                  </a:lnTo>
                  <a:lnTo>
                    <a:pt x="222" y="162"/>
                  </a:lnTo>
                  <a:lnTo>
                    <a:pt x="214" y="140"/>
                  </a:lnTo>
                  <a:lnTo>
                    <a:pt x="204" y="120"/>
                  </a:lnTo>
                  <a:lnTo>
                    <a:pt x="192" y="102"/>
                  </a:lnTo>
                  <a:lnTo>
                    <a:pt x="178" y="84"/>
                  </a:lnTo>
                  <a:lnTo>
                    <a:pt x="164" y="68"/>
                  </a:lnTo>
                  <a:lnTo>
                    <a:pt x="148" y="52"/>
                  </a:lnTo>
                  <a:lnTo>
                    <a:pt x="130" y="38"/>
                  </a:lnTo>
                  <a:lnTo>
                    <a:pt x="110" y="28"/>
                  </a:lnTo>
                  <a:lnTo>
                    <a:pt x="90" y="18"/>
                  </a:lnTo>
                  <a:lnTo>
                    <a:pt x="68" y="10"/>
                  </a:lnTo>
                  <a:lnTo>
                    <a:pt x="46" y="4"/>
                  </a:lnTo>
                  <a:lnTo>
                    <a:pt x="24" y="0"/>
                  </a:lnTo>
                  <a:lnTo>
                    <a:pt x="0" y="0"/>
                  </a:lnTo>
                  <a:lnTo>
                    <a:pt x="0" y="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GB" dirty="0">
                <a:solidFill>
                  <a:srgbClr val="FFFFFF"/>
                </a:solidFill>
                <a:latin typeface="Franklin Gothic Book" panose="020B0503020102020204" pitchFamily="34" charset="0"/>
                <a:cs typeface="Calibri" panose="020F0502020204030204" pitchFamily="34" charset="0"/>
              </a:endParaRPr>
            </a:p>
          </p:txBody>
        </p:sp>
        <p:sp>
          <p:nvSpPr>
            <p:cNvPr id="122" name="Freeform 8"/>
            <p:cNvSpPr>
              <a:spLocks noEditPoints="1"/>
            </p:cNvSpPr>
            <p:nvPr/>
          </p:nvSpPr>
          <p:spPr bwMode="auto">
            <a:xfrm>
              <a:off x="710204" y="2908067"/>
              <a:ext cx="533747" cy="458220"/>
            </a:xfrm>
            <a:custGeom>
              <a:avLst/>
              <a:gdLst>
                <a:gd name="T0" fmla="*/ 3758 w 3788"/>
                <a:gd name="T1" fmla="*/ 52 h 3252"/>
                <a:gd name="T2" fmla="*/ 3704 w 3788"/>
                <a:gd name="T3" fmla="*/ 12 h 3252"/>
                <a:gd name="T4" fmla="*/ 3638 w 3788"/>
                <a:gd name="T5" fmla="*/ 0 h 3252"/>
                <a:gd name="T6" fmla="*/ 1722 w 3788"/>
                <a:gd name="T7" fmla="*/ 748 h 3252"/>
                <a:gd name="T8" fmla="*/ 1560 w 3788"/>
                <a:gd name="T9" fmla="*/ 662 h 3252"/>
                <a:gd name="T10" fmla="*/ 426 w 3788"/>
                <a:gd name="T11" fmla="*/ 646 h 3252"/>
                <a:gd name="T12" fmla="*/ 224 w 3788"/>
                <a:gd name="T13" fmla="*/ 698 h 3252"/>
                <a:gd name="T14" fmla="*/ 126 w 3788"/>
                <a:gd name="T15" fmla="*/ 772 h 3252"/>
                <a:gd name="T16" fmla="*/ 34 w 3788"/>
                <a:gd name="T17" fmla="*/ 908 h 3252"/>
                <a:gd name="T18" fmla="*/ 0 w 3788"/>
                <a:gd name="T19" fmla="*/ 1670 h 3252"/>
                <a:gd name="T20" fmla="*/ 34 w 3788"/>
                <a:gd name="T21" fmla="*/ 1836 h 3252"/>
                <a:gd name="T22" fmla="*/ 126 w 3788"/>
                <a:gd name="T23" fmla="*/ 1972 h 3252"/>
                <a:gd name="T24" fmla="*/ 292 w 3788"/>
                <a:gd name="T25" fmla="*/ 2074 h 3252"/>
                <a:gd name="T26" fmla="*/ 922 w 3788"/>
                <a:gd name="T27" fmla="*/ 3160 h 3252"/>
                <a:gd name="T28" fmla="*/ 990 w 3788"/>
                <a:gd name="T29" fmla="*/ 3238 h 3252"/>
                <a:gd name="T30" fmla="*/ 1676 w 3788"/>
                <a:gd name="T31" fmla="*/ 3252 h 3252"/>
                <a:gd name="T32" fmla="*/ 1736 w 3788"/>
                <a:gd name="T33" fmla="*/ 3238 h 3252"/>
                <a:gd name="T34" fmla="*/ 1780 w 3788"/>
                <a:gd name="T35" fmla="*/ 3204 h 3252"/>
                <a:gd name="T36" fmla="*/ 1812 w 3788"/>
                <a:gd name="T37" fmla="*/ 3146 h 3252"/>
                <a:gd name="T38" fmla="*/ 1812 w 3788"/>
                <a:gd name="T39" fmla="*/ 3078 h 3252"/>
                <a:gd name="T40" fmla="*/ 1446 w 3788"/>
                <a:gd name="T41" fmla="*/ 2096 h 3252"/>
                <a:gd name="T42" fmla="*/ 1606 w 3788"/>
                <a:gd name="T43" fmla="*/ 2064 h 3252"/>
                <a:gd name="T44" fmla="*/ 3588 w 3788"/>
                <a:gd name="T45" fmla="*/ 2766 h 3252"/>
                <a:gd name="T46" fmla="*/ 3648 w 3788"/>
                <a:gd name="T47" fmla="*/ 2778 h 3252"/>
                <a:gd name="T48" fmla="*/ 3714 w 3788"/>
                <a:gd name="T49" fmla="*/ 2762 h 3252"/>
                <a:gd name="T50" fmla="*/ 3764 w 3788"/>
                <a:gd name="T51" fmla="*/ 2716 h 3252"/>
                <a:gd name="T52" fmla="*/ 3788 w 3788"/>
                <a:gd name="T53" fmla="*/ 2652 h 3252"/>
                <a:gd name="T54" fmla="*/ 3788 w 3788"/>
                <a:gd name="T55" fmla="*/ 128 h 3252"/>
                <a:gd name="T56" fmla="*/ 1452 w 3788"/>
                <a:gd name="T57" fmla="*/ 2970 h 3252"/>
                <a:gd name="T58" fmla="*/ 1592 w 3788"/>
                <a:gd name="T59" fmla="*/ 1070 h 3252"/>
                <a:gd name="T60" fmla="*/ 1592 w 3788"/>
                <a:gd name="T61" fmla="*/ 1670 h 3252"/>
                <a:gd name="T62" fmla="*/ 1592 w 3788"/>
                <a:gd name="T63" fmla="*/ 1672 h 3252"/>
                <a:gd name="T64" fmla="*/ 1592 w 3788"/>
                <a:gd name="T65" fmla="*/ 1676 h 3252"/>
                <a:gd name="T66" fmla="*/ 1586 w 3788"/>
                <a:gd name="T67" fmla="*/ 1704 h 3252"/>
                <a:gd name="T68" fmla="*/ 1548 w 3788"/>
                <a:gd name="T69" fmla="*/ 1772 h 3252"/>
                <a:gd name="T70" fmla="*/ 1486 w 3788"/>
                <a:gd name="T71" fmla="*/ 1808 h 3252"/>
                <a:gd name="T72" fmla="*/ 500 w 3788"/>
                <a:gd name="T73" fmla="*/ 1814 h 3252"/>
                <a:gd name="T74" fmla="*/ 384 w 3788"/>
                <a:gd name="T75" fmla="*/ 1808 h 3252"/>
                <a:gd name="T76" fmla="*/ 324 w 3788"/>
                <a:gd name="T77" fmla="*/ 1772 h 3252"/>
                <a:gd name="T78" fmla="*/ 294 w 3788"/>
                <a:gd name="T79" fmla="*/ 1726 h 3252"/>
                <a:gd name="T80" fmla="*/ 282 w 3788"/>
                <a:gd name="T81" fmla="*/ 1072 h 3252"/>
                <a:gd name="T82" fmla="*/ 294 w 3788"/>
                <a:gd name="T83" fmla="*/ 1016 h 3252"/>
                <a:gd name="T84" fmla="*/ 324 w 3788"/>
                <a:gd name="T85" fmla="*/ 970 h 3252"/>
                <a:gd name="T86" fmla="*/ 370 w 3788"/>
                <a:gd name="T87" fmla="*/ 940 h 3252"/>
                <a:gd name="T88" fmla="*/ 1446 w 3788"/>
                <a:gd name="T89" fmla="*/ 928 h 3252"/>
                <a:gd name="T90" fmla="*/ 1502 w 3788"/>
                <a:gd name="T91" fmla="*/ 940 h 3252"/>
                <a:gd name="T92" fmla="*/ 1548 w 3788"/>
                <a:gd name="T93" fmla="*/ 970 h 3252"/>
                <a:gd name="T94" fmla="*/ 1584 w 3788"/>
                <a:gd name="T95" fmla="*/ 1028 h 3252"/>
                <a:gd name="T96" fmla="*/ 1592 w 3788"/>
                <a:gd name="T97" fmla="*/ 1070 h 3252"/>
                <a:gd name="T98" fmla="*/ 1868 w 3788"/>
                <a:gd name="T99" fmla="*/ 1738 h 3252"/>
                <a:gd name="T100" fmla="*/ 1872 w 3788"/>
                <a:gd name="T101" fmla="*/ 1688 h 3252"/>
                <a:gd name="T102" fmla="*/ 1872 w 3788"/>
                <a:gd name="T103" fmla="*/ 1682 h 3252"/>
                <a:gd name="T104" fmla="*/ 1872 w 3788"/>
                <a:gd name="T105" fmla="*/ 1676 h 3252"/>
                <a:gd name="T106" fmla="*/ 1874 w 3788"/>
                <a:gd name="T107" fmla="*/ 1072 h 3252"/>
                <a:gd name="T108" fmla="*/ 1872 w 3788"/>
                <a:gd name="T109" fmla="*/ 1066 h 3252"/>
                <a:gd name="T110" fmla="*/ 1872 w 3788"/>
                <a:gd name="T111" fmla="*/ 1062 h 3252"/>
                <a:gd name="T112" fmla="*/ 1870 w 3788"/>
                <a:gd name="T113" fmla="*/ 1024 h 3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88" h="3252">
                  <a:moveTo>
                    <a:pt x="3778" y="90"/>
                  </a:moveTo>
                  <a:lnTo>
                    <a:pt x="3778" y="90"/>
                  </a:lnTo>
                  <a:lnTo>
                    <a:pt x="3772" y="76"/>
                  </a:lnTo>
                  <a:lnTo>
                    <a:pt x="3766" y="64"/>
                  </a:lnTo>
                  <a:lnTo>
                    <a:pt x="3758" y="52"/>
                  </a:lnTo>
                  <a:lnTo>
                    <a:pt x="3748" y="42"/>
                  </a:lnTo>
                  <a:lnTo>
                    <a:pt x="3738" y="32"/>
                  </a:lnTo>
                  <a:lnTo>
                    <a:pt x="3728" y="24"/>
                  </a:lnTo>
                  <a:lnTo>
                    <a:pt x="3716" y="18"/>
                  </a:lnTo>
                  <a:lnTo>
                    <a:pt x="3704" y="12"/>
                  </a:lnTo>
                  <a:lnTo>
                    <a:pt x="3692" y="6"/>
                  </a:lnTo>
                  <a:lnTo>
                    <a:pt x="3678" y="4"/>
                  </a:lnTo>
                  <a:lnTo>
                    <a:pt x="3664" y="0"/>
                  </a:lnTo>
                  <a:lnTo>
                    <a:pt x="3652" y="0"/>
                  </a:lnTo>
                  <a:lnTo>
                    <a:pt x="3638" y="0"/>
                  </a:lnTo>
                  <a:lnTo>
                    <a:pt x="3624" y="2"/>
                  </a:lnTo>
                  <a:lnTo>
                    <a:pt x="3610" y="4"/>
                  </a:lnTo>
                  <a:lnTo>
                    <a:pt x="3596" y="10"/>
                  </a:lnTo>
                  <a:lnTo>
                    <a:pt x="1722" y="748"/>
                  </a:lnTo>
                  <a:lnTo>
                    <a:pt x="1722" y="748"/>
                  </a:lnTo>
                  <a:lnTo>
                    <a:pt x="1692" y="726"/>
                  </a:lnTo>
                  <a:lnTo>
                    <a:pt x="1662" y="706"/>
                  </a:lnTo>
                  <a:lnTo>
                    <a:pt x="1630" y="688"/>
                  </a:lnTo>
                  <a:lnTo>
                    <a:pt x="1596" y="674"/>
                  </a:lnTo>
                  <a:lnTo>
                    <a:pt x="1560" y="662"/>
                  </a:lnTo>
                  <a:lnTo>
                    <a:pt x="1524" y="652"/>
                  </a:lnTo>
                  <a:lnTo>
                    <a:pt x="1486" y="648"/>
                  </a:lnTo>
                  <a:lnTo>
                    <a:pt x="1446" y="646"/>
                  </a:lnTo>
                  <a:lnTo>
                    <a:pt x="426" y="646"/>
                  </a:lnTo>
                  <a:lnTo>
                    <a:pt x="426" y="646"/>
                  </a:lnTo>
                  <a:lnTo>
                    <a:pt x="384" y="648"/>
                  </a:lnTo>
                  <a:lnTo>
                    <a:pt x="342" y="654"/>
                  </a:lnTo>
                  <a:lnTo>
                    <a:pt x="300" y="666"/>
                  </a:lnTo>
                  <a:lnTo>
                    <a:pt x="260" y="680"/>
                  </a:lnTo>
                  <a:lnTo>
                    <a:pt x="224" y="698"/>
                  </a:lnTo>
                  <a:lnTo>
                    <a:pt x="188" y="720"/>
                  </a:lnTo>
                  <a:lnTo>
                    <a:pt x="156" y="744"/>
                  </a:lnTo>
                  <a:lnTo>
                    <a:pt x="126" y="772"/>
                  </a:lnTo>
                  <a:lnTo>
                    <a:pt x="126" y="772"/>
                  </a:lnTo>
                  <a:lnTo>
                    <a:pt x="126" y="772"/>
                  </a:lnTo>
                  <a:lnTo>
                    <a:pt x="126" y="772"/>
                  </a:lnTo>
                  <a:lnTo>
                    <a:pt x="98" y="802"/>
                  </a:lnTo>
                  <a:lnTo>
                    <a:pt x="74" y="834"/>
                  </a:lnTo>
                  <a:lnTo>
                    <a:pt x="52" y="870"/>
                  </a:lnTo>
                  <a:lnTo>
                    <a:pt x="34" y="908"/>
                  </a:lnTo>
                  <a:lnTo>
                    <a:pt x="20" y="946"/>
                  </a:lnTo>
                  <a:lnTo>
                    <a:pt x="8" y="988"/>
                  </a:lnTo>
                  <a:lnTo>
                    <a:pt x="2" y="1030"/>
                  </a:lnTo>
                  <a:lnTo>
                    <a:pt x="0" y="1072"/>
                  </a:lnTo>
                  <a:lnTo>
                    <a:pt x="0" y="1670"/>
                  </a:lnTo>
                  <a:lnTo>
                    <a:pt x="0" y="1670"/>
                  </a:lnTo>
                  <a:lnTo>
                    <a:pt x="2" y="1714"/>
                  </a:lnTo>
                  <a:lnTo>
                    <a:pt x="8" y="1756"/>
                  </a:lnTo>
                  <a:lnTo>
                    <a:pt x="20" y="1796"/>
                  </a:lnTo>
                  <a:lnTo>
                    <a:pt x="34" y="1836"/>
                  </a:lnTo>
                  <a:lnTo>
                    <a:pt x="52" y="1872"/>
                  </a:lnTo>
                  <a:lnTo>
                    <a:pt x="74" y="1908"/>
                  </a:lnTo>
                  <a:lnTo>
                    <a:pt x="98" y="1940"/>
                  </a:lnTo>
                  <a:lnTo>
                    <a:pt x="126" y="1972"/>
                  </a:lnTo>
                  <a:lnTo>
                    <a:pt x="126" y="1972"/>
                  </a:lnTo>
                  <a:lnTo>
                    <a:pt x="154" y="1998"/>
                  </a:lnTo>
                  <a:lnTo>
                    <a:pt x="186" y="2022"/>
                  </a:lnTo>
                  <a:lnTo>
                    <a:pt x="220" y="2042"/>
                  </a:lnTo>
                  <a:lnTo>
                    <a:pt x="254" y="2060"/>
                  </a:lnTo>
                  <a:lnTo>
                    <a:pt x="292" y="2074"/>
                  </a:lnTo>
                  <a:lnTo>
                    <a:pt x="330" y="2086"/>
                  </a:lnTo>
                  <a:lnTo>
                    <a:pt x="370" y="2092"/>
                  </a:lnTo>
                  <a:lnTo>
                    <a:pt x="412" y="2096"/>
                  </a:lnTo>
                  <a:lnTo>
                    <a:pt x="922" y="3160"/>
                  </a:lnTo>
                  <a:lnTo>
                    <a:pt x="922" y="3160"/>
                  </a:lnTo>
                  <a:lnTo>
                    <a:pt x="930" y="3180"/>
                  </a:lnTo>
                  <a:lnTo>
                    <a:pt x="942" y="3198"/>
                  </a:lnTo>
                  <a:lnTo>
                    <a:pt x="956" y="3212"/>
                  </a:lnTo>
                  <a:lnTo>
                    <a:pt x="972" y="3226"/>
                  </a:lnTo>
                  <a:lnTo>
                    <a:pt x="990" y="3238"/>
                  </a:lnTo>
                  <a:lnTo>
                    <a:pt x="1010" y="3246"/>
                  </a:lnTo>
                  <a:lnTo>
                    <a:pt x="1032" y="3250"/>
                  </a:lnTo>
                  <a:lnTo>
                    <a:pt x="1054" y="3252"/>
                  </a:lnTo>
                  <a:lnTo>
                    <a:pt x="1676" y="3252"/>
                  </a:lnTo>
                  <a:lnTo>
                    <a:pt x="1676" y="3252"/>
                  </a:lnTo>
                  <a:lnTo>
                    <a:pt x="1676" y="3252"/>
                  </a:lnTo>
                  <a:lnTo>
                    <a:pt x="1690" y="3250"/>
                  </a:lnTo>
                  <a:lnTo>
                    <a:pt x="1706" y="3248"/>
                  </a:lnTo>
                  <a:lnTo>
                    <a:pt x="1720" y="3244"/>
                  </a:lnTo>
                  <a:lnTo>
                    <a:pt x="1736" y="3238"/>
                  </a:lnTo>
                  <a:lnTo>
                    <a:pt x="1736" y="3238"/>
                  </a:lnTo>
                  <a:lnTo>
                    <a:pt x="1748" y="3232"/>
                  </a:lnTo>
                  <a:lnTo>
                    <a:pt x="1760" y="3224"/>
                  </a:lnTo>
                  <a:lnTo>
                    <a:pt x="1770" y="3214"/>
                  </a:lnTo>
                  <a:lnTo>
                    <a:pt x="1780" y="3204"/>
                  </a:lnTo>
                  <a:lnTo>
                    <a:pt x="1788" y="3194"/>
                  </a:lnTo>
                  <a:lnTo>
                    <a:pt x="1796" y="3182"/>
                  </a:lnTo>
                  <a:lnTo>
                    <a:pt x="1802" y="3170"/>
                  </a:lnTo>
                  <a:lnTo>
                    <a:pt x="1808" y="3158"/>
                  </a:lnTo>
                  <a:lnTo>
                    <a:pt x="1812" y="3146"/>
                  </a:lnTo>
                  <a:lnTo>
                    <a:pt x="1814" y="3132"/>
                  </a:lnTo>
                  <a:lnTo>
                    <a:pt x="1816" y="3118"/>
                  </a:lnTo>
                  <a:lnTo>
                    <a:pt x="1816" y="3104"/>
                  </a:lnTo>
                  <a:lnTo>
                    <a:pt x="1814" y="3092"/>
                  </a:lnTo>
                  <a:lnTo>
                    <a:pt x="1812" y="3078"/>
                  </a:lnTo>
                  <a:lnTo>
                    <a:pt x="1808" y="3064"/>
                  </a:lnTo>
                  <a:lnTo>
                    <a:pt x="1802" y="3050"/>
                  </a:lnTo>
                  <a:lnTo>
                    <a:pt x="1344" y="2096"/>
                  </a:lnTo>
                  <a:lnTo>
                    <a:pt x="1446" y="2096"/>
                  </a:lnTo>
                  <a:lnTo>
                    <a:pt x="1446" y="2096"/>
                  </a:lnTo>
                  <a:lnTo>
                    <a:pt x="1480" y="2094"/>
                  </a:lnTo>
                  <a:lnTo>
                    <a:pt x="1512" y="2092"/>
                  </a:lnTo>
                  <a:lnTo>
                    <a:pt x="1544" y="2084"/>
                  </a:lnTo>
                  <a:lnTo>
                    <a:pt x="1576" y="2076"/>
                  </a:lnTo>
                  <a:lnTo>
                    <a:pt x="1606" y="2064"/>
                  </a:lnTo>
                  <a:lnTo>
                    <a:pt x="1636" y="2052"/>
                  </a:lnTo>
                  <a:lnTo>
                    <a:pt x="1664" y="2036"/>
                  </a:lnTo>
                  <a:lnTo>
                    <a:pt x="1690" y="2020"/>
                  </a:lnTo>
                  <a:lnTo>
                    <a:pt x="3588" y="2766"/>
                  </a:lnTo>
                  <a:lnTo>
                    <a:pt x="3588" y="2766"/>
                  </a:lnTo>
                  <a:lnTo>
                    <a:pt x="3602" y="2772"/>
                  </a:lnTo>
                  <a:lnTo>
                    <a:pt x="3616" y="2776"/>
                  </a:lnTo>
                  <a:lnTo>
                    <a:pt x="3632" y="2778"/>
                  </a:lnTo>
                  <a:lnTo>
                    <a:pt x="3648" y="2778"/>
                  </a:lnTo>
                  <a:lnTo>
                    <a:pt x="3648" y="2778"/>
                  </a:lnTo>
                  <a:lnTo>
                    <a:pt x="3662" y="2778"/>
                  </a:lnTo>
                  <a:lnTo>
                    <a:pt x="3676" y="2776"/>
                  </a:lnTo>
                  <a:lnTo>
                    <a:pt x="3690" y="2772"/>
                  </a:lnTo>
                  <a:lnTo>
                    <a:pt x="3702" y="2768"/>
                  </a:lnTo>
                  <a:lnTo>
                    <a:pt x="3714" y="2762"/>
                  </a:lnTo>
                  <a:lnTo>
                    <a:pt x="3726" y="2754"/>
                  </a:lnTo>
                  <a:lnTo>
                    <a:pt x="3738" y="2746"/>
                  </a:lnTo>
                  <a:lnTo>
                    <a:pt x="3748" y="2738"/>
                  </a:lnTo>
                  <a:lnTo>
                    <a:pt x="3756" y="2728"/>
                  </a:lnTo>
                  <a:lnTo>
                    <a:pt x="3764" y="2716"/>
                  </a:lnTo>
                  <a:lnTo>
                    <a:pt x="3772" y="2706"/>
                  </a:lnTo>
                  <a:lnTo>
                    <a:pt x="3778" y="2692"/>
                  </a:lnTo>
                  <a:lnTo>
                    <a:pt x="3782" y="2680"/>
                  </a:lnTo>
                  <a:lnTo>
                    <a:pt x="3786" y="2666"/>
                  </a:lnTo>
                  <a:lnTo>
                    <a:pt x="3788" y="2652"/>
                  </a:lnTo>
                  <a:lnTo>
                    <a:pt x="3788" y="2638"/>
                  </a:lnTo>
                  <a:lnTo>
                    <a:pt x="3788" y="140"/>
                  </a:lnTo>
                  <a:lnTo>
                    <a:pt x="3788" y="140"/>
                  </a:lnTo>
                  <a:lnTo>
                    <a:pt x="3788" y="140"/>
                  </a:lnTo>
                  <a:lnTo>
                    <a:pt x="3788" y="128"/>
                  </a:lnTo>
                  <a:lnTo>
                    <a:pt x="3786" y="114"/>
                  </a:lnTo>
                  <a:lnTo>
                    <a:pt x="3782" y="102"/>
                  </a:lnTo>
                  <a:lnTo>
                    <a:pt x="3778" y="90"/>
                  </a:lnTo>
                  <a:lnTo>
                    <a:pt x="3778" y="90"/>
                  </a:lnTo>
                  <a:close/>
                  <a:moveTo>
                    <a:pt x="1452" y="2970"/>
                  </a:moveTo>
                  <a:lnTo>
                    <a:pt x="1334" y="2970"/>
                  </a:lnTo>
                  <a:lnTo>
                    <a:pt x="1036" y="2378"/>
                  </a:lnTo>
                  <a:lnTo>
                    <a:pt x="1104" y="2244"/>
                  </a:lnTo>
                  <a:lnTo>
                    <a:pt x="1452" y="2970"/>
                  </a:lnTo>
                  <a:close/>
                  <a:moveTo>
                    <a:pt x="1592" y="1070"/>
                  </a:moveTo>
                  <a:lnTo>
                    <a:pt x="1592" y="1070"/>
                  </a:lnTo>
                  <a:lnTo>
                    <a:pt x="1592" y="1072"/>
                  </a:lnTo>
                  <a:lnTo>
                    <a:pt x="1592" y="1072"/>
                  </a:lnTo>
                  <a:lnTo>
                    <a:pt x="1592" y="1072"/>
                  </a:lnTo>
                  <a:lnTo>
                    <a:pt x="1592" y="1670"/>
                  </a:lnTo>
                  <a:lnTo>
                    <a:pt x="1592" y="1670"/>
                  </a:lnTo>
                  <a:lnTo>
                    <a:pt x="1592" y="1672"/>
                  </a:lnTo>
                  <a:lnTo>
                    <a:pt x="1592" y="1672"/>
                  </a:lnTo>
                  <a:lnTo>
                    <a:pt x="1592" y="1672"/>
                  </a:lnTo>
                  <a:lnTo>
                    <a:pt x="1592" y="1672"/>
                  </a:lnTo>
                  <a:lnTo>
                    <a:pt x="1592" y="1674"/>
                  </a:lnTo>
                  <a:lnTo>
                    <a:pt x="1592" y="1674"/>
                  </a:lnTo>
                  <a:lnTo>
                    <a:pt x="1592" y="1676"/>
                  </a:lnTo>
                  <a:lnTo>
                    <a:pt x="1592" y="1676"/>
                  </a:lnTo>
                  <a:lnTo>
                    <a:pt x="1592" y="1676"/>
                  </a:lnTo>
                  <a:lnTo>
                    <a:pt x="1590" y="1676"/>
                  </a:lnTo>
                  <a:lnTo>
                    <a:pt x="1590" y="1678"/>
                  </a:lnTo>
                  <a:lnTo>
                    <a:pt x="1590" y="1678"/>
                  </a:lnTo>
                  <a:lnTo>
                    <a:pt x="1590" y="1690"/>
                  </a:lnTo>
                  <a:lnTo>
                    <a:pt x="1586" y="1704"/>
                  </a:lnTo>
                  <a:lnTo>
                    <a:pt x="1584" y="1716"/>
                  </a:lnTo>
                  <a:lnTo>
                    <a:pt x="1578" y="1730"/>
                  </a:lnTo>
                  <a:lnTo>
                    <a:pt x="1566" y="1752"/>
                  </a:lnTo>
                  <a:lnTo>
                    <a:pt x="1548" y="1772"/>
                  </a:lnTo>
                  <a:lnTo>
                    <a:pt x="1548" y="1772"/>
                  </a:lnTo>
                  <a:lnTo>
                    <a:pt x="1544" y="1776"/>
                  </a:lnTo>
                  <a:lnTo>
                    <a:pt x="1544" y="1776"/>
                  </a:lnTo>
                  <a:lnTo>
                    <a:pt x="1522" y="1792"/>
                  </a:lnTo>
                  <a:lnTo>
                    <a:pt x="1500" y="1804"/>
                  </a:lnTo>
                  <a:lnTo>
                    <a:pt x="1486" y="1808"/>
                  </a:lnTo>
                  <a:lnTo>
                    <a:pt x="1474" y="1812"/>
                  </a:lnTo>
                  <a:lnTo>
                    <a:pt x="1460" y="1814"/>
                  </a:lnTo>
                  <a:lnTo>
                    <a:pt x="1446" y="1814"/>
                  </a:lnTo>
                  <a:lnTo>
                    <a:pt x="1122" y="1814"/>
                  </a:lnTo>
                  <a:lnTo>
                    <a:pt x="500" y="1814"/>
                  </a:lnTo>
                  <a:lnTo>
                    <a:pt x="426" y="1814"/>
                  </a:lnTo>
                  <a:lnTo>
                    <a:pt x="426" y="1814"/>
                  </a:lnTo>
                  <a:lnTo>
                    <a:pt x="412" y="1814"/>
                  </a:lnTo>
                  <a:lnTo>
                    <a:pt x="398" y="1812"/>
                  </a:lnTo>
                  <a:lnTo>
                    <a:pt x="384" y="1808"/>
                  </a:lnTo>
                  <a:lnTo>
                    <a:pt x="370" y="1802"/>
                  </a:lnTo>
                  <a:lnTo>
                    <a:pt x="358" y="1796"/>
                  </a:lnTo>
                  <a:lnTo>
                    <a:pt x="346" y="1790"/>
                  </a:lnTo>
                  <a:lnTo>
                    <a:pt x="334" y="1782"/>
                  </a:lnTo>
                  <a:lnTo>
                    <a:pt x="324" y="1772"/>
                  </a:lnTo>
                  <a:lnTo>
                    <a:pt x="324" y="1772"/>
                  </a:lnTo>
                  <a:lnTo>
                    <a:pt x="316" y="1762"/>
                  </a:lnTo>
                  <a:lnTo>
                    <a:pt x="306" y="1750"/>
                  </a:lnTo>
                  <a:lnTo>
                    <a:pt x="300" y="1738"/>
                  </a:lnTo>
                  <a:lnTo>
                    <a:pt x="294" y="1726"/>
                  </a:lnTo>
                  <a:lnTo>
                    <a:pt x="288" y="1712"/>
                  </a:lnTo>
                  <a:lnTo>
                    <a:pt x="284" y="1698"/>
                  </a:lnTo>
                  <a:lnTo>
                    <a:pt x="282" y="1684"/>
                  </a:lnTo>
                  <a:lnTo>
                    <a:pt x="282" y="1670"/>
                  </a:lnTo>
                  <a:lnTo>
                    <a:pt x="282" y="1072"/>
                  </a:lnTo>
                  <a:lnTo>
                    <a:pt x="282" y="1072"/>
                  </a:lnTo>
                  <a:lnTo>
                    <a:pt x="282" y="1058"/>
                  </a:lnTo>
                  <a:lnTo>
                    <a:pt x="284" y="1044"/>
                  </a:lnTo>
                  <a:lnTo>
                    <a:pt x="288" y="1030"/>
                  </a:lnTo>
                  <a:lnTo>
                    <a:pt x="294" y="1016"/>
                  </a:lnTo>
                  <a:lnTo>
                    <a:pt x="300" y="1004"/>
                  </a:lnTo>
                  <a:lnTo>
                    <a:pt x="306" y="992"/>
                  </a:lnTo>
                  <a:lnTo>
                    <a:pt x="316" y="980"/>
                  </a:lnTo>
                  <a:lnTo>
                    <a:pt x="324" y="970"/>
                  </a:lnTo>
                  <a:lnTo>
                    <a:pt x="324" y="970"/>
                  </a:lnTo>
                  <a:lnTo>
                    <a:pt x="324" y="970"/>
                  </a:lnTo>
                  <a:lnTo>
                    <a:pt x="334" y="962"/>
                  </a:lnTo>
                  <a:lnTo>
                    <a:pt x="346" y="952"/>
                  </a:lnTo>
                  <a:lnTo>
                    <a:pt x="358" y="946"/>
                  </a:lnTo>
                  <a:lnTo>
                    <a:pt x="370" y="940"/>
                  </a:lnTo>
                  <a:lnTo>
                    <a:pt x="384" y="934"/>
                  </a:lnTo>
                  <a:lnTo>
                    <a:pt x="398" y="930"/>
                  </a:lnTo>
                  <a:lnTo>
                    <a:pt x="412" y="928"/>
                  </a:lnTo>
                  <a:lnTo>
                    <a:pt x="426" y="928"/>
                  </a:lnTo>
                  <a:lnTo>
                    <a:pt x="1446" y="928"/>
                  </a:lnTo>
                  <a:lnTo>
                    <a:pt x="1446" y="928"/>
                  </a:lnTo>
                  <a:lnTo>
                    <a:pt x="1462" y="928"/>
                  </a:lnTo>
                  <a:lnTo>
                    <a:pt x="1476" y="930"/>
                  </a:lnTo>
                  <a:lnTo>
                    <a:pt x="1490" y="934"/>
                  </a:lnTo>
                  <a:lnTo>
                    <a:pt x="1502" y="940"/>
                  </a:lnTo>
                  <a:lnTo>
                    <a:pt x="1516" y="946"/>
                  </a:lnTo>
                  <a:lnTo>
                    <a:pt x="1528" y="952"/>
                  </a:lnTo>
                  <a:lnTo>
                    <a:pt x="1538" y="960"/>
                  </a:lnTo>
                  <a:lnTo>
                    <a:pt x="1548" y="970"/>
                  </a:lnTo>
                  <a:lnTo>
                    <a:pt x="1548" y="970"/>
                  </a:lnTo>
                  <a:lnTo>
                    <a:pt x="1558" y="980"/>
                  </a:lnTo>
                  <a:lnTo>
                    <a:pt x="1566" y="992"/>
                  </a:lnTo>
                  <a:lnTo>
                    <a:pt x="1572" y="1002"/>
                  </a:lnTo>
                  <a:lnTo>
                    <a:pt x="1580" y="1014"/>
                  </a:lnTo>
                  <a:lnTo>
                    <a:pt x="1584" y="1028"/>
                  </a:lnTo>
                  <a:lnTo>
                    <a:pt x="1588" y="1040"/>
                  </a:lnTo>
                  <a:lnTo>
                    <a:pt x="1590" y="1054"/>
                  </a:lnTo>
                  <a:lnTo>
                    <a:pt x="1592" y="1070"/>
                  </a:lnTo>
                  <a:lnTo>
                    <a:pt x="1592" y="1070"/>
                  </a:lnTo>
                  <a:lnTo>
                    <a:pt x="1592" y="1070"/>
                  </a:lnTo>
                  <a:close/>
                  <a:moveTo>
                    <a:pt x="3506" y="2432"/>
                  </a:moveTo>
                  <a:lnTo>
                    <a:pt x="1858" y="1782"/>
                  </a:lnTo>
                  <a:lnTo>
                    <a:pt x="1858" y="1782"/>
                  </a:lnTo>
                  <a:lnTo>
                    <a:pt x="1864" y="1760"/>
                  </a:lnTo>
                  <a:lnTo>
                    <a:pt x="1868" y="1738"/>
                  </a:lnTo>
                  <a:lnTo>
                    <a:pt x="1870" y="1714"/>
                  </a:lnTo>
                  <a:lnTo>
                    <a:pt x="1872" y="1692"/>
                  </a:lnTo>
                  <a:lnTo>
                    <a:pt x="1872" y="1692"/>
                  </a:lnTo>
                  <a:lnTo>
                    <a:pt x="1872" y="1690"/>
                  </a:lnTo>
                  <a:lnTo>
                    <a:pt x="1872" y="1688"/>
                  </a:lnTo>
                  <a:lnTo>
                    <a:pt x="1872" y="1686"/>
                  </a:lnTo>
                  <a:lnTo>
                    <a:pt x="1872" y="1686"/>
                  </a:lnTo>
                  <a:lnTo>
                    <a:pt x="1872" y="1684"/>
                  </a:lnTo>
                  <a:lnTo>
                    <a:pt x="1872" y="1682"/>
                  </a:lnTo>
                  <a:lnTo>
                    <a:pt x="1872" y="1682"/>
                  </a:lnTo>
                  <a:lnTo>
                    <a:pt x="1872" y="1678"/>
                  </a:lnTo>
                  <a:lnTo>
                    <a:pt x="1872" y="1678"/>
                  </a:lnTo>
                  <a:lnTo>
                    <a:pt x="1872" y="1676"/>
                  </a:lnTo>
                  <a:lnTo>
                    <a:pt x="1872" y="1676"/>
                  </a:lnTo>
                  <a:lnTo>
                    <a:pt x="1872" y="1676"/>
                  </a:lnTo>
                  <a:lnTo>
                    <a:pt x="1874" y="1674"/>
                  </a:lnTo>
                  <a:lnTo>
                    <a:pt x="1874" y="1672"/>
                  </a:lnTo>
                  <a:lnTo>
                    <a:pt x="1874" y="1670"/>
                  </a:lnTo>
                  <a:lnTo>
                    <a:pt x="1874" y="1072"/>
                  </a:lnTo>
                  <a:lnTo>
                    <a:pt x="1874" y="1072"/>
                  </a:lnTo>
                  <a:lnTo>
                    <a:pt x="1874" y="1070"/>
                  </a:lnTo>
                  <a:lnTo>
                    <a:pt x="1874" y="1070"/>
                  </a:lnTo>
                  <a:lnTo>
                    <a:pt x="1872" y="1068"/>
                  </a:lnTo>
                  <a:lnTo>
                    <a:pt x="1872" y="1068"/>
                  </a:lnTo>
                  <a:lnTo>
                    <a:pt x="1872" y="1066"/>
                  </a:lnTo>
                  <a:lnTo>
                    <a:pt x="1872" y="1066"/>
                  </a:lnTo>
                  <a:lnTo>
                    <a:pt x="1872" y="1064"/>
                  </a:lnTo>
                  <a:lnTo>
                    <a:pt x="1872" y="1062"/>
                  </a:lnTo>
                  <a:lnTo>
                    <a:pt x="1872" y="1062"/>
                  </a:lnTo>
                  <a:lnTo>
                    <a:pt x="1872" y="1062"/>
                  </a:lnTo>
                  <a:lnTo>
                    <a:pt x="1872" y="1060"/>
                  </a:lnTo>
                  <a:lnTo>
                    <a:pt x="1872" y="1056"/>
                  </a:lnTo>
                  <a:lnTo>
                    <a:pt x="1872" y="1054"/>
                  </a:lnTo>
                  <a:lnTo>
                    <a:pt x="1872" y="1054"/>
                  </a:lnTo>
                  <a:lnTo>
                    <a:pt x="1870" y="1024"/>
                  </a:lnTo>
                  <a:lnTo>
                    <a:pt x="1866" y="994"/>
                  </a:lnTo>
                  <a:lnTo>
                    <a:pt x="3506" y="348"/>
                  </a:lnTo>
                  <a:lnTo>
                    <a:pt x="3506" y="2432"/>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GB" dirty="0">
                <a:solidFill>
                  <a:srgbClr val="FFFFFF"/>
                </a:solidFill>
                <a:latin typeface="Franklin Gothic Book" panose="020B0503020102020204" pitchFamily="34" charset="0"/>
                <a:cs typeface="Calibri" panose="020F0502020204030204" pitchFamily="34" charset="0"/>
              </a:endParaRPr>
            </a:p>
          </p:txBody>
        </p:sp>
        <p:sp>
          <p:nvSpPr>
            <p:cNvPr id="123" name="Freeform 9"/>
            <p:cNvSpPr>
              <a:spLocks/>
            </p:cNvSpPr>
            <p:nvPr/>
          </p:nvSpPr>
          <p:spPr bwMode="auto">
            <a:xfrm>
              <a:off x="990886" y="2999655"/>
              <a:ext cx="196421" cy="92997"/>
            </a:xfrm>
            <a:custGeom>
              <a:avLst/>
              <a:gdLst>
                <a:gd name="T0" fmla="*/ 1394 w 1394"/>
                <a:gd name="T1" fmla="*/ 0 h 660"/>
                <a:gd name="T2" fmla="*/ 0 w 1394"/>
                <a:gd name="T3" fmla="*/ 472 h 660"/>
                <a:gd name="T4" fmla="*/ 0 w 1394"/>
                <a:gd name="T5" fmla="*/ 660 h 660"/>
                <a:gd name="T6" fmla="*/ 1394 w 1394"/>
                <a:gd name="T7" fmla="*/ 416 h 660"/>
                <a:gd name="T8" fmla="*/ 1394 w 1394"/>
                <a:gd name="T9" fmla="*/ 0 h 660"/>
              </a:gdLst>
              <a:ahLst/>
              <a:cxnLst>
                <a:cxn ang="0">
                  <a:pos x="T0" y="T1"/>
                </a:cxn>
                <a:cxn ang="0">
                  <a:pos x="T2" y="T3"/>
                </a:cxn>
                <a:cxn ang="0">
                  <a:pos x="T4" y="T5"/>
                </a:cxn>
                <a:cxn ang="0">
                  <a:pos x="T6" y="T7"/>
                </a:cxn>
                <a:cxn ang="0">
                  <a:pos x="T8" y="T9"/>
                </a:cxn>
              </a:cxnLst>
              <a:rect l="0" t="0" r="r" b="b"/>
              <a:pathLst>
                <a:path w="1394" h="660">
                  <a:moveTo>
                    <a:pt x="1394" y="0"/>
                  </a:moveTo>
                  <a:lnTo>
                    <a:pt x="0" y="472"/>
                  </a:lnTo>
                  <a:lnTo>
                    <a:pt x="0" y="660"/>
                  </a:lnTo>
                  <a:lnTo>
                    <a:pt x="1394" y="416"/>
                  </a:lnTo>
                  <a:lnTo>
                    <a:pt x="1394" y="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GB" dirty="0">
                <a:solidFill>
                  <a:srgbClr val="FFFFFF"/>
                </a:solidFill>
                <a:latin typeface="Franklin Gothic Book" panose="020B0503020102020204" pitchFamily="34" charset="0"/>
                <a:cs typeface="Calibri" panose="020F0502020204030204" pitchFamily="34" charset="0"/>
              </a:endParaRPr>
            </a:p>
          </p:txBody>
        </p:sp>
      </p:grpSp>
      <p:sp>
        <p:nvSpPr>
          <p:cNvPr id="105" name="Rectangle 104"/>
          <p:cNvSpPr/>
          <p:nvPr/>
        </p:nvSpPr>
        <p:spPr>
          <a:xfrm>
            <a:off x="1437811" y="2955001"/>
            <a:ext cx="7429499" cy="584775"/>
          </a:xfrm>
          <a:prstGeom prst="rect">
            <a:avLst/>
          </a:prstGeom>
        </p:spPr>
        <p:txBody>
          <a:bodyPr wrap="square">
            <a:spAutoFit/>
          </a:bodyPr>
          <a:lstStyle/>
          <a:p>
            <a:pPr algn="just">
              <a:spcAft>
                <a:spcPts val="0"/>
              </a:spcAft>
            </a:pPr>
            <a:r>
              <a:rPr lang="en-GB" sz="1600" b="1" dirty="0">
                <a:solidFill>
                  <a:srgbClr val="000000"/>
                </a:solidFill>
                <a:latin typeface="Franklin Gothic Book" panose="020B0503020102020204" pitchFamily="34" charset="0"/>
                <a:ea typeface="Calibri" panose="020F0502020204030204" pitchFamily="34" charset="0"/>
                <a:cs typeface="Calibri" panose="020F0502020204030204" pitchFamily="34" charset="0"/>
              </a:rPr>
              <a:t>Twenty times more</a:t>
            </a:r>
            <a:r>
              <a:rPr lang="en-GB" sz="1600" dirty="0">
                <a:solidFill>
                  <a:srgbClr val="000000"/>
                </a:solidFill>
                <a:latin typeface="Franklin Gothic Book" panose="020B0503020102020204" pitchFamily="34" charset="0"/>
                <a:ea typeface="Calibri" panose="020F0502020204030204" pitchFamily="34" charset="0"/>
                <a:cs typeface="Calibri" panose="020F0502020204030204" pitchFamily="34" charset="0"/>
              </a:rPr>
              <a:t> public procurement procedures recorded online on the web portal</a:t>
            </a:r>
          </a:p>
        </p:txBody>
      </p:sp>
      <p:sp>
        <p:nvSpPr>
          <p:cNvPr id="125" name="Freeform 4960"/>
          <p:cNvSpPr>
            <a:spLocks noEditPoints="1"/>
          </p:cNvSpPr>
          <p:nvPr/>
        </p:nvSpPr>
        <p:spPr bwMode="auto">
          <a:xfrm>
            <a:off x="631033" y="3094112"/>
            <a:ext cx="583117" cy="306552"/>
          </a:xfrm>
          <a:custGeom>
            <a:avLst/>
            <a:gdLst>
              <a:gd name="T0" fmla="*/ 242 w 350"/>
              <a:gd name="T1" fmla="*/ 32 h 184"/>
              <a:gd name="T2" fmla="*/ 236 w 350"/>
              <a:gd name="T3" fmla="*/ 42 h 184"/>
              <a:gd name="T4" fmla="*/ 78 w 350"/>
              <a:gd name="T5" fmla="*/ 42 h 184"/>
              <a:gd name="T6" fmla="*/ 68 w 350"/>
              <a:gd name="T7" fmla="*/ 36 h 184"/>
              <a:gd name="T8" fmla="*/ 68 w 350"/>
              <a:gd name="T9" fmla="*/ 10 h 184"/>
              <a:gd name="T10" fmla="*/ 74 w 350"/>
              <a:gd name="T11" fmla="*/ 0 h 184"/>
              <a:gd name="T12" fmla="*/ 232 w 350"/>
              <a:gd name="T13" fmla="*/ 0 h 184"/>
              <a:gd name="T14" fmla="*/ 242 w 350"/>
              <a:gd name="T15" fmla="*/ 6 h 184"/>
              <a:gd name="T16" fmla="*/ 34 w 350"/>
              <a:gd name="T17" fmla="*/ 0 h 184"/>
              <a:gd name="T18" fmla="*/ 6 w 350"/>
              <a:gd name="T19" fmla="*/ 0 h 184"/>
              <a:gd name="T20" fmla="*/ 0 w 350"/>
              <a:gd name="T21" fmla="*/ 10 h 184"/>
              <a:gd name="T22" fmla="*/ 0 w 350"/>
              <a:gd name="T23" fmla="*/ 36 h 184"/>
              <a:gd name="T24" fmla="*/ 10 w 350"/>
              <a:gd name="T25" fmla="*/ 42 h 184"/>
              <a:gd name="T26" fmla="*/ 38 w 350"/>
              <a:gd name="T27" fmla="*/ 42 h 184"/>
              <a:gd name="T28" fmla="*/ 44 w 350"/>
              <a:gd name="T29" fmla="*/ 32 h 184"/>
              <a:gd name="T30" fmla="*/ 42 w 350"/>
              <a:gd name="T31" fmla="*/ 6 h 184"/>
              <a:gd name="T32" fmla="*/ 34 w 350"/>
              <a:gd name="T33" fmla="*/ 0 h 184"/>
              <a:gd name="T34" fmla="*/ 174 w 350"/>
              <a:gd name="T35" fmla="*/ 114 h 184"/>
              <a:gd name="T36" fmla="*/ 78 w 350"/>
              <a:gd name="T37" fmla="*/ 70 h 184"/>
              <a:gd name="T38" fmla="*/ 70 w 350"/>
              <a:gd name="T39" fmla="*/ 72 h 184"/>
              <a:gd name="T40" fmla="*/ 68 w 350"/>
              <a:gd name="T41" fmla="*/ 104 h 184"/>
              <a:gd name="T42" fmla="*/ 70 w 350"/>
              <a:gd name="T43" fmla="*/ 110 h 184"/>
              <a:gd name="T44" fmla="*/ 78 w 350"/>
              <a:gd name="T45" fmla="*/ 114 h 184"/>
              <a:gd name="T46" fmla="*/ 10 w 350"/>
              <a:gd name="T47" fmla="*/ 140 h 184"/>
              <a:gd name="T48" fmla="*/ 0 w 350"/>
              <a:gd name="T49" fmla="*/ 146 h 184"/>
              <a:gd name="T50" fmla="*/ 0 w 350"/>
              <a:gd name="T51" fmla="*/ 174 h 184"/>
              <a:gd name="T52" fmla="*/ 6 w 350"/>
              <a:gd name="T53" fmla="*/ 184 h 184"/>
              <a:gd name="T54" fmla="*/ 34 w 350"/>
              <a:gd name="T55" fmla="*/ 184 h 184"/>
              <a:gd name="T56" fmla="*/ 42 w 350"/>
              <a:gd name="T57" fmla="*/ 178 h 184"/>
              <a:gd name="T58" fmla="*/ 44 w 350"/>
              <a:gd name="T59" fmla="*/ 150 h 184"/>
              <a:gd name="T60" fmla="*/ 38 w 350"/>
              <a:gd name="T61" fmla="*/ 142 h 184"/>
              <a:gd name="T62" fmla="*/ 188 w 350"/>
              <a:gd name="T63" fmla="*/ 140 h 184"/>
              <a:gd name="T64" fmla="*/ 74 w 350"/>
              <a:gd name="T65" fmla="*/ 142 h 184"/>
              <a:gd name="T66" fmla="*/ 68 w 350"/>
              <a:gd name="T67" fmla="*/ 150 h 184"/>
              <a:gd name="T68" fmla="*/ 68 w 350"/>
              <a:gd name="T69" fmla="*/ 178 h 184"/>
              <a:gd name="T70" fmla="*/ 78 w 350"/>
              <a:gd name="T71" fmla="*/ 184 h 184"/>
              <a:gd name="T72" fmla="*/ 34 w 350"/>
              <a:gd name="T73" fmla="*/ 70 h 184"/>
              <a:gd name="T74" fmla="*/ 6 w 350"/>
              <a:gd name="T75" fmla="*/ 70 h 184"/>
              <a:gd name="T76" fmla="*/ 0 w 350"/>
              <a:gd name="T77" fmla="*/ 80 h 184"/>
              <a:gd name="T78" fmla="*/ 0 w 350"/>
              <a:gd name="T79" fmla="*/ 108 h 184"/>
              <a:gd name="T80" fmla="*/ 10 w 350"/>
              <a:gd name="T81" fmla="*/ 114 h 184"/>
              <a:gd name="T82" fmla="*/ 38 w 350"/>
              <a:gd name="T83" fmla="*/ 112 h 184"/>
              <a:gd name="T84" fmla="*/ 44 w 350"/>
              <a:gd name="T85" fmla="*/ 104 h 184"/>
              <a:gd name="T86" fmla="*/ 42 w 350"/>
              <a:gd name="T87" fmla="*/ 76 h 184"/>
              <a:gd name="T88" fmla="*/ 34 w 350"/>
              <a:gd name="T89" fmla="*/ 70 h 184"/>
              <a:gd name="T90" fmla="*/ 312 w 350"/>
              <a:gd name="T91" fmla="*/ 0 h 184"/>
              <a:gd name="T92" fmla="*/ 184 w 350"/>
              <a:gd name="T93" fmla="*/ 6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0" h="184">
                <a:moveTo>
                  <a:pt x="242" y="10"/>
                </a:moveTo>
                <a:lnTo>
                  <a:pt x="242" y="32"/>
                </a:lnTo>
                <a:lnTo>
                  <a:pt x="242" y="32"/>
                </a:lnTo>
                <a:lnTo>
                  <a:pt x="242" y="36"/>
                </a:lnTo>
                <a:lnTo>
                  <a:pt x="240" y="40"/>
                </a:lnTo>
                <a:lnTo>
                  <a:pt x="236" y="42"/>
                </a:lnTo>
                <a:lnTo>
                  <a:pt x="232" y="42"/>
                </a:lnTo>
                <a:lnTo>
                  <a:pt x="78" y="42"/>
                </a:lnTo>
                <a:lnTo>
                  <a:pt x="78" y="42"/>
                </a:lnTo>
                <a:lnTo>
                  <a:pt x="74" y="42"/>
                </a:lnTo>
                <a:lnTo>
                  <a:pt x="70" y="40"/>
                </a:lnTo>
                <a:lnTo>
                  <a:pt x="68" y="36"/>
                </a:lnTo>
                <a:lnTo>
                  <a:pt x="68" y="32"/>
                </a:lnTo>
                <a:lnTo>
                  <a:pt x="68" y="10"/>
                </a:lnTo>
                <a:lnTo>
                  <a:pt x="68" y="10"/>
                </a:lnTo>
                <a:lnTo>
                  <a:pt x="68" y="6"/>
                </a:lnTo>
                <a:lnTo>
                  <a:pt x="70" y="2"/>
                </a:lnTo>
                <a:lnTo>
                  <a:pt x="74" y="0"/>
                </a:lnTo>
                <a:lnTo>
                  <a:pt x="78" y="0"/>
                </a:lnTo>
                <a:lnTo>
                  <a:pt x="232" y="0"/>
                </a:lnTo>
                <a:lnTo>
                  <a:pt x="232" y="0"/>
                </a:lnTo>
                <a:lnTo>
                  <a:pt x="236" y="0"/>
                </a:lnTo>
                <a:lnTo>
                  <a:pt x="240" y="2"/>
                </a:lnTo>
                <a:lnTo>
                  <a:pt x="242" y="6"/>
                </a:lnTo>
                <a:lnTo>
                  <a:pt x="242" y="10"/>
                </a:lnTo>
                <a:lnTo>
                  <a:pt x="242" y="10"/>
                </a:lnTo>
                <a:close/>
                <a:moveTo>
                  <a:pt x="34" y="0"/>
                </a:moveTo>
                <a:lnTo>
                  <a:pt x="10" y="0"/>
                </a:lnTo>
                <a:lnTo>
                  <a:pt x="10" y="0"/>
                </a:lnTo>
                <a:lnTo>
                  <a:pt x="6" y="0"/>
                </a:lnTo>
                <a:lnTo>
                  <a:pt x="2" y="2"/>
                </a:lnTo>
                <a:lnTo>
                  <a:pt x="0" y="6"/>
                </a:lnTo>
                <a:lnTo>
                  <a:pt x="0" y="10"/>
                </a:lnTo>
                <a:lnTo>
                  <a:pt x="0" y="32"/>
                </a:lnTo>
                <a:lnTo>
                  <a:pt x="0" y="32"/>
                </a:lnTo>
                <a:lnTo>
                  <a:pt x="0" y="36"/>
                </a:lnTo>
                <a:lnTo>
                  <a:pt x="2" y="40"/>
                </a:lnTo>
                <a:lnTo>
                  <a:pt x="6" y="42"/>
                </a:lnTo>
                <a:lnTo>
                  <a:pt x="10" y="42"/>
                </a:lnTo>
                <a:lnTo>
                  <a:pt x="34" y="42"/>
                </a:lnTo>
                <a:lnTo>
                  <a:pt x="34" y="42"/>
                </a:lnTo>
                <a:lnTo>
                  <a:pt x="38" y="42"/>
                </a:lnTo>
                <a:lnTo>
                  <a:pt x="40" y="40"/>
                </a:lnTo>
                <a:lnTo>
                  <a:pt x="42" y="36"/>
                </a:lnTo>
                <a:lnTo>
                  <a:pt x="44" y="32"/>
                </a:lnTo>
                <a:lnTo>
                  <a:pt x="44" y="10"/>
                </a:lnTo>
                <a:lnTo>
                  <a:pt x="44" y="10"/>
                </a:lnTo>
                <a:lnTo>
                  <a:pt x="42" y="6"/>
                </a:lnTo>
                <a:lnTo>
                  <a:pt x="40" y="2"/>
                </a:lnTo>
                <a:lnTo>
                  <a:pt x="38" y="0"/>
                </a:lnTo>
                <a:lnTo>
                  <a:pt x="34" y="0"/>
                </a:lnTo>
                <a:lnTo>
                  <a:pt x="34" y="0"/>
                </a:lnTo>
                <a:close/>
                <a:moveTo>
                  <a:pt x="78" y="114"/>
                </a:moveTo>
                <a:lnTo>
                  <a:pt x="174" y="114"/>
                </a:lnTo>
                <a:lnTo>
                  <a:pt x="156" y="80"/>
                </a:lnTo>
                <a:lnTo>
                  <a:pt x="150" y="70"/>
                </a:lnTo>
                <a:lnTo>
                  <a:pt x="78" y="70"/>
                </a:lnTo>
                <a:lnTo>
                  <a:pt x="78" y="70"/>
                </a:lnTo>
                <a:lnTo>
                  <a:pt x="74" y="70"/>
                </a:lnTo>
                <a:lnTo>
                  <a:pt x="70" y="72"/>
                </a:lnTo>
                <a:lnTo>
                  <a:pt x="68" y="76"/>
                </a:lnTo>
                <a:lnTo>
                  <a:pt x="68" y="80"/>
                </a:lnTo>
                <a:lnTo>
                  <a:pt x="68" y="104"/>
                </a:lnTo>
                <a:lnTo>
                  <a:pt x="68" y="104"/>
                </a:lnTo>
                <a:lnTo>
                  <a:pt x="68" y="108"/>
                </a:lnTo>
                <a:lnTo>
                  <a:pt x="70" y="110"/>
                </a:lnTo>
                <a:lnTo>
                  <a:pt x="74" y="112"/>
                </a:lnTo>
                <a:lnTo>
                  <a:pt x="78" y="114"/>
                </a:lnTo>
                <a:lnTo>
                  <a:pt x="78" y="114"/>
                </a:lnTo>
                <a:close/>
                <a:moveTo>
                  <a:pt x="34" y="140"/>
                </a:moveTo>
                <a:lnTo>
                  <a:pt x="10" y="140"/>
                </a:lnTo>
                <a:lnTo>
                  <a:pt x="10" y="140"/>
                </a:lnTo>
                <a:lnTo>
                  <a:pt x="6" y="142"/>
                </a:lnTo>
                <a:lnTo>
                  <a:pt x="2" y="144"/>
                </a:lnTo>
                <a:lnTo>
                  <a:pt x="0" y="146"/>
                </a:lnTo>
                <a:lnTo>
                  <a:pt x="0" y="150"/>
                </a:lnTo>
                <a:lnTo>
                  <a:pt x="0" y="174"/>
                </a:lnTo>
                <a:lnTo>
                  <a:pt x="0" y="174"/>
                </a:lnTo>
                <a:lnTo>
                  <a:pt x="0" y="178"/>
                </a:lnTo>
                <a:lnTo>
                  <a:pt x="2" y="182"/>
                </a:lnTo>
                <a:lnTo>
                  <a:pt x="6" y="184"/>
                </a:lnTo>
                <a:lnTo>
                  <a:pt x="10" y="184"/>
                </a:lnTo>
                <a:lnTo>
                  <a:pt x="34" y="184"/>
                </a:lnTo>
                <a:lnTo>
                  <a:pt x="34" y="184"/>
                </a:lnTo>
                <a:lnTo>
                  <a:pt x="38" y="184"/>
                </a:lnTo>
                <a:lnTo>
                  <a:pt x="40" y="182"/>
                </a:lnTo>
                <a:lnTo>
                  <a:pt x="42" y="178"/>
                </a:lnTo>
                <a:lnTo>
                  <a:pt x="44" y="174"/>
                </a:lnTo>
                <a:lnTo>
                  <a:pt x="44" y="150"/>
                </a:lnTo>
                <a:lnTo>
                  <a:pt x="44" y="150"/>
                </a:lnTo>
                <a:lnTo>
                  <a:pt x="42" y="146"/>
                </a:lnTo>
                <a:lnTo>
                  <a:pt x="40" y="144"/>
                </a:lnTo>
                <a:lnTo>
                  <a:pt x="38" y="142"/>
                </a:lnTo>
                <a:lnTo>
                  <a:pt x="34" y="140"/>
                </a:lnTo>
                <a:lnTo>
                  <a:pt x="34" y="140"/>
                </a:lnTo>
                <a:close/>
                <a:moveTo>
                  <a:pt x="188" y="140"/>
                </a:moveTo>
                <a:lnTo>
                  <a:pt x="78" y="140"/>
                </a:lnTo>
                <a:lnTo>
                  <a:pt x="78" y="140"/>
                </a:lnTo>
                <a:lnTo>
                  <a:pt x="74" y="142"/>
                </a:lnTo>
                <a:lnTo>
                  <a:pt x="70" y="144"/>
                </a:lnTo>
                <a:lnTo>
                  <a:pt x="68" y="146"/>
                </a:lnTo>
                <a:lnTo>
                  <a:pt x="68" y="150"/>
                </a:lnTo>
                <a:lnTo>
                  <a:pt x="68" y="174"/>
                </a:lnTo>
                <a:lnTo>
                  <a:pt x="68" y="174"/>
                </a:lnTo>
                <a:lnTo>
                  <a:pt x="68" y="178"/>
                </a:lnTo>
                <a:lnTo>
                  <a:pt x="70" y="182"/>
                </a:lnTo>
                <a:lnTo>
                  <a:pt x="74" y="184"/>
                </a:lnTo>
                <a:lnTo>
                  <a:pt x="78" y="184"/>
                </a:lnTo>
                <a:lnTo>
                  <a:pt x="212" y="184"/>
                </a:lnTo>
                <a:lnTo>
                  <a:pt x="188" y="140"/>
                </a:lnTo>
                <a:close/>
                <a:moveTo>
                  <a:pt x="34" y="70"/>
                </a:moveTo>
                <a:lnTo>
                  <a:pt x="10" y="70"/>
                </a:lnTo>
                <a:lnTo>
                  <a:pt x="10" y="70"/>
                </a:lnTo>
                <a:lnTo>
                  <a:pt x="6" y="70"/>
                </a:lnTo>
                <a:lnTo>
                  <a:pt x="2" y="72"/>
                </a:lnTo>
                <a:lnTo>
                  <a:pt x="0" y="76"/>
                </a:lnTo>
                <a:lnTo>
                  <a:pt x="0" y="80"/>
                </a:lnTo>
                <a:lnTo>
                  <a:pt x="0" y="104"/>
                </a:lnTo>
                <a:lnTo>
                  <a:pt x="0" y="104"/>
                </a:lnTo>
                <a:lnTo>
                  <a:pt x="0" y="108"/>
                </a:lnTo>
                <a:lnTo>
                  <a:pt x="2" y="110"/>
                </a:lnTo>
                <a:lnTo>
                  <a:pt x="6" y="112"/>
                </a:lnTo>
                <a:lnTo>
                  <a:pt x="10" y="114"/>
                </a:lnTo>
                <a:lnTo>
                  <a:pt x="34" y="114"/>
                </a:lnTo>
                <a:lnTo>
                  <a:pt x="34" y="114"/>
                </a:lnTo>
                <a:lnTo>
                  <a:pt x="38" y="112"/>
                </a:lnTo>
                <a:lnTo>
                  <a:pt x="40" y="110"/>
                </a:lnTo>
                <a:lnTo>
                  <a:pt x="42" y="108"/>
                </a:lnTo>
                <a:lnTo>
                  <a:pt x="44" y="104"/>
                </a:lnTo>
                <a:lnTo>
                  <a:pt x="44" y="80"/>
                </a:lnTo>
                <a:lnTo>
                  <a:pt x="44" y="80"/>
                </a:lnTo>
                <a:lnTo>
                  <a:pt x="42" y="76"/>
                </a:lnTo>
                <a:lnTo>
                  <a:pt x="40" y="72"/>
                </a:lnTo>
                <a:lnTo>
                  <a:pt x="38" y="70"/>
                </a:lnTo>
                <a:lnTo>
                  <a:pt x="34" y="70"/>
                </a:lnTo>
                <a:lnTo>
                  <a:pt x="34" y="70"/>
                </a:lnTo>
                <a:close/>
                <a:moveTo>
                  <a:pt x="350" y="0"/>
                </a:moveTo>
                <a:lnTo>
                  <a:pt x="312" y="0"/>
                </a:lnTo>
                <a:lnTo>
                  <a:pt x="248" y="116"/>
                </a:lnTo>
                <a:lnTo>
                  <a:pt x="220" y="66"/>
                </a:lnTo>
                <a:lnTo>
                  <a:pt x="184" y="66"/>
                </a:lnTo>
                <a:lnTo>
                  <a:pt x="248" y="184"/>
                </a:lnTo>
                <a:lnTo>
                  <a:pt x="35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FFFFFF"/>
              </a:solidFill>
              <a:latin typeface="Franklin Gothic Book" panose="020B0503020102020204" pitchFamily="34" charset="0"/>
              <a:cs typeface="Calibri" panose="020F0502020204030204" pitchFamily="34" charset="0"/>
            </a:endParaRPr>
          </a:p>
        </p:txBody>
      </p:sp>
      <p:sp>
        <p:nvSpPr>
          <p:cNvPr id="104" name="Rectangle 103"/>
          <p:cNvSpPr/>
          <p:nvPr/>
        </p:nvSpPr>
        <p:spPr>
          <a:xfrm>
            <a:off x="1437811" y="2060266"/>
            <a:ext cx="7429499" cy="584775"/>
          </a:xfrm>
          <a:prstGeom prst="rect">
            <a:avLst/>
          </a:prstGeom>
        </p:spPr>
        <p:txBody>
          <a:bodyPr wrap="square">
            <a:spAutoFit/>
          </a:bodyPr>
          <a:lstStyle/>
          <a:p>
            <a:pPr algn="just">
              <a:spcAft>
                <a:spcPts val="0"/>
              </a:spcAft>
            </a:pPr>
            <a:r>
              <a:rPr lang="en-GB" sz="1600" b="1" dirty="0">
                <a:solidFill>
                  <a:srgbClr val="000000"/>
                </a:solidFill>
                <a:latin typeface="Franklin Gothic Book" panose="020B0503020102020204" pitchFamily="34" charset="0"/>
                <a:ea typeface="Calibri" panose="020F0502020204030204" pitchFamily="34" charset="0"/>
                <a:cs typeface="Calibri" panose="020F0502020204030204" pitchFamily="34" charset="0"/>
              </a:rPr>
              <a:t>Six times more</a:t>
            </a:r>
            <a:r>
              <a:rPr lang="en-GB" sz="1600" dirty="0">
                <a:solidFill>
                  <a:srgbClr val="000000"/>
                </a:solidFill>
                <a:latin typeface="Franklin Gothic Book" panose="020B0503020102020204" pitchFamily="34" charset="0"/>
                <a:ea typeface="Calibri" panose="020F0502020204030204" pitchFamily="34" charset="0"/>
                <a:cs typeface="Calibri" panose="020F0502020204030204" pitchFamily="34" charset="0"/>
              </a:rPr>
              <a:t> contracting authorities using eProcurement and using more advanced eProcurement functionalities</a:t>
            </a:r>
          </a:p>
        </p:txBody>
      </p:sp>
      <p:sp>
        <p:nvSpPr>
          <p:cNvPr id="126" name="Freeform 4851"/>
          <p:cNvSpPr>
            <a:spLocks noEditPoints="1"/>
          </p:cNvSpPr>
          <p:nvPr/>
        </p:nvSpPr>
        <p:spPr bwMode="auto">
          <a:xfrm>
            <a:off x="645348" y="2060008"/>
            <a:ext cx="554487" cy="585291"/>
          </a:xfrm>
          <a:custGeom>
            <a:avLst/>
            <a:gdLst>
              <a:gd name="T0" fmla="*/ 248 w 360"/>
              <a:gd name="T1" fmla="*/ 8 h 380"/>
              <a:gd name="T2" fmla="*/ 274 w 360"/>
              <a:gd name="T3" fmla="*/ 0 h 380"/>
              <a:gd name="T4" fmla="*/ 298 w 360"/>
              <a:gd name="T5" fmla="*/ 28 h 380"/>
              <a:gd name="T6" fmla="*/ 280 w 360"/>
              <a:gd name="T7" fmla="*/ 56 h 380"/>
              <a:gd name="T8" fmla="*/ 258 w 360"/>
              <a:gd name="T9" fmla="*/ 56 h 380"/>
              <a:gd name="T10" fmla="*/ 240 w 360"/>
              <a:gd name="T11" fmla="*/ 28 h 380"/>
              <a:gd name="T12" fmla="*/ 344 w 360"/>
              <a:gd name="T13" fmla="*/ 88 h 380"/>
              <a:gd name="T14" fmla="*/ 288 w 360"/>
              <a:gd name="T15" fmla="*/ 68 h 380"/>
              <a:gd name="T16" fmla="*/ 214 w 360"/>
              <a:gd name="T17" fmla="*/ 70 h 380"/>
              <a:gd name="T18" fmla="*/ 194 w 360"/>
              <a:gd name="T19" fmla="*/ 90 h 380"/>
              <a:gd name="T20" fmla="*/ 224 w 360"/>
              <a:gd name="T21" fmla="*/ 114 h 380"/>
              <a:gd name="T22" fmla="*/ 248 w 360"/>
              <a:gd name="T23" fmla="*/ 166 h 380"/>
              <a:gd name="T24" fmla="*/ 234 w 360"/>
              <a:gd name="T25" fmla="*/ 208 h 380"/>
              <a:gd name="T26" fmla="*/ 278 w 360"/>
              <a:gd name="T27" fmla="*/ 214 h 380"/>
              <a:gd name="T28" fmla="*/ 310 w 360"/>
              <a:gd name="T29" fmla="*/ 244 h 380"/>
              <a:gd name="T30" fmla="*/ 332 w 360"/>
              <a:gd name="T31" fmla="*/ 200 h 380"/>
              <a:gd name="T32" fmla="*/ 348 w 360"/>
              <a:gd name="T33" fmla="*/ 208 h 380"/>
              <a:gd name="T34" fmla="*/ 360 w 360"/>
              <a:gd name="T35" fmla="*/ 190 h 380"/>
              <a:gd name="T36" fmla="*/ 102 w 360"/>
              <a:gd name="T37" fmla="*/ 56 h 380"/>
              <a:gd name="T38" fmla="*/ 120 w 360"/>
              <a:gd name="T39" fmla="*/ 28 h 380"/>
              <a:gd name="T40" fmla="*/ 98 w 360"/>
              <a:gd name="T41" fmla="*/ 0 h 380"/>
              <a:gd name="T42" fmla="*/ 70 w 360"/>
              <a:gd name="T43" fmla="*/ 8 h 380"/>
              <a:gd name="T44" fmla="*/ 62 w 360"/>
              <a:gd name="T45" fmla="*/ 34 h 380"/>
              <a:gd name="T46" fmla="*/ 92 w 360"/>
              <a:gd name="T47" fmla="*/ 58 h 380"/>
              <a:gd name="T48" fmla="*/ 50 w 360"/>
              <a:gd name="T49" fmla="*/ 244 h 380"/>
              <a:gd name="T50" fmla="*/ 74 w 360"/>
              <a:gd name="T51" fmla="*/ 218 h 380"/>
              <a:gd name="T52" fmla="*/ 126 w 360"/>
              <a:gd name="T53" fmla="*/ 208 h 380"/>
              <a:gd name="T54" fmla="*/ 112 w 360"/>
              <a:gd name="T55" fmla="*/ 166 h 380"/>
              <a:gd name="T56" fmla="*/ 128 w 360"/>
              <a:gd name="T57" fmla="*/ 122 h 380"/>
              <a:gd name="T58" fmla="*/ 166 w 360"/>
              <a:gd name="T59" fmla="*/ 90 h 380"/>
              <a:gd name="T60" fmla="*/ 154 w 360"/>
              <a:gd name="T61" fmla="*/ 74 h 380"/>
              <a:gd name="T62" fmla="*/ 72 w 360"/>
              <a:gd name="T63" fmla="*/ 68 h 380"/>
              <a:gd name="T64" fmla="*/ 20 w 360"/>
              <a:gd name="T65" fmla="*/ 80 h 380"/>
              <a:gd name="T66" fmla="*/ 0 w 360"/>
              <a:gd name="T67" fmla="*/ 190 h 380"/>
              <a:gd name="T68" fmla="*/ 12 w 360"/>
              <a:gd name="T69" fmla="*/ 208 h 380"/>
              <a:gd name="T70" fmla="*/ 28 w 360"/>
              <a:gd name="T71" fmla="*/ 200 h 380"/>
              <a:gd name="T72" fmla="*/ 170 w 360"/>
              <a:gd name="T73" fmla="*/ 118 h 380"/>
              <a:gd name="T74" fmla="*/ 136 w 360"/>
              <a:gd name="T75" fmla="*/ 146 h 380"/>
              <a:gd name="T76" fmla="*/ 136 w 360"/>
              <a:gd name="T77" fmla="*/ 184 h 380"/>
              <a:gd name="T78" fmla="*/ 170 w 360"/>
              <a:gd name="T79" fmla="*/ 214 h 380"/>
              <a:gd name="T80" fmla="*/ 208 w 360"/>
              <a:gd name="T81" fmla="*/ 206 h 380"/>
              <a:gd name="T82" fmla="*/ 228 w 360"/>
              <a:gd name="T83" fmla="*/ 166 h 380"/>
              <a:gd name="T84" fmla="*/ 214 w 360"/>
              <a:gd name="T85" fmla="*/ 132 h 380"/>
              <a:gd name="T86" fmla="*/ 296 w 360"/>
              <a:gd name="T87" fmla="*/ 260 h 380"/>
              <a:gd name="T88" fmla="*/ 288 w 360"/>
              <a:gd name="T89" fmla="*/ 246 h 380"/>
              <a:gd name="T90" fmla="*/ 180 w 360"/>
              <a:gd name="T91" fmla="*/ 278 h 380"/>
              <a:gd name="T92" fmla="*/ 82 w 360"/>
              <a:gd name="T93" fmla="*/ 236 h 380"/>
              <a:gd name="T94" fmla="*/ 64 w 360"/>
              <a:gd name="T95" fmla="*/ 260 h 380"/>
              <a:gd name="T96" fmla="*/ 106 w 360"/>
              <a:gd name="T97" fmla="*/ 304 h 380"/>
              <a:gd name="T98" fmla="*/ 146 w 360"/>
              <a:gd name="T99" fmla="*/ 378 h 380"/>
              <a:gd name="T100" fmla="*/ 214 w 360"/>
              <a:gd name="T101" fmla="*/ 378 h 380"/>
              <a:gd name="T102" fmla="*/ 264 w 360"/>
              <a:gd name="T103" fmla="*/ 36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0" h="380">
                <a:moveTo>
                  <a:pt x="240" y="28"/>
                </a:moveTo>
                <a:lnTo>
                  <a:pt x="240" y="28"/>
                </a:lnTo>
                <a:lnTo>
                  <a:pt x="240" y="22"/>
                </a:lnTo>
                <a:lnTo>
                  <a:pt x="242" y="18"/>
                </a:lnTo>
                <a:lnTo>
                  <a:pt x="248" y="8"/>
                </a:lnTo>
                <a:lnTo>
                  <a:pt x="258" y="2"/>
                </a:lnTo>
                <a:lnTo>
                  <a:pt x="262" y="0"/>
                </a:lnTo>
                <a:lnTo>
                  <a:pt x="268" y="0"/>
                </a:lnTo>
                <a:lnTo>
                  <a:pt x="268" y="0"/>
                </a:lnTo>
                <a:lnTo>
                  <a:pt x="274" y="0"/>
                </a:lnTo>
                <a:lnTo>
                  <a:pt x="280" y="2"/>
                </a:lnTo>
                <a:lnTo>
                  <a:pt x="290" y="8"/>
                </a:lnTo>
                <a:lnTo>
                  <a:pt x="296" y="18"/>
                </a:lnTo>
                <a:lnTo>
                  <a:pt x="298" y="22"/>
                </a:lnTo>
                <a:lnTo>
                  <a:pt x="298" y="28"/>
                </a:lnTo>
                <a:lnTo>
                  <a:pt x="298" y="28"/>
                </a:lnTo>
                <a:lnTo>
                  <a:pt x="298" y="34"/>
                </a:lnTo>
                <a:lnTo>
                  <a:pt x="296" y="40"/>
                </a:lnTo>
                <a:lnTo>
                  <a:pt x="290" y="50"/>
                </a:lnTo>
                <a:lnTo>
                  <a:pt x="280" y="56"/>
                </a:lnTo>
                <a:lnTo>
                  <a:pt x="274" y="58"/>
                </a:lnTo>
                <a:lnTo>
                  <a:pt x="268" y="58"/>
                </a:lnTo>
                <a:lnTo>
                  <a:pt x="268" y="58"/>
                </a:lnTo>
                <a:lnTo>
                  <a:pt x="262" y="58"/>
                </a:lnTo>
                <a:lnTo>
                  <a:pt x="258" y="56"/>
                </a:lnTo>
                <a:lnTo>
                  <a:pt x="248" y="50"/>
                </a:lnTo>
                <a:lnTo>
                  <a:pt x="242" y="40"/>
                </a:lnTo>
                <a:lnTo>
                  <a:pt x="240" y="34"/>
                </a:lnTo>
                <a:lnTo>
                  <a:pt x="240" y="28"/>
                </a:lnTo>
                <a:lnTo>
                  <a:pt x="240" y="28"/>
                </a:lnTo>
                <a:close/>
                <a:moveTo>
                  <a:pt x="360" y="190"/>
                </a:moveTo>
                <a:lnTo>
                  <a:pt x="344" y="90"/>
                </a:lnTo>
                <a:lnTo>
                  <a:pt x="344" y="90"/>
                </a:lnTo>
                <a:lnTo>
                  <a:pt x="344" y="88"/>
                </a:lnTo>
                <a:lnTo>
                  <a:pt x="344" y="88"/>
                </a:lnTo>
                <a:lnTo>
                  <a:pt x="340" y="80"/>
                </a:lnTo>
                <a:lnTo>
                  <a:pt x="332" y="74"/>
                </a:lnTo>
                <a:lnTo>
                  <a:pt x="324" y="70"/>
                </a:lnTo>
                <a:lnTo>
                  <a:pt x="314" y="68"/>
                </a:lnTo>
                <a:lnTo>
                  <a:pt x="288" y="68"/>
                </a:lnTo>
                <a:lnTo>
                  <a:pt x="270" y="102"/>
                </a:lnTo>
                <a:lnTo>
                  <a:pt x="250" y="68"/>
                </a:lnTo>
                <a:lnTo>
                  <a:pt x="222" y="68"/>
                </a:lnTo>
                <a:lnTo>
                  <a:pt x="222" y="68"/>
                </a:lnTo>
                <a:lnTo>
                  <a:pt x="214" y="70"/>
                </a:lnTo>
                <a:lnTo>
                  <a:pt x="206" y="74"/>
                </a:lnTo>
                <a:lnTo>
                  <a:pt x="198" y="80"/>
                </a:lnTo>
                <a:lnTo>
                  <a:pt x="194" y="88"/>
                </a:lnTo>
                <a:lnTo>
                  <a:pt x="194" y="88"/>
                </a:lnTo>
                <a:lnTo>
                  <a:pt x="194" y="90"/>
                </a:lnTo>
                <a:lnTo>
                  <a:pt x="192" y="98"/>
                </a:lnTo>
                <a:lnTo>
                  <a:pt x="192" y="98"/>
                </a:lnTo>
                <a:lnTo>
                  <a:pt x="204" y="102"/>
                </a:lnTo>
                <a:lnTo>
                  <a:pt x="214" y="106"/>
                </a:lnTo>
                <a:lnTo>
                  <a:pt x="224" y="114"/>
                </a:lnTo>
                <a:lnTo>
                  <a:pt x="232" y="122"/>
                </a:lnTo>
                <a:lnTo>
                  <a:pt x="240" y="132"/>
                </a:lnTo>
                <a:lnTo>
                  <a:pt x="244" y="142"/>
                </a:lnTo>
                <a:lnTo>
                  <a:pt x="248" y="154"/>
                </a:lnTo>
                <a:lnTo>
                  <a:pt x="248" y="166"/>
                </a:lnTo>
                <a:lnTo>
                  <a:pt x="248" y="166"/>
                </a:lnTo>
                <a:lnTo>
                  <a:pt x="248" y="178"/>
                </a:lnTo>
                <a:lnTo>
                  <a:pt x="246" y="188"/>
                </a:lnTo>
                <a:lnTo>
                  <a:pt x="240" y="198"/>
                </a:lnTo>
                <a:lnTo>
                  <a:pt x="234" y="208"/>
                </a:lnTo>
                <a:lnTo>
                  <a:pt x="250" y="208"/>
                </a:lnTo>
                <a:lnTo>
                  <a:pt x="250" y="208"/>
                </a:lnTo>
                <a:lnTo>
                  <a:pt x="260" y="208"/>
                </a:lnTo>
                <a:lnTo>
                  <a:pt x="270" y="210"/>
                </a:lnTo>
                <a:lnTo>
                  <a:pt x="278" y="214"/>
                </a:lnTo>
                <a:lnTo>
                  <a:pt x="286" y="218"/>
                </a:lnTo>
                <a:lnTo>
                  <a:pt x="294" y="222"/>
                </a:lnTo>
                <a:lnTo>
                  <a:pt x="300" y="228"/>
                </a:lnTo>
                <a:lnTo>
                  <a:pt x="306" y="236"/>
                </a:lnTo>
                <a:lnTo>
                  <a:pt x="310" y="244"/>
                </a:lnTo>
                <a:lnTo>
                  <a:pt x="308" y="118"/>
                </a:lnTo>
                <a:lnTo>
                  <a:pt x="318" y="118"/>
                </a:lnTo>
                <a:lnTo>
                  <a:pt x="330" y="196"/>
                </a:lnTo>
                <a:lnTo>
                  <a:pt x="330" y="196"/>
                </a:lnTo>
                <a:lnTo>
                  <a:pt x="332" y="200"/>
                </a:lnTo>
                <a:lnTo>
                  <a:pt x="336" y="204"/>
                </a:lnTo>
                <a:lnTo>
                  <a:pt x="340" y="208"/>
                </a:lnTo>
                <a:lnTo>
                  <a:pt x="346" y="208"/>
                </a:lnTo>
                <a:lnTo>
                  <a:pt x="346" y="208"/>
                </a:lnTo>
                <a:lnTo>
                  <a:pt x="348" y="208"/>
                </a:lnTo>
                <a:lnTo>
                  <a:pt x="348" y="208"/>
                </a:lnTo>
                <a:lnTo>
                  <a:pt x="354" y="206"/>
                </a:lnTo>
                <a:lnTo>
                  <a:pt x="358" y="202"/>
                </a:lnTo>
                <a:lnTo>
                  <a:pt x="360" y="196"/>
                </a:lnTo>
                <a:lnTo>
                  <a:pt x="360" y="190"/>
                </a:lnTo>
                <a:lnTo>
                  <a:pt x="360" y="190"/>
                </a:lnTo>
                <a:close/>
                <a:moveTo>
                  <a:pt x="92" y="58"/>
                </a:moveTo>
                <a:lnTo>
                  <a:pt x="92" y="58"/>
                </a:lnTo>
                <a:lnTo>
                  <a:pt x="98" y="58"/>
                </a:lnTo>
                <a:lnTo>
                  <a:pt x="102" y="56"/>
                </a:lnTo>
                <a:lnTo>
                  <a:pt x="112" y="50"/>
                </a:lnTo>
                <a:lnTo>
                  <a:pt x="118" y="40"/>
                </a:lnTo>
                <a:lnTo>
                  <a:pt x="120" y="34"/>
                </a:lnTo>
                <a:lnTo>
                  <a:pt x="120" y="28"/>
                </a:lnTo>
                <a:lnTo>
                  <a:pt x="120" y="28"/>
                </a:lnTo>
                <a:lnTo>
                  <a:pt x="120" y="22"/>
                </a:lnTo>
                <a:lnTo>
                  <a:pt x="118" y="18"/>
                </a:lnTo>
                <a:lnTo>
                  <a:pt x="112" y="8"/>
                </a:lnTo>
                <a:lnTo>
                  <a:pt x="102" y="2"/>
                </a:lnTo>
                <a:lnTo>
                  <a:pt x="98" y="0"/>
                </a:lnTo>
                <a:lnTo>
                  <a:pt x="92" y="0"/>
                </a:lnTo>
                <a:lnTo>
                  <a:pt x="92" y="0"/>
                </a:lnTo>
                <a:lnTo>
                  <a:pt x="86" y="0"/>
                </a:lnTo>
                <a:lnTo>
                  <a:pt x="80" y="2"/>
                </a:lnTo>
                <a:lnTo>
                  <a:pt x="70" y="8"/>
                </a:lnTo>
                <a:lnTo>
                  <a:pt x="64" y="18"/>
                </a:lnTo>
                <a:lnTo>
                  <a:pt x="62" y="22"/>
                </a:lnTo>
                <a:lnTo>
                  <a:pt x="62" y="28"/>
                </a:lnTo>
                <a:lnTo>
                  <a:pt x="62" y="28"/>
                </a:lnTo>
                <a:lnTo>
                  <a:pt x="62" y="34"/>
                </a:lnTo>
                <a:lnTo>
                  <a:pt x="64" y="40"/>
                </a:lnTo>
                <a:lnTo>
                  <a:pt x="70" y="50"/>
                </a:lnTo>
                <a:lnTo>
                  <a:pt x="80" y="56"/>
                </a:lnTo>
                <a:lnTo>
                  <a:pt x="86" y="58"/>
                </a:lnTo>
                <a:lnTo>
                  <a:pt x="92" y="58"/>
                </a:lnTo>
                <a:lnTo>
                  <a:pt x="92" y="58"/>
                </a:lnTo>
                <a:close/>
                <a:moveTo>
                  <a:pt x="30" y="196"/>
                </a:moveTo>
                <a:lnTo>
                  <a:pt x="42" y="118"/>
                </a:lnTo>
                <a:lnTo>
                  <a:pt x="52" y="118"/>
                </a:lnTo>
                <a:lnTo>
                  <a:pt x="50" y="244"/>
                </a:lnTo>
                <a:lnTo>
                  <a:pt x="50" y="244"/>
                </a:lnTo>
                <a:lnTo>
                  <a:pt x="54" y="236"/>
                </a:lnTo>
                <a:lnTo>
                  <a:pt x="60" y="228"/>
                </a:lnTo>
                <a:lnTo>
                  <a:pt x="66" y="222"/>
                </a:lnTo>
                <a:lnTo>
                  <a:pt x="74" y="218"/>
                </a:lnTo>
                <a:lnTo>
                  <a:pt x="82" y="214"/>
                </a:lnTo>
                <a:lnTo>
                  <a:pt x="90" y="210"/>
                </a:lnTo>
                <a:lnTo>
                  <a:pt x="100" y="208"/>
                </a:lnTo>
                <a:lnTo>
                  <a:pt x="110" y="208"/>
                </a:lnTo>
                <a:lnTo>
                  <a:pt x="126" y="208"/>
                </a:lnTo>
                <a:lnTo>
                  <a:pt x="126" y="208"/>
                </a:lnTo>
                <a:lnTo>
                  <a:pt x="120" y="198"/>
                </a:lnTo>
                <a:lnTo>
                  <a:pt x="114" y="188"/>
                </a:lnTo>
                <a:lnTo>
                  <a:pt x="112" y="178"/>
                </a:lnTo>
                <a:lnTo>
                  <a:pt x="112" y="166"/>
                </a:lnTo>
                <a:lnTo>
                  <a:pt x="112" y="166"/>
                </a:lnTo>
                <a:lnTo>
                  <a:pt x="112" y="154"/>
                </a:lnTo>
                <a:lnTo>
                  <a:pt x="116" y="142"/>
                </a:lnTo>
                <a:lnTo>
                  <a:pt x="120" y="132"/>
                </a:lnTo>
                <a:lnTo>
                  <a:pt x="128" y="122"/>
                </a:lnTo>
                <a:lnTo>
                  <a:pt x="136" y="114"/>
                </a:lnTo>
                <a:lnTo>
                  <a:pt x="146" y="106"/>
                </a:lnTo>
                <a:lnTo>
                  <a:pt x="156" y="102"/>
                </a:lnTo>
                <a:lnTo>
                  <a:pt x="168" y="98"/>
                </a:lnTo>
                <a:lnTo>
                  <a:pt x="166" y="90"/>
                </a:lnTo>
                <a:lnTo>
                  <a:pt x="166" y="90"/>
                </a:lnTo>
                <a:lnTo>
                  <a:pt x="166" y="88"/>
                </a:lnTo>
                <a:lnTo>
                  <a:pt x="166" y="88"/>
                </a:lnTo>
                <a:lnTo>
                  <a:pt x="162" y="80"/>
                </a:lnTo>
                <a:lnTo>
                  <a:pt x="154" y="74"/>
                </a:lnTo>
                <a:lnTo>
                  <a:pt x="146" y="70"/>
                </a:lnTo>
                <a:lnTo>
                  <a:pt x="138" y="68"/>
                </a:lnTo>
                <a:lnTo>
                  <a:pt x="110" y="68"/>
                </a:lnTo>
                <a:lnTo>
                  <a:pt x="90" y="102"/>
                </a:lnTo>
                <a:lnTo>
                  <a:pt x="72" y="68"/>
                </a:lnTo>
                <a:lnTo>
                  <a:pt x="46" y="68"/>
                </a:lnTo>
                <a:lnTo>
                  <a:pt x="46" y="68"/>
                </a:lnTo>
                <a:lnTo>
                  <a:pt x="36" y="70"/>
                </a:lnTo>
                <a:lnTo>
                  <a:pt x="28" y="74"/>
                </a:lnTo>
                <a:lnTo>
                  <a:pt x="20" y="80"/>
                </a:lnTo>
                <a:lnTo>
                  <a:pt x="16" y="88"/>
                </a:lnTo>
                <a:lnTo>
                  <a:pt x="16" y="88"/>
                </a:lnTo>
                <a:lnTo>
                  <a:pt x="16" y="90"/>
                </a:lnTo>
                <a:lnTo>
                  <a:pt x="0" y="190"/>
                </a:lnTo>
                <a:lnTo>
                  <a:pt x="0" y="190"/>
                </a:lnTo>
                <a:lnTo>
                  <a:pt x="0" y="196"/>
                </a:lnTo>
                <a:lnTo>
                  <a:pt x="2" y="202"/>
                </a:lnTo>
                <a:lnTo>
                  <a:pt x="6" y="206"/>
                </a:lnTo>
                <a:lnTo>
                  <a:pt x="12" y="208"/>
                </a:lnTo>
                <a:lnTo>
                  <a:pt x="12" y="208"/>
                </a:lnTo>
                <a:lnTo>
                  <a:pt x="14" y="208"/>
                </a:lnTo>
                <a:lnTo>
                  <a:pt x="14" y="208"/>
                </a:lnTo>
                <a:lnTo>
                  <a:pt x="20" y="208"/>
                </a:lnTo>
                <a:lnTo>
                  <a:pt x="24" y="204"/>
                </a:lnTo>
                <a:lnTo>
                  <a:pt x="28" y="200"/>
                </a:lnTo>
                <a:lnTo>
                  <a:pt x="30" y="196"/>
                </a:lnTo>
                <a:lnTo>
                  <a:pt x="30" y="196"/>
                </a:lnTo>
                <a:close/>
                <a:moveTo>
                  <a:pt x="180" y="118"/>
                </a:moveTo>
                <a:lnTo>
                  <a:pt x="180" y="118"/>
                </a:lnTo>
                <a:lnTo>
                  <a:pt x="170" y="118"/>
                </a:lnTo>
                <a:lnTo>
                  <a:pt x="162" y="120"/>
                </a:lnTo>
                <a:lnTo>
                  <a:pt x="152" y="126"/>
                </a:lnTo>
                <a:lnTo>
                  <a:pt x="146" y="132"/>
                </a:lnTo>
                <a:lnTo>
                  <a:pt x="140" y="138"/>
                </a:lnTo>
                <a:lnTo>
                  <a:pt x="136" y="146"/>
                </a:lnTo>
                <a:lnTo>
                  <a:pt x="132" y="156"/>
                </a:lnTo>
                <a:lnTo>
                  <a:pt x="132" y="166"/>
                </a:lnTo>
                <a:lnTo>
                  <a:pt x="132" y="166"/>
                </a:lnTo>
                <a:lnTo>
                  <a:pt x="132" y="176"/>
                </a:lnTo>
                <a:lnTo>
                  <a:pt x="136" y="184"/>
                </a:lnTo>
                <a:lnTo>
                  <a:pt x="140" y="194"/>
                </a:lnTo>
                <a:lnTo>
                  <a:pt x="146" y="200"/>
                </a:lnTo>
                <a:lnTo>
                  <a:pt x="152" y="206"/>
                </a:lnTo>
                <a:lnTo>
                  <a:pt x="162" y="210"/>
                </a:lnTo>
                <a:lnTo>
                  <a:pt x="170" y="214"/>
                </a:lnTo>
                <a:lnTo>
                  <a:pt x="180" y="214"/>
                </a:lnTo>
                <a:lnTo>
                  <a:pt x="180" y="214"/>
                </a:lnTo>
                <a:lnTo>
                  <a:pt x="190" y="214"/>
                </a:lnTo>
                <a:lnTo>
                  <a:pt x="200" y="210"/>
                </a:lnTo>
                <a:lnTo>
                  <a:pt x="208" y="206"/>
                </a:lnTo>
                <a:lnTo>
                  <a:pt x="214" y="200"/>
                </a:lnTo>
                <a:lnTo>
                  <a:pt x="220" y="194"/>
                </a:lnTo>
                <a:lnTo>
                  <a:pt x="224" y="184"/>
                </a:lnTo>
                <a:lnTo>
                  <a:pt x="228" y="176"/>
                </a:lnTo>
                <a:lnTo>
                  <a:pt x="228" y="166"/>
                </a:lnTo>
                <a:lnTo>
                  <a:pt x="228" y="166"/>
                </a:lnTo>
                <a:lnTo>
                  <a:pt x="228" y="156"/>
                </a:lnTo>
                <a:lnTo>
                  <a:pt x="224" y="146"/>
                </a:lnTo>
                <a:lnTo>
                  <a:pt x="220" y="138"/>
                </a:lnTo>
                <a:lnTo>
                  <a:pt x="214" y="132"/>
                </a:lnTo>
                <a:lnTo>
                  <a:pt x="208" y="126"/>
                </a:lnTo>
                <a:lnTo>
                  <a:pt x="200" y="120"/>
                </a:lnTo>
                <a:lnTo>
                  <a:pt x="190" y="118"/>
                </a:lnTo>
                <a:lnTo>
                  <a:pt x="180" y="118"/>
                </a:lnTo>
                <a:close/>
                <a:moveTo>
                  <a:pt x="296" y="260"/>
                </a:moveTo>
                <a:lnTo>
                  <a:pt x="296" y="260"/>
                </a:lnTo>
                <a:lnTo>
                  <a:pt x="294" y="258"/>
                </a:lnTo>
                <a:lnTo>
                  <a:pt x="294" y="258"/>
                </a:lnTo>
                <a:lnTo>
                  <a:pt x="292" y="252"/>
                </a:lnTo>
                <a:lnTo>
                  <a:pt x="288" y="246"/>
                </a:lnTo>
                <a:lnTo>
                  <a:pt x="278" y="236"/>
                </a:lnTo>
                <a:lnTo>
                  <a:pt x="266" y="230"/>
                </a:lnTo>
                <a:lnTo>
                  <a:pt x="250" y="228"/>
                </a:lnTo>
                <a:lnTo>
                  <a:pt x="210" y="228"/>
                </a:lnTo>
                <a:lnTo>
                  <a:pt x="180" y="278"/>
                </a:lnTo>
                <a:lnTo>
                  <a:pt x="150" y="228"/>
                </a:lnTo>
                <a:lnTo>
                  <a:pt x="110" y="228"/>
                </a:lnTo>
                <a:lnTo>
                  <a:pt x="110" y="228"/>
                </a:lnTo>
                <a:lnTo>
                  <a:pt x="94" y="230"/>
                </a:lnTo>
                <a:lnTo>
                  <a:pt x="82" y="236"/>
                </a:lnTo>
                <a:lnTo>
                  <a:pt x="72" y="246"/>
                </a:lnTo>
                <a:lnTo>
                  <a:pt x="68" y="252"/>
                </a:lnTo>
                <a:lnTo>
                  <a:pt x="66" y="258"/>
                </a:lnTo>
                <a:lnTo>
                  <a:pt x="66" y="258"/>
                </a:lnTo>
                <a:lnTo>
                  <a:pt x="64" y="260"/>
                </a:lnTo>
                <a:lnTo>
                  <a:pt x="52" y="336"/>
                </a:lnTo>
                <a:lnTo>
                  <a:pt x="52" y="336"/>
                </a:lnTo>
                <a:lnTo>
                  <a:pt x="72" y="352"/>
                </a:lnTo>
                <a:lnTo>
                  <a:pt x="96" y="362"/>
                </a:lnTo>
                <a:lnTo>
                  <a:pt x="106" y="304"/>
                </a:lnTo>
                <a:lnTo>
                  <a:pt x="118" y="304"/>
                </a:lnTo>
                <a:lnTo>
                  <a:pt x="114" y="370"/>
                </a:lnTo>
                <a:lnTo>
                  <a:pt x="114" y="370"/>
                </a:lnTo>
                <a:lnTo>
                  <a:pt x="130" y="374"/>
                </a:lnTo>
                <a:lnTo>
                  <a:pt x="146" y="378"/>
                </a:lnTo>
                <a:lnTo>
                  <a:pt x="162" y="380"/>
                </a:lnTo>
                <a:lnTo>
                  <a:pt x="180" y="380"/>
                </a:lnTo>
                <a:lnTo>
                  <a:pt x="180" y="380"/>
                </a:lnTo>
                <a:lnTo>
                  <a:pt x="196" y="380"/>
                </a:lnTo>
                <a:lnTo>
                  <a:pt x="214" y="378"/>
                </a:lnTo>
                <a:lnTo>
                  <a:pt x="230" y="374"/>
                </a:lnTo>
                <a:lnTo>
                  <a:pt x="246" y="370"/>
                </a:lnTo>
                <a:lnTo>
                  <a:pt x="242" y="304"/>
                </a:lnTo>
                <a:lnTo>
                  <a:pt x="254" y="304"/>
                </a:lnTo>
                <a:lnTo>
                  <a:pt x="264" y="362"/>
                </a:lnTo>
                <a:lnTo>
                  <a:pt x="264" y="362"/>
                </a:lnTo>
                <a:lnTo>
                  <a:pt x="288" y="350"/>
                </a:lnTo>
                <a:lnTo>
                  <a:pt x="308" y="336"/>
                </a:lnTo>
                <a:lnTo>
                  <a:pt x="296" y="2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FFFFFF"/>
              </a:solidFill>
              <a:latin typeface="Franklin Gothic Book" panose="020B0503020102020204" pitchFamily="34" charset="0"/>
              <a:cs typeface="Calibri" panose="020F0502020204030204" pitchFamily="34" charset="0"/>
            </a:endParaRPr>
          </a:p>
        </p:txBody>
      </p:sp>
      <p:sp>
        <p:nvSpPr>
          <p:cNvPr id="109" name="Rectangle 108"/>
          <p:cNvSpPr/>
          <p:nvPr/>
        </p:nvSpPr>
        <p:spPr>
          <a:xfrm>
            <a:off x="1437811" y="5638432"/>
            <a:ext cx="7429499" cy="584775"/>
          </a:xfrm>
          <a:prstGeom prst="rect">
            <a:avLst/>
          </a:prstGeom>
        </p:spPr>
        <p:txBody>
          <a:bodyPr wrap="square">
            <a:spAutoFit/>
          </a:bodyPr>
          <a:lstStyle/>
          <a:p>
            <a:pPr algn="just">
              <a:spcAft>
                <a:spcPts val="0"/>
              </a:spcAft>
            </a:pPr>
            <a:r>
              <a:rPr lang="en-GB" sz="1600" b="1" dirty="0">
                <a:solidFill>
                  <a:srgbClr val="000000"/>
                </a:solidFill>
                <a:latin typeface="Franklin Gothic Book" panose="020B0503020102020204" pitchFamily="34" charset="0"/>
                <a:ea typeface="Calibri" panose="020F0502020204030204" pitchFamily="34" charset="0"/>
                <a:cs typeface="Calibri" panose="020F0502020204030204" pitchFamily="34" charset="0"/>
              </a:rPr>
              <a:t>1396 new suppliers</a:t>
            </a:r>
            <a:r>
              <a:rPr lang="en-GB" sz="1600" dirty="0">
                <a:solidFill>
                  <a:srgbClr val="000000"/>
                </a:solidFill>
                <a:latin typeface="Franklin Gothic Book" panose="020B0503020102020204" pitchFamily="34" charset="0"/>
                <a:ea typeface="Calibri" panose="020F0502020204030204" pitchFamily="34" charset="0"/>
                <a:cs typeface="Calibri" panose="020F0502020204030204" pitchFamily="34" charset="0"/>
              </a:rPr>
              <a:t> participated in MTender electronic tenders (</a:t>
            </a:r>
            <a:r>
              <a:rPr lang="en-GB" sz="1600" b="1" dirty="0">
                <a:solidFill>
                  <a:srgbClr val="000000"/>
                </a:solidFill>
                <a:latin typeface="Franklin Gothic Book" panose="020B0503020102020204" pitchFamily="34" charset="0"/>
                <a:ea typeface="Calibri" panose="020F0502020204030204" pitchFamily="34" charset="0"/>
                <a:cs typeface="Calibri" panose="020F0502020204030204" pitchFamily="34" charset="0"/>
              </a:rPr>
              <a:t>30 per cent increase</a:t>
            </a:r>
            <a:r>
              <a:rPr lang="en-GB" sz="1600" dirty="0">
                <a:solidFill>
                  <a:srgbClr val="000000"/>
                </a:solidFill>
                <a:latin typeface="Franklin Gothic Book" panose="020B0503020102020204" pitchFamily="34" charset="0"/>
                <a:ea typeface="Calibri" panose="020F0502020204030204" pitchFamily="34" charset="0"/>
                <a:cs typeface="Calibri" panose="020F0502020204030204" pitchFamily="34" charset="0"/>
              </a:rPr>
              <a:t>)</a:t>
            </a:r>
          </a:p>
        </p:txBody>
      </p:sp>
      <p:sp>
        <p:nvSpPr>
          <p:cNvPr id="131" name="Freeform 4849"/>
          <p:cNvSpPr>
            <a:spLocks noEditPoints="1"/>
          </p:cNvSpPr>
          <p:nvPr/>
        </p:nvSpPr>
        <p:spPr bwMode="auto">
          <a:xfrm>
            <a:off x="671137" y="5727483"/>
            <a:ext cx="502908" cy="406672"/>
          </a:xfrm>
          <a:custGeom>
            <a:avLst/>
            <a:gdLst>
              <a:gd name="T0" fmla="*/ 0 w 324"/>
              <a:gd name="T1" fmla="*/ 136 h 262"/>
              <a:gd name="T2" fmla="*/ 0 w 324"/>
              <a:gd name="T3" fmla="*/ 132 h 262"/>
              <a:gd name="T4" fmla="*/ 6 w 324"/>
              <a:gd name="T5" fmla="*/ 126 h 262"/>
              <a:gd name="T6" fmla="*/ 46 w 324"/>
              <a:gd name="T7" fmla="*/ 126 h 262"/>
              <a:gd name="T8" fmla="*/ 50 w 324"/>
              <a:gd name="T9" fmla="*/ 126 h 262"/>
              <a:gd name="T10" fmla="*/ 56 w 324"/>
              <a:gd name="T11" fmla="*/ 132 h 262"/>
              <a:gd name="T12" fmla="*/ 56 w 324"/>
              <a:gd name="T13" fmla="*/ 212 h 262"/>
              <a:gd name="T14" fmla="*/ 56 w 324"/>
              <a:gd name="T15" fmla="*/ 216 h 262"/>
              <a:gd name="T16" fmla="*/ 50 w 324"/>
              <a:gd name="T17" fmla="*/ 220 h 262"/>
              <a:gd name="T18" fmla="*/ 10 w 324"/>
              <a:gd name="T19" fmla="*/ 222 h 262"/>
              <a:gd name="T20" fmla="*/ 6 w 324"/>
              <a:gd name="T21" fmla="*/ 220 h 262"/>
              <a:gd name="T22" fmla="*/ 0 w 324"/>
              <a:gd name="T23" fmla="*/ 216 h 262"/>
              <a:gd name="T24" fmla="*/ 0 w 324"/>
              <a:gd name="T25" fmla="*/ 212 h 262"/>
              <a:gd name="T26" fmla="*/ 136 w 324"/>
              <a:gd name="T27" fmla="*/ 222 h 262"/>
              <a:gd name="T28" fmla="*/ 140 w 324"/>
              <a:gd name="T29" fmla="*/ 220 h 262"/>
              <a:gd name="T30" fmla="*/ 144 w 324"/>
              <a:gd name="T31" fmla="*/ 216 h 262"/>
              <a:gd name="T32" fmla="*/ 146 w 324"/>
              <a:gd name="T33" fmla="*/ 58 h 262"/>
              <a:gd name="T34" fmla="*/ 144 w 324"/>
              <a:gd name="T35" fmla="*/ 54 h 262"/>
              <a:gd name="T36" fmla="*/ 140 w 324"/>
              <a:gd name="T37" fmla="*/ 50 h 262"/>
              <a:gd name="T38" fmla="*/ 100 w 324"/>
              <a:gd name="T39" fmla="*/ 48 h 262"/>
              <a:gd name="T40" fmla="*/ 96 w 324"/>
              <a:gd name="T41" fmla="*/ 50 h 262"/>
              <a:gd name="T42" fmla="*/ 90 w 324"/>
              <a:gd name="T43" fmla="*/ 54 h 262"/>
              <a:gd name="T44" fmla="*/ 90 w 324"/>
              <a:gd name="T45" fmla="*/ 212 h 262"/>
              <a:gd name="T46" fmla="*/ 90 w 324"/>
              <a:gd name="T47" fmla="*/ 216 h 262"/>
              <a:gd name="T48" fmla="*/ 96 w 324"/>
              <a:gd name="T49" fmla="*/ 220 h 262"/>
              <a:gd name="T50" fmla="*/ 100 w 324"/>
              <a:gd name="T51" fmla="*/ 222 h 262"/>
              <a:gd name="T52" fmla="*/ 224 w 324"/>
              <a:gd name="T53" fmla="*/ 222 h 262"/>
              <a:gd name="T54" fmla="*/ 228 w 324"/>
              <a:gd name="T55" fmla="*/ 220 h 262"/>
              <a:gd name="T56" fmla="*/ 234 w 324"/>
              <a:gd name="T57" fmla="*/ 216 h 262"/>
              <a:gd name="T58" fmla="*/ 234 w 324"/>
              <a:gd name="T59" fmla="*/ 86 h 262"/>
              <a:gd name="T60" fmla="*/ 234 w 324"/>
              <a:gd name="T61" fmla="*/ 82 h 262"/>
              <a:gd name="T62" fmla="*/ 228 w 324"/>
              <a:gd name="T63" fmla="*/ 76 h 262"/>
              <a:gd name="T64" fmla="*/ 188 w 324"/>
              <a:gd name="T65" fmla="*/ 76 h 262"/>
              <a:gd name="T66" fmla="*/ 184 w 324"/>
              <a:gd name="T67" fmla="*/ 76 h 262"/>
              <a:gd name="T68" fmla="*/ 180 w 324"/>
              <a:gd name="T69" fmla="*/ 82 h 262"/>
              <a:gd name="T70" fmla="*/ 178 w 324"/>
              <a:gd name="T71" fmla="*/ 212 h 262"/>
              <a:gd name="T72" fmla="*/ 180 w 324"/>
              <a:gd name="T73" fmla="*/ 216 h 262"/>
              <a:gd name="T74" fmla="*/ 184 w 324"/>
              <a:gd name="T75" fmla="*/ 220 h 262"/>
              <a:gd name="T76" fmla="*/ 188 w 324"/>
              <a:gd name="T77" fmla="*/ 222 h 262"/>
              <a:gd name="T78" fmla="*/ 278 w 324"/>
              <a:gd name="T79" fmla="*/ 0 h 262"/>
              <a:gd name="T80" fmla="*/ 274 w 324"/>
              <a:gd name="T81" fmla="*/ 0 h 262"/>
              <a:gd name="T82" fmla="*/ 268 w 324"/>
              <a:gd name="T83" fmla="*/ 6 h 262"/>
              <a:gd name="T84" fmla="*/ 268 w 324"/>
              <a:gd name="T85" fmla="*/ 212 h 262"/>
              <a:gd name="T86" fmla="*/ 268 w 324"/>
              <a:gd name="T87" fmla="*/ 216 h 262"/>
              <a:gd name="T88" fmla="*/ 274 w 324"/>
              <a:gd name="T89" fmla="*/ 220 h 262"/>
              <a:gd name="T90" fmla="*/ 314 w 324"/>
              <a:gd name="T91" fmla="*/ 222 h 262"/>
              <a:gd name="T92" fmla="*/ 318 w 324"/>
              <a:gd name="T93" fmla="*/ 220 h 262"/>
              <a:gd name="T94" fmla="*/ 324 w 324"/>
              <a:gd name="T95" fmla="*/ 216 h 262"/>
              <a:gd name="T96" fmla="*/ 324 w 324"/>
              <a:gd name="T97" fmla="*/ 10 h 262"/>
              <a:gd name="T98" fmla="*/ 324 w 324"/>
              <a:gd name="T99" fmla="*/ 6 h 262"/>
              <a:gd name="T100" fmla="*/ 318 w 324"/>
              <a:gd name="T101" fmla="*/ 0 h 262"/>
              <a:gd name="T102" fmla="*/ 314 w 324"/>
              <a:gd name="T103" fmla="*/ 0 h 262"/>
              <a:gd name="T104" fmla="*/ 0 w 324"/>
              <a:gd name="T105" fmla="*/ 242 h 262"/>
              <a:gd name="T106" fmla="*/ 324 w 324"/>
              <a:gd name="T107" fmla="*/ 26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62">
                <a:moveTo>
                  <a:pt x="0" y="212"/>
                </a:moveTo>
                <a:lnTo>
                  <a:pt x="0" y="136"/>
                </a:lnTo>
                <a:lnTo>
                  <a:pt x="0" y="136"/>
                </a:lnTo>
                <a:lnTo>
                  <a:pt x="0" y="132"/>
                </a:lnTo>
                <a:lnTo>
                  <a:pt x="2" y="128"/>
                </a:lnTo>
                <a:lnTo>
                  <a:pt x="6" y="126"/>
                </a:lnTo>
                <a:lnTo>
                  <a:pt x="10" y="126"/>
                </a:lnTo>
                <a:lnTo>
                  <a:pt x="46" y="126"/>
                </a:lnTo>
                <a:lnTo>
                  <a:pt x="46" y="126"/>
                </a:lnTo>
                <a:lnTo>
                  <a:pt x="50" y="126"/>
                </a:lnTo>
                <a:lnTo>
                  <a:pt x="54" y="128"/>
                </a:lnTo>
                <a:lnTo>
                  <a:pt x="56" y="132"/>
                </a:lnTo>
                <a:lnTo>
                  <a:pt x="56" y="136"/>
                </a:lnTo>
                <a:lnTo>
                  <a:pt x="56" y="212"/>
                </a:lnTo>
                <a:lnTo>
                  <a:pt x="56" y="212"/>
                </a:lnTo>
                <a:lnTo>
                  <a:pt x="56" y="216"/>
                </a:lnTo>
                <a:lnTo>
                  <a:pt x="54" y="218"/>
                </a:lnTo>
                <a:lnTo>
                  <a:pt x="50" y="220"/>
                </a:lnTo>
                <a:lnTo>
                  <a:pt x="46" y="222"/>
                </a:lnTo>
                <a:lnTo>
                  <a:pt x="10" y="222"/>
                </a:lnTo>
                <a:lnTo>
                  <a:pt x="10" y="222"/>
                </a:lnTo>
                <a:lnTo>
                  <a:pt x="6" y="220"/>
                </a:lnTo>
                <a:lnTo>
                  <a:pt x="2" y="218"/>
                </a:lnTo>
                <a:lnTo>
                  <a:pt x="0" y="216"/>
                </a:lnTo>
                <a:lnTo>
                  <a:pt x="0" y="212"/>
                </a:lnTo>
                <a:lnTo>
                  <a:pt x="0" y="212"/>
                </a:lnTo>
                <a:close/>
                <a:moveTo>
                  <a:pt x="100" y="222"/>
                </a:moveTo>
                <a:lnTo>
                  <a:pt x="136" y="222"/>
                </a:lnTo>
                <a:lnTo>
                  <a:pt x="136" y="222"/>
                </a:lnTo>
                <a:lnTo>
                  <a:pt x="140" y="220"/>
                </a:lnTo>
                <a:lnTo>
                  <a:pt x="142" y="218"/>
                </a:lnTo>
                <a:lnTo>
                  <a:pt x="144" y="216"/>
                </a:lnTo>
                <a:lnTo>
                  <a:pt x="146" y="212"/>
                </a:lnTo>
                <a:lnTo>
                  <a:pt x="146" y="58"/>
                </a:lnTo>
                <a:lnTo>
                  <a:pt x="146" y="58"/>
                </a:lnTo>
                <a:lnTo>
                  <a:pt x="144" y="54"/>
                </a:lnTo>
                <a:lnTo>
                  <a:pt x="142" y="52"/>
                </a:lnTo>
                <a:lnTo>
                  <a:pt x="140" y="50"/>
                </a:lnTo>
                <a:lnTo>
                  <a:pt x="136" y="48"/>
                </a:lnTo>
                <a:lnTo>
                  <a:pt x="100" y="48"/>
                </a:lnTo>
                <a:lnTo>
                  <a:pt x="100" y="48"/>
                </a:lnTo>
                <a:lnTo>
                  <a:pt x="96" y="50"/>
                </a:lnTo>
                <a:lnTo>
                  <a:pt x="92" y="52"/>
                </a:lnTo>
                <a:lnTo>
                  <a:pt x="90" y="54"/>
                </a:lnTo>
                <a:lnTo>
                  <a:pt x="90" y="58"/>
                </a:lnTo>
                <a:lnTo>
                  <a:pt x="90" y="212"/>
                </a:lnTo>
                <a:lnTo>
                  <a:pt x="90" y="212"/>
                </a:lnTo>
                <a:lnTo>
                  <a:pt x="90" y="216"/>
                </a:lnTo>
                <a:lnTo>
                  <a:pt x="92" y="218"/>
                </a:lnTo>
                <a:lnTo>
                  <a:pt x="96" y="220"/>
                </a:lnTo>
                <a:lnTo>
                  <a:pt x="100" y="222"/>
                </a:lnTo>
                <a:lnTo>
                  <a:pt x="100" y="222"/>
                </a:lnTo>
                <a:close/>
                <a:moveTo>
                  <a:pt x="188" y="222"/>
                </a:moveTo>
                <a:lnTo>
                  <a:pt x="224" y="222"/>
                </a:lnTo>
                <a:lnTo>
                  <a:pt x="224" y="222"/>
                </a:lnTo>
                <a:lnTo>
                  <a:pt x="228" y="220"/>
                </a:lnTo>
                <a:lnTo>
                  <a:pt x="232" y="218"/>
                </a:lnTo>
                <a:lnTo>
                  <a:pt x="234" y="216"/>
                </a:lnTo>
                <a:lnTo>
                  <a:pt x="234" y="212"/>
                </a:lnTo>
                <a:lnTo>
                  <a:pt x="234" y="86"/>
                </a:lnTo>
                <a:lnTo>
                  <a:pt x="234" y="86"/>
                </a:lnTo>
                <a:lnTo>
                  <a:pt x="234" y="82"/>
                </a:lnTo>
                <a:lnTo>
                  <a:pt x="232" y="78"/>
                </a:lnTo>
                <a:lnTo>
                  <a:pt x="228" y="76"/>
                </a:lnTo>
                <a:lnTo>
                  <a:pt x="224" y="76"/>
                </a:lnTo>
                <a:lnTo>
                  <a:pt x="188" y="76"/>
                </a:lnTo>
                <a:lnTo>
                  <a:pt x="188" y="76"/>
                </a:lnTo>
                <a:lnTo>
                  <a:pt x="184" y="76"/>
                </a:lnTo>
                <a:lnTo>
                  <a:pt x="182" y="78"/>
                </a:lnTo>
                <a:lnTo>
                  <a:pt x="180" y="82"/>
                </a:lnTo>
                <a:lnTo>
                  <a:pt x="178" y="86"/>
                </a:lnTo>
                <a:lnTo>
                  <a:pt x="178" y="212"/>
                </a:lnTo>
                <a:lnTo>
                  <a:pt x="178" y="212"/>
                </a:lnTo>
                <a:lnTo>
                  <a:pt x="180" y="216"/>
                </a:lnTo>
                <a:lnTo>
                  <a:pt x="182" y="218"/>
                </a:lnTo>
                <a:lnTo>
                  <a:pt x="184" y="220"/>
                </a:lnTo>
                <a:lnTo>
                  <a:pt x="188" y="222"/>
                </a:lnTo>
                <a:lnTo>
                  <a:pt x="188" y="222"/>
                </a:lnTo>
                <a:close/>
                <a:moveTo>
                  <a:pt x="314" y="0"/>
                </a:moveTo>
                <a:lnTo>
                  <a:pt x="278" y="0"/>
                </a:lnTo>
                <a:lnTo>
                  <a:pt x="278" y="0"/>
                </a:lnTo>
                <a:lnTo>
                  <a:pt x="274" y="0"/>
                </a:lnTo>
                <a:lnTo>
                  <a:pt x="270" y="2"/>
                </a:lnTo>
                <a:lnTo>
                  <a:pt x="268" y="6"/>
                </a:lnTo>
                <a:lnTo>
                  <a:pt x="268" y="10"/>
                </a:lnTo>
                <a:lnTo>
                  <a:pt x="268" y="212"/>
                </a:lnTo>
                <a:lnTo>
                  <a:pt x="268" y="212"/>
                </a:lnTo>
                <a:lnTo>
                  <a:pt x="268" y="216"/>
                </a:lnTo>
                <a:lnTo>
                  <a:pt x="270" y="218"/>
                </a:lnTo>
                <a:lnTo>
                  <a:pt x="274" y="220"/>
                </a:lnTo>
                <a:lnTo>
                  <a:pt x="278" y="222"/>
                </a:lnTo>
                <a:lnTo>
                  <a:pt x="314" y="222"/>
                </a:lnTo>
                <a:lnTo>
                  <a:pt x="314" y="222"/>
                </a:lnTo>
                <a:lnTo>
                  <a:pt x="318" y="220"/>
                </a:lnTo>
                <a:lnTo>
                  <a:pt x="322" y="218"/>
                </a:lnTo>
                <a:lnTo>
                  <a:pt x="324" y="216"/>
                </a:lnTo>
                <a:lnTo>
                  <a:pt x="324" y="212"/>
                </a:lnTo>
                <a:lnTo>
                  <a:pt x="324" y="10"/>
                </a:lnTo>
                <a:lnTo>
                  <a:pt x="324" y="10"/>
                </a:lnTo>
                <a:lnTo>
                  <a:pt x="324" y="6"/>
                </a:lnTo>
                <a:lnTo>
                  <a:pt x="322" y="2"/>
                </a:lnTo>
                <a:lnTo>
                  <a:pt x="318" y="0"/>
                </a:lnTo>
                <a:lnTo>
                  <a:pt x="314" y="0"/>
                </a:lnTo>
                <a:lnTo>
                  <a:pt x="314" y="0"/>
                </a:lnTo>
                <a:close/>
                <a:moveTo>
                  <a:pt x="324" y="242"/>
                </a:moveTo>
                <a:lnTo>
                  <a:pt x="0" y="242"/>
                </a:lnTo>
                <a:lnTo>
                  <a:pt x="0" y="262"/>
                </a:lnTo>
                <a:lnTo>
                  <a:pt x="324" y="262"/>
                </a:lnTo>
                <a:lnTo>
                  <a:pt x="324" y="24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FFFFFF"/>
              </a:solidFill>
              <a:latin typeface="Franklin Gothic Book" panose="020B0503020102020204" pitchFamily="34" charset="0"/>
              <a:cs typeface="Calibri" panose="020F0502020204030204" pitchFamily="34" charset="0"/>
            </a:endParaRPr>
          </a:p>
        </p:txBody>
      </p:sp>
      <p:sp>
        <p:nvSpPr>
          <p:cNvPr id="107" name="Rectangle 106"/>
          <p:cNvSpPr/>
          <p:nvPr/>
        </p:nvSpPr>
        <p:spPr>
          <a:xfrm>
            <a:off x="1437811" y="4743955"/>
            <a:ext cx="7429499" cy="584775"/>
          </a:xfrm>
          <a:prstGeom prst="rect">
            <a:avLst/>
          </a:prstGeom>
        </p:spPr>
        <p:txBody>
          <a:bodyPr wrap="square">
            <a:spAutoFit/>
          </a:bodyPr>
          <a:lstStyle/>
          <a:p>
            <a:pPr algn="just">
              <a:spcAft>
                <a:spcPts val="0"/>
              </a:spcAft>
            </a:pPr>
            <a:r>
              <a:rPr lang="en-GB" sz="1600" b="1" dirty="0">
                <a:solidFill>
                  <a:srgbClr val="000000"/>
                </a:solidFill>
                <a:latin typeface="Franklin Gothic Book" panose="020B0503020102020204" pitchFamily="34" charset="0"/>
                <a:ea typeface="Calibri" panose="020F0502020204030204" pitchFamily="34" charset="0"/>
                <a:cs typeface="Calibri" panose="020F0502020204030204" pitchFamily="34" charset="0"/>
              </a:rPr>
              <a:t>Reduced tender value </a:t>
            </a:r>
            <a:r>
              <a:rPr lang="en-GB" sz="1600" dirty="0">
                <a:solidFill>
                  <a:srgbClr val="000000"/>
                </a:solidFill>
                <a:latin typeface="Franklin Gothic Book" panose="020B0503020102020204" pitchFamily="34" charset="0"/>
                <a:ea typeface="Calibri" panose="020F0502020204030204" pitchFamily="34" charset="0"/>
                <a:cs typeface="Calibri" panose="020F0502020204030204" pitchFamily="34" charset="0"/>
              </a:rPr>
              <a:t>per procurement procedure, resulting in </a:t>
            </a:r>
            <a:r>
              <a:rPr lang="en-GB" sz="1600" b="1" dirty="0">
                <a:solidFill>
                  <a:srgbClr val="000000"/>
                </a:solidFill>
                <a:latin typeface="Franklin Gothic Book" panose="020B0503020102020204" pitchFamily="34" charset="0"/>
                <a:ea typeface="Calibri" panose="020F0502020204030204" pitchFamily="34" charset="0"/>
                <a:cs typeface="Calibri" panose="020F0502020204030204" pitchFamily="34" charset="0"/>
              </a:rPr>
              <a:t>lower market concentration and increased SMEs participation</a:t>
            </a:r>
          </a:p>
        </p:txBody>
      </p:sp>
      <p:sp>
        <p:nvSpPr>
          <p:cNvPr id="133" name="Freeform 195"/>
          <p:cNvSpPr>
            <a:spLocks noEditPoints="1"/>
          </p:cNvSpPr>
          <p:nvPr/>
        </p:nvSpPr>
        <p:spPr bwMode="auto">
          <a:xfrm>
            <a:off x="762659" y="4806110"/>
            <a:ext cx="319864" cy="460464"/>
          </a:xfrm>
          <a:custGeom>
            <a:avLst/>
            <a:gdLst>
              <a:gd name="T0" fmla="*/ 350010811 w 636"/>
              <a:gd name="T1" fmla="*/ 216073037 h 916"/>
              <a:gd name="T2" fmla="*/ 328548598 w 636"/>
              <a:gd name="T3" fmla="*/ 174837444 h 916"/>
              <a:gd name="T4" fmla="*/ 295528481 w 636"/>
              <a:gd name="T5" fmla="*/ 151746348 h 916"/>
              <a:gd name="T6" fmla="*/ 354964328 w 636"/>
              <a:gd name="T7" fmla="*/ 291945785 h 916"/>
              <a:gd name="T8" fmla="*/ 424306302 w 636"/>
              <a:gd name="T9" fmla="*/ 318336128 h 916"/>
              <a:gd name="T10" fmla="*/ 468882506 w 636"/>
              <a:gd name="T11" fmla="*/ 346376549 h 916"/>
              <a:gd name="T12" fmla="*/ 493647480 w 636"/>
              <a:gd name="T13" fmla="*/ 374416062 h 916"/>
              <a:gd name="T14" fmla="*/ 516761471 w 636"/>
              <a:gd name="T15" fmla="*/ 420600071 h 916"/>
              <a:gd name="T16" fmla="*/ 525016728 w 636"/>
              <a:gd name="T17" fmla="*/ 476680118 h 916"/>
              <a:gd name="T18" fmla="*/ 520064119 w 636"/>
              <a:gd name="T19" fmla="*/ 519564880 h 916"/>
              <a:gd name="T20" fmla="*/ 505204476 w 636"/>
              <a:gd name="T21" fmla="*/ 560800473 h 916"/>
              <a:gd name="T22" fmla="*/ 467231636 w 636"/>
              <a:gd name="T23" fmla="*/ 611931991 h 916"/>
              <a:gd name="T24" fmla="*/ 435863297 w 636"/>
              <a:gd name="T25" fmla="*/ 636673164 h 916"/>
              <a:gd name="T26" fmla="*/ 384681798 w 636"/>
              <a:gd name="T27" fmla="*/ 663063508 h 916"/>
              <a:gd name="T28" fmla="*/ 343407333 w 636"/>
              <a:gd name="T29" fmla="*/ 671310263 h 916"/>
              <a:gd name="T30" fmla="*/ 295528481 w 636"/>
              <a:gd name="T31" fmla="*/ 755430618 h 916"/>
              <a:gd name="T32" fmla="*/ 234441707 w 636"/>
              <a:gd name="T33" fmla="*/ 676258680 h 916"/>
              <a:gd name="T34" fmla="*/ 155193608 w 636"/>
              <a:gd name="T35" fmla="*/ 663063508 h 916"/>
              <a:gd name="T36" fmla="*/ 115569984 w 636"/>
              <a:gd name="T37" fmla="*/ 648219167 h 916"/>
              <a:gd name="T38" fmla="*/ 67691132 w 636"/>
              <a:gd name="T39" fmla="*/ 615230329 h 916"/>
              <a:gd name="T40" fmla="*/ 41274479 w 636"/>
              <a:gd name="T41" fmla="*/ 588839986 h 916"/>
              <a:gd name="T42" fmla="*/ 23113998 w 636"/>
              <a:gd name="T43" fmla="*/ 560800473 h 916"/>
              <a:gd name="T44" fmla="*/ 4952610 w 636"/>
              <a:gd name="T45" fmla="*/ 508018878 h 916"/>
              <a:gd name="T46" fmla="*/ 171703212 w 636"/>
              <a:gd name="T47" fmla="*/ 468433250 h 916"/>
              <a:gd name="T48" fmla="*/ 186562855 w 636"/>
              <a:gd name="T49" fmla="*/ 517915711 h 916"/>
              <a:gd name="T50" fmla="*/ 199770721 w 636"/>
              <a:gd name="T51" fmla="*/ 537708469 h 916"/>
              <a:gd name="T52" fmla="*/ 234441707 w 636"/>
              <a:gd name="T53" fmla="*/ 560800473 h 916"/>
              <a:gd name="T54" fmla="*/ 194817203 w 636"/>
              <a:gd name="T55" fmla="*/ 400807314 h 916"/>
              <a:gd name="T56" fmla="*/ 113919114 w 636"/>
              <a:gd name="T57" fmla="*/ 371117723 h 916"/>
              <a:gd name="T58" fmla="*/ 80898997 w 636"/>
              <a:gd name="T59" fmla="*/ 348025719 h 916"/>
              <a:gd name="T60" fmla="*/ 51180605 w 636"/>
              <a:gd name="T61" fmla="*/ 315037789 h 916"/>
              <a:gd name="T62" fmla="*/ 26415737 w 636"/>
              <a:gd name="T63" fmla="*/ 249061023 h 916"/>
              <a:gd name="T64" fmla="*/ 26415737 w 636"/>
              <a:gd name="T65" fmla="*/ 204527034 h 916"/>
              <a:gd name="T66" fmla="*/ 37972740 w 636"/>
              <a:gd name="T67" fmla="*/ 153395517 h 916"/>
              <a:gd name="T68" fmla="*/ 66040263 w 636"/>
              <a:gd name="T69" fmla="*/ 110510727 h 916"/>
              <a:gd name="T70" fmla="*/ 92455993 w 636"/>
              <a:gd name="T71" fmla="*/ 85769553 h 916"/>
              <a:gd name="T72" fmla="*/ 143636612 w 636"/>
              <a:gd name="T73" fmla="*/ 57729117 h 916"/>
              <a:gd name="T74" fmla="*/ 209676847 w 636"/>
              <a:gd name="T75" fmla="*/ 42884776 h 916"/>
              <a:gd name="T76" fmla="*/ 295528481 w 636"/>
              <a:gd name="T77" fmla="*/ 0 h 916"/>
              <a:gd name="T78" fmla="*/ 318642472 w 636"/>
              <a:gd name="T79" fmla="*/ 42884776 h 916"/>
              <a:gd name="T80" fmla="*/ 379729189 w 636"/>
              <a:gd name="T81" fmla="*/ 54430779 h 916"/>
              <a:gd name="T82" fmla="*/ 427608041 w 636"/>
              <a:gd name="T83" fmla="*/ 75872720 h 916"/>
              <a:gd name="T84" fmla="*/ 454023771 w 636"/>
              <a:gd name="T85" fmla="*/ 95665477 h 916"/>
              <a:gd name="T86" fmla="*/ 483742263 w 636"/>
              <a:gd name="T87" fmla="*/ 131952682 h 916"/>
              <a:gd name="T88" fmla="*/ 503553606 w 636"/>
              <a:gd name="T89" fmla="*/ 174837444 h 916"/>
              <a:gd name="T90" fmla="*/ 234441707 w 636"/>
              <a:gd name="T91" fmla="*/ 150096270 h 916"/>
              <a:gd name="T92" fmla="*/ 212978586 w 636"/>
              <a:gd name="T93" fmla="*/ 159993103 h 916"/>
              <a:gd name="T94" fmla="*/ 198119851 w 636"/>
              <a:gd name="T95" fmla="*/ 171539105 h 916"/>
              <a:gd name="T96" fmla="*/ 188213725 w 636"/>
              <a:gd name="T97" fmla="*/ 194630202 h 916"/>
              <a:gd name="T98" fmla="*/ 188213725 w 636"/>
              <a:gd name="T99" fmla="*/ 211124620 h 916"/>
              <a:gd name="T100" fmla="*/ 198119851 w 636"/>
              <a:gd name="T101" fmla="*/ 234216625 h 916"/>
              <a:gd name="T102" fmla="*/ 212978586 w 636"/>
              <a:gd name="T103" fmla="*/ 247411853 h 916"/>
              <a:gd name="T104" fmla="*/ 234441707 w 636"/>
              <a:gd name="T105" fmla="*/ 150096270 h 916"/>
              <a:gd name="T106" fmla="*/ 312038085 w 636"/>
              <a:gd name="T107" fmla="*/ 560800473 h 916"/>
              <a:gd name="T108" fmla="*/ 348359941 w 636"/>
              <a:gd name="T109" fmla="*/ 539357638 h 916"/>
              <a:gd name="T110" fmla="*/ 361567807 w 636"/>
              <a:gd name="T111" fmla="*/ 519564880 h 916"/>
              <a:gd name="T112" fmla="*/ 364870454 w 636"/>
              <a:gd name="T113" fmla="*/ 498122953 h 916"/>
              <a:gd name="T114" fmla="*/ 358266067 w 636"/>
              <a:gd name="T115" fmla="*/ 470082419 h 916"/>
              <a:gd name="T116" fmla="*/ 343407333 w 636"/>
              <a:gd name="T117" fmla="*/ 453588000 h 916"/>
              <a:gd name="T118" fmla="*/ 295528481 w 636"/>
              <a:gd name="T119" fmla="*/ 430496904 h 91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36"/>
              <a:gd name="T181" fmla="*/ 0 h 916"/>
              <a:gd name="T182" fmla="*/ 636 w 636"/>
              <a:gd name="T183" fmla="*/ 916 h 91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36" h="916">
                <a:moveTo>
                  <a:pt x="614" y="232"/>
                </a:moveTo>
                <a:lnTo>
                  <a:pt x="424" y="262"/>
                </a:lnTo>
                <a:lnTo>
                  <a:pt x="410" y="232"/>
                </a:lnTo>
                <a:lnTo>
                  <a:pt x="398" y="212"/>
                </a:lnTo>
                <a:lnTo>
                  <a:pt x="392" y="206"/>
                </a:lnTo>
                <a:lnTo>
                  <a:pt x="382" y="198"/>
                </a:lnTo>
                <a:lnTo>
                  <a:pt x="358" y="184"/>
                </a:lnTo>
                <a:lnTo>
                  <a:pt x="358" y="332"/>
                </a:lnTo>
                <a:lnTo>
                  <a:pt x="430" y="354"/>
                </a:lnTo>
                <a:lnTo>
                  <a:pt x="462" y="364"/>
                </a:lnTo>
                <a:lnTo>
                  <a:pt x="490" y="376"/>
                </a:lnTo>
                <a:lnTo>
                  <a:pt x="514" y="386"/>
                </a:lnTo>
                <a:lnTo>
                  <a:pt x="534" y="398"/>
                </a:lnTo>
                <a:lnTo>
                  <a:pt x="552" y="408"/>
                </a:lnTo>
                <a:lnTo>
                  <a:pt x="568" y="420"/>
                </a:lnTo>
                <a:lnTo>
                  <a:pt x="584" y="436"/>
                </a:lnTo>
                <a:lnTo>
                  <a:pt x="598" y="454"/>
                </a:lnTo>
                <a:lnTo>
                  <a:pt x="610" y="472"/>
                </a:lnTo>
                <a:lnTo>
                  <a:pt x="620" y="490"/>
                </a:lnTo>
                <a:lnTo>
                  <a:pt x="626" y="510"/>
                </a:lnTo>
                <a:lnTo>
                  <a:pt x="632" y="532"/>
                </a:lnTo>
                <a:lnTo>
                  <a:pt x="636" y="554"/>
                </a:lnTo>
                <a:lnTo>
                  <a:pt x="636" y="578"/>
                </a:lnTo>
                <a:lnTo>
                  <a:pt x="636" y="604"/>
                </a:lnTo>
                <a:lnTo>
                  <a:pt x="630" y="630"/>
                </a:lnTo>
                <a:lnTo>
                  <a:pt x="622" y="656"/>
                </a:lnTo>
                <a:lnTo>
                  <a:pt x="612" y="680"/>
                </a:lnTo>
                <a:lnTo>
                  <a:pt x="598" y="702"/>
                </a:lnTo>
                <a:lnTo>
                  <a:pt x="584" y="722"/>
                </a:lnTo>
                <a:lnTo>
                  <a:pt x="566" y="742"/>
                </a:lnTo>
                <a:lnTo>
                  <a:pt x="548" y="758"/>
                </a:lnTo>
                <a:lnTo>
                  <a:pt x="528" y="772"/>
                </a:lnTo>
                <a:lnTo>
                  <a:pt x="508" y="784"/>
                </a:lnTo>
                <a:lnTo>
                  <a:pt x="488" y="796"/>
                </a:lnTo>
                <a:lnTo>
                  <a:pt x="466" y="804"/>
                </a:lnTo>
                <a:lnTo>
                  <a:pt x="442" y="810"/>
                </a:lnTo>
                <a:lnTo>
                  <a:pt x="416" y="814"/>
                </a:lnTo>
                <a:lnTo>
                  <a:pt x="390" y="818"/>
                </a:lnTo>
                <a:lnTo>
                  <a:pt x="358" y="820"/>
                </a:lnTo>
                <a:lnTo>
                  <a:pt x="358" y="916"/>
                </a:lnTo>
                <a:lnTo>
                  <a:pt x="284" y="916"/>
                </a:lnTo>
                <a:lnTo>
                  <a:pt x="284" y="820"/>
                </a:lnTo>
                <a:lnTo>
                  <a:pt x="248" y="816"/>
                </a:lnTo>
                <a:lnTo>
                  <a:pt x="216" y="810"/>
                </a:lnTo>
                <a:lnTo>
                  <a:pt x="188" y="804"/>
                </a:lnTo>
                <a:lnTo>
                  <a:pt x="162" y="796"/>
                </a:lnTo>
                <a:lnTo>
                  <a:pt x="140" y="786"/>
                </a:lnTo>
                <a:lnTo>
                  <a:pt x="118" y="774"/>
                </a:lnTo>
                <a:lnTo>
                  <a:pt x="98" y="762"/>
                </a:lnTo>
                <a:lnTo>
                  <a:pt x="82" y="746"/>
                </a:lnTo>
                <a:lnTo>
                  <a:pt x="64" y="730"/>
                </a:lnTo>
                <a:lnTo>
                  <a:pt x="50" y="714"/>
                </a:lnTo>
                <a:lnTo>
                  <a:pt x="38" y="696"/>
                </a:lnTo>
                <a:lnTo>
                  <a:pt x="28" y="680"/>
                </a:lnTo>
                <a:lnTo>
                  <a:pt x="20" y="660"/>
                </a:lnTo>
                <a:lnTo>
                  <a:pt x="12" y="640"/>
                </a:lnTo>
                <a:lnTo>
                  <a:pt x="6" y="616"/>
                </a:lnTo>
                <a:lnTo>
                  <a:pt x="0" y="592"/>
                </a:lnTo>
                <a:lnTo>
                  <a:pt x="208" y="568"/>
                </a:lnTo>
                <a:lnTo>
                  <a:pt x="214" y="592"/>
                </a:lnTo>
                <a:lnTo>
                  <a:pt x="220" y="612"/>
                </a:lnTo>
                <a:lnTo>
                  <a:pt x="226" y="628"/>
                </a:lnTo>
                <a:lnTo>
                  <a:pt x="234" y="640"/>
                </a:lnTo>
                <a:lnTo>
                  <a:pt x="242" y="652"/>
                </a:lnTo>
                <a:lnTo>
                  <a:pt x="254" y="662"/>
                </a:lnTo>
                <a:lnTo>
                  <a:pt x="268" y="672"/>
                </a:lnTo>
                <a:lnTo>
                  <a:pt x="284" y="680"/>
                </a:lnTo>
                <a:lnTo>
                  <a:pt x="284" y="500"/>
                </a:lnTo>
                <a:lnTo>
                  <a:pt x="236" y="486"/>
                </a:lnTo>
                <a:lnTo>
                  <a:pt x="196" y="474"/>
                </a:lnTo>
                <a:lnTo>
                  <a:pt x="162" y="462"/>
                </a:lnTo>
                <a:lnTo>
                  <a:pt x="138" y="450"/>
                </a:lnTo>
                <a:lnTo>
                  <a:pt x="116" y="438"/>
                </a:lnTo>
                <a:lnTo>
                  <a:pt x="98" y="422"/>
                </a:lnTo>
                <a:lnTo>
                  <a:pt x="80" y="404"/>
                </a:lnTo>
                <a:lnTo>
                  <a:pt x="62" y="382"/>
                </a:lnTo>
                <a:lnTo>
                  <a:pt x="48" y="358"/>
                </a:lnTo>
                <a:lnTo>
                  <a:pt x="38" y="332"/>
                </a:lnTo>
                <a:lnTo>
                  <a:pt x="32" y="302"/>
                </a:lnTo>
                <a:lnTo>
                  <a:pt x="30" y="270"/>
                </a:lnTo>
                <a:lnTo>
                  <a:pt x="32" y="248"/>
                </a:lnTo>
                <a:lnTo>
                  <a:pt x="34" y="226"/>
                </a:lnTo>
                <a:lnTo>
                  <a:pt x="40" y="206"/>
                </a:lnTo>
                <a:lnTo>
                  <a:pt x="46" y="186"/>
                </a:lnTo>
                <a:lnTo>
                  <a:pt x="56" y="168"/>
                </a:lnTo>
                <a:lnTo>
                  <a:pt x="66" y="150"/>
                </a:lnTo>
                <a:lnTo>
                  <a:pt x="80" y="134"/>
                </a:lnTo>
                <a:lnTo>
                  <a:pt x="94" y="118"/>
                </a:lnTo>
                <a:lnTo>
                  <a:pt x="112" y="104"/>
                </a:lnTo>
                <a:lnTo>
                  <a:pt x="130" y="90"/>
                </a:lnTo>
                <a:lnTo>
                  <a:pt x="152" y="80"/>
                </a:lnTo>
                <a:lnTo>
                  <a:pt x="174" y="70"/>
                </a:lnTo>
                <a:lnTo>
                  <a:pt x="198" y="62"/>
                </a:lnTo>
                <a:lnTo>
                  <a:pt x="226" y="56"/>
                </a:lnTo>
                <a:lnTo>
                  <a:pt x="254" y="52"/>
                </a:lnTo>
                <a:lnTo>
                  <a:pt x="284" y="50"/>
                </a:lnTo>
                <a:lnTo>
                  <a:pt x="284" y="0"/>
                </a:lnTo>
                <a:lnTo>
                  <a:pt x="358" y="0"/>
                </a:lnTo>
                <a:lnTo>
                  <a:pt x="358" y="50"/>
                </a:lnTo>
                <a:lnTo>
                  <a:pt x="386" y="52"/>
                </a:lnTo>
                <a:lnTo>
                  <a:pt x="412" y="56"/>
                </a:lnTo>
                <a:lnTo>
                  <a:pt x="438" y="60"/>
                </a:lnTo>
                <a:lnTo>
                  <a:pt x="460" y="66"/>
                </a:lnTo>
                <a:lnTo>
                  <a:pt x="482" y="74"/>
                </a:lnTo>
                <a:lnTo>
                  <a:pt x="502" y="82"/>
                </a:lnTo>
                <a:lnTo>
                  <a:pt x="518" y="92"/>
                </a:lnTo>
                <a:lnTo>
                  <a:pt x="536" y="104"/>
                </a:lnTo>
                <a:lnTo>
                  <a:pt x="550" y="116"/>
                </a:lnTo>
                <a:lnTo>
                  <a:pt x="562" y="130"/>
                </a:lnTo>
                <a:lnTo>
                  <a:pt x="574" y="144"/>
                </a:lnTo>
                <a:lnTo>
                  <a:pt x="586" y="160"/>
                </a:lnTo>
                <a:lnTo>
                  <a:pt x="594" y="176"/>
                </a:lnTo>
                <a:lnTo>
                  <a:pt x="602" y="194"/>
                </a:lnTo>
                <a:lnTo>
                  <a:pt x="610" y="212"/>
                </a:lnTo>
                <a:lnTo>
                  <a:pt x="614" y="232"/>
                </a:lnTo>
                <a:close/>
                <a:moveTo>
                  <a:pt x="284" y="182"/>
                </a:moveTo>
                <a:lnTo>
                  <a:pt x="284" y="182"/>
                </a:lnTo>
                <a:lnTo>
                  <a:pt x="270" y="188"/>
                </a:lnTo>
                <a:lnTo>
                  <a:pt x="258" y="194"/>
                </a:lnTo>
                <a:lnTo>
                  <a:pt x="246" y="200"/>
                </a:lnTo>
                <a:lnTo>
                  <a:pt x="240" y="208"/>
                </a:lnTo>
                <a:lnTo>
                  <a:pt x="234" y="216"/>
                </a:lnTo>
                <a:lnTo>
                  <a:pt x="230" y="226"/>
                </a:lnTo>
                <a:lnTo>
                  <a:pt x="228" y="236"/>
                </a:lnTo>
                <a:lnTo>
                  <a:pt x="226" y="246"/>
                </a:lnTo>
                <a:lnTo>
                  <a:pt x="228" y="256"/>
                </a:lnTo>
                <a:lnTo>
                  <a:pt x="230" y="266"/>
                </a:lnTo>
                <a:lnTo>
                  <a:pt x="234" y="276"/>
                </a:lnTo>
                <a:lnTo>
                  <a:pt x="240" y="284"/>
                </a:lnTo>
                <a:lnTo>
                  <a:pt x="248" y="292"/>
                </a:lnTo>
                <a:lnTo>
                  <a:pt x="258" y="300"/>
                </a:lnTo>
                <a:lnTo>
                  <a:pt x="270" y="306"/>
                </a:lnTo>
                <a:lnTo>
                  <a:pt x="284" y="312"/>
                </a:lnTo>
                <a:lnTo>
                  <a:pt x="284" y="182"/>
                </a:lnTo>
                <a:close/>
                <a:moveTo>
                  <a:pt x="358" y="686"/>
                </a:moveTo>
                <a:lnTo>
                  <a:pt x="358" y="686"/>
                </a:lnTo>
                <a:lnTo>
                  <a:pt x="378" y="680"/>
                </a:lnTo>
                <a:lnTo>
                  <a:pt x="396" y="672"/>
                </a:lnTo>
                <a:lnTo>
                  <a:pt x="410" y="664"/>
                </a:lnTo>
                <a:lnTo>
                  <a:pt x="422" y="654"/>
                </a:lnTo>
                <a:lnTo>
                  <a:pt x="432" y="642"/>
                </a:lnTo>
                <a:lnTo>
                  <a:pt x="438" y="630"/>
                </a:lnTo>
                <a:lnTo>
                  <a:pt x="442" y="618"/>
                </a:lnTo>
                <a:lnTo>
                  <a:pt x="442" y="604"/>
                </a:lnTo>
                <a:lnTo>
                  <a:pt x="442" y="592"/>
                </a:lnTo>
                <a:lnTo>
                  <a:pt x="438" y="580"/>
                </a:lnTo>
                <a:lnTo>
                  <a:pt x="434" y="570"/>
                </a:lnTo>
                <a:lnTo>
                  <a:pt x="426" y="560"/>
                </a:lnTo>
                <a:lnTo>
                  <a:pt x="416" y="550"/>
                </a:lnTo>
                <a:lnTo>
                  <a:pt x="400" y="540"/>
                </a:lnTo>
                <a:lnTo>
                  <a:pt x="382" y="530"/>
                </a:lnTo>
                <a:lnTo>
                  <a:pt x="358" y="522"/>
                </a:lnTo>
                <a:lnTo>
                  <a:pt x="358" y="686"/>
                </a:lnTo>
                <a:close/>
              </a:path>
            </a:pathLst>
          </a:custGeom>
          <a:solidFill>
            <a:schemeClr val="accent4">
              <a:lumMod val="60000"/>
              <a:lumOff val="40000"/>
            </a:schemeClr>
          </a:solidFill>
          <a:ln w="9525">
            <a:noFill/>
            <a:round/>
            <a:headEnd/>
            <a:tailEnd/>
          </a:ln>
        </p:spPr>
        <p:txBody>
          <a:bodyPr/>
          <a:lstStyle/>
          <a:p>
            <a:endParaRPr lang="en-GB" dirty="0">
              <a:solidFill>
                <a:srgbClr val="FFFFFF"/>
              </a:solidFill>
              <a:latin typeface="Franklin Gothic Book" panose="020B0503020102020204" pitchFamily="34" charset="0"/>
              <a:cs typeface="Calibri" panose="020F0502020204030204" pitchFamily="34" charset="0"/>
            </a:endParaRPr>
          </a:p>
        </p:txBody>
      </p:sp>
      <p:sp>
        <p:nvSpPr>
          <p:cNvPr id="22" name="Date Placeholder 2"/>
          <p:cNvSpPr>
            <a:spLocks noGrp="1"/>
          </p:cNvSpPr>
          <p:nvPr>
            <p:ph type="dt" sz="half" idx="2"/>
          </p:nvPr>
        </p:nvSpPr>
        <p:spPr>
          <a:xfrm>
            <a:off x="719136" y="6480000"/>
            <a:ext cx="1871664" cy="378000"/>
          </a:xfrm>
        </p:spPr>
        <p:txBody>
          <a:bodyPr/>
          <a:lstStyle/>
          <a:p>
            <a:fld id="{D4C33368-B079-4B34-95E0-C2E340308B6A}" type="datetime3">
              <a:rPr lang="en-GB" smtClean="0">
                <a:solidFill>
                  <a:srgbClr val="00539B"/>
                </a:solidFill>
              </a:rPr>
              <a:t>7 July, 2020</a:t>
            </a:fld>
            <a:endParaRPr lang="en-GB" dirty="0">
              <a:solidFill>
                <a:srgbClr val="00539B"/>
              </a:solidFill>
            </a:endParaRPr>
          </a:p>
        </p:txBody>
      </p:sp>
      <p:sp>
        <p:nvSpPr>
          <p:cNvPr id="24" name="Slide Number Placeholder 4"/>
          <p:cNvSpPr>
            <a:spLocks noGrp="1"/>
          </p:cNvSpPr>
          <p:nvPr>
            <p:ph type="sldNum" sz="quarter" idx="4"/>
          </p:nvPr>
        </p:nvSpPr>
        <p:spPr>
          <a:xfrm>
            <a:off x="8279567" y="6480000"/>
            <a:ext cx="360002" cy="378000"/>
          </a:xfrm>
        </p:spPr>
        <p:txBody>
          <a:bodyPr/>
          <a:lstStyle/>
          <a:p>
            <a:fld id="{71F9F866-B438-9445-8D9F-1F8FF6608833}" type="slidenum">
              <a:rPr lang="en-GB" smtClean="0">
                <a:solidFill>
                  <a:srgbClr val="00539B"/>
                </a:solidFill>
              </a:rPr>
              <a:pPr/>
              <a:t>76</a:t>
            </a:fld>
            <a:endParaRPr lang="en-GB" dirty="0">
              <a:solidFill>
                <a:srgbClr val="00539B"/>
              </a:solidFill>
            </a:endParaRPr>
          </a:p>
        </p:txBody>
      </p:sp>
    </p:spTree>
    <p:extLst>
      <p:ext uri="{BB962C8B-B14F-4D97-AF65-F5344CB8AC3E}">
        <p14:creationId xmlns:p14="http://schemas.microsoft.com/office/powerpoint/2010/main" val="170882188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253"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spcAft>
                <a:spcPts val="600"/>
              </a:spcAft>
            </a:pPr>
            <a:endParaRPr lang="en-GB" sz="2800" dirty="0" smtClean="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1"/>
          <p:cNvSpPr>
            <a:spLocks noGrp="1"/>
          </p:cNvSpPr>
          <p:nvPr>
            <p:ph type="title"/>
          </p:nvPr>
        </p:nvSpPr>
        <p:spPr/>
        <p:txBody>
          <a:bodyPr/>
          <a:lstStyle/>
          <a:p>
            <a:r>
              <a:rPr lang="en-GB" dirty="0" smtClean="0"/>
              <a:t>Workshop </a:t>
            </a:r>
            <a:r>
              <a:rPr lang="en-GB" dirty="0"/>
              <a:t>agenda </a:t>
            </a:r>
            <a:r>
              <a:rPr lang="en-GB" dirty="0" smtClean="0"/>
              <a:t>– 2</a:t>
            </a:r>
            <a:r>
              <a:rPr lang="en-GB" baseline="30000" dirty="0" smtClean="0"/>
              <a:t>nd</a:t>
            </a:r>
            <a:r>
              <a:rPr lang="en-GB" dirty="0" smtClean="0"/>
              <a:t> </a:t>
            </a:r>
            <a:r>
              <a:rPr lang="en-GB" dirty="0"/>
              <a:t>Day</a:t>
            </a:r>
          </a:p>
        </p:txBody>
      </p:sp>
      <p:sp>
        <p:nvSpPr>
          <p:cNvPr id="3" name="Date Placeholder 2"/>
          <p:cNvSpPr>
            <a:spLocks noGrp="1"/>
          </p:cNvSpPr>
          <p:nvPr>
            <p:ph type="dt" sz="half" idx="2"/>
          </p:nvPr>
        </p:nvSpPr>
        <p:spPr/>
        <p:txBody>
          <a:bodyPr/>
          <a:lstStyle/>
          <a:p>
            <a:fld id="{D2FA9395-4C72-441E-9CAE-87EEA6657D46}" type="datetime3">
              <a:rPr lang="en-GB" smtClean="0"/>
              <a:t>7 July, 2020</a:t>
            </a:fld>
            <a:endParaRPr lang="en-GB" dirty="0"/>
          </a:p>
        </p:txBody>
      </p:sp>
      <p:sp>
        <p:nvSpPr>
          <p:cNvPr id="5" name="Slide Number Placeholder 4"/>
          <p:cNvSpPr>
            <a:spLocks noGrp="1"/>
          </p:cNvSpPr>
          <p:nvPr>
            <p:ph type="sldNum" sz="quarter" idx="4"/>
          </p:nvPr>
        </p:nvSpPr>
        <p:spPr/>
        <p:txBody>
          <a:bodyPr/>
          <a:lstStyle/>
          <a:p>
            <a:fld id="{71F9F866-B438-9445-8D9F-1F8FF6608833}" type="slidenum">
              <a:rPr lang="en-GB" smtClean="0"/>
              <a:pPr/>
              <a:t>77</a:t>
            </a:fld>
            <a:endParaRPr lang="en-GB" dirty="0"/>
          </a:p>
        </p:txBody>
      </p:sp>
      <p:graphicFrame>
        <p:nvGraphicFramePr>
          <p:cNvPr id="9" name="Table 8"/>
          <p:cNvGraphicFramePr>
            <a:graphicFrameLocks noGrp="1"/>
          </p:cNvGraphicFramePr>
          <p:nvPr>
            <p:extLst>
              <p:ext uri="{D42A27DB-BD31-4B8C-83A1-F6EECF244321}">
                <p14:modId xmlns:p14="http://schemas.microsoft.com/office/powerpoint/2010/main" val="674910813"/>
              </p:ext>
            </p:extLst>
          </p:nvPr>
        </p:nvGraphicFramePr>
        <p:xfrm>
          <a:off x="669190" y="1034955"/>
          <a:ext cx="7805620" cy="3219877"/>
        </p:xfrm>
        <a:graphic>
          <a:graphicData uri="http://schemas.openxmlformats.org/drawingml/2006/table">
            <a:tbl>
              <a:tblPr firstRow="1" firstCol="1" bandRow="1">
                <a:tableStyleId>{8EC20E35-A176-4012-BC5E-935CFFF8708E}</a:tableStyleId>
              </a:tblPr>
              <a:tblGrid>
                <a:gridCol w="1705169"/>
                <a:gridCol w="6100451"/>
              </a:tblGrid>
              <a:tr h="195591">
                <a:tc gridSpan="2">
                  <a:txBody>
                    <a:bodyPr/>
                    <a:lstStyle/>
                    <a:p>
                      <a:pPr algn="ctr">
                        <a:lnSpc>
                          <a:spcPct val="107000"/>
                        </a:lnSpc>
                        <a:spcAft>
                          <a:spcPts val="0"/>
                        </a:spcAft>
                      </a:pPr>
                      <a:r>
                        <a:rPr lang="en-GB" sz="1100" dirty="0" smtClean="0">
                          <a:solidFill>
                            <a:schemeClr val="tx1"/>
                          </a:solidFill>
                          <a:effectLst/>
                          <a:latin typeface="Franklin Gothic Book" panose="020B0503020102020204" pitchFamily="34" charset="0"/>
                        </a:rPr>
                        <a:t>Friday 8</a:t>
                      </a:r>
                      <a:r>
                        <a:rPr lang="en-GB" sz="1100" baseline="30000" dirty="0" smtClean="0">
                          <a:solidFill>
                            <a:schemeClr val="tx1"/>
                          </a:solidFill>
                          <a:effectLst/>
                          <a:latin typeface="Franklin Gothic Book" panose="020B0503020102020204" pitchFamily="34" charset="0"/>
                        </a:rPr>
                        <a:t>th</a:t>
                      </a:r>
                      <a:r>
                        <a:rPr lang="en-GB" sz="1100" dirty="0" smtClean="0">
                          <a:solidFill>
                            <a:schemeClr val="tx1"/>
                          </a:solidFill>
                          <a:effectLst/>
                          <a:latin typeface="Franklin Gothic Book" panose="020B0503020102020204" pitchFamily="34" charset="0"/>
                        </a:rPr>
                        <a:t> November</a:t>
                      </a:r>
                      <a:endParaRPr lang="en-GB" sz="1100" dirty="0">
                        <a:solidFill>
                          <a:schemeClr val="tx1"/>
                        </a:solidFill>
                        <a:effectLst/>
                        <a:latin typeface="Franklin Gothic Book" panose="020B0503020102020204" pitchFamily="34" charset="0"/>
                        <a:ea typeface="Calibri" panose="020F0502020204030204" pitchFamily="34" charset="0"/>
                        <a:cs typeface="Times New Roman" panose="02020603050405020304" pitchFamily="18" charset="0"/>
                      </a:endParaRPr>
                    </a:p>
                  </a:txBody>
                  <a:tcPr marL="22521" marR="22521" marT="315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GB"/>
                    </a:p>
                  </a:txBody>
                  <a:tcPr/>
                </a:tc>
              </a:tr>
              <a:tr h="639883">
                <a:tc>
                  <a:txBody>
                    <a:bodyPr/>
                    <a:lstStyle/>
                    <a:p>
                      <a:pPr>
                        <a:lnSpc>
                          <a:spcPct val="107000"/>
                        </a:lnSpc>
                        <a:spcAft>
                          <a:spcPts val="0"/>
                        </a:spcAft>
                      </a:pPr>
                      <a:r>
                        <a:rPr lang="en-GB" sz="1100" b="1" kern="1200" dirty="0" smtClean="0">
                          <a:solidFill>
                            <a:schemeClr val="tx1"/>
                          </a:solidFill>
                          <a:effectLst/>
                          <a:latin typeface="Franklin Gothic Book" panose="020B0503020102020204" pitchFamily="34" charset="0"/>
                          <a:ea typeface="+mn-ea"/>
                          <a:cs typeface="+mn-cs"/>
                        </a:rPr>
                        <a:t>14.30 – 16.00</a:t>
                      </a:r>
                      <a:endParaRPr lang="en-GB" sz="1100" b="1" kern="1200" dirty="0">
                        <a:solidFill>
                          <a:schemeClr val="tx1"/>
                        </a:solidFill>
                        <a:effectLst/>
                        <a:latin typeface="Franklin Gothic Book" panose="020B0503020102020204" pitchFamily="34" charset="0"/>
                        <a:ea typeface="+mn-ea"/>
                        <a:cs typeface="+mn-cs"/>
                      </a:endParaRPr>
                    </a:p>
                  </a:txBody>
                  <a:tcPr marL="22521" marR="22521" marT="315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n-GB" sz="1100" b="1" dirty="0" smtClean="0">
                          <a:solidFill>
                            <a:schemeClr val="tx1"/>
                          </a:solidFill>
                          <a:effectLst/>
                          <a:latin typeface="Franklin Gothic Book" panose="020B0503020102020204" pitchFamily="34" charset="0"/>
                        </a:rPr>
                        <a:t>MTender presentation (interactive session with questions and answers)</a:t>
                      </a:r>
                    </a:p>
                    <a:p>
                      <a:pPr>
                        <a:lnSpc>
                          <a:spcPct val="107000"/>
                        </a:lnSpc>
                        <a:spcAft>
                          <a:spcPts val="0"/>
                        </a:spcAft>
                      </a:pPr>
                      <a:r>
                        <a:rPr lang="en-GB" sz="1100" i="1" dirty="0" smtClean="0">
                          <a:solidFill>
                            <a:schemeClr val="tx1"/>
                          </a:solidFill>
                          <a:effectLst/>
                          <a:latin typeface="Franklin Gothic Book" panose="020B0503020102020204" pitchFamily="34" charset="0"/>
                        </a:rPr>
                        <a:t>Paul Boroday, uStudio; Daniel Arosa, everis</a:t>
                      </a:r>
                    </a:p>
                    <a:p>
                      <a:pPr marL="342900" lvl="0" indent="-342900">
                        <a:lnSpc>
                          <a:spcPct val="107000"/>
                        </a:lnSpc>
                        <a:spcAft>
                          <a:spcPts val="0"/>
                        </a:spcAft>
                        <a:buFont typeface="Arial" panose="020B0604020202020204" pitchFamily="34" charset="0"/>
                        <a:buChar char="•"/>
                        <a:tabLst>
                          <a:tab pos="457200" algn="l"/>
                        </a:tabLst>
                      </a:pPr>
                      <a:r>
                        <a:rPr lang="en-GB" sz="1100" dirty="0" smtClean="0">
                          <a:solidFill>
                            <a:schemeClr val="tx1"/>
                          </a:solidFill>
                          <a:effectLst/>
                          <a:latin typeface="Franklin Gothic Book" panose="020B0503020102020204" pitchFamily="34" charset="0"/>
                        </a:rPr>
                        <a:t>Available</a:t>
                      </a:r>
                      <a:r>
                        <a:rPr lang="en-GB" sz="1100" baseline="0" dirty="0" smtClean="0">
                          <a:solidFill>
                            <a:schemeClr val="tx1"/>
                          </a:solidFill>
                          <a:effectLst/>
                          <a:latin typeface="Franklin Gothic Book" panose="020B0503020102020204" pitchFamily="34" charset="0"/>
                        </a:rPr>
                        <a:t> functionalities</a:t>
                      </a:r>
                    </a:p>
                    <a:p>
                      <a:pPr marL="342900" lvl="0" indent="-342900">
                        <a:lnSpc>
                          <a:spcPct val="107000"/>
                        </a:lnSpc>
                        <a:spcAft>
                          <a:spcPts val="0"/>
                        </a:spcAft>
                        <a:buFont typeface="Arial" panose="020B0604020202020204" pitchFamily="34" charset="0"/>
                        <a:buChar char="•"/>
                        <a:tabLst>
                          <a:tab pos="457200" algn="l"/>
                        </a:tabLst>
                      </a:pPr>
                      <a:r>
                        <a:rPr lang="en-GB" sz="1100" baseline="0" dirty="0" smtClean="0">
                          <a:solidFill>
                            <a:schemeClr val="tx1"/>
                          </a:solidFill>
                          <a:effectLst/>
                          <a:latin typeface="Franklin Gothic Book" panose="020B0503020102020204" pitchFamily="34" charset="0"/>
                        </a:rPr>
                        <a:t>Pilot status</a:t>
                      </a:r>
                    </a:p>
                    <a:p>
                      <a:pPr marL="342900" lvl="0" indent="-342900">
                        <a:lnSpc>
                          <a:spcPct val="107000"/>
                        </a:lnSpc>
                        <a:spcAft>
                          <a:spcPts val="0"/>
                        </a:spcAft>
                        <a:buFont typeface="Arial" panose="020B0604020202020204" pitchFamily="34" charset="0"/>
                        <a:buChar char="•"/>
                        <a:tabLst>
                          <a:tab pos="457200" algn="l"/>
                        </a:tabLst>
                      </a:pPr>
                      <a:r>
                        <a:rPr lang="en-GB" sz="1100" baseline="0" dirty="0" smtClean="0">
                          <a:solidFill>
                            <a:schemeClr val="tx1"/>
                          </a:solidFill>
                          <a:effectLst/>
                          <a:latin typeface="Franklin Gothic Book" panose="020B0503020102020204" pitchFamily="34" charset="0"/>
                        </a:rPr>
                        <a:t>Impact and results</a:t>
                      </a:r>
                      <a:endParaRPr lang="en-GB" sz="1100" dirty="0" smtClean="0">
                        <a:solidFill>
                          <a:schemeClr val="tx1"/>
                        </a:solidFill>
                        <a:effectLst/>
                        <a:latin typeface="Franklin Gothic Book" panose="020B0503020102020204" pitchFamily="34" charset="0"/>
                      </a:endParaRPr>
                    </a:p>
                    <a:p>
                      <a:pPr marL="342900" lvl="0" indent="-342900">
                        <a:lnSpc>
                          <a:spcPct val="107000"/>
                        </a:lnSpc>
                        <a:spcAft>
                          <a:spcPts val="0"/>
                        </a:spcAft>
                        <a:buFont typeface="Arial" panose="020B0604020202020204" pitchFamily="34" charset="0"/>
                        <a:buChar char="•"/>
                        <a:tabLst>
                          <a:tab pos="457200" algn="l"/>
                        </a:tabLst>
                      </a:pPr>
                      <a:endParaRPr lang="en-GB" sz="1100" dirty="0" smtClean="0">
                        <a:solidFill>
                          <a:schemeClr val="tx1"/>
                        </a:solidFill>
                        <a:effectLst/>
                        <a:latin typeface="Franklin Gothic Book" panose="020B0503020102020204" pitchFamily="34" charset="0"/>
                        <a:ea typeface="Calibri" panose="020F0502020204030204" pitchFamily="34" charset="0"/>
                        <a:cs typeface="Times New Roman" panose="02020603050405020304" pitchFamily="18" charset="0"/>
                      </a:endParaRPr>
                    </a:p>
                    <a:p>
                      <a:r>
                        <a:rPr lang="en-GB" sz="1100" kern="1200" dirty="0" smtClean="0">
                          <a:solidFill>
                            <a:schemeClr val="tx1"/>
                          </a:solidFill>
                          <a:effectLst/>
                          <a:latin typeface="Franklin Gothic Book" panose="020B0503020102020204" pitchFamily="34" charset="0"/>
                          <a:ea typeface="+mn-ea"/>
                          <a:cs typeface="+mn-cs"/>
                        </a:rPr>
                        <a:t>NEPPs </a:t>
                      </a:r>
                      <a:endParaRPr lang="es-ES" sz="1100" kern="1200" dirty="0" smtClean="0">
                        <a:solidFill>
                          <a:schemeClr val="tx1"/>
                        </a:solidFill>
                        <a:effectLst/>
                        <a:latin typeface="Franklin Gothic Book" panose="020B0503020102020204" pitchFamily="34" charset="0"/>
                        <a:ea typeface="+mn-ea"/>
                        <a:cs typeface="+mn-cs"/>
                      </a:endParaRPr>
                    </a:p>
                    <a:p>
                      <a:pPr marL="171450" indent="-171450">
                        <a:buFont typeface="Arial" panose="020B0604020202020204" pitchFamily="34" charset="0"/>
                        <a:buChar char="•"/>
                      </a:pPr>
                      <a:r>
                        <a:rPr lang="en-GB" sz="1100" kern="1200" dirty="0" smtClean="0">
                          <a:solidFill>
                            <a:schemeClr val="tx1"/>
                          </a:solidFill>
                          <a:effectLst/>
                          <a:latin typeface="Franklin Gothic Book" panose="020B0503020102020204" pitchFamily="34" charset="0"/>
                          <a:ea typeface="+mn-ea"/>
                          <a:cs typeface="+mn-cs"/>
                        </a:rPr>
                        <a:t>Available functionality in MTender Pilot Phase 2</a:t>
                      </a:r>
                      <a:endParaRPr lang="en-GB" sz="1100" kern="1200" dirty="0">
                        <a:solidFill>
                          <a:schemeClr val="tx1"/>
                        </a:solidFill>
                        <a:effectLst/>
                        <a:latin typeface="Franklin Gothic Book" panose="020B0503020102020204" pitchFamily="34" charset="0"/>
                        <a:ea typeface="+mn-ea"/>
                        <a:cs typeface="+mn-cs"/>
                      </a:endParaRPr>
                    </a:p>
                  </a:txBody>
                  <a:tcPr marL="29953" marR="59005" marT="15089" marB="15089"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2737">
                <a:tc>
                  <a:txBody>
                    <a:bodyPr/>
                    <a:lstStyle/>
                    <a:p>
                      <a:pPr>
                        <a:spcAft>
                          <a:spcPts val="0"/>
                        </a:spcAft>
                      </a:pPr>
                      <a:r>
                        <a:rPr lang="en-GB" sz="1100" b="1" kern="1200" dirty="0">
                          <a:solidFill>
                            <a:schemeClr val="tx1"/>
                          </a:solidFill>
                          <a:effectLst/>
                          <a:latin typeface="Franklin Gothic Book" panose="020B0503020102020204" pitchFamily="34" charset="0"/>
                          <a:ea typeface="+mn-ea"/>
                          <a:cs typeface="+mn-cs"/>
                        </a:rPr>
                        <a:t>16.00 – 16.15</a:t>
                      </a:r>
                      <a:endParaRPr lang="es-ES" sz="1100" b="1" kern="1200" dirty="0">
                        <a:solidFill>
                          <a:schemeClr val="tx1"/>
                        </a:solidFill>
                        <a:effectLst/>
                        <a:latin typeface="Franklin Gothic Book" panose="020B0503020102020204" pitchFamily="34" charset="0"/>
                        <a:ea typeface="+mn-ea"/>
                        <a:cs typeface="+mn-cs"/>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spcAft>
                          <a:spcPts val="0"/>
                        </a:spcAft>
                      </a:pPr>
                      <a:r>
                        <a:rPr lang="en-GB" sz="1100" b="1" i="1" dirty="0">
                          <a:effectLst/>
                          <a:latin typeface="Times New Roman" panose="02020603050405020304" pitchFamily="18" charset="0"/>
                          <a:ea typeface="Times New Roman" panose="02020603050405020304" pitchFamily="18" charset="0"/>
                        </a:rPr>
                        <a:t>Coffee break</a:t>
                      </a:r>
                      <a:endParaRPr lang="es-ES" sz="1200" dirty="0">
                        <a:effectLst/>
                        <a:latin typeface="Times New Roman" panose="02020603050405020304" pitchFamily="18" charset="0"/>
                        <a:ea typeface="Times New Roman" panose="02020603050405020304" pitchFamily="18" charset="0"/>
                      </a:endParaRP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39883">
                <a:tc>
                  <a:txBody>
                    <a:bodyPr/>
                    <a:lstStyle/>
                    <a:p>
                      <a:pPr>
                        <a:spcAft>
                          <a:spcPts val="0"/>
                        </a:spcAft>
                      </a:pPr>
                      <a:r>
                        <a:rPr lang="en-GB" sz="1100" b="1" kern="1200" dirty="0">
                          <a:solidFill>
                            <a:schemeClr val="tx1"/>
                          </a:solidFill>
                          <a:effectLst/>
                          <a:latin typeface="Franklin Gothic Book" panose="020B0503020102020204" pitchFamily="34" charset="0"/>
                          <a:ea typeface="+mn-ea"/>
                          <a:cs typeface="+mn-cs"/>
                        </a:rPr>
                        <a:t>16.15 – 16.30</a:t>
                      </a:r>
                      <a:endParaRPr lang="es-ES" sz="1100" b="1" kern="1200" dirty="0">
                        <a:solidFill>
                          <a:schemeClr val="tx1"/>
                        </a:solidFill>
                        <a:effectLst/>
                        <a:latin typeface="Franklin Gothic Book" panose="020B0503020102020204" pitchFamily="34" charset="0"/>
                        <a:ea typeface="+mn-ea"/>
                        <a:cs typeface="+mn-cs"/>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nSpc>
                          <a:spcPct val="107000"/>
                        </a:lnSpc>
                        <a:spcAft>
                          <a:spcPts val="0"/>
                        </a:spcAft>
                      </a:pPr>
                      <a:r>
                        <a:rPr lang="en-GB" sz="1100" b="1" dirty="0">
                          <a:effectLst/>
                          <a:latin typeface="Franklin Gothic Book" panose="020B0503020102020204" pitchFamily="34" charset="0"/>
                          <a:ea typeface="Times New Roman" panose="02020603050405020304" pitchFamily="18" charset="0"/>
                        </a:rPr>
                        <a:t>MTender TC documentation </a:t>
                      </a:r>
                      <a:r>
                        <a:rPr lang="en-GB" sz="1100" b="1" dirty="0" smtClean="0">
                          <a:effectLst/>
                          <a:latin typeface="Franklin Gothic Book" panose="020B0503020102020204" pitchFamily="34" charset="0"/>
                          <a:ea typeface="Times New Roman" panose="02020603050405020304" pitchFamily="18" charset="0"/>
                        </a:rPr>
                        <a:t>repository </a:t>
                      </a:r>
                    </a:p>
                    <a:p>
                      <a:pPr>
                        <a:lnSpc>
                          <a:spcPct val="107000"/>
                        </a:lnSpc>
                        <a:spcAft>
                          <a:spcPts val="0"/>
                        </a:spcAft>
                      </a:pPr>
                      <a:r>
                        <a:rPr lang="en-GB" sz="1100" b="0" dirty="0" smtClean="0">
                          <a:effectLst/>
                          <a:latin typeface="Franklin Gothic Book" panose="020B0503020102020204" pitchFamily="34" charset="0"/>
                          <a:ea typeface="Times New Roman" panose="02020603050405020304" pitchFamily="18" charset="0"/>
                        </a:rPr>
                        <a:t>Daniel Arosa, everis</a:t>
                      </a:r>
                      <a:endParaRPr lang="es-ES" sz="1200" b="0" dirty="0">
                        <a:effectLst/>
                        <a:latin typeface="Franklin Gothic Book" panose="020B0503020102020204" pitchFamily="34" charset="0"/>
                        <a:ea typeface="Times New Roman" panose="02020603050405020304" pitchFamily="18" charset="0"/>
                      </a:endParaRP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r>
              <a:tr h="639883">
                <a:tc>
                  <a:txBody>
                    <a:bodyPr/>
                    <a:lstStyle/>
                    <a:p>
                      <a:pPr>
                        <a:lnSpc>
                          <a:spcPct val="107000"/>
                        </a:lnSpc>
                        <a:spcAft>
                          <a:spcPts val="0"/>
                        </a:spcAft>
                      </a:pPr>
                      <a:r>
                        <a:rPr lang="en-GB" sz="1100" b="1" kern="1200" dirty="0" smtClean="0">
                          <a:solidFill>
                            <a:schemeClr val="tx1"/>
                          </a:solidFill>
                          <a:effectLst/>
                          <a:latin typeface="Franklin Gothic Book" panose="020B0503020102020204" pitchFamily="34" charset="0"/>
                          <a:ea typeface="+mn-ea"/>
                          <a:cs typeface="+mn-cs"/>
                        </a:rPr>
                        <a:t>16.30 – 17.00</a:t>
                      </a:r>
                      <a:endParaRPr lang="en-GB" sz="1100" b="1" kern="1200" dirty="0">
                        <a:solidFill>
                          <a:schemeClr val="tx1"/>
                        </a:solidFill>
                        <a:effectLst/>
                        <a:latin typeface="Franklin Gothic Book" panose="020B0503020102020204" pitchFamily="34" charset="0"/>
                        <a:ea typeface="+mn-ea"/>
                        <a:cs typeface="+mn-cs"/>
                      </a:endParaRPr>
                    </a:p>
                  </a:txBody>
                  <a:tcPr marL="22521" marR="22521" marT="315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n-GB" sz="1100" b="1" dirty="0" smtClean="0">
                          <a:solidFill>
                            <a:schemeClr val="tx1"/>
                          </a:solidFill>
                          <a:effectLst/>
                          <a:latin typeface="Franklin Gothic Book" panose="020B0503020102020204" pitchFamily="34" charset="0"/>
                        </a:rPr>
                        <a:t>Closing remarks</a:t>
                      </a:r>
                    </a:p>
                    <a:p>
                      <a:pPr>
                        <a:lnSpc>
                          <a:spcPct val="107000"/>
                        </a:lnSpc>
                        <a:spcAft>
                          <a:spcPts val="0"/>
                        </a:spcAft>
                      </a:pPr>
                      <a:r>
                        <a:rPr lang="en-GB" sz="1100" i="1" dirty="0" smtClean="0">
                          <a:solidFill>
                            <a:schemeClr val="tx1"/>
                          </a:solidFill>
                          <a:effectLst/>
                          <a:latin typeface="Franklin Gothic Book" panose="020B0503020102020204" pitchFamily="34" charset="0"/>
                        </a:rPr>
                        <a:t>Xavier </a:t>
                      </a:r>
                      <a:r>
                        <a:rPr lang="en-GB" sz="1100" i="1" dirty="0" err="1" smtClean="0">
                          <a:solidFill>
                            <a:schemeClr val="tx1"/>
                          </a:solidFill>
                          <a:effectLst/>
                          <a:latin typeface="Franklin Gothic Book" panose="020B0503020102020204" pitchFamily="34" charset="0"/>
                        </a:rPr>
                        <a:t>Quer</a:t>
                      </a:r>
                      <a:r>
                        <a:rPr lang="en-GB" sz="1100" i="1" dirty="0" smtClean="0">
                          <a:solidFill>
                            <a:schemeClr val="tx1"/>
                          </a:solidFill>
                          <a:effectLst/>
                          <a:latin typeface="Franklin Gothic Book" panose="020B0503020102020204" pitchFamily="34" charset="0"/>
                        </a:rPr>
                        <a:t>, everis</a:t>
                      </a:r>
                    </a:p>
                    <a:p>
                      <a:pPr marL="342900" lvl="0" indent="-342900">
                        <a:lnSpc>
                          <a:spcPct val="107000"/>
                        </a:lnSpc>
                        <a:spcAft>
                          <a:spcPts val="0"/>
                        </a:spcAft>
                        <a:buFont typeface="Arial" panose="020B0604020202020204" pitchFamily="34" charset="0"/>
                        <a:buChar char="•"/>
                        <a:tabLst>
                          <a:tab pos="457200" algn="l"/>
                        </a:tabLst>
                      </a:pPr>
                      <a:r>
                        <a:rPr lang="en-GB" sz="1100" dirty="0" smtClean="0">
                          <a:solidFill>
                            <a:schemeClr val="tx1"/>
                          </a:solidFill>
                          <a:effectLst/>
                          <a:latin typeface="Franklin Gothic Book" panose="020B0503020102020204" pitchFamily="34" charset="0"/>
                        </a:rPr>
                        <a:t>Questions and answers</a:t>
                      </a:r>
                      <a:endParaRPr lang="en-GB" sz="1100" dirty="0">
                        <a:solidFill>
                          <a:schemeClr val="tx1"/>
                        </a:solidFill>
                        <a:effectLst/>
                        <a:latin typeface="Franklin Gothic Book" panose="020B0503020102020204" pitchFamily="34" charset="0"/>
                        <a:ea typeface="Calibri" panose="020F0502020204030204" pitchFamily="34" charset="0"/>
                        <a:cs typeface="Times New Roman" panose="02020603050405020304" pitchFamily="18" charset="0"/>
                      </a:endParaRPr>
                    </a:p>
                  </a:txBody>
                  <a:tcPr marL="29953" marR="59005" marT="15089" marB="15089"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84300391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7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8301"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7" name="Rectángulo 6"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algn="ctr"/>
            <a:endParaRPr lang="en-GB" sz="28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35" name="4 Título"/>
          <p:cNvSpPr>
            <a:spLocks noGrp="1"/>
          </p:cNvSpPr>
          <p:nvPr>
            <p:ph type="title"/>
          </p:nvPr>
        </p:nvSpPr>
        <p:spPr/>
        <p:txBody>
          <a:bodyPr>
            <a:noAutofit/>
          </a:bodyPr>
          <a:lstStyle/>
          <a:p>
            <a:r>
              <a:rPr lang="en-GB" dirty="0"/>
              <a:t>MTender</a:t>
            </a:r>
            <a:endParaRPr lang="en-GB" sz="2000" dirty="0">
              <a:solidFill>
                <a:schemeClr val="accent2"/>
              </a:solidFill>
            </a:endParaRPr>
          </a:p>
        </p:txBody>
      </p:sp>
      <p:sp>
        <p:nvSpPr>
          <p:cNvPr id="6" name="5 Marcador de número de diapositiva"/>
          <p:cNvSpPr>
            <a:spLocks noGrp="1"/>
          </p:cNvSpPr>
          <p:nvPr>
            <p:ph type="sldNum" sz="quarter" idx="4"/>
          </p:nvPr>
        </p:nvSpPr>
        <p:spPr/>
        <p:txBody>
          <a:bodyPr/>
          <a:lstStyle/>
          <a:p>
            <a:fld id="{71F9F866-B438-9445-8D9F-1F8FF6608833}" type="slidenum">
              <a:rPr lang="en-GB" smtClean="0">
                <a:solidFill>
                  <a:srgbClr val="00539B"/>
                </a:solidFill>
              </a:rPr>
              <a:pPr/>
              <a:t>78</a:t>
            </a:fld>
            <a:endParaRPr lang="en-GB" dirty="0">
              <a:solidFill>
                <a:srgbClr val="00539B"/>
              </a:solidFill>
            </a:endParaRPr>
          </a:p>
        </p:txBody>
      </p:sp>
      <p:sp>
        <p:nvSpPr>
          <p:cNvPr id="16" name="4 Título"/>
          <p:cNvSpPr txBox="1">
            <a:spLocks/>
          </p:cNvSpPr>
          <p:nvPr/>
        </p:nvSpPr>
        <p:spPr>
          <a:xfrm>
            <a:off x="619125" y="260648"/>
            <a:ext cx="6391275" cy="635000"/>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endParaRPr lang="en-GB" sz="2000" dirty="0">
              <a:solidFill>
                <a:srgbClr val="00AE9E"/>
              </a:solidFill>
            </a:endParaRPr>
          </a:p>
        </p:txBody>
      </p:sp>
      <p:sp>
        <p:nvSpPr>
          <p:cNvPr id="9" name="TextBox 8"/>
          <p:cNvSpPr txBox="1"/>
          <p:nvPr/>
        </p:nvSpPr>
        <p:spPr>
          <a:xfrm>
            <a:off x="574673" y="726424"/>
            <a:ext cx="7705727" cy="369332"/>
          </a:xfrm>
          <a:prstGeom prst="rect">
            <a:avLst/>
          </a:prstGeom>
          <a:noFill/>
        </p:spPr>
        <p:txBody>
          <a:bodyPr wrap="square" lIns="0" rIns="0" rtlCol="0">
            <a:spAutoFit/>
          </a:bodyPr>
          <a:lstStyle/>
          <a:p>
            <a:r>
              <a:rPr lang="en-GB" sz="1800" dirty="0">
                <a:solidFill>
                  <a:schemeClr val="tx1"/>
                </a:solidFill>
                <a:latin typeface="Bodoni MT" panose="02070603080606020203" pitchFamily="18" charset="0"/>
              </a:rPr>
              <a:t>Dissemination</a:t>
            </a:r>
          </a:p>
        </p:txBody>
      </p:sp>
      <p:sp>
        <p:nvSpPr>
          <p:cNvPr id="17" name="Date Placeholder 2"/>
          <p:cNvSpPr>
            <a:spLocks noGrp="1"/>
          </p:cNvSpPr>
          <p:nvPr>
            <p:ph type="dt" sz="half" idx="2"/>
          </p:nvPr>
        </p:nvSpPr>
        <p:spPr>
          <a:xfrm>
            <a:off x="719136" y="6480000"/>
            <a:ext cx="1871664" cy="378000"/>
          </a:xfrm>
        </p:spPr>
        <p:txBody>
          <a:bodyPr/>
          <a:lstStyle/>
          <a:p>
            <a:fld id="{574535A4-1B93-420F-B233-AA3E86F5082E}" type="datetime3">
              <a:rPr lang="en-GB" smtClean="0">
                <a:solidFill>
                  <a:srgbClr val="00539B"/>
                </a:solidFill>
              </a:rPr>
              <a:t>7 July, 2020</a:t>
            </a:fld>
            <a:endParaRPr lang="en-GB" dirty="0">
              <a:solidFill>
                <a:srgbClr val="00539B"/>
              </a:solidFill>
            </a:endParaRPr>
          </a:p>
        </p:txBody>
      </p:sp>
      <p:sp>
        <p:nvSpPr>
          <p:cNvPr id="21" name="Rectangle 20"/>
          <p:cNvSpPr/>
          <p:nvPr/>
        </p:nvSpPr>
        <p:spPr>
          <a:xfrm>
            <a:off x="250400" y="1125015"/>
            <a:ext cx="8772671" cy="830997"/>
          </a:xfrm>
          <a:prstGeom prst="rect">
            <a:avLst/>
          </a:prstGeom>
        </p:spPr>
        <p:txBody>
          <a:bodyPr wrap="square">
            <a:spAutoFit/>
          </a:bodyPr>
          <a:lstStyle/>
          <a:p>
            <a:r>
              <a:rPr lang="en-GB" sz="1600" b="1" dirty="0">
                <a:solidFill>
                  <a:srgbClr val="00AE9E"/>
                </a:solidFill>
                <a:latin typeface="Franklin Gothic Book" panose="020B0503020102020204" pitchFamily="34" charset="0"/>
                <a:cs typeface="Calibri" panose="020F0502020204030204" pitchFamily="34" charset="0"/>
              </a:rPr>
              <a:t>MTender</a:t>
            </a:r>
            <a:r>
              <a:rPr lang="en-GB" sz="1600" dirty="0">
                <a:solidFill>
                  <a:srgbClr val="000000"/>
                </a:solidFill>
                <a:latin typeface="Franklin Gothic Book" panose="020B0503020102020204" pitchFamily="34" charset="0"/>
                <a:cs typeface="Calibri" panose="020F0502020204030204" pitchFamily="34" charset="0"/>
              </a:rPr>
              <a:t> is going to be provided as an open source solution that any interested stakeholder can implement. For ensuring such opportunity, a dedicated </a:t>
            </a:r>
            <a:r>
              <a:rPr lang="en-GB" sz="1600" dirty="0" err="1">
                <a:solidFill>
                  <a:srgbClr val="000000"/>
                </a:solidFill>
                <a:latin typeface="Franklin Gothic Book" panose="020B0503020102020204" pitchFamily="34" charset="0"/>
                <a:cs typeface="Calibri" panose="020F0502020204030204" pitchFamily="34" charset="0"/>
              </a:rPr>
              <a:t>GitHub</a:t>
            </a:r>
            <a:r>
              <a:rPr lang="en-GB" sz="1600" dirty="0">
                <a:solidFill>
                  <a:srgbClr val="000000"/>
                </a:solidFill>
                <a:latin typeface="Franklin Gothic Book" panose="020B0503020102020204" pitchFamily="34" charset="0"/>
                <a:cs typeface="Calibri" panose="020F0502020204030204" pitchFamily="34" charset="0"/>
              </a:rPr>
              <a:t> space has been set, where the project is explained and the source of the solution is published</a:t>
            </a:r>
          </a:p>
        </p:txBody>
      </p:sp>
      <p:grpSp>
        <p:nvGrpSpPr>
          <p:cNvPr id="13" name="Group 12"/>
          <p:cNvGrpSpPr/>
          <p:nvPr/>
        </p:nvGrpSpPr>
        <p:grpSpPr>
          <a:xfrm>
            <a:off x="922734" y="3271451"/>
            <a:ext cx="7298532" cy="1485900"/>
            <a:chOff x="511968" y="3271451"/>
            <a:chExt cx="7298532" cy="1485900"/>
          </a:xfrm>
        </p:grpSpPr>
        <p:sp>
          <p:nvSpPr>
            <p:cNvPr id="12" name="Rounded Rectangle 11"/>
            <p:cNvSpPr/>
            <p:nvPr/>
          </p:nvSpPr>
          <p:spPr>
            <a:xfrm>
              <a:off x="511968" y="3271451"/>
              <a:ext cx="2286000" cy="1485900"/>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GB" sz="2400" dirty="0"/>
                <a:t>MTender </a:t>
              </a:r>
              <a:r>
                <a:rPr lang="en-GB" sz="2400" dirty="0" err="1"/>
                <a:t>GitHub</a:t>
              </a:r>
              <a:endParaRPr lang="en-GB" sz="2400" dirty="0"/>
            </a:p>
          </p:txBody>
        </p:sp>
        <p:sp>
          <p:nvSpPr>
            <p:cNvPr id="43" name="Rounded Rectangle 42"/>
            <p:cNvSpPr/>
            <p:nvPr/>
          </p:nvSpPr>
          <p:spPr>
            <a:xfrm>
              <a:off x="3128168" y="3271451"/>
              <a:ext cx="4682332" cy="1485900"/>
            </a:xfrm>
            <a:prstGeom prst="roundRect">
              <a:avLst/>
            </a:prstGeom>
            <a:noFill/>
            <a:ln>
              <a:solidFill>
                <a:srgbClr val="00AE9E"/>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400" dirty="0">
                  <a:solidFill>
                    <a:schemeClr val="tx1"/>
                  </a:solidFill>
                  <a:latin typeface="Franklin Gothic Book" panose="020B0503020102020204" pitchFamily="34" charset="0"/>
                  <a:hlinkClick r:id="rId8"/>
                </a:rPr>
                <a:t>https://github.com/MTendereProcurementSystem/MTender/wiki</a:t>
              </a:r>
              <a:r>
                <a:rPr lang="en-GB" sz="2400" dirty="0">
                  <a:solidFill>
                    <a:schemeClr val="tx1"/>
                  </a:solidFill>
                  <a:latin typeface="Franklin Gothic Book" panose="020B0503020102020204" pitchFamily="34" charset="0"/>
                </a:rPr>
                <a:t> </a:t>
              </a:r>
            </a:p>
          </p:txBody>
        </p:sp>
      </p:grpSp>
    </p:spTree>
    <p:extLst>
      <p:ext uri="{BB962C8B-B14F-4D97-AF65-F5344CB8AC3E}">
        <p14:creationId xmlns:p14="http://schemas.microsoft.com/office/powerpoint/2010/main" val="425038142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1134"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spcAft>
                <a:spcPts val="600"/>
              </a:spcAft>
            </a:pPr>
            <a:endParaRPr lang="en-GB" sz="2800" dirty="0" smtClean="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1"/>
          <p:cNvSpPr>
            <a:spLocks noGrp="1"/>
          </p:cNvSpPr>
          <p:nvPr>
            <p:ph type="title"/>
          </p:nvPr>
        </p:nvSpPr>
        <p:spPr/>
        <p:txBody>
          <a:bodyPr/>
          <a:lstStyle/>
          <a:p>
            <a:r>
              <a:rPr lang="en-GB" dirty="0" smtClean="0"/>
              <a:t>Workshop </a:t>
            </a:r>
            <a:r>
              <a:rPr lang="en-GB" dirty="0"/>
              <a:t>agenda </a:t>
            </a:r>
            <a:r>
              <a:rPr lang="en-GB" dirty="0" smtClean="0"/>
              <a:t>– 2</a:t>
            </a:r>
            <a:r>
              <a:rPr lang="en-GB" baseline="30000" dirty="0" smtClean="0"/>
              <a:t>nd</a:t>
            </a:r>
            <a:r>
              <a:rPr lang="en-GB" dirty="0" smtClean="0"/>
              <a:t> </a:t>
            </a:r>
            <a:r>
              <a:rPr lang="en-GB" dirty="0"/>
              <a:t>Day</a:t>
            </a:r>
          </a:p>
        </p:txBody>
      </p:sp>
      <p:sp>
        <p:nvSpPr>
          <p:cNvPr id="3" name="Date Placeholder 2"/>
          <p:cNvSpPr>
            <a:spLocks noGrp="1"/>
          </p:cNvSpPr>
          <p:nvPr>
            <p:ph type="dt" sz="half" idx="2"/>
          </p:nvPr>
        </p:nvSpPr>
        <p:spPr/>
        <p:txBody>
          <a:bodyPr/>
          <a:lstStyle/>
          <a:p>
            <a:fld id="{D2FA9395-4C72-441E-9CAE-87EEA6657D46}" type="datetime3">
              <a:rPr lang="en-GB" smtClean="0"/>
              <a:t>7 July, 2020</a:t>
            </a:fld>
            <a:endParaRPr lang="en-GB" dirty="0"/>
          </a:p>
        </p:txBody>
      </p:sp>
      <p:sp>
        <p:nvSpPr>
          <p:cNvPr id="5" name="Slide Number Placeholder 4"/>
          <p:cNvSpPr>
            <a:spLocks noGrp="1"/>
          </p:cNvSpPr>
          <p:nvPr>
            <p:ph type="sldNum" sz="quarter" idx="4"/>
          </p:nvPr>
        </p:nvSpPr>
        <p:spPr/>
        <p:txBody>
          <a:bodyPr/>
          <a:lstStyle/>
          <a:p>
            <a:fld id="{71F9F866-B438-9445-8D9F-1F8FF6608833}" type="slidenum">
              <a:rPr lang="en-GB" smtClean="0"/>
              <a:pPr/>
              <a:t>79</a:t>
            </a:fld>
            <a:endParaRPr lang="en-GB" dirty="0"/>
          </a:p>
        </p:txBody>
      </p:sp>
      <p:graphicFrame>
        <p:nvGraphicFramePr>
          <p:cNvPr id="9" name="Table 8"/>
          <p:cNvGraphicFramePr>
            <a:graphicFrameLocks noGrp="1"/>
          </p:cNvGraphicFramePr>
          <p:nvPr>
            <p:extLst>
              <p:ext uri="{D42A27DB-BD31-4B8C-83A1-F6EECF244321}">
                <p14:modId xmlns:p14="http://schemas.microsoft.com/office/powerpoint/2010/main" val="2142497637"/>
              </p:ext>
            </p:extLst>
          </p:nvPr>
        </p:nvGraphicFramePr>
        <p:xfrm>
          <a:off x="669190" y="1034955"/>
          <a:ext cx="7805620" cy="3219877"/>
        </p:xfrm>
        <a:graphic>
          <a:graphicData uri="http://schemas.openxmlformats.org/drawingml/2006/table">
            <a:tbl>
              <a:tblPr firstRow="1" firstCol="1" bandRow="1">
                <a:tableStyleId>{8EC20E35-A176-4012-BC5E-935CFFF8708E}</a:tableStyleId>
              </a:tblPr>
              <a:tblGrid>
                <a:gridCol w="1705169"/>
                <a:gridCol w="6100451"/>
              </a:tblGrid>
              <a:tr h="195591">
                <a:tc gridSpan="2">
                  <a:txBody>
                    <a:bodyPr/>
                    <a:lstStyle/>
                    <a:p>
                      <a:pPr algn="ctr">
                        <a:lnSpc>
                          <a:spcPct val="107000"/>
                        </a:lnSpc>
                        <a:spcAft>
                          <a:spcPts val="0"/>
                        </a:spcAft>
                      </a:pPr>
                      <a:r>
                        <a:rPr lang="en-GB" sz="1100" dirty="0" smtClean="0">
                          <a:solidFill>
                            <a:schemeClr val="tx1"/>
                          </a:solidFill>
                          <a:effectLst/>
                          <a:latin typeface="Franklin Gothic Book" panose="020B0503020102020204" pitchFamily="34" charset="0"/>
                        </a:rPr>
                        <a:t>Friday 8</a:t>
                      </a:r>
                      <a:r>
                        <a:rPr lang="en-GB" sz="1100" baseline="30000" dirty="0" smtClean="0">
                          <a:solidFill>
                            <a:schemeClr val="tx1"/>
                          </a:solidFill>
                          <a:effectLst/>
                          <a:latin typeface="Franklin Gothic Book" panose="020B0503020102020204" pitchFamily="34" charset="0"/>
                        </a:rPr>
                        <a:t>th</a:t>
                      </a:r>
                      <a:r>
                        <a:rPr lang="en-GB" sz="1100" dirty="0" smtClean="0">
                          <a:solidFill>
                            <a:schemeClr val="tx1"/>
                          </a:solidFill>
                          <a:effectLst/>
                          <a:latin typeface="Franklin Gothic Book" panose="020B0503020102020204" pitchFamily="34" charset="0"/>
                        </a:rPr>
                        <a:t> November</a:t>
                      </a:r>
                      <a:endParaRPr lang="en-GB" sz="1100" dirty="0">
                        <a:solidFill>
                          <a:schemeClr val="tx1"/>
                        </a:solidFill>
                        <a:effectLst/>
                        <a:latin typeface="Franklin Gothic Book" panose="020B0503020102020204" pitchFamily="34" charset="0"/>
                        <a:ea typeface="Calibri" panose="020F0502020204030204" pitchFamily="34" charset="0"/>
                        <a:cs typeface="Times New Roman" panose="02020603050405020304" pitchFamily="18" charset="0"/>
                      </a:endParaRPr>
                    </a:p>
                  </a:txBody>
                  <a:tcPr marL="22521" marR="22521" marT="315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GB"/>
                    </a:p>
                  </a:txBody>
                  <a:tcPr/>
                </a:tc>
              </a:tr>
              <a:tr h="639883">
                <a:tc>
                  <a:txBody>
                    <a:bodyPr/>
                    <a:lstStyle/>
                    <a:p>
                      <a:pPr>
                        <a:lnSpc>
                          <a:spcPct val="107000"/>
                        </a:lnSpc>
                        <a:spcAft>
                          <a:spcPts val="0"/>
                        </a:spcAft>
                      </a:pPr>
                      <a:r>
                        <a:rPr lang="en-GB" sz="1100" b="1" kern="1200" dirty="0" smtClean="0">
                          <a:solidFill>
                            <a:schemeClr val="tx1"/>
                          </a:solidFill>
                          <a:effectLst/>
                          <a:latin typeface="Franklin Gothic Book" panose="020B0503020102020204" pitchFamily="34" charset="0"/>
                          <a:ea typeface="+mn-ea"/>
                          <a:cs typeface="+mn-cs"/>
                        </a:rPr>
                        <a:t>14.30 – 16.00</a:t>
                      </a:r>
                      <a:endParaRPr lang="en-GB" sz="1100" b="1" kern="1200" dirty="0">
                        <a:solidFill>
                          <a:schemeClr val="tx1"/>
                        </a:solidFill>
                        <a:effectLst/>
                        <a:latin typeface="Franklin Gothic Book" panose="020B0503020102020204" pitchFamily="34" charset="0"/>
                        <a:ea typeface="+mn-ea"/>
                        <a:cs typeface="+mn-cs"/>
                      </a:endParaRPr>
                    </a:p>
                  </a:txBody>
                  <a:tcPr marL="22521" marR="22521" marT="315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n-GB" sz="1100" b="1" dirty="0" smtClean="0">
                          <a:solidFill>
                            <a:schemeClr val="tx1"/>
                          </a:solidFill>
                          <a:effectLst/>
                          <a:latin typeface="Franklin Gothic Book" panose="020B0503020102020204" pitchFamily="34" charset="0"/>
                        </a:rPr>
                        <a:t>MTender presentation (interactive session with questions and answers)</a:t>
                      </a:r>
                    </a:p>
                    <a:p>
                      <a:pPr>
                        <a:lnSpc>
                          <a:spcPct val="107000"/>
                        </a:lnSpc>
                        <a:spcAft>
                          <a:spcPts val="0"/>
                        </a:spcAft>
                      </a:pPr>
                      <a:r>
                        <a:rPr lang="en-GB" sz="1100" i="1" dirty="0" smtClean="0">
                          <a:solidFill>
                            <a:schemeClr val="tx1"/>
                          </a:solidFill>
                          <a:effectLst/>
                          <a:latin typeface="Franklin Gothic Book" panose="020B0503020102020204" pitchFamily="34" charset="0"/>
                        </a:rPr>
                        <a:t>Paul Boroday, uStudio; Daniel Arosa, everis</a:t>
                      </a:r>
                    </a:p>
                    <a:p>
                      <a:pPr marL="342900" lvl="0" indent="-342900">
                        <a:lnSpc>
                          <a:spcPct val="107000"/>
                        </a:lnSpc>
                        <a:spcAft>
                          <a:spcPts val="0"/>
                        </a:spcAft>
                        <a:buFont typeface="Arial" panose="020B0604020202020204" pitchFamily="34" charset="0"/>
                        <a:buChar char="•"/>
                        <a:tabLst>
                          <a:tab pos="457200" algn="l"/>
                        </a:tabLst>
                      </a:pPr>
                      <a:r>
                        <a:rPr lang="en-GB" sz="1100" dirty="0" smtClean="0">
                          <a:solidFill>
                            <a:schemeClr val="tx1"/>
                          </a:solidFill>
                          <a:effectLst/>
                          <a:latin typeface="Franklin Gothic Book" panose="020B0503020102020204" pitchFamily="34" charset="0"/>
                        </a:rPr>
                        <a:t>Available</a:t>
                      </a:r>
                      <a:r>
                        <a:rPr lang="en-GB" sz="1100" baseline="0" dirty="0" smtClean="0">
                          <a:solidFill>
                            <a:schemeClr val="tx1"/>
                          </a:solidFill>
                          <a:effectLst/>
                          <a:latin typeface="Franklin Gothic Book" panose="020B0503020102020204" pitchFamily="34" charset="0"/>
                        </a:rPr>
                        <a:t> functionalities</a:t>
                      </a:r>
                    </a:p>
                    <a:p>
                      <a:pPr marL="342900" lvl="0" indent="-342900">
                        <a:lnSpc>
                          <a:spcPct val="107000"/>
                        </a:lnSpc>
                        <a:spcAft>
                          <a:spcPts val="0"/>
                        </a:spcAft>
                        <a:buFont typeface="Arial" panose="020B0604020202020204" pitchFamily="34" charset="0"/>
                        <a:buChar char="•"/>
                        <a:tabLst>
                          <a:tab pos="457200" algn="l"/>
                        </a:tabLst>
                      </a:pPr>
                      <a:r>
                        <a:rPr lang="en-GB" sz="1100" baseline="0" dirty="0" smtClean="0">
                          <a:solidFill>
                            <a:schemeClr val="tx1"/>
                          </a:solidFill>
                          <a:effectLst/>
                          <a:latin typeface="Franklin Gothic Book" panose="020B0503020102020204" pitchFamily="34" charset="0"/>
                        </a:rPr>
                        <a:t>Pilot status</a:t>
                      </a:r>
                    </a:p>
                    <a:p>
                      <a:pPr marL="342900" lvl="0" indent="-342900">
                        <a:lnSpc>
                          <a:spcPct val="107000"/>
                        </a:lnSpc>
                        <a:spcAft>
                          <a:spcPts val="0"/>
                        </a:spcAft>
                        <a:buFont typeface="Arial" panose="020B0604020202020204" pitchFamily="34" charset="0"/>
                        <a:buChar char="•"/>
                        <a:tabLst>
                          <a:tab pos="457200" algn="l"/>
                        </a:tabLst>
                      </a:pPr>
                      <a:r>
                        <a:rPr lang="en-GB" sz="1100" baseline="0" dirty="0" smtClean="0">
                          <a:solidFill>
                            <a:schemeClr val="tx1"/>
                          </a:solidFill>
                          <a:effectLst/>
                          <a:latin typeface="Franklin Gothic Book" panose="020B0503020102020204" pitchFamily="34" charset="0"/>
                        </a:rPr>
                        <a:t>Impact and results</a:t>
                      </a:r>
                      <a:endParaRPr lang="en-GB" sz="1100" dirty="0" smtClean="0">
                        <a:solidFill>
                          <a:schemeClr val="tx1"/>
                        </a:solidFill>
                        <a:effectLst/>
                        <a:latin typeface="Franklin Gothic Book" panose="020B0503020102020204" pitchFamily="34" charset="0"/>
                      </a:endParaRPr>
                    </a:p>
                    <a:p>
                      <a:pPr marL="342900" lvl="0" indent="-342900">
                        <a:lnSpc>
                          <a:spcPct val="107000"/>
                        </a:lnSpc>
                        <a:spcAft>
                          <a:spcPts val="0"/>
                        </a:spcAft>
                        <a:buFont typeface="Arial" panose="020B0604020202020204" pitchFamily="34" charset="0"/>
                        <a:buChar char="•"/>
                        <a:tabLst>
                          <a:tab pos="457200" algn="l"/>
                        </a:tabLst>
                      </a:pPr>
                      <a:endParaRPr lang="en-GB" sz="1100" dirty="0" smtClean="0">
                        <a:solidFill>
                          <a:schemeClr val="tx1"/>
                        </a:solidFill>
                        <a:effectLst/>
                        <a:latin typeface="Franklin Gothic Book" panose="020B0503020102020204" pitchFamily="34" charset="0"/>
                        <a:ea typeface="Calibri" panose="020F0502020204030204" pitchFamily="34" charset="0"/>
                        <a:cs typeface="Times New Roman" panose="02020603050405020304" pitchFamily="18" charset="0"/>
                      </a:endParaRPr>
                    </a:p>
                    <a:p>
                      <a:r>
                        <a:rPr lang="en-GB" sz="1100" kern="1200" dirty="0" smtClean="0">
                          <a:solidFill>
                            <a:schemeClr val="tx1"/>
                          </a:solidFill>
                          <a:effectLst/>
                          <a:latin typeface="Franklin Gothic Book" panose="020B0503020102020204" pitchFamily="34" charset="0"/>
                          <a:ea typeface="+mn-ea"/>
                          <a:cs typeface="+mn-cs"/>
                        </a:rPr>
                        <a:t>NEPPs </a:t>
                      </a:r>
                      <a:endParaRPr lang="es-ES" sz="1100" kern="1200" dirty="0" smtClean="0">
                        <a:solidFill>
                          <a:schemeClr val="tx1"/>
                        </a:solidFill>
                        <a:effectLst/>
                        <a:latin typeface="Franklin Gothic Book" panose="020B0503020102020204" pitchFamily="34" charset="0"/>
                        <a:ea typeface="+mn-ea"/>
                        <a:cs typeface="+mn-cs"/>
                      </a:endParaRPr>
                    </a:p>
                    <a:p>
                      <a:pPr marL="171450" indent="-171450">
                        <a:buFont typeface="Arial" panose="020B0604020202020204" pitchFamily="34" charset="0"/>
                        <a:buChar char="•"/>
                      </a:pPr>
                      <a:r>
                        <a:rPr lang="en-GB" sz="1100" kern="1200" dirty="0" smtClean="0">
                          <a:solidFill>
                            <a:schemeClr val="tx1"/>
                          </a:solidFill>
                          <a:effectLst/>
                          <a:latin typeface="Franklin Gothic Book" panose="020B0503020102020204" pitchFamily="34" charset="0"/>
                          <a:ea typeface="+mn-ea"/>
                          <a:cs typeface="+mn-cs"/>
                        </a:rPr>
                        <a:t>Available functionality in MTender Pilot Phase 2</a:t>
                      </a:r>
                      <a:endParaRPr lang="en-GB" sz="1100" kern="1200" dirty="0">
                        <a:solidFill>
                          <a:schemeClr val="tx1"/>
                        </a:solidFill>
                        <a:effectLst/>
                        <a:latin typeface="Franklin Gothic Book" panose="020B0503020102020204" pitchFamily="34" charset="0"/>
                        <a:ea typeface="+mn-ea"/>
                        <a:cs typeface="+mn-cs"/>
                      </a:endParaRPr>
                    </a:p>
                  </a:txBody>
                  <a:tcPr marL="29953" marR="59005" marT="15089" marB="15089"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2737">
                <a:tc>
                  <a:txBody>
                    <a:bodyPr/>
                    <a:lstStyle/>
                    <a:p>
                      <a:pPr>
                        <a:spcAft>
                          <a:spcPts val="0"/>
                        </a:spcAft>
                      </a:pPr>
                      <a:r>
                        <a:rPr lang="en-GB" sz="1100" b="1" kern="1200" dirty="0">
                          <a:solidFill>
                            <a:schemeClr val="tx1"/>
                          </a:solidFill>
                          <a:effectLst/>
                          <a:latin typeface="Franklin Gothic Book" panose="020B0503020102020204" pitchFamily="34" charset="0"/>
                          <a:ea typeface="+mn-ea"/>
                          <a:cs typeface="+mn-cs"/>
                        </a:rPr>
                        <a:t>16.00 – 16.15</a:t>
                      </a:r>
                      <a:endParaRPr lang="es-ES" sz="1100" b="1" kern="1200" dirty="0">
                        <a:solidFill>
                          <a:schemeClr val="tx1"/>
                        </a:solidFill>
                        <a:effectLst/>
                        <a:latin typeface="Franklin Gothic Book" panose="020B0503020102020204" pitchFamily="34" charset="0"/>
                        <a:ea typeface="+mn-ea"/>
                        <a:cs typeface="+mn-cs"/>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spcAft>
                          <a:spcPts val="0"/>
                        </a:spcAft>
                      </a:pPr>
                      <a:r>
                        <a:rPr lang="en-GB" sz="1100" b="1" i="1" dirty="0">
                          <a:effectLst/>
                          <a:latin typeface="Times New Roman" panose="02020603050405020304" pitchFamily="18" charset="0"/>
                          <a:ea typeface="Times New Roman" panose="02020603050405020304" pitchFamily="18" charset="0"/>
                        </a:rPr>
                        <a:t>Coffee break</a:t>
                      </a:r>
                      <a:endParaRPr lang="es-ES" sz="1200" dirty="0">
                        <a:effectLst/>
                        <a:latin typeface="Times New Roman" panose="02020603050405020304" pitchFamily="18" charset="0"/>
                        <a:ea typeface="Times New Roman" panose="02020603050405020304" pitchFamily="18" charset="0"/>
                      </a:endParaRP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39883">
                <a:tc>
                  <a:txBody>
                    <a:bodyPr/>
                    <a:lstStyle/>
                    <a:p>
                      <a:pPr>
                        <a:spcAft>
                          <a:spcPts val="0"/>
                        </a:spcAft>
                      </a:pPr>
                      <a:r>
                        <a:rPr lang="en-GB" sz="1100" b="1" kern="1200" dirty="0">
                          <a:solidFill>
                            <a:schemeClr val="tx1"/>
                          </a:solidFill>
                          <a:effectLst/>
                          <a:latin typeface="Franklin Gothic Book" panose="020B0503020102020204" pitchFamily="34" charset="0"/>
                          <a:ea typeface="+mn-ea"/>
                          <a:cs typeface="+mn-cs"/>
                        </a:rPr>
                        <a:t>16.15 – 16.30</a:t>
                      </a:r>
                      <a:endParaRPr lang="es-ES" sz="1100" b="1" kern="1200" dirty="0">
                        <a:solidFill>
                          <a:schemeClr val="tx1"/>
                        </a:solidFill>
                        <a:effectLst/>
                        <a:latin typeface="Franklin Gothic Book" panose="020B0503020102020204" pitchFamily="34" charset="0"/>
                        <a:ea typeface="+mn-ea"/>
                        <a:cs typeface="+mn-cs"/>
                      </a:endParaRPr>
                    </a:p>
                  </a:txBody>
                  <a:tcPr marL="63500" marR="63500" marT="889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n-GB" sz="1100" b="1" dirty="0">
                          <a:effectLst/>
                          <a:latin typeface="Times New Roman" panose="02020603050405020304" pitchFamily="18" charset="0"/>
                          <a:ea typeface="Times New Roman" panose="02020603050405020304" pitchFamily="18" charset="0"/>
                        </a:rPr>
                        <a:t>MTender TC documentation </a:t>
                      </a:r>
                      <a:r>
                        <a:rPr lang="en-GB" sz="1100" b="1" dirty="0" smtClean="0">
                          <a:effectLst/>
                          <a:latin typeface="Times New Roman" panose="02020603050405020304" pitchFamily="18" charset="0"/>
                          <a:ea typeface="Times New Roman" panose="02020603050405020304" pitchFamily="18" charset="0"/>
                        </a:rPr>
                        <a:t>repository </a:t>
                      </a:r>
                      <a:endParaRPr lang="es-ES" sz="1200" dirty="0">
                        <a:effectLst/>
                        <a:latin typeface="Times New Roman" panose="02020603050405020304" pitchFamily="18" charset="0"/>
                        <a:ea typeface="Times New Roman" panose="02020603050405020304" pitchFamily="18" charset="0"/>
                      </a:endParaRPr>
                    </a:p>
                  </a:txBody>
                  <a:tcPr marL="84455" marR="166370" marT="42545" marB="4254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39883">
                <a:tc>
                  <a:txBody>
                    <a:bodyPr/>
                    <a:lstStyle/>
                    <a:p>
                      <a:pPr>
                        <a:lnSpc>
                          <a:spcPct val="107000"/>
                        </a:lnSpc>
                        <a:spcAft>
                          <a:spcPts val="0"/>
                        </a:spcAft>
                      </a:pPr>
                      <a:r>
                        <a:rPr lang="en-GB" sz="1100" b="1" kern="1200" dirty="0" smtClean="0">
                          <a:solidFill>
                            <a:schemeClr val="tx1"/>
                          </a:solidFill>
                          <a:effectLst/>
                          <a:latin typeface="Franklin Gothic Book" panose="020B0503020102020204" pitchFamily="34" charset="0"/>
                          <a:ea typeface="+mn-ea"/>
                          <a:cs typeface="+mn-cs"/>
                        </a:rPr>
                        <a:t>16.30 – 17.00</a:t>
                      </a:r>
                      <a:endParaRPr lang="en-GB" sz="1100" b="1" kern="1200" dirty="0">
                        <a:solidFill>
                          <a:schemeClr val="tx1"/>
                        </a:solidFill>
                        <a:effectLst/>
                        <a:latin typeface="Franklin Gothic Book" panose="020B0503020102020204" pitchFamily="34" charset="0"/>
                        <a:ea typeface="+mn-ea"/>
                        <a:cs typeface="+mn-cs"/>
                      </a:endParaRPr>
                    </a:p>
                  </a:txBody>
                  <a:tcPr marL="22521" marR="22521" marT="315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nSpc>
                          <a:spcPct val="107000"/>
                        </a:lnSpc>
                        <a:spcAft>
                          <a:spcPts val="0"/>
                        </a:spcAft>
                      </a:pPr>
                      <a:r>
                        <a:rPr lang="en-GB" sz="1100" b="1" dirty="0" smtClean="0">
                          <a:solidFill>
                            <a:schemeClr val="tx1"/>
                          </a:solidFill>
                          <a:effectLst/>
                          <a:latin typeface="Franklin Gothic Book" panose="020B0503020102020204" pitchFamily="34" charset="0"/>
                        </a:rPr>
                        <a:t>Closing remarks</a:t>
                      </a:r>
                    </a:p>
                    <a:p>
                      <a:pPr>
                        <a:lnSpc>
                          <a:spcPct val="107000"/>
                        </a:lnSpc>
                        <a:spcAft>
                          <a:spcPts val="0"/>
                        </a:spcAft>
                      </a:pPr>
                      <a:r>
                        <a:rPr lang="en-GB" sz="1100" i="1" dirty="0" smtClean="0">
                          <a:solidFill>
                            <a:schemeClr val="tx1"/>
                          </a:solidFill>
                          <a:effectLst/>
                          <a:latin typeface="Franklin Gothic Book" panose="020B0503020102020204" pitchFamily="34" charset="0"/>
                        </a:rPr>
                        <a:t>Xavier </a:t>
                      </a:r>
                      <a:r>
                        <a:rPr lang="en-GB" sz="1100" i="1" dirty="0" err="1" smtClean="0">
                          <a:solidFill>
                            <a:schemeClr val="tx1"/>
                          </a:solidFill>
                          <a:effectLst/>
                          <a:latin typeface="Franklin Gothic Book" panose="020B0503020102020204" pitchFamily="34" charset="0"/>
                        </a:rPr>
                        <a:t>Quer</a:t>
                      </a:r>
                      <a:r>
                        <a:rPr lang="en-GB" sz="1100" i="1" dirty="0" smtClean="0">
                          <a:solidFill>
                            <a:schemeClr val="tx1"/>
                          </a:solidFill>
                          <a:effectLst/>
                          <a:latin typeface="Franklin Gothic Book" panose="020B0503020102020204" pitchFamily="34" charset="0"/>
                        </a:rPr>
                        <a:t>, everis</a:t>
                      </a:r>
                    </a:p>
                    <a:p>
                      <a:pPr marL="342900" lvl="0" indent="-342900">
                        <a:lnSpc>
                          <a:spcPct val="107000"/>
                        </a:lnSpc>
                        <a:spcAft>
                          <a:spcPts val="0"/>
                        </a:spcAft>
                        <a:buFont typeface="Arial" panose="020B0604020202020204" pitchFamily="34" charset="0"/>
                        <a:buChar char="•"/>
                        <a:tabLst>
                          <a:tab pos="457200" algn="l"/>
                        </a:tabLst>
                      </a:pPr>
                      <a:r>
                        <a:rPr lang="en-GB" sz="1100" dirty="0" smtClean="0">
                          <a:solidFill>
                            <a:schemeClr val="tx1"/>
                          </a:solidFill>
                          <a:effectLst/>
                          <a:latin typeface="Franklin Gothic Book" panose="020B0503020102020204" pitchFamily="34" charset="0"/>
                        </a:rPr>
                        <a:t>Questions and answers</a:t>
                      </a:r>
                      <a:endParaRPr lang="en-GB" sz="1100" dirty="0">
                        <a:solidFill>
                          <a:schemeClr val="tx1"/>
                        </a:solidFill>
                        <a:effectLst/>
                        <a:latin typeface="Franklin Gothic Book" panose="020B0503020102020204" pitchFamily="34" charset="0"/>
                        <a:ea typeface="Calibri" panose="020F0502020204030204" pitchFamily="34" charset="0"/>
                        <a:cs typeface="Times New Roman" panose="02020603050405020304" pitchFamily="18" charset="0"/>
                      </a:endParaRPr>
                    </a:p>
                  </a:txBody>
                  <a:tcPr marL="29953" marR="59005" marT="15089" marB="15089"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spTree>
    <p:extLst>
      <p:ext uri="{BB962C8B-B14F-4D97-AF65-F5344CB8AC3E}">
        <p14:creationId xmlns:p14="http://schemas.microsoft.com/office/powerpoint/2010/main" val="2040221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22616026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4547" name="think-cell Slide" r:id="rId6" imgW="421" imgH="423" progId="TCLayout.ActiveDocument.1">
                  <p:embed/>
                </p:oleObj>
              </mc:Choice>
              <mc:Fallback>
                <p:oleObj name="think-cell Slide" r:id="rId6" imgW="421" imgH="4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spcAft>
                <a:spcPts val="600"/>
              </a:spcAft>
            </a:pPr>
            <a:endParaRPr lang="en-GB" sz="25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3" name="Date Placeholder 2"/>
          <p:cNvSpPr>
            <a:spLocks noGrp="1"/>
          </p:cNvSpPr>
          <p:nvPr>
            <p:ph type="dt" sz="half" idx="2"/>
          </p:nvPr>
        </p:nvSpPr>
        <p:spPr/>
        <p:txBody>
          <a:bodyPr/>
          <a:lstStyle/>
          <a:p>
            <a:fld id="{3252111E-9F10-41BC-87E6-98305E7CA1A6}" type="datetime3">
              <a:rPr lang="en-GB" smtClean="0"/>
              <a:t>7 July, 2020</a:t>
            </a:fld>
            <a:endParaRPr lang="en-GB" dirty="0"/>
          </a:p>
        </p:txBody>
      </p:sp>
      <p:sp>
        <p:nvSpPr>
          <p:cNvPr id="5" name="Slide Number Placeholder 4"/>
          <p:cNvSpPr>
            <a:spLocks noGrp="1"/>
          </p:cNvSpPr>
          <p:nvPr>
            <p:ph type="sldNum" sz="quarter" idx="4"/>
          </p:nvPr>
        </p:nvSpPr>
        <p:spPr/>
        <p:txBody>
          <a:bodyPr/>
          <a:lstStyle/>
          <a:p>
            <a:fld id="{71F9F866-B438-9445-8D9F-1F8FF6608833}" type="slidenum">
              <a:rPr lang="en-GB" smtClean="0"/>
              <a:pPr/>
              <a:t>8</a:t>
            </a:fld>
            <a:endParaRPr lang="en-GB" dirty="0"/>
          </a:p>
        </p:txBody>
      </p:sp>
      <p:sp>
        <p:nvSpPr>
          <p:cNvPr id="10" name="4 Título"/>
          <p:cNvSpPr>
            <a:spLocks noGrp="1"/>
          </p:cNvSpPr>
          <p:nvPr>
            <p:ph type="title"/>
          </p:nvPr>
        </p:nvSpPr>
        <p:spPr>
          <a:xfrm>
            <a:off x="574673" y="101405"/>
            <a:ext cx="6985001" cy="617733"/>
          </a:xfrm>
        </p:spPr>
        <p:txBody>
          <a:bodyPr>
            <a:normAutofit fontScale="90000"/>
          </a:bodyPr>
          <a:lstStyle/>
          <a:p>
            <a:r>
              <a:rPr lang="en-GB" dirty="0"/>
              <a:t>Policy and business advice for eProcurement reforms</a:t>
            </a:r>
            <a:endParaRPr lang="en-US" dirty="0"/>
          </a:p>
        </p:txBody>
      </p:sp>
      <p:sp>
        <p:nvSpPr>
          <p:cNvPr id="33" name="24 CuadroTexto"/>
          <p:cNvSpPr txBox="1"/>
          <p:nvPr/>
        </p:nvSpPr>
        <p:spPr>
          <a:xfrm>
            <a:off x="204136" y="908641"/>
            <a:ext cx="8832359" cy="584775"/>
          </a:xfrm>
          <a:prstGeom prst="rect">
            <a:avLst/>
          </a:prstGeom>
          <a:noFill/>
        </p:spPr>
        <p:txBody>
          <a:bodyPr wrap="square" rtlCol="0">
            <a:spAutoFit/>
          </a:bodyPr>
          <a:lstStyle/>
          <a:p>
            <a:r>
              <a:rPr lang="en-GB" sz="1600" dirty="0">
                <a:solidFill>
                  <a:srgbClr val="000000"/>
                </a:solidFill>
                <a:latin typeface="Franklin Gothic Book" panose="020B0503020102020204" pitchFamily="34" charset="0"/>
                <a:cs typeface="Arial" panose="020B0604020202020204" pitchFamily="34" charset="0"/>
              </a:rPr>
              <a:t>Public Procurement, is the one of the </a:t>
            </a:r>
            <a:r>
              <a:rPr lang="en-GB" sz="1600" b="1" dirty="0">
                <a:solidFill>
                  <a:srgbClr val="000000"/>
                </a:solidFill>
                <a:latin typeface="Franklin Gothic Book" panose="020B0503020102020204" pitchFamily="34" charset="0"/>
                <a:cs typeface="Arial" panose="020B0604020202020204" pitchFamily="34" charset="0"/>
              </a:rPr>
              <a:t>world’s largest market</a:t>
            </a:r>
            <a:r>
              <a:rPr lang="en-GB" sz="1600" dirty="0">
                <a:solidFill>
                  <a:srgbClr val="000000"/>
                </a:solidFill>
                <a:latin typeface="Franklin Gothic Book" panose="020B0503020102020204" pitchFamily="34" charset="0"/>
                <a:cs typeface="Arial" panose="020B0604020202020204" pitchFamily="34" charset="0"/>
              </a:rPr>
              <a:t>, providing it with great potential benefits but also clear barriers to brining in innovative reforms such as digital procurement.</a:t>
            </a:r>
          </a:p>
        </p:txBody>
      </p:sp>
      <p:grpSp>
        <p:nvGrpSpPr>
          <p:cNvPr id="34" name="Group 33"/>
          <p:cNvGrpSpPr/>
          <p:nvPr/>
        </p:nvGrpSpPr>
        <p:grpSpPr>
          <a:xfrm>
            <a:off x="638961" y="1823586"/>
            <a:ext cx="7722058" cy="3019681"/>
            <a:chOff x="847281" y="1989412"/>
            <a:chExt cx="7722058" cy="3019681"/>
          </a:xfrm>
        </p:grpSpPr>
        <p:grpSp>
          <p:nvGrpSpPr>
            <p:cNvPr id="35" name="Group 34"/>
            <p:cNvGrpSpPr/>
            <p:nvPr/>
          </p:nvGrpSpPr>
          <p:grpSpPr>
            <a:xfrm>
              <a:off x="847281" y="2011342"/>
              <a:ext cx="3086120" cy="648000"/>
              <a:chOff x="369773" y="2080028"/>
              <a:chExt cx="3086120" cy="648000"/>
            </a:xfrm>
          </p:grpSpPr>
          <p:sp>
            <p:nvSpPr>
              <p:cNvPr id="42" name="Rounded Rectangle 41"/>
              <p:cNvSpPr/>
              <p:nvPr/>
            </p:nvSpPr>
            <p:spPr>
              <a:xfrm>
                <a:off x="730196" y="2120057"/>
                <a:ext cx="2725697" cy="567942"/>
              </a:xfrm>
              <a:prstGeom prst="roundRect">
                <a:avLst/>
              </a:prstGeom>
              <a:solidFill>
                <a:srgbClr val="00539B"/>
              </a:solidFill>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US" sz="1400" b="1" dirty="0"/>
                  <a:t>Barriers to Public Procurement Reform</a:t>
                </a:r>
              </a:p>
            </p:txBody>
          </p:sp>
          <p:grpSp>
            <p:nvGrpSpPr>
              <p:cNvPr id="43" name="Group 42"/>
              <p:cNvGrpSpPr/>
              <p:nvPr/>
            </p:nvGrpSpPr>
            <p:grpSpPr>
              <a:xfrm>
                <a:off x="369773" y="2080028"/>
                <a:ext cx="648000" cy="648000"/>
                <a:chOff x="266326" y="2080028"/>
                <a:chExt cx="648000" cy="648000"/>
              </a:xfrm>
            </p:grpSpPr>
            <p:sp>
              <p:nvSpPr>
                <p:cNvPr id="44" name="Elipse 37"/>
                <p:cNvSpPr/>
                <p:nvPr/>
              </p:nvSpPr>
              <p:spPr>
                <a:xfrm>
                  <a:off x="266326" y="2080028"/>
                  <a:ext cx="648000" cy="648000"/>
                </a:xfrm>
                <a:prstGeom prst="ellipse">
                  <a:avLst/>
                </a:prstGeom>
                <a:solidFill>
                  <a:schemeClr val="bg1"/>
                </a:solidFill>
                <a:ln>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a:p>
              </p:txBody>
            </p:sp>
            <p:pic>
              <p:nvPicPr>
                <p:cNvPr id="45" name="Picture 10" descr="https://static.thenounproject.com/png/2936757-200.png"/>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9773" y="2179970"/>
                  <a:ext cx="468000" cy="46800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6" name="Group 35"/>
            <p:cNvGrpSpPr/>
            <p:nvPr/>
          </p:nvGrpSpPr>
          <p:grpSpPr>
            <a:xfrm>
              <a:off x="5362894" y="1989412"/>
              <a:ext cx="3086120" cy="648000"/>
              <a:chOff x="5094173" y="2080028"/>
              <a:chExt cx="3086120" cy="648000"/>
            </a:xfrm>
          </p:grpSpPr>
          <p:sp>
            <p:nvSpPr>
              <p:cNvPr id="39" name="Rounded Rectangle 38"/>
              <p:cNvSpPr/>
              <p:nvPr/>
            </p:nvSpPr>
            <p:spPr>
              <a:xfrm>
                <a:off x="5454596" y="2120057"/>
                <a:ext cx="2725697" cy="567942"/>
              </a:xfrm>
              <a:prstGeom prst="round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US" sz="1400" b="1" dirty="0"/>
                  <a:t>Benefits of Digital Transformation</a:t>
                </a:r>
              </a:p>
            </p:txBody>
          </p:sp>
          <p:sp>
            <p:nvSpPr>
              <p:cNvPr id="40" name="Elipse 37"/>
              <p:cNvSpPr/>
              <p:nvPr/>
            </p:nvSpPr>
            <p:spPr>
              <a:xfrm>
                <a:off x="5094173" y="2080028"/>
                <a:ext cx="648000" cy="648000"/>
              </a:xfrm>
              <a:prstGeom prst="ellipse">
                <a:avLst/>
              </a:prstGeom>
              <a:solidFill>
                <a:schemeClr val="bg1"/>
              </a:solidFill>
              <a:ln>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a:p>
            </p:txBody>
          </p:sp>
          <p:pic>
            <p:nvPicPr>
              <p:cNvPr id="41" name="Picture 13" descr="https://static.thenounproject.com/png/1456750-200.png"/>
              <p:cNvPicPr>
                <a:picLocks noChangeAspect="1" noChangeArrowheads="1"/>
              </p:cNvPicPr>
              <p:nvPr/>
            </p:nvPicPr>
            <p:blipFill>
              <a:blip r:embed="rId9"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84173" y="2170028"/>
                <a:ext cx="468000" cy="468000"/>
              </a:xfrm>
              <a:prstGeom prst="rect">
                <a:avLst/>
              </a:prstGeom>
              <a:noFill/>
              <a:extLst>
                <a:ext uri="{909E8E84-426E-40DD-AFC4-6F175D3DCCD1}">
                  <a14:hiddenFill xmlns:a14="http://schemas.microsoft.com/office/drawing/2010/main">
                    <a:solidFill>
                      <a:srgbClr val="FFFFFF"/>
                    </a:solidFill>
                  </a14:hiddenFill>
                </a:ext>
              </a:extLst>
            </p:spPr>
          </p:pic>
        </p:grpSp>
        <p:sp>
          <p:nvSpPr>
            <p:cNvPr id="37" name="TextBox 36"/>
            <p:cNvSpPr txBox="1"/>
            <p:nvPr/>
          </p:nvSpPr>
          <p:spPr>
            <a:xfrm>
              <a:off x="950728" y="2803109"/>
              <a:ext cx="3116445" cy="954107"/>
            </a:xfrm>
            <a:prstGeom prst="rect">
              <a:avLst/>
            </a:prstGeom>
            <a:noFill/>
          </p:spPr>
          <p:txBody>
            <a:bodyPr wrap="square" rtlCol="0">
              <a:spAutoFit/>
            </a:bodyPr>
            <a:lstStyle/>
            <a:p>
              <a:pPr marL="285750" indent="-285750">
                <a:buClr>
                  <a:srgbClr val="04042E"/>
                </a:buClr>
                <a:buFont typeface="Arial" panose="020B0604020202020204" pitchFamily="34" charset="0"/>
                <a:buChar char="•"/>
              </a:pPr>
              <a:r>
                <a:rPr lang="en-US" sz="1400" dirty="0">
                  <a:solidFill>
                    <a:schemeClr val="tx1">
                      <a:lumMod val="50000"/>
                    </a:schemeClr>
                  </a:solidFill>
                </a:rPr>
                <a:t>Government officials often see high transparency negatively</a:t>
              </a:r>
            </a:p>
            <a:p>
              <a:pPr marL="285750" indent="-285750">
                <a:buClr>
                  <a:srgbClr val="04042E"/>
                </a:buClr>
                <a:buFont typeface="Arial" panose="020B0604020202020204" pitchFamily="34" charset="0"/>
                <a:buChar char="•"/>
              </a:pPr>
              <a:r>
                <a:rPr lang="en-US" sz="1400" dirty="0">
                  <a:solidFill>
                    <a:schemeClr val="tx1">
                      <a:lumMod val="50000"/>
                    </a:schemeClr>
                  </a:solidFill>
                </a:rPr>
                <a:t>Inertia and vested interests block change</a:t>
              </a:r>
            </a:p>
          </p:txBody>
        </p:sp>
        <p:sp>
          <p:nvSpPr>
            <p:cNvPr id="38" name="TextBox 37"/>
            <p:cNvSpPr txBox="1"/>
            <p:nvPr/>
          </p:nvSpPr>
          <p:spPr>
            <a:xfrm>
              <a:off x="5452894" y="2762324"/>
              <a:ext cx="3116445" cy="2246769"/>
            </a:xfrm>
            <a:prstGeom prst="rect">
              <a:avLst/>
            </a:prstGeom>
            <a:noFill/>
          </p:spPr>
          <p:txBody>
            <a:bodyPr wrap="square" rtlCol="0">
              <a:spAutoFit/>
            </a:bodyPr>
            <a:lstStyle/>
            <a:p>
              <a:pPr marL="285750" indent="-285750">
                <a:buClr>
                  <a:srgbClr val="04042E"/>
                </a:buClr>
                <a:buFont typeface="Wingdings" panose="05000000000000000000" pitchFamily="2" charset="2"/>
                <a:buChar char="§"/>
              </a:pPr>
              <a:r>
                <a:rPr lang="en-US" sz="1400" dirty="0">
                  <a:solidFill>
                    <a:schemeClr val="tx1">
                      <a:lumMod val="50000"/>
                    </a:schemeClr>
                  </a:solidFill>
                </a:rPr>
                <a:t>Can help promote sustainable development goals of environmental protection, social impact, and economic development</a:t>
              </a:r>
            </a:p>
            <a:p>
              <a:pPr marL="285750" indent="-285750">
                <a:buClr>
                  <a:srgbClr val="04042E"/>
                </a:buClr>
                <a:buFont typeface="Wingdings" panose="05000000000000000000" pitchFamily="2" charset="2"/>
                <a:buChar char="§"/>
              </a:pPr>
              <a:r>
                <a:rPr lang="en-US" sz="1400" dirty="0">
                  <a:solidFill>
                    <a:schemeClr val="tx1">
                      <a:lumMod val="50000"/>
                    </a:schemeClr>
                  </a:solidFill>
                </a:rPr>
                <a:t>Supports greater transparency and decreases corruption</a:t>
              </a:r>
            </a:p>
            <a:p>
              <a:pPr marL="285750" indent="-285750">
                <a:buClr>
                  <a:srgbClr val="04042E"/>
                </a:buClr>
                <a:buFont typeface="Wingdings" panose="05000000000000000000" pitchFamily="2" charset="2"/>
                <a:buChar char="§"/>
              </a:pPr>
              <a:r>
                <a:rPr lang="en-US" sz="1400" dirty="0">
                  <a:solidFill>
                    <a:schemeClr val="tx1">
                      <a:lumMod val="50000"/>
                    </a:schemeClr>
                  </a:solidFill>
                </a:rPr>
                <a:t>Promotes more efficient systems and therefore reduces wasteful or redundant processes. </a:t>
              </a:r>
            </a:p>
          </p:txBody>
        </p:sp>
      </p:grpSp>
      <p:sp>
        <p:nvSpPr>
          <p:cNvPr id="46" name="24 CuadroTexto"/>
          <p:cNvSpPr txBox="1"/>
          <p:nvPr/>
        </p:nvSpPr>
        <p:spPr>
          <a:xfrm>
            <a:off x="204135" y="5446089"/>
            <a:ext cx="8832359" cy="1323439"/>
          </a:xfrm>
          <a:prstGeom prst="rect">
            <a:avLst/>
          </a:prstGeom>
          <a:noFill/>
        </p:spPr>
        <p:txBody>
          <a:bodyPr wrap="square" rtlCol="0">
            <a:spAutoFit/>
          </a:bodyPr>
          <a:lstStyle/>
          <a:p>
            <a:pPr marL="285750" indent="-285750">
              <a:buClr>
                <a:srgbClr val="04042E"/>
              </a:buClr>
              <a:buFont typeface="Wingdings" panose="05000000000000000000" pitchFamily="2" charset="2"/>
              <a:buChar char="§"/>
            </a:pPr>
            <a:r>
              <a:rPr lang="en-GB" sz="1600" dirty="0">
                <a:solidFill>
                  <a:srgbClr val="000000"/>
                </a:solidFill>
                <a:latin typeface="Franklin Gothic Book" panose="020B0503020102020204" pitchFamily="34" charset="0"/>
                <a:cs typeface="Arial" panose="020B0604020202020204" pitchFamily="34" charset="0"/>
              </a:rPr>
              <a:t>EBRD Legal Transition Programme and UNCITRAL identified </a:t>
            </a:r>
            <a:r>
              <a:rPr lang="en-GB" sz="1600" b="1" dirty="0">
                <a:solidFill>
                  <a:srgbClr val="000000"/>
                </a:solidFill>
                <a:latin typeface="Franklin Gothic Book" panose="020B0503020102020204" pitchFamily="34" charset="0"/>
                <a:cs typeface="Arial" panose="020B0604020202020204" pitchFamily="34" charset="0"/>
              </a:rPr>
              <a:t>best practices in e-procurement </a:t>
            </a:r>
            <a:r>
              <a:rPr lang="en-GB" sz="1600" dirty="0">
                <a:solidFill>
                  <a:srgbClr val="000000"/>
                </a:solidFill>
                <a:latin typeface="Franklin Gothic Book" panose="020B0503020102020204" pitchFamily="34" charset="0"/>
                <a:cs typeface="Arial" panose="020B0604020202020204" pitchFamily="34" charset="0"/>
              </a:rPr>
              <a:t>with the objective of </a:t>
            </a:r>
            <a:r>
              <a:rPr lang="en-GB" sz="1600" b="1" dirty="0">
                <a:solidFill>
                  <a:srgbClr val="000000"/>
                </a:solidFill>
                <a:latin typeface="Franklin Gothic Book" panose="020B0503020102020204" pitchFamily="34" charset="0"/>
                <a:cs typeface="Arial" panose="020B0604020202020204" pitchFamily="34" charset="0"/>
              </a:rPr>
              <a:t>standard setting</a:t>
            </a:r>
            <a:r>
              <a:rPr lang="en-GB" sz="1600" dirty="0">
                <a:solidFill>
                  <a:srgbClr val="000000"/>
                </a:solidFill>
                <a:latin typeface="Franklin Gothic Book" panose="020B0503020102020204" pitchFamily="34" charset="0"/>
                <a:cs typeface="Arial" panose="020B0604020202020204" pitchFamily="34" charset="0"/>
              </a:rPr>
              <a:t>. </a:t>
            </a:r>
          </a:p>
          <a:p>
            <a:pPr marL="285750" indent="-285750">
              <a:buClr>
                <a:srgbClr val="04042E"/>
              </a:buClr>
              <a:buFont typeface="Wingdings" panose="05000000000000000000" pitchFamily="2" charset="2"/>
              <a:buChar char="§"/>
            </a:pPr>
            <a:r>
              <a:rPr lang="en-GB" sz="1600" dirty="0">
                <a:solidFill>
                  <a:srgbClr val="000000"/>
                </a:solidFill>
                <a:latin typeface="Franklin Gothic Book" panose="020B0503020102020204" pitchFamily="34" charset="0"/>
                <a:cs typeface="Arial" panose="020B0604020202020204" pitchFamily="34" charset="0"/>
              </a:rPr>
              <a:t>Global procurement leaders like Chile, Brazil, Korea, Paraguay, Portugal, and Ukraine are already embracing </a:t>
            </a:r>
            <a:r>
              <a:rPr lang="en-GB" sz="1600" b="1" dirty="0">
                <a:solidFill>
                  <a:srgbClr val="000000"/>
                </a:solidFill>
                <a:latin typeface="Franklin Gothic Book" panose="020B0503020102020204" pitchFamily="34" charset="0"/>
                <a:cs typeface="Arial" panose="020B0604020202020204" pitchFamily="34" charset="0"/>
              </a:rPr>
              <a:t>highly transparent automatized digital procurement </a:t>
            </a:r>
            <a:r>
              <a:rPr lang="en-GB" sz="1600" dirty="0">
                <a:solidFill>
                  <a:srgbClr val="000000"/>
                </a:solidFill>
                <a:latin typeface="Franklin Gothic Book" panose="020B0503020102020204" pitchFamily="34" charset="0"/>
                <a:cs typeface="Arial" panose="020B0604020202020204" pitchFamily="34" charset="0"/>
              </a:rPr>
              <a:t>systems and </a:t>
            </a:r>
            <a:r>
              <a:rPr lang="en-GB" sz="1600" b="1" dirty="0">
                <a:solidFill>
                  <a:srgbClr val="000000"/>
                </a:solidFill>
                <a:latin typeface="Franklin Gothic Book" panose="020B0503020102020204" pitchFamily="34" charset="0"/>
                <a:cs typeface="Arial" panose="020B0604020202020204" pitchFamily="34" charset="0"/>
              </a:rPr>
              <a:t>open data policies</a:t>
            </a:r>
            <a:r>
              <a:rPr lang="en-GB" sz="1600" dirty="0">
                <a:solidFill>
                  <a:srgbClr val="000000"/>
                </a:solidFill>
                <a:latin typeface="Franklin Gothic Book" panose="020B0503020102020204" pitchFamily="34" charset="0"/>
                <a:cs typeface="Arial" panose="020B0604020202020204" pitchFamily="34" charset="0"/>
              </a:rPr>
              <a:t>.</a:t>
            </a:r>
          </a:p>
          <a:p>
            <a:pPr marL="285750" indent="-285750">
              <a:buFont typeface="Arial" panose="020B0604020202020204" pitchFamily="34" charset="0"/>
              <a:buChar char="•"/>
            </a:pPr>
            <a:endParaRPr lang="en-GB" sz="1600" dirty="0">
              <a:solidFill>
                <a:srgbClr val="000000"/>
              </a:solidFill>
              <a:latin typeface="Franklin Gothic Book" panose="020B0503020102020204" pitchFamily="34" charset="0"/>
              <a:cs typeface="Arial" panose="020B0604020202020204" pitchFamily="34" charset="0"/>
            </a:endParaRPr>
          </a:p>
        </p:txBody>
      </p:sp>
      <p:sp>
        <p:nvSpPr>
          <p:cNvPr id="47" name="24 CuadroTexto"/>
          <p:cNvSpPr txBox="1"/>
          <p:nvPr/>
        </p:nvSpPr>
        <p:spPr>
          <a:xfrm>
            <a:off x="311640" y="5009935"/>
            <a:ext cx="8832359" cy="338554"/>
          </a:xfrm>
          <a:prstGeom prst="rect">
            <a:avLst/>
          </a:prstGeom>
          <a:noFill/>
        </p:spPr>
        <p:txBody>
          <a:bodyPr wrap="square" rtlCol="0">
            <a:spAutoFit/>
          </a:bodyPr>
          <a:lstStyle/>
          <a:p>
            <a:pPr algn="ctr"/>
            <a:r>
              <a:rPr lang="en-GB" sz="1600" b="1" dirty="0">
                <a:solidFill>
                  <a:srgbClr val="04042E"/>
                </a:solidFill>
                <a:latin typeface="Franklin Gothic Book" panose="020B0503020102020204" pitchFamily="34" charset="0"/>
                <a:cs typeface="Arial" panose="020B0604020202020204" pitchFamily="34" charset="0"/>
              </a:rPr>
              <a:t>Advances in Digital Procurement </a:t>
            </a:r>
          </a:p>
        </p:txBody>
      </p:sp>
    </p:spTree>
    <p:extLst>
      <p:ext uri="{BB962C8B-B14F-4D97-AF65-F5344CB8AC3E}">
        <p14:creationId xmlns:p14="http://schemas.microsoft.com/office/powerpoint/2010/main" val="37048089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7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2158"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7" name="Rectángulo 6"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endParaRPr lang="en-GB" sz="2800" dirty="0" smtClean="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35" name="4 Título"/>
          <p:cNvSpPr>
            <a:spLocks noGrp="1"/>
          </p:cNvSpPr>
          <p:nvPr>
            <p:ph type="title"/>
          </p:nvPr>
        </p:nvSpPr>
        <p:spPr/>
        <p:txBody>
          <a:bodyPr>
            <a:noAutofit/>
          </a:bodyPr>
          <a:lstStyle/>
          <a:p>
            <a:r>
              <a:rPr lang="en-GB" dirty="0" smtClean="0"/>
              <a:t>Closing remarks</a:t>
            </a:r>
            <a:endParaRPr lang="en-GB" sz="2000" dirty="0">
              <a:solidFill>
                <a:schemeClr val="accent2"/>
              </a:solidFill>
            </a:endParaRPr>
          </a:p>
        </p:txBody>
      </p:sp>
      <p:sp>
        <p:nvSpPr>
          <p:cNvPr id="6" name="5 Marcador de número de diapositiva"/>
          <p:cNvSpPr>
            <a:spLocks noGrp="1"/>
          </p:cNvSpPr>
          <p:nvPr>
            <p:ph type="sldNum" sz="quarter" idx="4"/>
          </p:nvPr>
        </p:nvSpPr>
        <p:spPr/>
        <p:txBody>
          <a:bodyPr/>
          <a:lstStyle/>
          <a:p>
            <a:fld id="{71F9F866-B438-9445-8D9F-1F8FF6608833}" type="slidenum">
              <a:rPr lang="en-GB" smtClean="0">
                <a:solidFill>
                  <a:srgbClr val="00539B"/>
                </a:solidFill>
              </a:rPr>
              <a:pPr/>
              <a:t>80</a:t>
            </a:fld>
            <a:endParaRPr lang="en-GB" dirty="0">
              <a:solidFill>
                <a:srgbClr val="00539B"/>
              </a:solidFill>
            </a:endParaRPr>
          </a:p>
        </p:txBody>
      </p:sp>
      <p:sp>
        <p:nvSpPr>
          <p:cNvPr id="16" name="4 Título"/>
          <p:cNvSpPr txBox="1">
            <a:spLocks/>
          </p:cNvSpPr>
          <p:nvPr/>
        </p:nvSpPr>
        <p:spPr>
          <a:xfrm>
            <a:off x="619125" y="260648"/>
            <a:ext cx="6391275" cy="635000"/>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endParaRPr lang="en-GB" sz="2000" dirty="0">
              <a:solidFill>
                <a:srgbClr val="00AE9E"/>
              </a:solidFill>
            </a:endParaRPr>
          </a:p>
        </p:txBody>
      </p:sp>
      <p:sp>
        <p:nvSpPr>
          <p:cNvPr id="10" name="TextBox 9"/>
          <p:cNvSpPr txBox="1"/>
          <p:nvPr/>
        </p:nvSpPr>
        <p:spPr>
          <a:xfrm>
            <a:off x="574672" y="617538"/>
            <a:ext cx="7705727" cy="369332"/>
          </a:xfrm>
          <a:prstGeom prst="rect">
            <a:avLst/>
          </a:prstGeom>
          <a:noFill/>
        </p:spPr>
        <p:txBody>
          <a:bodyPr wrap="square" lIns="0" rIns="0" rtlCol="0">
            <a:spAutoFit/>
          </a:bodyPr>
          <a:lstStyle/>
          <a:p>
            <a:r>
              <a:rPr lang="en-GB" sz="1800" dirty="0" smtClean="0">
                <a:solidFill>
                  <a:srgbClr val="58595B"/>
                </a:solidFill>
                <a:latin typeface="Bodoni MT" panose="02070603080606020203" pitchFamily="18" charset="0"/>
              </a:rPr>
              <a:t>Next steps</a:t>
            </a:r>
          </a:p>
        </p:txBody>
      </p:sp>
      <p:grpSp>
        <p:nvGrpSpPr>
          <p:cNvPr id="4" name="Group 3"/>
          <p:cNvGrpSpPr/>
          <p:nvPr/>
        </p:nvGrpSpPr>
        <p:grpSpPr>
          <a:xfrm>
            <a:off x="972303" y="1465782"/>
            <a:ext cx="6467523" cy="646331"/>
            <a:chOff x="972303" y="1465782"/>
            <a:chExt cx="6467523" cy="646331"/>
          </a:xfrm>
        </p:grpSpPr>
        <p:sp>
          <p:nvSpPr>
            <p:cNvPr id="12" name="Rectangle 11"/>
            <p:cNvSpPr/>
            <p:nvPr/>
          </p:nvSpPr>
          <p:spPr>
            <a:xfrm>
              <a:off x="1673472" y="1465782"/>
              <a:ext cx="5766354" cy="646331"/>
            </a:xfrm>
            <a:prstGeom prst="rect">
              <a:avLst/>
            </a:prstGeom>
          </p:spPr>
          <p:txBody>
            <a:bodyPr wrap="square">
              <a:spAutoFit/>
            </a:bodyPr>
            <a:lstStyle/>
            <a:p>
              <a:pPr marL="357188" lvl="5">
                <a:buClr>
                  <a:schemeClr val="lt1"/>
                </a:buClr>
                <a:buSzPts val="1200"/>
              </a:pPr>
              <a:r>
                <a:rPr lang="en-GB" sz="1800" dirty="0" smtClean="0">
                  <a:solidFill>
                    <a:srgbClr val="04042E"/>
                  </a:solidFill>
                  <a:latin typeface="Franklin Gothic Book" panose="020B0503020102020204" pitchFamily="34" charset="0"/>
                  <a:ea typeface="Arial"/>
                  <a:cs typeface="Arial"/>
                  <a:sym typeface="Arial"/>
                </a:rPr>
                <a:t>EBRD project to provide further project documentation as needed</a:t>
              </a:r>
              <a:endParaRPr lang="en-GB" sz="1800" dirty="0">
                <a:solidFill>
                  <a:srgbClr val="04042E"/>
                </a:solidFill>
                <a:latin typeface="Franklin Gothic Book" panose="020B0503020102020204" pitchFamily="34" charset="0"/>
              </a:endParaRPr>
            </a:p>
          </p:txBody>
        </p:sp>
        <p:sp>
          <p:nvSpPr>
            <p:cNvPr id="13" name="Rectangle 12"/>
            <p:cNvSpPr/>
            <p:nvPr/>
          </p:nvSpPr>
          <p:spPr>
            <a:xfrm>
              <a:off x="972303" y="1509547"/>
              <a:ext cx="643467" cy="5588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sz="2800" b="1" dirty="0" smtClean="0">
                  <a:solidFill>
                    <a:srgbClr val="00AE9E"/>
                  </a:solidFill>
                  <a:latin typeface="Franklin Gothic Book" panose="020B0503020102020204" pitchFamily="34" charset="0"/>
                </a:rPr>
                <a:t>1/</a:t>
              </a:r>
            </a:p>
          </p:txBody>
        </p:sp>
      </p:grpSp>
      <p:grpSp>
        <p:nvGrpSpPr>
          <p:cNvPr id="3" name="Group 2"/>
          <p:cNvGrpSpPr/>
          <p:nvPr/>
        </p:nvGrpSpPr>
        <p:grpSpPr>
          <a:xfrm>
            <a:off x="972302" y="2654616"/>
            <a:ext cx="6587372" cy="646331"/>
            <a:chOff x="972302" y="2838269"/>
            <a:chExt cx="6587372" cy="646331"/>
          </a:xfrm>
        </p:grpSpPr>
        <p:sp>
          <p:nvSpPr>
            <p:cNvPr id="15" name="Rectangle 14"/>
            <p:cNvSpPr/>
            <p:nvPr/>
          </p:nvSpPr>
          <p:spPr>
            <a:xfrm>
              <a:off x="1673472" y="2838269"/>
              <a:ext cx="5886202" cy="646331"/>
            </a:xfrm>
            <a:prstGeom prst="rect">
              <a:avLst/>
            </a:prstGeom>
          </p:spPr>
          <p:txBody>
            <a:bodyPr wrap="square">
              <a:spAutoFit/>
            </a:bodyPr>
            <a:lstStyle/>
            <a:p>
              <a:pPr marL="357188" lvl="5">
                <a:buClr>
                  <a:schemeClr val="lt1"/>
                </a:buClr>
                <a:buSzPts val="1200"/>
              </a:pPr>
              <a:r>
                <a:rPr lang="en-GB" sz="1800" dirty="0" smtClean="0">
                  <a:solidFill>
                    <a:srgbClr val="04042E"/>
                  </a:solidFill>
                  <a:latin typeface="Franklin Gothic Book" panose="020B0503020102020204" pitchFamily="34" charset="0"/>
                  <a:ea typeface="Arial"/>
                  <a:cs typeface="Arial"/>
                  <a:sym typeface="Arial"/>
                </a:rPr>
                <a:t>EU Delegation to review MTender system and associated documentation</a:t>
              </a:r>
              <a:endParaRPr lang="en-GB" sz="1800" dirty="0">
                <a:solidFill>
                  <a:srgbClr val="04042E"/>
                </a:solidFill>
                <a:latin typeface="Franklin Gothic Book" panose="020B0503020102020204" pitchFamily="34" charset="0"/>
              </a:endParaRPr>
            </a:p>
          </p:txBody>
        </p:sp>
        <p:sp>
          <p:nvSpPr>
            <p:cNvPr id="17" name="Rectangle 16"/>
            <p:cNvSpPr/>
            <p:nvPr/>
          </p:nvSpPr>
          <p:spPr>
            <a:xfrm>
              <a:off x="972302" y="2882034"/>
              <a:ext cx="643467" cy="5588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sz="2800" b="1" dirty="0" smtClean="0">
                  <a:solidFill>
                    <a:srgbClr val="00AE9E"/>
                  </a:solidFill>
                  <a:latin typeface="Franklin Gothic Book" panose="020B0503020102020204" pitchFamily="34" charset="0"/>
                </a:rPr>
                <a:t>2/</a:t>
              </a:r>
            </a:p>
          </p:txBody>
        </p:sp>
      </p:grpSp>
      <p:grpSp>
        <p:nvGrpSpPr>
          <p:cNvPr id="5" name="Group 4"/>
          <p:cNvGrpSpPr/>
          <p:nvPr/>
        </p:nvGrpSpPr>
        <p:grpSpPr>
          <a:xfrm>
            <a:off x="972303" y="3843450"/>
            <a:ext cx="7308096" cy="646331"/>
            <a:chOff x="972303" y="3843450"/>
            <a:chExt cx="7308096" cy="646331"/>
          </a:xfrm>
        </p:grpSpPr>
        <p:sp>
          <p:nvSpPr>
            <p:cNvPr id="19" name="Rectangle 18"/>
            <p:cNvSpPr/>
            <p:nvPr/>
          </p:nvSpPr>
          <p:spPr>
            <a:xfrm>
              <a:off x="1673472" y="3843450"/>
              <a:ext cx="6606927" cy="646331"/>
            </a:xfrm>
            <a:prstGeom prst="rect">
              <a:avLst/>
            </a:prstGeom>
          </p:spPr>
          <p:txBody>
            <a:bodyPr wrap="square">
              <a:spAutoFit/>
            </a:bodyPr>
            <a:lstStyle/>
            <a:p>
              <a:pPr marL="357188" lvl="5">
                <a:buClr>
                  <a:schemeClr val="lt1"/>
                </a:buClr>
                <a:buSzPts val="1200"/>
              </a:pPr>
              <a:r>
                <a:rPr lang="en-GB" sz="1800" dirty="0" smtClean="0">
                  <a:solidFill>
                    <a:srgbClr val="04042E"/>
                  </a:solidFill>
                  <a:latin typeface="Franklin Gothic Book" panose="020B0503020102020204" pitchFamily="34" charset="0"/>
                  <a:ea typeface="Arial"/>
                  <a:cs typeface="Arial"/>
                  <a:sym typeface="Arial"/>
                </a:rPr>
                <a:t>EBRD project team to assist the EU Delegation team in adopting MTender</a:t>
              </a:r>
              <a:endParaRPr lang="en-GB" sz="1800" dirty="0">
                <a:solidFill>
                  <a:srgbClr val="04042E"/>
                </a:solidFill>
                <a:latin typeface="Franklin Gothic Book" panose="020B0503020102020204" pitchFamily="34" charset="0"/>
              </a:endParaRPr>
            </a:p>
          </p:txBody>
        </p:sp>
        <p:sp>
          <p:nvSpPr>
            <p:cNvPr id="20" name="Rectangle 19"/>
            <p:cNvSpPr/>
            <p:nvPr/>
          </p:nvSpPr>
          <p:spPr>
            <a:xfrm>
              <a:off x="972303" y="3887215"/>
              <a:ext cx="643467" cy="5588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sz="2800" b="1" dirty="0" smtClean="0">
                  <a:solidFill>
                    <a:srgbClr val="00AE9E"/>
                  </a:solidFill>
                  <a:latin typeface="Franklin Gothic Book" panose="020B0503020102020204" pitchFamily="34" charset="0"/>
                </a:rPr>
                <a:t>3/</a:t>
              </a:r>
            </a:p>
          </p:txBody>
        </p:sp>
      </p:grpSp>
      <p:sp>
        <p:nvSpPr>
          <p:cNvPr id="2" name="Date Placeholder 1"/>
          <p:cNvSpPr>
            <a:spLocks noGrp="1"/>
          </p:cNvSpPr>
          <p:nvPr>
            <p:ph type="dt" sz="half" idx="2"/>
          </p:nvPr>
        </p:nvSpPr>
        <p:spPr/>
        <p:txBody>
          <a:bodyPr/>
          <a:lstStyle/>
          <a:p>
            <a:fld id="{A921BC52-86CC-48ED-979B-19462FFD6D49}" type="datetime3">
              <a:rPr lang="en-GB" smtClean="0">
                <a:solidFill>
                  <a:srgbClr val="00539B"/>
                </a:solidFill>
              </a:rPr>
              <a:t>7 July, 2020</a:t>
            </a:fld>
            <a:endParaRPr lang="en-GB" dirty="0">
              <a:solidFill>
                <a:srgbClr val="00539B"/>
              </a:solidFill>
            </a:endParaRPr>
          </a:p>
        </p:txBody>
      </p:sp>
    </p:spTree>
    <p:extLst>
      <p:ext uri="{BB962C8B-B14F-4D97-AF65-F5344CB8AC3E}">
        <p14:creationId xmlns:p14="http://schemas.microsoft.com/office/powerpoint/2010/main" val="157596270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7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3182"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7" name="Rectángulo 6"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endParaRPr lang="en-GB" sz="2800" dirty="0" smtClean="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35" name="4 Título"/>
          <p:cNvSpPr>
            <a:spLocks noGrp="1"/>
          </p:cNvSpPr>
          <p:nvPr>
            <p:ph type="title"/>
          </p:nvPr>
        </p:nvSpPr>
        <p:spPr/>
        <p:txBody>
          <a:bodyPr>
            <a:noAutofit/>
          </a:bodyPr>
          <a:lstStyle/>
          <a:p>
            <a:r>
              <a:rPr lang="en-GB" dirty="0" smtClean="0"/>
              <a:t>Closing remarks</a:t>
            </a:r>
            <a:endParaRPr lang="en-GB" sz="2000" dirty="0">
              <a:solidFill>
                <a:schemeClr val="accent2"/>
              </a:solidFill>
            </a:endParaRPr>
          </a:p>
        </p:txBody>
      </p:sp>
      <p:sp>
        <p:nvSpPr>
          <p:cNvPr id="6" name="5 Marcador de número de diapositiva"/>
          <p:cNvSpPr>
            <a:spLocks noGrp="1"/>
          </p:cNvSpPr>
          <p:nvPr>
            <p:ph type="sldNum" sz="quarter" idx="4"/>
          </p:nvPr>
        </p:nvSpPr>
        <p:spPr/>
        <p:txBody>
          <a:bodyPr/>
          <a:lstStyle/>
          <a:p>
            <a:fld id="{71F9F866-B438-9445-8D9F-1F8FF6608833}" type="slidenum">
              <a:rPr lang="en-GB" smtClean="0">
                <a:solidFill>
                  <a:srgbClr val="00539B"/>
                </a:solidFill>
              </a:rPr>
              <a:pPr/>
              <a:t>81</a:t>
            </a:fld>
            <a:endParaRPr lang="en-GB" dirty="0">
              <a:solidFill>
                <a:srgbClr val="00539B"/>
              </a:solidFill>
            </a:endParaRPr>
          </a:p>
        </p:txBody>
      </p:sp>
      <p:sp>
        <p:nvSpPr>
          <p:cNvPr id="16" name="4 Título"/>
          <p:cNvSpPr txBox="1">
            <a:spLocks/>
          </p:cNvSpPr>
          <p:nvPr/>
        </p:nvSpPr>
        <p:spPr>
          <a:xfrm>
            <a:off x="619125" y="260648"/>
            <a:ext cx="6391275" cy="635000"/>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endParaRPr lang="en-GB" sz="2000" dirty="0">
              <a:solidFill>
                <a:srgbClr val="00AE9E"/>
              </a:solidFill>
            </a:endParaRPr>
          </a:p>
        </p:txBody>
      </p:sp>
      <p:sp>
        <p:nvSpPr>
          <p:cNvPr id="2" name="Rectangle 1"/>
          <p:cNvSpPr/>
          <p:nvPr/>
        </p:nvSpPr>
        <p:spPr>
          <a:xfrm>
            <a:off x="1210733" y="2696634"/>
            <a:ext cx="6722533" cy="205316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GB" sz="4000" dirty="0" smtClean="0">
                <a:solidFill>
                  <a:srgbClr val="00539B"/>
                </a:solidFill>
                <a:latin typeface="Franklin Gothic Book" panose="020B0503020102020204" pitchFamily="34" charset="0"/>
              </a:rPr>
              <a:t>Any other questions or doubts?</a:t>
            </a:r>
          </a:p>
        </p:txBody>
      </p:sp>
      <p:sp>
        <p:nvSpPr>
          <p:cNvPr id="3" name="Date Placeholder 2"/>
          <p:cNvSpPr>
            <a:spLocks noGrp="1"/>
          </p:cNvSpPr>
          <p:nvPr>
            <p:ph type="dt" sz="half" idx="2"/>
          </p:nvPr>
        </p:nvSpPr>
        <p:spPr/>
        <p:txBody>
          <a:bodyPr/>
          <a:lstStyle/>
          <a:p>
            <a:fld id="{7F9729DC-9385-49DE-A017-162A03887EFA}" type="datetime3">
              <a:rPr lang="en-GB" smtClean="0">
                <a:solidFill>
                  <a:srgbClr val="00539B"/>
                </a:solidFill>
              </a:rPr>
              <a:t>7 July, 2020</a:t>
            </a:fld>
            <a:endParaRPr lang="en-GB" dirty="0">
              <a:solidFill>
                <a:srgbClr val="00539B"/>
              </a:solidFill>
            </a:endParaRPr>
          </a:p>
        </p:txBody>
      </p:sp>
    </p:spTree>
    <p:extLst>
      <p:ext uri="{BB962C8B-B14F-4D97-AF65-F5344CB8AC3E}">
        <p14:creationId xmlns:p14="http://schemas.microsoft.com/office/powerpoint/2010/main" val="147032334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to 4"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4206"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ángulo 3"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endParaRPr lang="en-GB" sz="2800" dirty="0" smtClean="0">
              <a:solidFill>
                <a:srgbClr val="FFFFFF"/>
              </a:solidFill>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1 Título"/>
          <p:cNvSpPr>
            <a:spLocks noGrp="1"/>
          </p:cNvSpPr>
          <p:nvPr>
            <p:ph type="title"/>
          </p:nvPr>
        </p:nvSpPr>
        <p:spPr/>
        <p:txBody>
          <a:bodyPr/>
          <a:lstStyle/>
          <a:p>
            <a:r>
              <a:rPr lang="en-GB" dirty="0" smtClean="0"/>
              <a:t>Contact </a:t>
            </a:r>
            <a:r>
              <a:rPr lang="en-GB" dirty="0"/>
              <a:t>D</a:t>
            </a:r>
            <a:r>
              <a:rPr lang="en-GB" dirty="0" smtClean="0"/>
              <a:t>etails</a:t>
            </a:r>
            <a:endParaRPr lang="en-GB" dirty="0"/>
          </a:p>
        </p:txBody>
      </p:sp>
      <p:sp>
        <p:nvSpPr>
          <p:cNvPr id="8" name="Text Box 1"/>
          <p:cNvSpPr txBox="1">
            <a:spLocks noChangeArrowheads="1"/>
          </p:cNvSpPr>
          <p:nvPr/>
        </p:nvSpPr>
        <p:spPr bwMode="auto">
          <a:xfrm>
            <a:off x="966788" y="1546225"/>
            <a:ext cx="4758763" cy="5960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569913" algn="l"/>
                <a:tab pos="1484313" algn="l"/>
                <a:tab pos="2398713" algn="l"/>
                <a:tab pos="3313113" algn="l"/>
                <a:tab pos="4227513" algn="l"/>
                <a:tab pos="5141913" algn="l"/>
                <a:tab pos="6056313" algn="l"/>
                <a:tab pos="6970713" algn="l"/>
                <a:tab pos="7885113" algn="l"/>
                <a:tab pos="8799513" algn="l"/>
                <a:tab pos="9713913" algn="l"/>
              </a:tabLst>
              <a:defRPr sz="800">
                <a:solidFill>
                  <a:srgbClr val="FFFFFF"/>
                </a:solidFill>
                <a:latin typeface="Arial" charset="0"/>
                <a:cs typeface="Arial" charset="0"/>
              </a:defRPr>
            </a:lvl1pPr>
            <a:lvl2pPr>
              <a:tabLst>
                <a:tab pos="0" algn="l"/>
                <a:tab pos="569913" algn="l"/>
                <a:tab pos="1484313" algn="l"/>
                <a:tab pos="2398713" algn="l"/>
                <a:tab pos="3313113" algn="l"/>
                <a:tab pos="4227513" algn="l"/>
                <a:tab pos="5141913" algn="l"/>
                <a:tab pos="6056313" algn="l"/>
                <a:tab pos="6970713" algn="l"/>
                <a:tab pos="7885113" algn="l"/>
                <a:tab pos="8799513" algn="l"/>
                <a:tab pos="9713913" algn="l"/>
              </a:tabLst>
              <a:defRPr sz="800">
                <a:solidFill>
                  <a:srgbClr val="FFFFFF"/>
                </a:solidFill>
                <a:latin typeface="Arial" charset="0"/>
                <a:cs typeface="Arial" charset="0"/>
              </a:defRPr>
            </a:lvl2pPr>
            <a:lvl3pPr>
              <a:tabLst>
                <a:tab pos="0" algn="l"/>
                <a:tab pos="569913" algn="l"/>
                <a:tab pos="1484313" algn="l"/>
                <a:tab pos="2398713" algn="l"/>
                <a:tab pos="3313113" algn="l"/>
                <a:tab pos="4227513" algn="l"/>
                <a:tab pos="5141913" algn="l"/>
                <a:tab pos="6056313" algn="l"/>
                <a:tab pos="6970713" algn="l"/>
                <a:tab pos="7885113" algn="l"/>
                <a:tab pos="8799513" algn="l"/>
                <a:tab pos="9713913" algn="l"/>
              </a:tabLst>
              <a:defRPr sz="800">
                <a:solidFill>
                  <a:srgbClr val="FFFFFF"/>
                </a:solidFill>
                <a:latin typeface="Arial" charset="0"/>
                <a:cs typeface="Arial" charset="0"/>
              </a:defRPr>
            </a:lvl3pPr>
            <a:lvl4pPr>
              <a:tabLst>
                <a:tab pos="0" algn="l"/>
                <a:tab pos="569913" algn="l"/>
                <a:tab pos="1484313" algn="l"/>
                <a:tab pos="2398713" algn="l"/>
                <a:tab pos="3313113" algn="l"/>
                <a:tab pos="4227513" algn="l"/>
                <a:tab pos="5141913" algn="l"/>
                <a:tab pos="6056313" algn="l"/>
                <a:tab pos="6970713" algn="l"/>
                <a:tab pos="7885113" algn="l"/>
                <a:tab pos="8799513" algn="l"/>
                <a:tab pos="9713913" algn="l"/>
              </a:tabLst>
              <a:defRPr sz="800">
                <a:solidFill>
                  <a:srgbClr val="FFFFFF"/>
                </a:solidFill>
                <a:latin typeface="Arial" charset="0"/>
                <a:cs typeface="Arial" charset="0"/>
              </a:defRPr>
            </a:lvl4pPr>
            <a:lvl5pPr>
              <a:tabLst>
                <a:tab pos="0" algn="l"/>
                <a:tab pos="569913" algn="l"/>
                <a:tab pos="1484313" algn="l"/>
                <a:tab pos="2398713" algn="l"/>
                <a:tab pos="3313113" algn="l"/>
                <a:tab pos="4227513" algn="l"/>
                <a:tab pos="5141913" algn="l"/>
                <a:tab pos="6056313" algn="l"/>
                <a:tab pos="6970713" algn="l"/>
                <a:tab pos="7885113" algn="l"/>
                <a:tab pos="8799513" algn="l"/>
                <a:tab pos="9713913" algn="l"/>
              </a:tabLst>
              <a:defRPr sz="800">
                <a:solidFill>
                  <a:srgbClr val="FFFFFF"/>
                </a:solidFill>
                <a:latin typeface="Arial" charset="0"/>
                <a:cs typeface="Arial" charset="0"/>
              </a:defRPr>
            </a:lvl5pPr>
            <a:lvl6pPr marL="2514600" indent="-228600" defTabSz="449263" fontAlgn="base">
              <a:spcBef>
                <a:spcPct val="0"/>
              </a:spcBef>
              <a:spcAft>
                <a:spcPts val="500"/>
              </a:spcAft>
              <a:buClr>
                <a:srgbClr val="000000"/>
              </a:buClr>
              <a:buSzPct val="100000"/>
              <a:buFont typeface="Times New Roman" pitchFamily="16" charset="0"/>
              <a:tabLst>
                <a:tab pos="0" algn="l"/>
                <a:tab pos="569913" algn="l"/>
                <a:tab pos="1484313" algn="l"/>
                <a:tab pos="2398713" algn="l"/>
                <a:tab pos="3313113" algn="l"/>
                <a:tab pos="4227513" algn="l"/>
                <a:tab pos="5141913" algn="l"/>
                <a:tab pos="6056313" algn="l"/>
                <a:tab pos="6970713" algn="l"/>
                <a:tab pos="7885113" algn="l"/>
                <a:tab pos="8799513" algn="l"/>
                <a:tab pos="9713913" algn="l"/>
              </a:tabLst>
              <a:defRPr sz="800">
                <a:solidFill>
                  <a:srgbClr val="FFFFFF"/>
                </a:solidFill>
                <a:latin typeface="Arial" charset="0"/>
                <a:cs typeface="Arial" charset="0"/>
              </a:defRPr>
            </a:lvl6pPr>
            <a:lvl7pPr marL="2971800" indent="-228600" defTabSz="449263" fontAlgn="base">
              <a:spcBef>
                <a:spcPct val="0"/>
              </a:spcBef>
              <a:spcAft>
                <a:spcPts val="500"/>
              </a:spcAft>
              <a:buClr>
                <a:srgbClr val="000000"/>
              </a:buClr>
              <a:buSzPct val="100000"/>
              <a:buFont typeface="Times New Roman" pitchFamily="16" charset="0"/>
              <a:tabLst>
                <a:tab pos="0" algn="l"/>
                <a:tab pos="569913" algn="l"/>
                <a:tab pos="1484313" algn="l"/>
                <a:tab pos="2398713" algn="l"/>
                <a:tab pos="3313113" algn="l"/>
                <a:tab pos="4227513" algn="l"/>
                <a:tab pos="5141913" algn="l"/>
                <a:tab pos="6056313" algn="l"/>
                <a:tab pos="6970713" algn="l"/>
                <a:tab pos="7885113" algn="l"/>
                <a:tab pos="8799513" algn="l"/>
                <a:tab pos="9713913" algn="l"/>
              </a:tabLst>
              <a:defRPr sz="800">
                <a:solidFill>
                  <a:srgbClr val="FFFFFF"/>
                </a:solidFill>
                <a:latin typeface="Arial" charset="0"/>
                <a:cs typeface="Arial" charset="0"/>
              </a:defRPr>
            </a:lvl7pPr>
            <a:lvl8pPr marL="3429000" indent="-228600" defTabSz="449263" fontAlgn="base">
              <a:spcBef>
                <a:spcPct val="0"/>
              </a:spcBef>
              <a:spcAft>
                <a:spcPts val="500"/>
              </a:spcAft>
              <a:buClr>
                <a:srgbClr val="000000"/>
              </a:buClr>
              <a:buSzPct val="100000"/>
              <a:buFont typeface="Times New Roman" pitchFamily="16" charset="0"/>
              <a:tabLst>
                <a:tab pos="0" algn="l"/>
                <a:tab pos="569913" algn="l"/>
                <a:tab pos="1484313" algn="l"/>
                <a:tab pos="2398713" algn="l"/>
                <a:tab pos="3313113" algn="l"/>
                <a:tab pos="4227513" algn="l"/>
                <a:tab pos="5141913" algn="l"/>
                <a:tab pos="6056313" algn="l"/>
                <a:tab pos="6970713" algn="l"/>
                <a:tab pos="7885113" algn="l"/>
                <a:tab pos="8799513" algn="l"/>
                <a:tab pos="9713913" algn="l"/>
              </a:tabLst>
              <a:defRPr sz="800">
                <a:solidFill>
                  <a:srgbClr val="FFFFFF"/>
                </a:solidFill>
                <a:latin typeface="Arial" charset="0"/>
                <a:cs typeface="Arial" charset="0"/>
              </a:defRPr>
            </a:lvl8pPr>
            <a:lvl9pPr marL="3886200" indent="-228600" defTabSz="449263" fontAlgn="base">
              <a:spcBef>
                <a:spcPct val="0"/>
              </a:spcBef>
              <a:spcAft>
                <a:spcPts val="500"/>
              </a:spcAft>
              <a:buClr>
                <a:srgbClr val="000000"/>
              </a:buClr>
              <a:buSzPct val="100000"/>
              <a:buFont typeface="Times New Roman" pitchFamily="16" charset="0"/>
              <a:tabLst>
                <a:tab pos="0" algn="l"/>
                <a:tab pos="569913" algn="l"/>
                <a:tab pos="1484313" algn="l"/>
                <a:tab pos="2398713" algn="l"/>
                <a:tab pos="3313113" algn="l"/>
                <a:tab pos="4227513" algn="l"/>
                <a:tab pos="5141913" algn="l"/>
                <a:tab pos="6056313" algn="l"/>
                <a:tab pos="6970713" algn="l"/>
                <a:tab pos="7885113" algn="l"/>
                <a:tab pos="8799513" algn="l"/>
                <a:tab pos="9713913" algn="l"/>
              </a:tabLst>
              <a:defRPr sz="800">
                <a:solidFill>
                  <a:srgbClr val="FFFFFF"/>
                </a:solidFill>
                <a:latin typeface="Arial" charset="0"/>
                <a:cs typeface="Arial" charset="0"/>
              </a:defRPr>
            </a:lvl9pPr>
          </a:lstStyle>
          <a:p>
            <a:pPr>
              <a:lnSpc>
                <a:spcPct val="90000"/>
              </a:lnSpc>
              <a:spcBef>
                <a:spcPts val="450"/>
              </a:spcBef>
            </a:pPr>
            <a:r>
              <a:rPr lang="en-GB" altLang="en-US" sz="2000" b="1" dirty="0" smtClean="0">
                <a:solidFill>
                  <a:srgbClr val="164D90"/>
                </a:solidFill>
                <a:latin typeface="Calibri" panose="020F0502020204030204" pitchFamily="34" charset="0"/>
                <a:cs typeface="Calibri" panose="020F0502020204030204" pitchFamily="34" charset="0"/>
              </a:rPr>
              <a:t>Thank you for your attention! </a:t>
            </a:r>
          </a:p>
          <a:p>
            <a:pPr>
              <a:lnSpc>
                <a:spcPct val="90000"/>
              </a:lnSpc>
              <a:spcBef>
                <a:spcPts val="450"/>
              </a:spcBef>
            </a:pPr>
            <a:endParaRPr lang="en-GB" altLang="en-US" sz="1800" b="1" dirty="0" smtClean="0">
              <a:solidFill>
                <a:srgbClr val="164D90"/>
              </a:solidFill>
              <a:latin typeface="Calibri" panose="020F0502020204030204" pitchFamily="34" charset="0"/>
              <a:cs typeface="Calibri" panose="020F0502020204030204" pitchFamily="34" charset="0"/>
            </a:endParaRPr>
          </a:p>
          <a:p>
            <a:pPr>
              <a:lnSpc>
                <a:spcPct val="90000"/>
              </a:lnSpc>
              <a:spcBef>
                <a:spcPts val="350"/>
              </a:spcBef>
            </a:pPr>
            <a:endParaRPr lang="en-GB" altLang="en-US" sz="1400" b="1" dirty="0" smtClean="0">
              <a:solidFill>
                <a:srgbClr val="164D90"/>
              </a:solidFill>
              <a:latin typeface="Calibri" panose="020F0502020204030204" pitchFamily="34" charset="0"/>
              <a:cs typeface="Calibri" panose="020F0502020204030204" pitchFamily="34" charset="0"/>
            </a:endParaRPr>
          </a:p>
          <a:p>
            <a:pPr>
              <a:lnSpc>
                <a:spcPct val="90000"/>
              </a:lnSpc>
              <a:spcBef>
                <a:spcPts val="350"/>
              </a:spcBef>
            </a:pPr>
            <a:endParaRPr lang="en-GB" altLang="en-US" sz="1400" b="1" dirty="0" smtClean="0">
              <a:solidFill>
                <a:srgbClr val="164D90"/>
              </a:solidFill>
              <a:latin typeface="Calibri" panose="020F0502020204030204" pitchFamily="34" charset="0"/>
              <a:cs typeface="Calibri" panose="020F0502020204030204" pitchFamily="34" charset="0"/>
            </a:endParaRPr>
          </a:p>
          <a:p>
            <a:pPr>
              <a:lnSpc>
                <a:spcPct val="90000"/>
              </a:lnSpc>
              <a:spcBef>
                <a:spcPts val="350"/>
              </a:spcBef>
            </a:pPr>
            <a:endParaRPr lang="en-GB" altLang="en-US" sz="1400" b="1" dirty="0" smtClean="0">
              <a:solidFill>
                <a:srgbClr val="164D90"/>
              </a:solidFill>
              <a:latin typeface="Calibri" panose="020F0502020204030204" pitchFamily="34" charset="0"/>
              <a:cs typeface="Calibri" panose="020F0502020204030204" pitchFamily="34" charset="0"/>
            </a:endParaRPr>
          </a:p>
          <a:p>
            <a:pPr>
              <a:lnSpc>
                <a:spcPct val="90000"/>
              </a:lnSpc>
              <a:spcBef>
                <a:spcPts val="350"/>
              </a:spcBef>
            </a:pPr>
            <a:endParaRPr lang="en-GB" altLang="en-US" sz="1400" b="1" dirty="0" smtClean="0">
              <a:solidFill>
                <a:srgbClr val="164D90"/>
              </a:solidFill>
              <a:latin typeface="Calibri" panose="020F0502020204030204" pitchFamily="34" charset="0"/>
              <a:cs typeface="Calibri" panose="020F0502020204030204" pitchFamily="34" charset="0"/>
            </a:endParaRPr>
          </a:p>
          <a:p>
            <a:pPr>
              <a:lnSpc>
                <a:spcPct val="90000"/>
              </a:lnSpc>
              <a:spcBef>
                <a:spcPts val="350"/>
              </a:spcBef>
            </a:pPr>
            <a:endParaRPr lang="en-GB" altLang="en-US" sz="1400" b="1" dirty="0" smtClean="0">
              <a:solidFill>
                <a:srgbClr val="164D90"/>
              </a:solidFill>
              <a:latin typeface="Calibri" panose="020F0502020204030204" pitchFamily="34" charset="0"/>
              <a:cs typeface="Calibri" panose="020F0502020204030204" pitchFamily="34" charset="0"/>
            </a:endParaRPr>
          </a:p>
          <a:p>
            <a:pPr>
              <a:lnSpc>
                <a:spcPct val="90000"/>
              </a:lnSpc>
              <a:spcBef>
                <a:spcPts val="350"/>
              </a:spcBef>
            </a:pPr>
            <a:endParaRPr lang="en-GB" altLang="en-US" sz="1400" dirty="0">
              <a:solidFill>
                <a:srgbClr val="164D90"/>
              </a:solidFill>
              <a:latin typeface="Calibri" panose="020F0502020204030204" pitchFamily="34" charset="0"/>
              <a:cs typeface="Calibri" panose="020F0502020204030204" pitchFamily="34" charset="0"/>
            </a:endParaRPr>
          </a:p>
        </p:txBody>
      </p:sp>
      <p:graphicFrame>
        <p:nvGraphicFramePr>
          <p:cNvPr id="10" name="Tabla 8"/>
          <p:cNvGraphicFramePr>
            <a:graphicFrameLocks noGrp="1"/>
          </p:cNvGraphicFramePr>
          <p:nvPr>
            <p:extLst>
              <p:ext uri="{D42A27DB-BD31-4B8C-83A1-F6EECF244321}">
                <p14:modId xmlns:p14="http://schemas.microsoft.com/office/powerpoint/2010/main" val="1044843052"/>
              </p:ext>
            </p:extLst>
          </p:nvPr>
        </p:nvGraphicFramePr>
        <p:xfrm>
          <a:off x="398952" y="2462673"/>
          <a:ext cx="8504238" cy="889000"/>
        </p:xfrm>
        <a:graphic>
          <a:graphicData uri="http://schemas.openxmlformats.org/drawingml/2006/table">
            <a:tbl>
              <a:tblPr firstRow="1" bandRow="1">
                <a:tableStyleId>{5C22544A-7EE6-4342-B048-85BDC9FD1C3A}</a:tableStyleId>
              </a:tblPr>
              <a:tblGrid>
                <a:gridCol w="2834746"/>
                <a:gridCol w="2834746"/>
                <a:gridCol w="2834746"/>
              </a:tblGrid>
              <a:tr h="370840">
                <a:tc gridSpan="3">
                  <a:txBody>
                    <a:bodyPr/>
                    <a:lstStyle/>
                    <a:p>
                      <a:pPr algn="ctr"/>
                      <a:r>
                        <a:rPr lang="es-ES" dirty="0" smtClean="0">
                          <a:latin typeface="Franklin Gothic Book" panose="020B0503020102020204" pitchFamily="34" charset="0"/>
                        </a:rPr>
                        <a:t>Contact</a:t>
                      </a:r>
                      <a:endParaRPr lang="en-GB" dirty="0">
                        <a:latin typeface="Franklin Gothic Book" panose="020B0503020102020204" pitchFamily="34" charset="0"/>
                      </a:endParaRPr>
                    </a:p>
                  </a:txBody>
                  <a:tcPr/>
                </a:tc>
                <a:tc hMerge="1">
                  <a:txBody>
                    <a:bodyPr/>
                    <a:lstStyle/>
                    <a:p>
                      <a:endParaRPr lang="en-GB" dirty="0"/>
                    </a:p>
                  </a:txBody>
                  <a:tcPr/>
                </a:tc>
                <a:tc hMerge="1">
                  <a:txBody>
                    <a:bodyPr/>
                    <a:lstStyle/>
                    <a:p>
                      <a:endParaRPr lang="en-GB" dirty="0"/>
                    </a:p>
                  </a:txBody>
                  <a:tcPr/>
                </a:tc>
              </a:tr>
              <a:tr h="370840">
                <a:tc>
                  <a:txBody>
                    <a:bodyPr/>
                    <a:lstStyle/>
                    <a:p>
                      <a:pPr algn="ctr"/>
                      <a:r>
                        <a:rPr lang="es-ES" sz="1200" b="1" dirty="0" smtClean="0">
                          <a:latin typeface="Franklin Gothic Book" panose="020B0503020102020204" pitchFamily="34" charset="0"/>
                          <a:cs typeface="Arial" panose="020B0604020202020204" pitchFamily="34" charset="0"/>
                        </a:rPr>
                        <a:t>Eliza Niewiadomska</a:t>
                      </a:r>
                    </a:p>
                  </a:txBody>
                  <a:tcPr anchor="ctr"/>
                </a:tc>
                <a:tc>
                  <a:txBody>
                    <a:bodyPr/>
                    <a:lstStyle/>
                    <a:p>
                      <a:pPr algn="ctr"/>
                      <a:r>
                        <a:rPr lang="en-US" sz="1400" dirty="0" smtClean="0">
                          <a:latin typeface="Franklin Gothic Book" panose="020B0503020102020204" pitchFamily="34" charset="0"/>
                          <a:cs typeface="Arial" panose="020B0604020202020204" pitchFamily="34" charset="0"/>
                        </a:rPr>
                        <a:t>Legal Transition Programme - Public Procurement </a:t>
                      </a:r>
                    </a:p>
                  </a:txBody>
                  <a:tcPr marL="84406" marR="84406" anchor="ctr"/>
                </a:tc>
                <a:tc>
                  <a:txBody>
                    <a:bodyPr/>
                    <a:lstStyle/>
                    <a:p>
                      <a:pPr algn="ctr"/>
                      <a:r>
                        <a:rPr lang="es-ES" sz="1200" dirty="0" smtClean="0">
                          <a:latin typeface="Franklin Gothic Book" panose="020B0503020102020204" pitchFamily="34" charset="0"/>
                          <a:cs typeface="Arial" panose="020B0604020202020204" pitchFamily="34" charset="0"/>
                        </a:rPr>
                        <a:t>NiewiadE@ebrd.com</a:t>
                      </a:r>
                      <a:endParaRPr lang="es-ES" sz="1200" dirty="0">
                        <a:latin typeface="Franklin Gothic Book" panose="020B0503020102020204" pitchFamily="34" charset="0"/>
                        <a:cs typeface="Arial" panose="020B0604020202020204" pitchFamily="34" charset="0"/>
                      </a:endParaRPr>
                    </a:p>
                  </a:txBody>
                  <a:tcPr anchor="ctr"/>
                </a:tc>
              </a:tr>
            </a:tbl>
          </a:graphicData>
        </a:graphic>
      </p:graphicFrame>
      <p:sp>
        <p:nvSpPr>
          <p:cNvPr id="3" name="Date Placeholder 2"/>
          <p:cNvSpPr>
            <a:spLocks noGrp="1"/>
          </p:cNvSpPr>
          <p:nvPr>
            <p:ph type="dt" sz="half" idx="2"/>
          </p:nvPr>
        </p:nvSpPr>
        <p:spPr/>
        <p:txBody>
          <a:bodyPr/>
          <a:lstStyle/>
          <a:p>
            <a:fld id="{0DDC6FFF-43E9-41DF-A00B-115D033866B6}" type="datetime3">
              <a:rPr lang="en-GB" smtClean="0">
                <a:solidFill>
                  <a:srgbClr val="00539B"/>
                </a:solidFill>
              </a:rPr>
              <a:t>7 July, 2020</a:t>
            </a:fld>
            <a:endParaRPr lang="en-GB" dirty="0">
              <a:solidFill>
                <a:srgbClr val="00539B"/>
              </a:solidFill>
            </a:endParaRPr>
          </a:p>
        </p:txBody>
      </p:sp>
      <p:sp>
        <p:nvSpPr>
          <p:cNvPr id="6" name="Slide Number Placeholder 5"/>
          <p:cNvSpPr>
            <a:spLocks noGrp="1"/>
          </p:cNvSpPr>
          <p:nvPr>
            <p:ph type="sldNum" sz="quarter" idx="4"/>
          </p:nvPr>
        </p:nvSpPr>
        <p:spPr/>
        <p:txBody>
          <a:bodyPr/>
          <a:lstStyle/>
          <a:p>
            <a:fld id="{71F9F866-B438-9445-8D9F-1F8FF6608833}" type="slidenum">
              <a:rPr lang="en-GB" smtClean="0">
                <a:solidFill>
                  <a:srgbClr val="00539B"/>
                </a:solidFill>
              </a:rPr>
              <a:pPr/>
              <a:t>82</a:t>
            </a:fld>
            <a:endParaRPr lang="en-GB" dirty="0">
              <a:solidFill>
                <a:srgbClr val="00539B"/>
              </a:solidFill>
            </a:endParaRPr>
          </a:p>
        </p:txBody>
      </p:sp>
    </p:spTree>
    <p:extLst>
      <p:ext uri="{BB962C8B-B14F-4D97-AF65-F5344CB8AC3E}">
        <p14:creationId xmlns:p14="http://schemas.microsoft.com/office/powerpoint/2010/main" val="85354434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to 3" hidden="1"/>
          <p:cNvGraphicFramePr>
            <a:graphicFrameLocks noChangeAspect="1"/>
          </p:cNvGraphicFramePr>
          <p:nvPr>
            <p:custDataLst>
              <p:tags r:id="rId2"/>
            </p:custDataLst>
            <p:extLst>
              <p:ext uri="{D42A27DB-BD31-4B8C-83A1-F6EECF244321}">
                <p14:modId xmlns:p14="http://schemas.microsoft.com/office/powerpoint/2010/main" val="16692891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073"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ángulo 2" hidden="1"/>
          <p:cNvSpPr/>
          <p:nvPr>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endParaRPr lang="en-GB" sz="2500" dirty="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13" name="12 Marcador de número de diapositiva"/>
          <p:cNvSpPr>
            <a:spLocks noGrp="1"/>
          </p:cNvSpPr>
          <p:nvPr>
            <p:ph type="sldNum" sz="quarter" idx="4"/>
          </p:nvPr>
        </p:nvSpPr>
        <p:spPr/>
        <p:txBody>
          <a:bodyPr/>
          <a:lstStyle/>
          <a:p>
            <a:fld id="{EDB9696E-5DF7-4353-AF9F-8C50BA0EF038}" type="slidenum">
              <a:rPr lang="en-GB" smtClean="0"/>
              <a:t>9</a:t>
            </a:fld>
            <a:endParaRPr lang="en-GB" dirty="0"/>
          </a:p>
        </p:txBody>
      </p:sp>
      <p:sp>
        <p:nvSpPr>
          <p:cNvPr id="41" name="24 CuadroTexto"/>
          <p:cNvSpPr txBox="1"/>
          <p:nvPr/>
        </p:nvSpPr>
        <p:spPr>
          <a:xfrm>
            <a:off x="574673" y="1251903"/>
            <a:ext cx="7730634" cy="830997"/>
          </a:xfrm>
          <a:prstGeom prst="rect">
            <a:avLst/>
          </a:prstGeom>
          <a:noFill/>
        </p:spPr>
        <p:txBody>
          <a:bodyPr wrap="square" rtlCol="0">
            <a:spAutoFit/>
          </a:bodyPr>
          <a:lstStyle/>
          <a:p>
            <a:pPr fontAlgn="auto">
              <a:spcBef>
                <a:spcPts val="0"/>
              </a:spcBef>
              <a:spcAft>
                <a:spcPts val="0"/>
              </a:spcAft>
            </a:pPr>
            <a:r>
              <a:rPr lang="en-GB" sz="1600" dirty="0">
                <a:solidFill>
                  <a:schemeClr val="accent6"/>
                </a:solidFill>
                <a:latin typeface="Franklin Gothic Book" panose="020B0503020102020204" pitchFamily="34" charset="0"/>
                <a:cs typeface="Calibri" panose="020F0502020204030204" pitchFamily="34" charset="0"/>
              </a:rPr>
              <a:t>The </a:t>
            </a:r>
            <a:r>
              <a:rPr lang="en-GB" sz="1600" dirty="0">
                <a:solidFill>
                  <a:srgbClr val="04042E"/>
                </a:solidFill>
                <a:latin typeface="Franklin Gothic Book" panose="020B0503020102020204" pitchFamily="34" charset="0"/>
                <a:ea typeface="Arial"/>
                <a:cs typeface="Arial"/>
                <a:sym typeface="Arial"/>
              </a:rPr>
              <a:t>Government of the Republic of Moldova</a:t>
            </a:r>
            <a:r>
              <a:rPr lang="en-GB" sz="1600" dirty="0">
                <a:solidFill>
                  <a:schemeClr val="accent6"/>
                </a:solidFill>
                <a:latin typeface="Franklin Gothic Book" panose="020B0503020102020204" pitchFamily="34" charset="0"/>
                <a:cs typeface="Calibri" panose="020F0502020204030204" pitchFamily="34" charset="0"/>
              </a:rPr>
              <a:t> aimed at </a:t>
            </a:r>
            <a:r>
              <a:rPr lang="en-GB" sz="1600" b="1" dirty="0">
                <a:solidFill>
                  <a:schemeClr val="accent6">
                    <a:lumMod val="95000"/>
                    <a:lumOff val="5000"/>
                  </a:schemeClr>
                </a:solidFill>
                <a:latin typeface="Franklin Gothic Book" panose="020B0503020102020204" pitchFamily="34" charset="0"/>
                <a:cs typeface="Calibri" panose="020F0502020204030204" pitchFamily="34" charset="0"/>
              </a:rPr>
              <a:t>implementing eProcurement reforms in compliance with the 2014 EU Directives on Public Procurement </a:t>
            </a:r>
            <a:r>
              <a:rPr lang="en-GB" sz="1600" dirty="0">
                <a:solidFill>
                  <a:schemeClr val="accent6"/>
                </a:solidFill>
                <a:latin typeface="Franklin Gothic Book" panose="020B0503020102020204" pitchFamily="34" charset="0"/>
                <a:cs typeface="Calibri" panose="020F0502020204030204" pitchFamily="34" charset="0"/>
              </a:rPr>
              <a:t>to achieve the following objectives:</a:t>
            </a:r>
          </a:p>
        </p:txBody>
      </p:sp>
      <p:sp>
        <p:nvSpPr>
          <p:cNvPr id="14" name="24 CuadroTexto"/>
          <p:cNvSpPr txBox="1"/>
          <p:nvPr/>
        </p:nvSpPr>
        <p:spPr>
          <a:xfrm>
            <a:off x="284530" y="6102568"/>
            <a:ext cx="8607950" cy="400110"/>
          </a:xfrm>
          <a:prstGeom prst="rect">
            <a:avLst/>
          </a:prstGeom>
          <a:noFill/>
        </p:spPr>
        <p:txBody>
          <a:bodyPr wrap="square" rtlCol="0">
            <a:spAutoFit/>
          </a:bodyPr>
          <a:lstStyle/>
          <a:p>
            <a:pPr lvl="0"/>
            <a:r>
              <a:rPr lang="en-GB" sz="1000" i="1" dirty="0">
                <a:solidFill>
                  <a:schemeClr val="tx1"/>
                </a:solidFill>
                <a:latin typeface="Franklin Gothic Book" panose="020B0503020102020204" pitchFamily="34" charset="0"/>
                <a:cs typeface="Arial" panose="020B0604020202020204" pitchFamily="34" charset="0"/>
              </a:rPr>
              <a:t>*</a:t>
            </a:r>
            <a:r>
              <a:rPr lang="en-GB" sz="1000" kern="0" dirty="0">
                <a:solidFill>
                  <a:schemeClr val="tx1"/>
                </a:solidFill>
                <a:latin typeface="Franklin Gothic Book" panose="020B0503020102020204" pitchFamily="34" charset="0"/>
                <a:cs typeface="Arial" pitchFamily="34" charset="0"/>
              </a:rPr>
              <a:t> The report by the UNDP, </a:t>
            </a:r>
            <a:r>
              <a:rPr lang="en-GB" sz="1000" i="1" dirty="0">
                <a:solidFill>
                  <a:schemeClr val="tx1"/>
                </a:solidFill>
                <a:latin typeface="Franklin Gothic Book" panose="020B0503020102020204" pitchFamily="34" charset="0"/>
                <a:cs typeface="Arial" panose="020B0604020202020204" pitchFamily="34" charset="0"/>
              </a:rPr>
              <a:t>“Assessment report of corruption risks in public procurement in the Republic of Moldova”, February 2016, </a:t>
            </a:r>
            <a:r>
              <a:rPr lang="en-GB" sz="1000" kern="0" dirty="0">
                <a:solidFill>
                  <a:schemeClr val="tx1"/>
                </a:solidFill>
                <a:latin typeface="Franklin Gothic Book" panose="020B0503020102020204" pitchFamily="34" charset="0"/>
                <a:cs typeface="Arial" pitchFamily="34" charset="0"/>
              </a:rPr>
              <a:t>highlights among others the need of “</a:t>
            </a:r>
            <a:r>
              <a:rPr lang="en-GB" sz="1000" i="1" kern="0" dirty="0">
                <a:solidFill>
                  <a:schemeClr val="tx1"/>
                </a:solidFill>
                <a:latin typeface="Franklin Gothic Book" panose="020B0503020102020204" pitchFamily="34" charset="0"/>
                <a:cs typeface="Arial" pitchFamily="34" charset="0"/>
              </a:rPr>
              <a:t>preparation of annual procurement plans as well as the regulation of post-award contracting amendments to avoid corruption practices</a:t>
            </a:r>
            <a:r>
              <a:rPr lang="en-GB" sz="1000" kern="0" dirty="0">
                <a:solidFill>
                  <a:schemeClr val="tx1"/>
                </a:solidFill>
                <a:latin typeface="Franklin Gothic Book" panose="020B0503020102020204" pitchFamily="34" charset="0"/>
                <a:cs typeface="Arial" pitchFamily="34" charset="0"/>
              </a:rPr>
              <a:t>”</a:t>
            </a:r>
            <a:endParaRPr lang="en-GB" sz="1000" dirty="0">
              <a:solidFill>
                <a:schemeClr val="tx1"/>
              </a:solidFill>
            </a:endParaRPr>
          </a:p>
        </p:txBody>
      </p:sp>
      <p:grpSp>
        <p:nvGrpSpPr>
          <p:cNvPr id="10" name="Group 9"/>
          <p:cNvGrpSpPr/>
          <p:nvPr/>
        </p:nvGrpSpPr>
        <p:grpSpPr>
          <a:xfrm>
            <a:off x="464317" y="3399507"/>
            <a:ext cx="7840989" cy="932458"/>
            <a:chOff x="464317" y="2976285"/>
            <a:chExt cx="7840989" cy="932458"/>
          </a:xfrm>
        </p:grpSpPr>
        <p:sp>
          <p:nvSpPr>
            <p:cNvPr id="39" name="13 Rectángulo redondeado"/>
            <p:cNvSpPr/>
            <p:nvPr/>
          </p:nvSpPr>
          <p:spPr>
            <a:xfrm>
              <a:off x="1573306" y="2976285"/>
              <a:ext cx="6732000" cy="932458"/>
            </a:xfrm>
            <a:prstGeom prst="roundRect">
              <a:avLst/>
            </a:prstGeom>
            <a:solidFill>
              <a:schemeClr val="bg1"/>
            </a:solidFill>
            <a:ln w="3240">
              <a:solidFill>
                <a:srgbClr val="00539B"/>
              </a:solidFill>
              <a:prstDash val="solid"/>
              <a:miter lim="800000"/>
              <a:headEnd/>
              <a:tailEnd/>
            </a:ln>
            <a:effectLst/>
          </p:spPr>
          <p:txBody>
            <a:bodyPr lIns="360000" tIns="36000" rIns="108000" bIns="36000" anchor="ctr"/>
            <a:lstStyle/>
            <a:p>
              <a:pPr marL="0" marR="0" lvl="0" indent="0" defTabSz="914120" eaLnBrk="1" fontAlgn="auto" latinLnBrk="0" hangingPunct="1">
                <a:lnSpc>
                  <a:spcPct val="100000"/>
                </a:lnSpc>
                <a:spcBef>
                  <a:spcPts val="0"/>
                </a:spcBef>
                <a:spcAft>
                  <a:spcPts val="2400"/>
                </a:spcAft>
                <a:buClrTx/>
                <a:buSzTx/>
                <a:buFontTx/>
                <a:buNone/>
                <a:tabLst/>
                <a:defRPr/>
              </a:pPr>
              <a:r>
                <a:rPr kumimoji="0" lang="en-GB" sz="1800" i="0" u="none" strike="noStrike" kern="0" cap="none" spc="0" normalizeH="0" baseline="0" noProof="0" dirty="0">
                  <a:ln>
                    <a:noFill/>
                  </a:ln>
                  <a:solidFill>
                    <a:schemeClr val="accent6"/>
                  </a:solidFill>
                  <a:effectLst/>
                  <a:uLnTx/>
                  <a:uFillTx/>
                  <a:latin typeface="Franklin Gothic Book" panose="020B0503020102020204" pitchFamily="34" charset="0"/>
                  <a:cs typeface="Calibri" panose="020F0502020204030204" pitchFamily="34" charset="0"/>
                </a:rPr>
                <a:t>Increase efficiency and</a:t>
              </a:r>
              <a:r>
                <a:rPr kumimoji="0" lang="en-GB" sz="1800" i="0" u="none" strike="noStrike" kern="0" cap="none" spc="0" normalizeH="0" noProof="0" dirty="0">
                  <a:ln>
                    <a:noFill/>
                  </a:ln>
                  <a:solidFill>
                    <a:schemeClr val="accent6"/>
                  </a:solidFill>
                  <a:effectLst/>
                  <a:uLnTx/>
                  <a:uFillTx/>
                  <a:latin typeface="Franklin Gothic Book" panose="020B0503020102020204" pitchFamily="34" charset="0"/>
                  <a:cs typeface="Calibri" panose="020F0502020204030204" pitchFamily="34" charset="0"/>
                </a:rPr>
                <a:t> value for money in the </a:t>
              </a:r>
              <a:r>
                <a:rPr kumimoji="0" lang="en-GB" sz="1800" i="0" u="none" strike="noStrike" kern="0" cap="none" spc="0" normalizeH="0" baseline="0" noProof="0" dirty="0">
                  <a:ln>
                    <a:noFill/>
                  </a:ln>
                  <a:solidFill>
                    <a:schemeClr val="accent6"/>
                  </a:solidFill>
                  <a:effectLst/>
                  <a:uLnTx/>
                  <a:uFillTx/>
                  <a:latin typeface="Franklin Gothic Book" panose="020B0503020102020204" pitchFamily="34" charset="0"/>
                  <a:cs typeface="Calibri" panose="020F0502020204030204" pitchFamily="34" charset="0"/>
                </a:rPr>
                <a:t>procurement</a:t>
              </a:r>
              <a:r>
                <a:rPr kumimoji="0" lang="en-GB" sz="1800" i="0" u="none" strike="noStrike" kern="0" cap="none" spc="0" normalizeH="0" noProof="0" dirty="0">
                  <a:ln>
                    <a:noFill/>
                  </a:ln>
                  <a:solidFill>
                    <a:schemeClr val="accent6"/>
                  </a:solidFill>
                  <a:effectLst/>
                  <a:uLnTx/>
                  <a:uFillTx/>
                  <a:latin typeface="Franklin Gothic Book" panose="020B0503020102020204" pitchFamily="34" charset="0"/>
                  <a:cs typeface="Calibri" panose="020F0502020204030204" pitchFamily="34" charset="0"/>
                </a:rPr>
                <a:t> processes and increase economic operators participation</a:t>
              </a:r>
              <a:endParaRPr kumimoji="0" lang="en-GB" sz="1800" i="0" u="none" strike="noStrike" kern="0" cap="none" spc="0" normalizeH="0" baseline="0" noProof="0" dirty="0">
                <a:ln>
                  <a:noFill/>
                </a:ln>
                <a:solidFill>
                  <a:schemeClr val="accent6"/>
                </a:solidFill>
                <a:effectLst/>
                <a:uLnTx/>
                <a:uFillTx/>
                <a:latin typeface="Franklin Gothic Book" panose="020B0503020102020204" pitchFamily="34" charset="0"/>
                <a:cs typeface="Calibri" panose="020F0502020204030204" pitchFamily="34" charset="0"/>
              </a:endParaRPr>
            </a:p>
          </p:txBody>
        </p:sp>
        <p:pic>
          <p:nvPicPr>
            <p:cNvPr id="8" name="Imagen 7"/>
            <p:cNvPicPr>
              <a:picLocks noChangeAspect="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30437" y="3154514"/>
              <a:ext cx="576000" cy="576000"/>
            </a:xfrm>
            <a:prstGeom prst="rect">
              <a:avLst/>
            </a:prstGeom>
          </p:spPr>
        </p:pic>
        <p:sp>
          <p:nvSpPr>
            <p:cNvPr id="2" name="Elipse 1"/>
            <p:cNvSpPr/>
            <p:nvPr/>
          </p:nvSpPr>
          <p:spPr>
            <a:xfrm>
              <a:off x="464317" y="2992514"/>
              <a:ext cx="900000" cy="900000"/>
            </a:xfrm>
            <a:prstGeom prst="ellipse">
              <a:avLst/>
            </a:prstGeom>
            <a:noFill/>
            <a:ln>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n-GB" dirty="0">
                <a:solidFill>
                  <a:schemeClr val="accent6"/>
                </a:solidFill>
                <a:latin typeface="Franklin Gothic Book" panose="020B0503020102020204" pitchFamily="34" charset="0"/>
                <a:cs typeface="Calibri" panose="020F0502020204030204" pitchFamily="34" charset="0"/>
              </a:endParaRPr>
            </a:p>
          </p:txBody>
        </p:sp>
      </p:grpSp>
      <p:grpSp>
        <p:nvGrpSpPr>
          <p:cNvPr id="9" name="Group 8"/>
          <p:cNvGrpSpPr/>
          <p:nvPr/>
        </p:nvGrpSpPr>
        <p:grpSpPr>
          <a:xfrm>
            <a:off x="464317" y="4668930"/>
            <a:ext cx="7840988" cy="932458"/>
            <a:chOff x="464317" y="4668930"/>
            <a:chExt cx="7840988" cy="932458"/>
          </a:xfrm>
        </p:grpSpPr>
        <p:sp>
          <p:nvSpPr>
            <p:cNvPr id="37" name="12 Rectángulo redondeado"/>
            <p:cNvSpPr/>
            <p:nvPr/>
          </p:nvSpPr>
          <p:spPr>
            <a:xfrm>
              <a:off x="1573305" y="4668930"/>
              <a:ext cx="6732000" cy="932458"/>
            </a:xfrm>
            <a:prstGeom prst="roundRect">
              <a:avLst/>
            </a:prstGeom>
            <a:solidFill>
              <a:schemeClr val="bg1"/>
            </a:solidFill>
            <a:ln w="3240">
              <a:solidFill>
                <a:srgbClr val="00539B"/>
              </a:solidFill>
              <a:prstDash val="solid"/>
              <a:miter lim="800000"/>
              <a:headEnd/>
              <a:tailEnd/>
            </a:ln>
            <a:effectLst/>
          </p:spPr>
          <p:txBody>
            <a:bodyPr lIns="360000" tIns="36000" rIns="108000" bIns="36000" anchor="ctr"/>
            <a:lstStyle/>
            <a:p>
              <a:pPr marL="0" marR="0" lvl="0" indent="0" defTabSz="914120" eaLnBrk="1" fontAlgn="auto" latinLnBrk="0" hangingPunct="1">
                <a:lnSpc>
                  <a:spcPct val="100000"/>
                </a:lnSpc>
                <a:spcBef>
                  <a:spcPts val="0"/>
                </a:spcBef>
                <a:spcAft>
                  <a:spcPts val="2400"/>
                </a:spcAft>
                <a:buClrTx/>
                <a:buSzTx/>
                <a:buFontTx/>
                <a:buNone/>
                <a:tabLst/>
                <a:defRPr/>
              </a:pPr>
              <a:r>
                <a:rPr kumimoji="0" lang="en-GB" sz="1800" i="0" u="none" strike="noStrike" kern="0" cap="none" spc="0" normalizeH="0" baseline="0" noProof="0" dirty="0">
                  <a:ln>
                    <a:noFill/>
                  </a:ln>
                  <a:solidFill>
                    <a:schemeClr val="accent6"/>
                  </a:solidFill>
                  <a:effectLst/>
                  <a:uLnTx/>
                  <a:uFillTx/>
                  <a:latin typeface="Franklin Gothic Book" panose="020B0503020102020204" pitchFamily="34" charset="0"/>
                  <a:cs typeface="Calibri" panose="020F0502020204030204" pitchFamily="34" charset="0"/>
                </a:rPr>
                <a:t>Reduce transaction costs for all stakeholders, SMEs in particular and ensure a competitive and sustainable eProcurement model</a:t>
              </a:r>
            </a:p>
          </p:txBody>
        </p:sp>
        <p:pic>
          <p:nvPicPr>
            <p:cNvPr id="7" name="Imagen 6"/>
            <p:cNvPicPr>
              <a:picLocks noChangeAspect="1"/>
            </p:cNvPicPr>
            <p:nvPr/>
          </p:nvPicPr>
          <p:blipFill>
            <a:blip r:embed="rId9"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30437" y="4847159"/>
              <a:ext cx="576000" cy="576000"/>
            </a:xfrm>
            <a:prstGeom prst="rect">
              <a:avLst/>
            </a:prstGeom>
          </p:spPr>
        </p:pic>
        <p:sp>
          <p:nvSpPr>
            <p:cNvPr id="15" name="Elipse 14"/>
            <p:cNvSpPr/>
            <p:nvPr/>
          </p:nvSpPr>
          <p:spPr>
            <a:xfrm>
              <a:off x="464317" y="4685159"/>
              <a:ext cx="900000" cy="900000"/>
            </a:xfrm>
            <a:prstGeom prst="ellipse">
              <a:avLst/>
            </a:prstGeom>
            <a:noFill/>
            <a:ln>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n-GB" dirty="0">
                <a:solidFill>
                  <a:schemeClr val="accent6"/>
                </a:solidFill>
                <a:latin typeface="Franklin Gothic Book" panose="020B0503020102020204" pitchFamily="34" charset="0"/>
                <a:cs typeface="Calibri" panose="020F0502020204030204" pitchFamily="34" charset="0"/>
              </a:endParaRPr>
            </a:p>
          </p:txBody>
        </p:sp>
      </p:grpSp>
      <p:grpSp>
        <p:nvGrpSpPr>
          <p:cNvPr id="11" name="Group 10"/>
          <p:cNvGrpSpPr/>
          <p:nvPr/>
        </p:nvGrpSpPr>
        <p:grpSpPr>
          <a:xfrm>
            <a:off x="410529" y="2130084"/>
            <a:ext cx="7894777" cy="932458"/>
            <a:chOff x="410529" y="1837984"/>
            <a:chExt cx="7894777" cy="932458"/>
          </a:xfrm>
        </p:grpSpPr>
        <p:sp>
          <p:nvSpPr>
            <p:cNvPr id="22" name="20 Rectángulo redondeado"/>
            <p:cNvSpPr/>
            <p:nvPr/>
          </p:nvSpPr>
          <p:spPr>
            <a:xfrm>
              <a:off x="1573306" y="1837984"/>
              <a:ext cx="6732000" cy="932458"/>
            </a:xfrm>
            <a:prstGeom prst="roundRect">
              <a:avLst/>
            </a:prstGeom>
            <a:solidFill>
              <a:schemeClr val="bg1"/>
            </a:solidFill>
            <a:ln w="3240">
              <a:solidFill>
                <a:srgbClr val="00539B"/>
              </a:solidFill>
              <a:prstDash val="solid"/>
              <a:miter lim="800000"/>
              <a:headEnd/>
              <a:tailEnd/>
            </a:ln>
            <a:effectLst/>
          </p:spPr>
          <p:txBody>
            <a:bodyPr lIns="360000" tIns="36000" rIns="0" bIns="36000" anchor="ctr"/>
            <a:lstStyle/>
            <a:p>
              <a:pPr marL="0" marR="0" lvl="0" indent="0" defTabSz="914120" eaLnBrk="1" fontAlgn="auto" latinLnBrk="0" hangingPunct="1">
                <a:lnSpc>
                  <a:spcPct val="100000"/>
                </a:lnSpc>
                <a:spcBef>
                  <a:spcPts val="0"/>
                </a:spcBef>
                <a:spcAft>
                  <a:spcPts val="1200"/>
                </a:spcAft>
                <a:buClrTx/>
                <a:buSzTx/>
                <a:buFontTx/>
                <a:buNone/>
                <a:tabLst/>
                <a:defRPr/>
              </a:pPr>
              <a:r>
                <a:rPr kumimoji="0" lang="en-GB" sz="1800" i="0" u="none" strike="noStrike" kern="0" cap="none" spc="0" normalizeH="0" baseline="0" noProof="0" dirty="0">
                  <a:ln>
                    <a:noFill/>
                  </a:ln>
                  <a:solidFill>
                    <a:schemeClr val="accent6"/>
                  </a:solidFill>
                  <a:effectLst/>
                  <a:uLnTx/>
                  <a:uFillTx/>
                  <a:latin typeface="Franklin Gothic Book" panose="020B0503020102020204" pitchFamily="34" charset="0"/>
                  <a:cs typeface="Calibri" panose="020F0502020204030204" pitchFamily="34" charset="0"/>
                </a:rPr>
                <a:t>Increase transparency and prevent corruption behaviour</a:t>
              </a:r>
              <a:r>
                <a:rPr kumimoji="0" lang="en-GB" sz="1800" i="0" u="none" strike="noStrike" kern="0" cap="none" spc="0" normalizeH="0" noProof="0" dirty="0">
                  <a:ln>
                    <a:noFill/>
                  </a:ln>
                  <a:solidFill>
                    <a:schemeClr val="accent6"/>
                  </a:solidFill>
                  <a:effectLst/>
                  <a:uLnTx/>
                  <a:uFillTx/>
                  <a:latin typeface="Franklin Gothic Book" panose="020B0503020102020204" pitchFamily="34" charset="0"/>
                  <a:cs typeface="Calibri" panose="020F0502020204030204" pitchFamily="34" charset="0"/>
                </a:rPr>
                <a:t> during end-to-end public procurement cycle</a:t>
              </a:r>
              <a:r>
                <a:rPr kumimoji="0" lang="en-GB" sz="1400" i="0" u="none" strike="noStrike" kern="0" cap="none" spc="0" normalizeH="0" baseline="30000" noProof="0" dirty="0">
                  <a:ln>
                    <a:noFill/>
                  </a:ln>
                  <a:solidFill>
                    <a:schemeClr val="accent6"/>
                  </a:solidFill>
                  <a:effectLst/>
                  <a:uLnTx/>
                  <a:uFillTx/>
                  <a:latin typeface="Franklin Gothic Book" panose="020B0503020102020204" pitchFamily="34" charset="0"/>
                  <a:cs typeface="Calibri" panose="020F0502020204030204" pitchFamily="34" charset="0"/>
                </a:rPr>
                <a:t>*</a:t>
              </a:r>
              <a:r>
                <a:rPr kumimoji="0" lang="en-GB" sz="1800" i="0" u="none" strike="noStrike" kern="0" cap="none" spc="0" normalizeH="0" noProof="0" dirty="0">
                  <a:ln>
                    <a:noFill/>
                  </a:ln>
                  <a:solidFill>
                    <a:schemeClr val="accent6"/>
                  </a:solidFill>
                  <a:effectLst/>
                  <a:uLnTx/>
                  <a:uFillTx/>
                  <a:latin typeface="Franklin Gothic Book" panose="020B0503020102020204" pitchFamily="34" charset="0"/>
                  <a:cs typeface="Calibri" panose="020F0502020204030204" pitchFamily="34" charset="0"/>
                </a:rPr>
                <a:t>, from pre-tendering to post-tendering</a:t>
              </a:r>
            </a:p>
          </p:txBody>
        </p:sp>
        <p:pic>
          <p:nvPicPr>
            <p:cNvPr id="6" name="Imagen 5"/>
            <p:cNvPicPr>
              <a:picLocks noChangeAspect="1"/>
            </p:cNvPicPr>
            <p:nvPr/>
          </p:nvPicPr>
          <p:blipFill>
            <a:blip r:embed="rId10"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63202" y="2016213"/>
              <a:ext cx="576000" cy="576000"/>
            </a:xfrm>
            <a:prstGeom prst="rect">
              <a:avLst/>
            </a:prstGeom>
          </p:spPr>
        </p:pic>
        <p:sp>
          <p:nvSpPr>
            <p:cNvPr id="16" name="Elipse 15"/>
            <p:cNvSpPr/>
            <p:nvPr/>
          </p:nvSpPr>
          <p:spPr>
            <a:xfrm>
              <a:off x="410529" y="1854213"/>
              <a:ext cx="900000" cy="900000"/>
            </a:xfrm>
            <a:prstGeom prst="ellipse">
              <a:avLst/>
            </a:prstGeom>
            <a:noFill/>
            <a:ln>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n-GB" dirty="0">
                <a:solidFill>
                  <a:schemeClr val="accent6"/>
                </a:solidFill>
                <a:latin typeface="Franklin Gothic Book" panose="020B0503020102020204" pitchFamily="34" charset="0"/>
                <a:cs typeface="Calibri" panose="020F0502020204030204" pitchFamily="34" charset="0"/>
              </a:endParaRPr>
            </a:p>
          </p:txBody>
        </p:sp>
      </p:grpSp>
      <p:sp>
        <p:nvSpPr>
          <p:cNvPr id="24" name="Title 1"/>
          <p:cNvSpPr>
            <a:spLocks noGrp="1"/>
          </p:cNvSpPr>
          <p:nvPr>
            <p:ph type="title"/>
          </p:nvPr>
        </p:nvSpPr>
        <p:spPr>
          <a:xfrm>
            <a:off x="574673" y="101405"/>
            <a:ext cx="6985001" cy="617733"/>
          </a:xfrm>
        </p:spPr>
        <p:txBody>
          <a:bodyPr>
            <a:normAutofit fontScale="90000"/>
          </a:bodyPr>
          <a:lstStyle/>
          <a:p>
            <a:r>
              <a:rPr lang="en-GB" dirty="0"/>
              <a:t>Policy and business advice for eProcurement reforms</a:t>
            </a:r>
          </a:p>
        </p:txBody>
      </p:sp>
      <p:sp>
        <p:nvSpPr>
          <p:cNvPr id="5" name="Date Placeholder 4"/>
          <p:cNvSpPr>
            <a:spLocks noGrp="1"/>
          </p:cNvSpPr>
          <p:nvPr>
            <p:ph type="dt" sz="half" idx="2"/>
          </p:nvPr>
        </p:nvSpPr>
        <p:spPr/>
        <p:txBody>
          <a:bodyPr/>
          <a:lstStyle/>
          <a:p>
            <a:fld id="{9D8970CB-89AA-4DB1-B9E1-DC7E649A4625}" type="datetime3">
              <a:rPr lang="en-GB" smtClean="0"/>
              <a:t>7 July, 2020</a:t>
            </a:fld>
            <a:endParaRPr lang="en-GB" dirty="0"/>
          </a:p>
        </p:txBody>
      </p:sp>
    </p:spTree>
    <p:extLst>
      <p:ext uri="{BB962C8B-B14F-4D97-AF65-F5344CB8AC3E}">
        <p14:creationId xmlns:p14="http://schemas.microsoft.com/office/powerpoint/2010/main" val="18166501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1GcYjHIdShWtYG7T27Vcr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XCNMYOrjkECai..Wf1Dduw"/>
</p:tagLst>
</file>

<file path=ppt/tags/tag10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kbpdZeOkEghUUUyt1vZLSg"/>
</p:tagLst>
</file>

<file path=ppt/tags/tag10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m7Wz2aFjJ52IZVTBcqRlPw"/>
</p:tagLst>
</file>

<file path=ppt/tags/tag10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u3kXzv.Fq6dqEfM068kCNw"/>
</p:tagLst>
</file>

<file path=ppt/tags/tag11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kaAU7fHZjYCMdtf3ngt.Ow"/>
</p:tagLst>
</file>

<file path=ppt/tags/tag11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fGSG8apk6mrvVXCwWFXtaw"/>
</p:tagLst>
</file>

<file path=ppt/tags/tag11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9FhUDo7k5UIHVUJ1OFOdG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xRoh7.sVZvrt_VqW5z9AtA"/>
</p:tagLst>
</file>

<file path=ppt/tags/tag12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yj_6huVgnIL0Qpd7RPpRNg"/>
</p:tagLst>
</file>

<file path=ppt/tags/tag12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F_3UZcrCPQtAMTcm128d8Q"/>
</p:tagLst>
</file>

<file path=ppt/tags/tag12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YoSmE5DYWo32_61v0ldyg"/>
</p:tagLst>
</file>

<file path=ppt/tags/tag12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smQMC4We5Y2xCJTZQgkvzQ"/>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BDnfgRp6mVIGb57Be4evCg"/>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CUlP2kBGL_xrbN9agxuCag"/>
</p:tagLst>
</file>

<file path=ppt/tags/tag13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pGITs2PK9CwHwsALSjHDZA"/>
</p:tagLst>
</file>

<file path=ppt/tags/tag13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4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4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4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6yzFq2APSx.wuuc18aTwLQ"/>
</p:tagLst>
</file>

<file path=ppt/tags/tag14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4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aqaUJuMYliYG8Qu1S4mSIg"/>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8zINNOG.JpoWkydr0xJxqw"/>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8zINNOG.JpoWkydr0xJxqw"/>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8zINNOG.JpoWkydr0xJxqw"/>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U1gV8qmXD0sLyFh4qC8w6A"/>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8zINNOG.JpoWkydr0xJxqw"/>
</p:tagLst>
</file>

<file path=ppt/tags/tag1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8zINNOG.JpoWkydr0xJxqw"/>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8zINNOG.JpoWkydr0xJxqw"/>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Y2ZDjJroQJeZGx1zCFfYrQ"/>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p0KI3etqhI_4IaSgcUxVfQ"/>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rGoURjY4QqSLDBe4EaSIa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rGoURjY4QqSLDBe4EaSIa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rGoURjY4QqSLDBe4EaSIaA"/>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rGoURjY4QqSLDBe4EaSIaA"/>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rGoURjY4QqSLDBe4EaSIa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rGoURjY4QqSLDBe4EaSIa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Ckk5a6W3Ov3iqUZ9EBe.iA"/>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8zINNOG.JpoWkydr0xJxq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abZhl6XAS2Wkxex55xJjEg"/>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x5ld5zFCNvau.dA6E4LTWA"/>
</p:tagLst>
</file>

<file path=ppt/tags/tag18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8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x5ld5zFCNvau.dA6E4LTWA"/>
</p:tagLst>
</file>

<file path=ppt/tags/tag19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9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aAfHvm3cIcuYZE2SQhYXfg"/>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NLy1YC5JCkcmCQUljXluoA"/>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1qUkJBpdMaPvFfS1mFd1FQ"/>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3v.0ILxYSbG2UCBWEAV26Q"/>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OgWoP.lK7RY5CoCwiwjG2g"/>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BQthIumYRj2ZwJjWwDQDeQ"/>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opI3cCAhn0.PFrJsSevBw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2m3DHlRrQx88eMo8DJMSTg"/>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MJ.Kmb0uSmeNmWrdTJDKyA"/>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8zINNOG.JpoWkydr0xJxqw"/>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abZhl6XAS2Wkxex55xJjEg"/>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x5ld5zFCNvau.dA6E4LTWA"/>
</p:tagLst>
</file>

<file path=ppt/tags/tag21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1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K7JaCV_RS9q5P8niy78bcQ"/>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tR5saNO2jRAOyc8miurMmGw"/>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tPqUafyITQiK_nJEWoB1YtQ"/>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7G9EQuIb4pbLlWgRcuwT6g"/>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8zINNOG.JpoWkydr0xJxqw"/>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tabZhl6XAS2Wkxex55xJjEg"/>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tx5ld5zFCNvau.dA6E4LTWA"/>
</p:tagLst>
</file>

<file path=ppt/tags/tag23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3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7lYKI3OsEqqUoQrz6yK0UA"/>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abZhl6XAS2Wkxex55xJjEg"/>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tbE6MEuZE0s1ZgFJDW1lg.w"/>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tjchscSRIAyMGCVP86Jyshg"/>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tabZhl6XAS2Wkxex55xJjEg"/>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tNpmlulqCRvCJPJwg0Hbnyg"/>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tNpmlulqCRvCJPJwg0Hbnyg"/>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trZl4Qhqyac3DatU_MkBifQ"/>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tcYeQo20XPY2gvqYxgjJElw"/>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tcYeQo20XPY2gvqYxgjJElw"/>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tcYeQo20XPY2gvqYxgjJEl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tcYeQo20XPY2gvqYxgjJElw"/>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tcYeQo20XPY2gvqYxgjJElw"/>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t8zINNOG.JpoWkydr0xJxqw"/>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BQthIumYRj2ZwJjWwDQDeQ"/>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t8zINNOG.JpoWkydr0xJxq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OMDq8iAf.3.oyE.Qi3apAw"/>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t8zINNOG.JpoWkydr0xJxqw"/>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tAAW.rf4PSL2Raffe2_nS6g"/>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tBQthIumYRj2ZwJjWwDQDeQ"/>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tBQthIumYRj2ZwJjWwDQDeQ"/>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BQthIumYRj2ZwJjWwDQDeQ"/>
</p:tagLst>
</file>

<file path=ppt/tags/tag2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tBQthIumYRj2ZwJjWwDQDeQ"/>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tBQthIumYRj2ZwJjWwDQDeQ"/>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tBQthIumYRj2ZwJjWwDQDeQ"/>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tlhDyIw.vrGsJEc_LduLuyw"/>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tP9n8mR7Drj6zhF_Ksifwc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tP9n8mR7Drj6zhF_Ksifwcw"/>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P9n8mR7Drj6zhF_Ksifwcw"/>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trGoURjY4QqSLDBe4EaSIaA"/>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t8zINNOG.JpoWkydr0xJxqw"/>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tBQthIumYRj2ZwJjWwDQDe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id9JyHxQRGetDilvwY0wJ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jUlmBkW9zrwxeGTQu3oGbQ"/>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t8zINNOG.JpoWkydr0xJxqw"/>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tBQthIumYRj2ZwJjWwDQDeQ"/>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tBQthIumYRj2ZwJjWwDQDeQ"/>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tznY1ZIs1Tde6lZpMNJBy0Q"/>
</p:tagLst>
</file>

<file path=ppt/tags/tag3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427LK3h4yR6Qu4146Ho6YQ"/>
</p:tagLst>
</file>

<file path=ppt/tags/tag3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vH0zD0QvI8aqc1SVtXghTg"/>
</p:tagLst>
</file>

<file path=ppt/tags/tag3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8bdlpPvOVVzh0XvAoHB_y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YIg1jdR377VVWWL23An.dQ"/>
</p:tagLst>
</file>

<file path=ppt/tags/tag4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sU4DEBjs_Mvk746MeyX.4w"/>
</p:tagLst>
</file>

<file path=ppt/tags/tag4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PQFC1LVpzIqzwVOdbmsA1Q"/>
</p:tagLst>
</file>

<file path=ppt/tags/tag4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x1I4kpx_QB6YPGmsgheOn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ZzrQ.syyFcGpzpYfqQn8gA"/>
</p:tagLst>
</file>

<file path=ppt/tags/tag5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3MS3OoWtC6LlXTZTuBUnTg"/>
</p:tagLst>
</file>

<file path=ppt/tags/tag5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T6.KqpFWmwQGnEW2DNyuA"/>
</p:tagLst>
</file>

<file path=ppt/tags/tag5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rX_QHdEb.Xlrw6uiOchuk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YyOHhQhnWj56tmPb82mGN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1W7WvniViOv6WZblL.JpqQ"/>
</p:tagLst>
</file>

<file path=ppt/tags/tag6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894u4e4_Q1hI2itHzfWrPQ"/>
</p:tagLst>
</file>

<file path=ppt/tags/tag6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id9JyHxQRGetDilvwY0wJ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x1I4kpx_QB6YPGmsgheOn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WbNOmjivFAm27KgDMR4ny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TM6W.MtWJnfJOpmvxLjEN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1GcYjHIdShWtYG7T27VcrQ"/>
</p:tagLst>
</file>

<file path=ppt/tags/tag8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VsSGeF6Az81MmZX9FUxNTg"/>
</p:tagLst>
</file>

<file path=ppt/tags/tag8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4kG1maLUWlVIwp4F70YaLA"/>
</p:tagLst>
</file>

<file path=ppt/tags/tag8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o5Kq6Bwq1VaEZmO4P.dmT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6AYkzhlrvE..eqk0y.I4Eg"/>
</p:tagLst>
</file>

<file path=ppt/tags/tag9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orECSND.MTsO9lyascoHBg"/>
</p:tagLst>
</file>

<file path=ppt/tags/tag9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YO6yFjg0OP9wfDWDIJucNA"/>
</p:tagLst>
</file>

<file path=ppt/tags/tag99.xml><?xml version="1.0" encoding="utf-8"?>
<p:tagLst xmlns:a="http://schemas.openxmlformats.org/drawingml/2006/main" xmlns:r="http://schemas.openxmlformats.org/officeDocument/2006/relationships" xmlns:p="http://schemas.openxmlformats.org/presentationml/2006/main">
  <p:tag name="BJHEADERFOOTERLABEL" val="TRUE"/>
</p:tagLst>
</file>

<file path=ppt/theme/theme1.xml><?xml version="1.0" encoding="utf-8"?>
<a:theme xmlns:a="http://schemas.openxmlformats.org/drawingml/2006/main" name="template-english-4.3">
  <a:themeElements>
    <a:clrScheme name="EBRD colours">
      <a:dk1>
        <a:srgbClr val="58595B"/>
      </a:dk1>
      <a:lt1>
        <a:srgbClr val="FFFFFF"/>
      </a:lt1>
      <a:dk2>
        <a:srgbClr val="0079C1"/>
      </a:dk2>
      <a:lt2>
        <a:srgbClr val="7EA6D7"/>
      </a:lt2>
      <a:accent1>
        <a:srgbClr val="00539B"/>
      </a:accent1>
      <a:accent2>
        <a:srgbClr val="00AE9E"/>
      </a:accent2>
      <a:accent3>
        <a:srgbClr val="0079C1"/>
      </a:accent3>
      <a:accent4>
        <a:srgbClr val="7EA6D7"/>
      </a:accent4>
      <a:accent5>
        <a:srgbClr val="00747A"/>
      </a:accent5>
      <a:accent6>
        <a:srgbClr val="000000"/>
      </a:accent6>
      <a:hlink>
        <a:srgbClr val="00539B"/>
      </a:hlink>
      <a:folHlink>
        <a:srgbClr val="0079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t"/>
      <a:lstStyle>
        <a:defPPr>
          <a:spcAft>
            <a:spcPts val="600"/>
          </a:spcAft>
          <a:defRPr dirty="0" smtClean="0"/>
        </a:defPPr>
      </a:lstStyle>
      <a:style>
        <a:lnRef idx="1">
          <a:schemeClr val="accent1"/>
        </a:lnRef>
        <a:fillRef idx="3">
          <a:schemeClr val="accent1"/>
        </a:fillRef>
        <a:effectRef idx="2">
          <a:schemeClr val="accent1"/>
        </a:effectRef>
        <a:fontRef idx="minor">
          <a:schemeClr val="lt1"/>
        </a:fontRef>
      </a:style>
    </a:spDef>
    <a:lnDef>
      <a:spPr>
        <a:ln w="25400">
          <a:solidFill>
            <a:schemeClr val="tx1"/>
          </a:solidFill>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smtClean="0">
            <a:solidFill>
              <a:schemeClr val="bg1">
                <a:lumMod val="50000"/>
              </a:schemeClr>
            </a:solidFill>
          </a:defRPr>
        </a:defPPr>
      </a:lstStyle>
    </a:txDef>
  </a:objectDefaults>
  <a:extraClrSchemeLst/>
</a:theme>
</file>

<file path=ppt/theme/theme2.xml><?xml version="1.0" encoding="utf-8"?>
<a:theme xmlns:a="http://schemas.openxmlformats.org/drawingml/2006/main" name="1_template-english-4.3">
  <a:themeElements>
    <a:clrScheme name="EBRD colours">
      <a:dk1>
        <a:srgbClr val="58595B"/>
      </a:dk1>
      <a:lt1>
        <a:srgbClr val="FFFFFF"/>
      </a:lt1>
      <a:dk2>
        <a:srgbClr val="0079C1"/>
      </a:dk2>
      <a:lt2>
        <a:srgbClr val="7EA6D7"/>
      </a:lt2>
      <a:accent1>
        <a:srgbClr val="00539B"/>
      </a:accent1>
      <a:accent2>
        <a:srgbClr val="00AE9E"/>
      </a:accent2>
      <a:accent3>
        <a:srgbClr val="0079C1"/>
      </a:accent3>
      <a:accent4>
        <a:srgbClr val="7EA6D7"/>
      </a:accent4>
      <a:accent5>
        <a:srgbClr val="00747A"/>
      </a:accent5>
      <a:accent6>
        <a:srgbClr val="000000"/>
      </a:accent6>
      <a:hlink>
        <a:srgbClr val="00539B"/>
      </a:hlink>
      <a:folHlink>
        <a:srgbClr val="0079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t"/>
      <a:lstStyle>
        <a:defPPr>
          <a:spcAft>
            <a:spcPts val="600"/>
          </a:spcAft>
          <a:defRPr dirty="0" smtClean="0"/>
        </a:defPPr>
      </a:lstStyle>
      <a:style>
        <a:lnRef idx="1">
          <a:schemeClr val="accent1"/>
        </a:lnRef>
        <a:fillRef idx="3">
          <a:schemeClr val="accent1"/>
        </a:fillRef>
        <a:effectRef idx="2">
          <a:schemeClr val="accent1"/>
        </a:effectRef>
        <a:fontRef idx="minor">
          <a:schemeClr val="lt1"/>
        </a:fontRef>
      </a:style>
    </a:spDef>
    <a:lnDef>
      <a:spPr>
        <a:ln w="25400">
          <a:solidFill>
            <a:schemeClr val="tx1"/>
          </a:solidFill>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smtClean="0">
            <a:solidFill>
              <a:schemeClr val="bg1">
                <a:lumMod val="50000"/>
              </a:schemeClr>
            </a:solidFill>
          </a:defRPr>
        </a:defPPr>
      </a:lstStyle>
    </a:tx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A8D333B2CEF194CB6B3E62827184063" ma:contentTypeVersion="12" ma:contentTypeDescription="Crear nuevo documento." ma:contentTypeScope="" ma:versionID="ade57ba623d6c6f1e998e9e1f8f9f24e">
  <xsd:schema xmlns:xsd="http://www.w3.org/2001/XMLSchema" xmlns:xs="http://www.w3.org/2001/XMLSchema" xmlns:p="http://schemas.microsoft.com/office/2006/metadata/properties" xmlns:ns2="0164212b-1d17-4b44-8df4-ce9df8ea03e1" xmlns:ns3="b4822bb7-ddf6-482e-8c72-6321e42379e9" targetNamespace="http://schemas.microsoft.com/office/2006/metadata/properties" ma:root="true" ma:fieldsID="e074e18d8b4f6f8aafdf83347a81e933" ns2:_="" ns3:_="">
    <xsd:import namespace="0164212b-1d17-4b44-8df4-ce9df8ea03e1"/>
    <xsd:import namespace="b4822bb7-ddf6-482e-8c72-6321e42379e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64212b-1d17-4b44-8df4-ce9df8ea03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4822bb7-ddf6-482e-8c72-6321e42379e9" elementFormDefault="qualified">
    <xsd:import namespace="http://schemas.microsoft.com/office/2006/documentManagement/types"/>
    <xsd:import namespace="http://schemas.microsoft.com/office/infopath/2007/PartnerControls"/>
    <xsd:element name="SharedWithUsers" ma:index="14"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sisl xmlns:xsi="http://www.w3.org/2001/XMLSchema-instance" xmlns:xsd="http://www.w3.org/2001/XMLSchema" xmlns="http://www.boldonjames.com/2008/01/sie/internal/label" sislVersion="0" policy="1d45786f-a737-4735-8af6-df12fb6939a2">
  <element uid="id_classification_generalbusiness" value=""/>
  <element uid="214105f6-acd4-485a-afa0-a0b988f7534c" value=""/>
</sisl>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8D2292E-4AA0-431C-B44E-92222ADB91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64212b-1d17-4b44-8df4-ce9df8ea03e1"/>
    <ds:schemaRef ds:uri="b4822bb7-ddf6-482e-8c72-6321e42379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E6B479-BD5F-4B3E-A734-3A113E2EDF30}">
  <ds:schemaRefs>
    <ds:schemaRef ds:uri="http://www.w3.org/2001/XMLSchema"/>
    <ds:schemaRef ds:uri="http://www.boldonjames.com/2008/01/sie/internal/label"/>
  </ds:schemaRefs>
</ds:datastoreItem>
</file>

<file path=customXml/itemProps3.xml><?xml version="1.0" encoding="utf-8"?>
<ds:datastoreItem xmlns:ds="http://schemas.openxmlformats.org/officeDocument/2006/customXml" ds:itemID="{755CCA92-737C-44F8-BD08-C17CE14B06EF}">
  <ds:schemaRefs>
    <ds:schemaRef ds:uri="http://schemas.microsoft.com/sharepoint/v3/contenttype/forms"/>
  </ds:schemaRefs>
</ds:datastoreItem>
</file>

<file path=customXml/itemProps4.xml><?xml version="1.0" encoding="utf-8"?>
<ds:datastoreItem xmlns:ds="http://schemas.openxmlformats.org/officeDocument/2006/customXml" ds:itemID="{657132BE-3917-4219-8C71-39F32E537BA0}">
  <ds:schemaRefs>
    <ds:schemaRef ds:uri="http://schemas.microsoft.com/office/2006/metadata/properties"/>
    <ds:schemaRef ds:uri="http://schemas.microsoft.com/office/2006/documentManagement/types"/>
    <ds:schemaRef ds:uri="0164212b-1d17-4b44-8df4-ce9df8ea03e1"/>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 ds:uri="b4822bb7-ddf6-482e-8c72-6321e42379e9"/>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3317</TotalTime>
  <Words>9200</Words>
  <Application>Microsoft Office PowerPoint</Application>
  <PresentationFormat>On-screen Show (4:3)</PresentationFormat>
  <Paragraphs>1470</Paragraphs>
  <Slides>82</Slides>
  <Notes>79</Notes>
  <HiddenSlides>0</HiddenSlides>
  <MMClips>0</MMClips>
  <ScaleCrop>false</ScaleCrop>
  <HeadingPairs>
    <vt:vector size="8" baseType="variant">
      <vt:variant>
        <vt:lpstr>Fonts Used</vt:lpstr>
      </vt:variant>
      <vt:variant>
        <vt:i4>14</vt:i4>
      </vt:variant>
      <vt:variant>
        <vt:lpstr>Theme</vt:lpstr>
      </vt:variant>
      <vt:variant>
        <vt:i4>2</vt:i4>
      </vt:variant>
      <vt:variant>
        <vt:lpstr>Embedded OLE Servers</vt:lpstr>
      </vt:variant>
      <vt:variant>
        <vt:i4>1</vt:i4>
      </vt:variant>
      <vt:variant>
        <vt:lpstr>Slide Titles</vt:lpstr>
      </vt:variant>
      <vt:variant>
        <vt:i4>82</vt:i4>
      </vt:variant>
    </vt:vector>
  </HeadingPairs>
  <TitlesOfParts>
    <vt:vector size="99" baseType="lpstr">
      <vt:lpstr>ＭＳ Ｐゴシック</vt:lpstr>
      <vt:lpstr>Arial</vt:lpstr>
      <vt:lpstr>Bodoni MT</vt:lpstr>
      <vt:lpstr>Calibri</vt:lpstr>
      <vt:lpstr>Century Gothic</vt:lpstr>
      <vt:lpstr>Courier New</vt:lpstr>
      <vt:lpstr>Franklin Gothic Book</vt:lpstr>
      <vt:lpstr>Franklin Gothic Medium</vt:lpstr>
      <vt:lpstr>Helvetica Neue</vt:lpstr>
      <vt:lpstr>Libre Franklin</vt:lpstr>
      <vt:lpstr>Symbol</vt:lpstr>
      <vt:lpstr>Times New Roman</vt:lpstr>
      <vt:lpstr>Wingdings</vt:lpstr>
      <vt:lpstr>Wingdings 2</vt:lpstr>
      <vt:lpstr>template-english-4.3</vt:lpstr>
      <vt:lpstr>1_template-english-4.3</vt:lpstr>
      <vt:lpstr>think-cell Slide</vt:lpstr>
      <vt:lpstr>Moldova: Policy and business advice for eProcurement reforms</vt:lpstr>
      <vt:lpstr>Workshop objectives</vt:lpstr>
      <vt:lpstr>Workshop agenda</vt:lpstr>
      <vt:lpstr>Workshop agenda – 1st Day</vt:lpstr>
      <vt:lpstr>EU Delegation assistance project</vt:lpstr>
      <vt:lpstr>Workshop agenda – 1st Day</vt:lpstr>
      <vt:lpstr>Session objective</vt:lpstr>
      <vt:lpstr>Policy and business advice for eProcurement reforms</vt:lpstr>
      <vt:lpstr>Policy and business advice for eProcurement reforms</vt:lpstr>
      <vt:lpstr>Policy and business advice for eProcurement reforms</vt:lpstr>
      <vt:lpstr>Policy and business advice for eProcurement reforms</vt:lpstr>
      <vt:lpstr>Policy and business advice for eProcurement reforms</vt:lpstr>
      <vt:lpstr>Policy and business advice for eProcurement reforms</vt:lpstr>
      <vt:lpstr>Policy and business advice for eProcurement reforms</vt:lpstr>
      <vt:lpstr>Policy and business advice for eProcurement reforms</vt:lpstr>
      <vt:lpstr>Policy and business advice for eProcurement reforms</vt:lpstr>
      <vt:lpstr>PowerPoint Presentation</vt:lpstr>
      <vt:lpstr>Workshop agenda – 1st Day</vt:lpstr>
      <vt:lpstr>Session objective</vt:lpstr>
      <vt:lpstr>Business concept</vt:lpstr>
      <vt:lpstr>Business concept</vt:lpstr>
      <vt:lpstr>Business concept</vt:lpstr>
      <vt:lpstr>Business concept</vt:lpstr>
      <vt:lpstr>Business concept</vt:lpstr>
      <vt:lpstr>PowerPoint Presentation</vt:lpstr>
      <vt:lpstr>PowerPoint Presentation</vt:lpstr>
      <vt:lpstr>PowerPoint Presentation</vt:lpstr>
      <vt:lpstr>PowerPoint Presentation</vt:lpstr>
      <vt:lpstr>PowerPoint Presentation</vt:lpstr>
      <vt:lpstr>Business concept</vt:lpstr>
      <vt:lpstr>PowerPoint Presentation</vt:lpstr>
      <vt:lpstr>Business concept</vt:lpstr>
      <vt:lpstr>Workshop agenda – 1st Day</vt:lpstr>
      <vt:lpstr>Session objective</vt:lpstr>
      <vt:lpstr>Regulatory reform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Workshop agenda – 1st Day</vt:lpstr>
      <vt:lpstr>Session objective</vt:lpstr>
      <vt:lpstr>MTender - Technology decisions</vt:lpstr>
      <vt:lpstr>Creating MTender</vt:lpstr>
      <vt:lpstr>Creating MTender</vt:lpstr>
      <vt:lpstr>Creating MTender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Workshop agenda – 1st Day</vt:lpstr>
      <vt:lpstr>Closing remarks</vt:lpstr>
      <vt:lpstr>Workshop agenda</vt:lpstr>
      <vt:lpstr>Workshop agenda – 2nd Day</vt:lpstr>
      <vt:lpstr>PowerPoint Presentation</vt:lpstr>
      <vt:lpstr>MTender</vt:lpstr>
      <vt:lpstr>MTender</vt:lpstr>
      <vt:lpstr>MTender</vt:lpstr>
      <vt:lpstr>MTender</vt:lpstr>
      <vt:lpstr>MTender</vt:lpstr>
      <vt:lpstr>MTender</vt:lpstr>
      <vt:lpstr>MTender impact and results</vt:lpstr>
      <vt:lpstr>PowerPoint Presentation</vt:lpstr>
      <vt:lpstr>PowerPoint Presentation</vt:lpstr>
      <vt:lpstr>PowerPoint Presentation</vt:lpstr>
      <vt:lpstr>MTender impact and results</vt:lpstr>
      <vt:lpstr>Workshop agenda – 2nd Day</vt:lpstr>
      <vt:lpstr>MTender</vt:lpstr>
      <vt:lpstr>Workshop agenda – 2nd Day</vt:lpstr>
      <vt:lpstr>Closing remarks</vt:lpstr>
      <vt:lpstr>Closing remarks</vt:lpstr>
      <vt:lpstr>Contact Details</vt:lpstr>
    </vt:vector>
  </TitlesOfParts>
  <Company>EBRD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overview of the EBRD</dc:title>
  <dc:creator>everis996@everis.com</dc:creator>
  <cp:keywords>[EBRD/OFFICIAL USE]</cp:keywords>
  <cp:lastModifiedBy>Daniel Arosa Otero</cp:lastModifiedBy>
  <cp:revision>344</cp:revision>
  <cp:lastPrinted>2019-10-31T17:29:22Z</cp:lastPrinted>
  <dcterms:created xsi:type="dcterms:W3CDTF">2017-03-10T11:12:50Z</dcterms:created>
  <dcterms:modified xsi:type="dcterms:W3CDTF">2020-07-07T06:57:13Z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251ca206-c4b9-4ea5-95c6-2fc231a980c1</vt:lpwstr>
  </property>
  <property fmtid="{D5CDD505-2E9C-101B-9397-08002B2CF9AE}" pid="3" name="bjSaver">
    <vt:lpwstr>+VyEgiTPZD3qRfLBjwXeeDHgZGrKM6Ez</vt:lpwstr>
  </property>
  <property fmtid="{D5CDD505-2E9C-101B-9397-08002B2CF9AE}" pid="4" name="bjDocumentLabelXML">
    <vt:lpwstr>&lt;?xml version="1.0" encoding="us-ascii"?&gt;&lt;sisl xmlns:xsi="http://www.w3.org/2001/XMLSchema-instance" xmlns:xsd="http://www.w3.org/2001/XMLSchema" sislVersion="0" policy="1d45786f-a737-4735-8af6-df12fb6939a2" xmlns="http://www.boldonjames.com/2008/01/sie/i</vt:lpwstr>
  </property>
  <property fmtid="{D5CDD505-2E9C-101B-9397-08002B2CF9AE}" pid="5" name="bjDocumentLabelXML-0">
    <vt:lpwstr>nternal/label"&gt;&lt;element uid="id_classification_generalbusiness" value="" /&gt;&lt;element uid="214105f6-acd4-485a-afa0-a0b988f7534c" value="" /&gt;&lt;/sisl&gt;</vt:lpwstr>
  </property>
  <property fmtid="{D5CDD505-2E9C-101B-9397-08002B2CF9AE}" pid="6" name="bjDocumentSecurityLabel">
    <vt:lpwstr>OFFICIAL USE</vt:lpwstr>
  </property>
  <property fmtid="{D5CDD505-2E9C-101B-9397-08002B2CF9AE}" pid="7" name="ContentTypeId">
    <vt:lpwstr>0x0101009A8D333B2CEF194CB6B3E62827184063</vt:lpwstr>
  </property>
</Properties>
</file>