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66" r:id="rId5"/>
    <p:sldId id="267" r:id="rId6"/>
    <p:sldId id="26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Lorem ipsum dolor sit amet, consectetuer adipiscing elit. Maecenas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Nunc viverra imperdiet enim. Fusce est. Vivamus a tellus.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Pellentesque habitant morbi tristique senectus et netus et malesuada fames.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3"/>
      <dgm:spPr/>
    </dgm:pt>
    <dgm:pt modelId="{E3F362C5-CA6A-4AE7-BE60-021A02C58117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583E4C28-A976-4978-B6B4-7E07AC9A7EEE}" type="pres">
      <dgm:prSet presAssocID="{9C64CC83-643C-4E12-8F97-BC19DC031190}" presName="sibTrans" presStyleCnt="0"/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1" presStyleCnt="3"/>
      <dgm:spPr/>
    </dgm:pt>
    <dgm:pt modelId="{59BA8133-B518-4537-9881-3822CD7CAD06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EC52957E-7412-4C7A-8984-5745F0EEAC1C}" type="pres">
      <dgm:prSet presAssocID="{EF449C32-A7AE-4099-9E9B-9E2F736A89CE}" presName="sibTrans" presStyleCnt="0"/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2" presStyleCnt="3"/>
      <dgm:spPr/>
    </dgm:pt>
    <dgm:pt modelId="{5FF658BC-830B-42C7-99ED-06DBBA838B7B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9317871-3EE9-4050-AFEE-40465C74A523}" type="presOf" srcId="{DC13AB6D-DEA2-4CBB-AC69-1EF1A6AD1512}" destId="{A2F8B06C-1613-4059-8CA9-4B585B75CD83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9E3C5CD0-88A2-4BC1-8C44-099512B5DD5C}" type="presOf" srcId="{53742231-981F-480A-940F-203EC2F7423F}" destId="{5C5DF5E2-29DF-4330-A157-BCD37FD12928}" srcOrd="0" destOrd="0" presId="urn:microsoft.com/office/officeart/2018/5/layout/IconCircleLabelList"/>
    <dgm:cxn modelId="{9880626F-782F-4801-8C11-D2989B07EF01}" type="presParOf" srcId="{F1F413A5-77DF-4C06-8100-118334054132}" destId="{AC1929A9-5981-4A32-9C0D-4B197E67AD0B}" srcOrd="0" destOrd="0" presId="urn:microsoft.com/office/officeart/2018/5/layout/IconCircleLabelList"/>
    <dgm:cxn modelId="{D5B13D2E-0665-4DF1-8DE7-D3C35B89EFD1}" type="presParOf" srcId="{AC1929A9-5981-4A32-9C0D-4B197E67AD0B}" destId="{6A089DC9-F967-46A6-B07A-5A52552B5111}" srcOrd="0" destOrd="0" presId="urn:microsoft.com/office/officeart/2018/5/layout/IconCircleLabelList"/>
    <dgm:cxn modelId="{D8D7F3A1-843A-47C1-BD72-C4108FDC2DC6}" type="presParOf" srcId="{AC1929A9-5981-4A32-9C0D-4B197E67AD0B}" destId="{E3F362C5-CA6A-4AE7-BE60-021A02C58117}" srcOrd="1" destOrd="0" presId="urn:microsoft.com/office/officeart/2018/5/layout/IconCircleLabelList"/>
    <dgm:cxn modelId="{4657DAB4-ACB5-4843-9934-57D90F25ED8C}" type="presParOf" srcId="{AC1929A9-5981-4A32-9C0D-4B197E67AD0B}" destId="{A98D5481-822A-4C7B-9317-BF8F1EB3B576}" srcOrd="2" destOrd="0" presId="urn:microsoft.com/office/officeart/2018/5/layout/IconCircleLabelList"/>
    <dgm:cxn modelId="{FC8BAAB9-B3FD-47FF-86AC-05996A0C6C83}" type="presParOf" srcId="{AC1929A9-5981-4A32-9C0D-4B197E67AD0B}" destId="{A2F8B06C-1613-4059-8CA9-4B585B75CD83}" srcOrd="3" destOrd="0" presId="urn:microsoft.com/office/officeart/2018/5/layout/IconCircleLabelList"/>
    <dgm:cxn modelId="{B46ED258-83E4-4071-B686-545365C66042}" type="presParOf" srcId="{F1F413A5-77DF-4C06-8100-118334054132}" destId="{583E4C28-A976-4978-B6B4-7E07AC9A7EEE}" srcOrd="1" destOrd="0" presId="urn:microsoft.com/office/officeart/2018/5/layout/IconCircleLabelList"/>
    <dgm:cxn modelId="{1E6F4865-06E5-4DAE-A889-616AE23B8CD9}" type="presParOf" srcId="{F1F413A5-77DF-4C06-8100-118334054132}" destId="{C074913D-DA51-4E4C-874B-92237D81E8D6}" srcOrd="2" destOrd="0" presId="urn:microsoft.com/office/officeart/2018/5/layout/IconCircleLabelList"/>
    <dgm:cxn modelId="{B0E92A13-3D23-4E90-A7BA-2C1E0D11ECBA}" type="presParOf" srcId="{C074913D-DA51-4E4C-874B-92237D81E8D6}" destId="{324840A6-FF0C-43D5-90C5-D5A3F9B0AE25}" srcOrd="0" destOrd="0" presId="urn:microsoft.com/office/officeart/2018/5/layout/IconCircleLabelList"/>
    <dgm:cxn modelId="{CD126122-EDEF-4FC8-89E3-3BC5A6981A00}" type="presParOf" srcId="{C074913D-DA51-4E4C-874B-92237D81E8D6}" destId="{59BA8133-B518-4537-9881-3822CD7CAD06}" srcOrd="1" destOrd="0" presId="urn:microsoft.com/office/officeart/2018/5/layout/IconCircleLabelList"/>
    <dgm:cxn modelId="{01576A5D-7849-4BBD-86FB-7BC7EDAB9B54}" type="presParOf" srcId="{C074913D-DA51-4E4C-874B-92237D81E8D6}" destId="{F00EB37F-BC7D-408A-BE83-38FAA3918931}" srcOrd="2" destOrd="0" presId="urn:microsoft.com/office/officeart/2018/5/layout/IconCircleLabelList"/>
    <dgm:cxn modelId="{1214F2CE-25D9-4DC7-BAD3-B9DE32F466C9}" type="presParOf" srcId="{C074913D-DA51-4E4C-874B-92237D81E8D6}" destId="{5C5DF5E2-29DF-4330-A157-BCD37FD12928}" srcOrd="3" destOrd="0" presId="urn:microsoft.com/office/officeart/2018/5/layout/IconCircleLabelList"/>
    <dgm:cxn modelId="{269963D8-549A-4EDF-A645-6F49567E29A2}" type="presParOf" srcId="{F1F413A5-77DF-4C06-8100-118334054132}" destId="{EC52957E-7412-4C7A-8984-5745F0EEAC1C}" srcOrd="3" destOrd="0" presId="urn:microsoft.com/office/officeart/2018/5/layout/IconCircleLabelList"/>
    <dgm:cxn modelId="{C0AEFFC9-27CD-4823-AA13-6DB59120B797}" type="presParOf" srcId="{F1F413A5-77DF-4C06-8100-118334054132}" destId="{7C11A057-D867-4C6B-ADFD-9CD34202F348}" srcOrd="4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436820" y="732589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678133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4852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Lorem ipsum dolor sit amet, consectetuer adipiscing elit. Maecenas</a:t>
          </a:r>
          <a:endParaRPr lang="en-US" sz="1100" kern="1200" dirty="0"/>
        </a:p>
      </dsp:txBody>
      <dsp:txXfrm>
        <a:off x="74852" y="2217590"/>
        <a:ext cx="1856250" cy="720000"/>
      </dsp:txXfrm>
    </dsp:sp>
    <dsp:sp modelId="{324840A6-FF0C-43D5-90C5-D5A3F9B0AE25}">
      <dsp:nvSpPr>
        <dsp:cNvPr id="0" name=""/>
        <dsp:cNvSpPr/>
      </dsp:nvSpPr>
      <dsp:spPr>
        <a:xfrm>
          <a:off x="2617914" y="732589"/>
          <a:ext cx="1132312" cy="1132312"/>
        </a:xfrm>
        <a:prstGeom prst="ellips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2859227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255946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Nunc viverra imperdiet enim. Fusce est. Vivamus a tellus.</a:t>
          </a:r>
          <a:endParaRPr lang="en-US" sz="1100" kern="1200" dirty="0"/>
        </a:p>
      </dsp:txBody>
      <dsp:txXfrm>
        <a:off x="2255946" y="2217590"/>
        <a:ext cx="1856250" cy="720000"/>
      </dsp:txXfrm>
    </dsp:sp>
    <dsp:sp modelId="{8A9D0615-74BE-404B-8F88-7FCE70F9CA5E}">
      <dsp:nvSpPr>
        <dsp:cNvPr id="0" name=""/>
        <dsp:cNvSpPr/>
      </dsp:nvSpPr>
      <dsp:spPr>
        <a:xfrm>
          <a:off x="4799008" y="732589"/>
          <a:ext cx="1132312" cy="1132312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5040321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4437039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Pellentesque habitant morbi tristique senectus et netus et malesuada fames.</a:t>
          </a:r>
          <a:endParaRPr lang="en-US" sz="1100" kern="1200" dirty="0"/>
        </a:p>
      </dsp:txBody>
      <dsp:txXfrm>
        <a:off x="4437039" y="2217590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California Wildfire Dashboard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Team 7</a:t>
            </a:r>
          </a:p>
        </p:txBody>
      </p:sp>
      <p:pic>
        <p:nvPicPr>
          <p:cNvPr id="6" name="Picture 5" descr="A picture containing smoke, nature, dark, fire&#10;&#10;Description automatically generated">
            <a:extLst>
              <a:ext uri="{FF2B5EF4-FFF2-40B4-BE49-F238E27FC236}">
                <a16:creationId xmlns:a16="http://schemas.microsoft.com/office/drawing/2014/main" id="{DB354F37-9199-4C5F-BA2A-FDC5C6233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7" r="1177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0243B-FE99-4811-9D2B-4A14A2E3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F28E5-E46E-4656-A074-5DE31EE6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B484D1-2A89-4D56-AB55-6C3FDC2D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available for subtext</a:t>
            </a:r>
          </a:p>
        </p:txBody>
      </p:sp>
    </p:spTree>
    <p:extLst>
      <p:ext uri="{BB962C8B-B14F-4D97-AF65-F5344CB8AC3E}">
        <p14:creationId xmlns:p14="http://schemas.microsoft.com/office/powerpoint/2010/main" val="33029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5A5-CBB5-4C4A-BEDB-9037DBE3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CE72-5519-47E2-8361-40502268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0738-59FA-4F72-AAEF-2A53455D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993164"/>
              </p:ext>
            </p:extLst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 design</Template>
  <TotalTime>543</TotalTime>
  <Words>56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California Wildfire Dashboard Project</vt:lpstr>
      <vt:lpstr>Basic Summary</vt:lpstr>
      <vt:lpstr>PowerPoint Presentation</vt:lpstr>
      <vt:lpstr>Title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 Dashboard Project</dc:title>
  <dc:creator>Margaret Thorpe</dc:creator>
  <cp:lastModifiedBy>Margaret Thorpe</cp:lastModifiedBy>
  <cp:revision>3</cp:revision>
  <dcterms:created xsi:type="dcterms:W3CDTF">2021-04-18T17:16:15Z</dcterms:created>
  <dcterms:modified xsi:type="dcterms:W3CDTF">2021-04-19T02:19:17Z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