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66" r:id="rId5"/>
    <p:sldId id="257" r:id="rId6"/>
    <p:sldId id="267" r:id="rId7"/>
    <p:sldId id="271" r:id="rId8"/>
    <p:sldId id="272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California wildfires becomes more frequent?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California wildfires become larger?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California wildfires become more destructive?.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/>
      <dgm:spPr/>
      <dgm:t>
        <a:bodyPr/>
        <a:lstStyle/>
        <a:p>
          <a:endParaRPr lang="en-US"/>
        </a:p>
      </dgm:t>
    </dgm:pt>
    <dgm:pt modelId="{F1F413A5-77DF-4C06-8100-118334054132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AC1929A9-5981-4A32-9C0D-4B197E67AD0B}" type="pres">
      <dgm:prSet presAssocID="{DC13AB6D-DEA2-4CBB-AC69-1EF1A6AD1512}" presName="compNode" presStyleCnt="0"/>
      <dgm:spPr/>
    </dgm:pt>
    <dgm:pt modelId="{6A089DC9-F967-46A6-B07A-5A52552B5111}" type="pres">
      <dgm:prSet presAssocID="{DC13AB6D-DEA2-4CBB-AC69-1EF1A6AD1512}" presName="iconBgRect" presStyleLbl="bgShp" presStyleIdx="0" presStyleCnt="3"/>
      <dgm:spPr/>
    </dgm:pt>
    <dgm:pt modelId="{E3F362C5-CA6A-4AE7-BE60-021A02C58117}" type="pres">
      <dgm:prSet presAssocID="{DC13AB6D-DEA2-4CBB-AC69-1EF1A6AD15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A98D5481-822A-4C7B-9317-BF8F1EB3B576}" type="pres">
      <dgm:prSet presAssocID="{DC13AB6D-DEA2-4CBB-AC69-1EF1A6AD1512}" presName="spaceRect" presStyleCnt="0"/>
      <dgm:spPr/>
    </dgm:pt>
    <dgm:pt modelId="{A2F8B06C-1613-4059-8CA9-4B585B75CD83}" type="pres">
      <dgm:prSet presAssocID="{DC13AB6D-DEA2-4CBB-AC69-1EF1A6AD1512}" presName="textRect" presStyleLbl="revTx" presStyleIdx="0" presStyleCnt="3">
        <dgm:presLayoutVars>
          <dgm:chMax val="1"/>
          <dgm:chPref val="1"/>
        </dgm:presLayoutVars>
      </dgm:prSet>
      <dgm:spPr/>
    </dgm:pt>
    <dgm:pt modelId="{583E4C28-A976-4978-B6B4-7E07AC9A7EEE}" type="pres">
      <dgm:prSet presAssocID="{9C64CC83-643C-4E12-8F97-BC19DC031190}" presName="sibTrans" presStyleCnt="0"/>
      <dgm:spPr/>
    </dgm:pt>
    <dgm:pt modelId="{C074913D-DA51-4E4C-874B-92237D81E8D6}" type="pres">
      <dgm:prSet presAssocID="{53742231-981F-480A-940F-203EC2F7423F}" presName="compNode" presStyleCnt="0"/>
      <dgm:spPr/>
    </dgm:pt>
    <dgm:pt modelId="{324840A6-FF0C-43D5-90C5-D5A3F9B0AE25}" type="pres">
      <dgm:prSet presAssocID="{53742231-981F-480A-940F-203EC2F7423F}" presName="iconBgRect" presStyleLbl="bgShp" presStyleIdx="1" presStyleCnt="3"/>
      <dgm:spPr/>
    </dgm:pt>
    <dgm:pt modelId="{59BA8133-B518-4537-9881-3822CD7CAD06}" type="pres">
      <dgm:prSet presAssocID="{53742231-981F-480A-940F-203EC2F742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 with solid fill"/>
        </a:ext>
      </dgm:extLst>
    </dgm:pt>
    <dgm:pt modelId="{F00EB37F-BC7D-408A-BE83-38FAA3918931}" type="pres">
      <dgm:prSet presAssocID="{53742231-981F-480A-940F-203EC2F7423F}" presName="spaceRect" presStyleCnt="0"/>
      <dgm:spPr/>
    </dgm:pt>
    <dgm:pt modelId="{5C5DF5E2-29DF-4330-A157-BCD37FD12928}" type="pres">
      <dgm:prSet presAssocID="{53742231-981F-480A-940F-203EC2F7423F}" presName="textRect" presStyleLbl="revTx" presStyleIdx="1" presStyleCnt="3">
        <dgm:presLayoutVars>
          <dgm:chMax val="1"/>
          <dgm:chPref val="1"/>
        </dgm:presLayoutVars>
      </dgm:prSet>
      <dgm:spPr/>
    </dgm:pt>
    <dgm:pt modelId="{EC52957E-7412-4C7A-8984-5745F0EEAC1C}" type="pres">
      <dgm:prSet presAssocID="{EF449C32-A7AE-4099-9E9B-9E2F736A89CE}" presName="sibTrans" presStyleCnt="0"/>
      <dgm:spPr/>
    </dgm:pt>
    <dgm:pt modelId="{7C11A057-D867-4C6B-ADFD-9CD34202F348}" type="pres">
      <dgm:prSet presAssocID="{9EF41CC5-EF3B-4A6D-8229-3F1333EADFB3}" presName="compNode" presStyleCnt="0"/>
      <dgm:spPr/>
    </dgm:pt>
    <dgm:pt modelId="{8A9D0615-74BE-404B-8F88-7FCE70F9CA5E}" type="pres">
      <dgm:prSet presAssocID="{9EF41CC5-EF3B-4A6D-8229-3F1333EADFB3}" presName="iconBgRect" presStyleLbl="bgShp" presStyleIdx="2" presStyleCnt="3"/>
      <dgm:spPr/>
    </dgm:pt>
    <dgm:pt modelId="{5FF658BC-830B-42C7-99ED-06DBBA838B7B}" type="pres">
      <dgm:prSet presAssocID="{9EF41CC5-EF3B-4A6D-8229-3F1333EAD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 male with solid fill"/>
        </a:ext>
      </dgm:extLst>
    </dgm:pt>
    <dgm:pt modelId="{D9FC7078-E5C7-42A7-BC95-B26AC3AB61F2}" type="pres">
      <dgm:prSet presAssocID="{9EF41CC5-EF3B-4A6D-8229-3F1333EADFB3}" presName="spaceRect" presStyleCnt="0"/>
      <dgm:spPr/>
    </dgm:pt>
    <dgm:pt modelId="{B7DEF6C5-8837-48BB-9ADC-2C179D03188A}" type="pres">
      <dgm:prSet presAssocID="{9EF41CC5-EF3B-4A6D-8229-3F1333EAD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0DB929-CA03-4CAB-BF46-2A9AEA5606A4}" type="presOf" srcId="{9EF41CC5-EF3B-4A6D-8229-3F1333EADFB3}" destId="{B7DEF6C5-8837-48BB-9ADC-2C179D03188A}" srcOrd="0" destOrd="0" presId="urn:microsoft.com/office/officeart/2018/5/layout/IconCircleLabelList"/>
    <dgm:cxn modelId="{79317871-3EE9-4050-AFEE-40465C74A523}" type="presOf" srcId="{DC13AB6D-DEA2-4CBB-AC69-1EF1A6AD1512}" destId="{A2F8B06C-1613-4059-8CA9-4B585B75CD83}" srcOrd="0" destOrd="0" presId="urn:microsoft.com/office/officeart/2018/5/layout/IconCircleLabelList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770840AE-977B-4559-B2E8-9C1511C8970A}" type="presOf" srcId="{8AA20905-3954-474B-A606-562BCA026DC1}" destId="{F1F413A5-77DF-4C06-8100-118334054132}" srcOrd="0" destOrd="0" presId="urn:microsoft.com/office/officeart/2018/5/layout/IconCircleLabelList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9E3C5CD0-88A2-4BC1-8C44-099512B5DD5C}" type="presOf" srcId="{53742231-981F-480A-940F-203EC2F7423F}" destId="{5C5DF5E2-29DF-4330-A157-BCD37FD12928}" srcOrd="0" destOrd="0" presId="urn:microsoft.com/office/officeart/2018/5/layout/IconCircleLabelList"/>
    <dgm:cxn modelId="{9880626F-782F-4801-8C11-D2989B07EF01}" type="presParOf" srcId="{F1F413A5-77DF-4C06-8100-118334054132}" destId="{AC1929A9-5981-4A32-9C0D-4B197E67AD0B}" srcOrd="0" destOrd="0" presId="urn:microsoft.com/office/officeart/2018/5/layout/IconCircleLabelList"/>
    <dgm:cxn modelId="{D5B13D2E-0665-4DF1-8DE7-D3C35B89EFD1}" type="presParOf" srcId="{AC1929A9-5981-4A32-9C0D-4B197E67AD0B}" destId="{6A089DC9-F967-46A6-B07A-5A52552B5111}" srcOrd="0" destOrd="0" presId="urn:microsoft.com/office/officeart/2018/5/layout/IconCircleLabelList"/>
    <dgm:cxn modelId="{D8D7F3A1-843A-47C1-BD72-C4108FDC2DC6}" type="presParOf" srcId="{AC1929A9-5981-4A32-9C0D-4B197E67AD0B}" destId="{E3F362C5-CA6A-4AE7-BE60-021A02C58117}" srcOrd="1" destOrd="0" presId="urn:microsoft.com/office/officeart/2018/5/layout/IconCircleLabelList"/>
    <dgm:cxn modelId="{4657DAB4-ACB5-4843-9934-57D90F25ED8C}" type="presParOf" srcId="{AC1929A9-5981-4A32-9C0D-4B197E67AD0B}" destId="{A98D5481-822A-4C7B-9317-BF8F1EB3B576}" srcOrd="2" destOrd="0" presId="urn:microsoft.com/office/officeart/2018/5/layout/IconCircleLabelList"/>
    <dgm:cxn modelId="{FC8BAAB9-B3FD-47FF-86AC-05996A0C6C83}" type="presParOf" srcId="{AC1929A9-5981-4A32-9C0D-4B197E67AD0B}" destId="{A2F8B06C-1613-4059-8CA9-4B585B75CD83}" srcOrd="3" destOrd="0" presId="urn:microsoft.com/office/officeart/2018/5/layout/IconCircleLabelList"/>
    <dgm:cxn modelId="{B46ED258-83E4-4071-B686-545365C66042}" type="presParOf" srcId="{F1F413A5-77DF-4C06-8100-118334054132}" destId="{583E4C28-A976-4978-B6B4-7E07AC9A7EEE}" srcOrd="1" destOrd="0" presId="urn:microsoft.com/office/officeart/2018/5/layout/IconCircleLabelList"/>
    <dgm:cxn modelId="{1E6F4865-06E5-4DAE-A889-616AE23B8CD9}" type="presParOf" srcId="{F1F413A5-77DF-4C06-8100-118334054132}" destId="{C074913D-DA51-4E4C-874B-92237D81E8D6}" srcOrd="2" destOrd="0" presId="urn:microsoft.com/office/officeart/2018/5/layout/IconCircleLabelList"/>
    <dgm:cxn modelId="{B0E92A13-3D23-4E90-A7BA-2C1E0D11ECBA}" type="presParOf" srcId="{C074913D-DA51-4E4C-874B-92237D81E8D6}" destId="{324840A6-FF0C-43D5-90C5-D5A3F9B0AE25}" srcOrd="0" destOrd="0" presId="urn:microsoft.com/office/officeart/2018/5/layout/IconCircleLabelList"/>
    <dgm:cxn modelId="{CD126122-EDEF-4FC8-89E3-3BC5A6981A00}" type="presParOf" srcId="{C074913D-DA51-4E4C-874B-92237D81E8D6}" destId="{59BA8133-B518-4537-9881-3822CD7CAD06}" srcOrd="1" destOrd="0" presId="urn:microsoft.com/office/officeart/2018/5/layout/IconCircleLabelList"/>
    <dgm:cxn modelId="{01576A5D-7849-4BBD-86FB-7BC7EDAB9B54}" type="presParOf" srcId="{C074913D-DA51-4E4C-874B-92237D81E8D6}" destId="{F00EB37F-BC7D-408A-BE83-38FAA3918931}" srcOrd="2" destOrd="0" presId="urn:microsoft.com/office/officeart/2018/5/layout/IconCircleLabelList"/>
    <dgm:cxn modelId="{1214F2CE-25D9-4DC7-BAD3-B9DE32F466C9}" type="presParOf" srcId="{C074913D-DA51-4E4C-874B-92237D81E8D6}" destId="{5C5DF5E2-29DF-4330-A157-BCD37FD12928}" srcOrd="3" destOrd="0" presId="urn:microsoft.com/office/officeart/2018/5/layout/IconCircleLabelList"/>
    <dgm:cxn modelId="{269963D8-549A-4EDF-A645-6F49567E29A2}" type="presParOf" srcId="{F1F413A5-77DF-4C06-8100-118334054132}" destId="{EC52957E-7412-4C7A-8984-5745F0EEAC1C}" srcOrd="3" destOrd="0" presId="urn:microsoft.com/office/officeart/2018/5/layout/IconCircleLabelList"/>
    <dgm:cxn modelId="{C0AEFFC9-27CD-4823-AA13-6DB59120B797}" type="presParOf" srcId="{F1F413A5-77DF-4C06-8100-118334054132}" destId="{7C11A057-D867-4C6B-ADFD-9CD34202F348}" srcOrd="4" destOrd="0" presId="urn:microsoft.com/office/officeart/2018/5/layout/IconCircleLabelList"/>
    <dgm:cxn modelId="{74F1415B-3379-4E89-9634-18FD71F31A2A}" type="presParOf" srcId="{7C11A057-D867-4C6B-ADFD-9CD34202F348}" destId="{8A9D0615-74BE-404B-8F88-7FCE70F9CA5E}" srcOrd="0" destOrd="0" presId="urn:microsoft.com/office/officeart/2018/5/layout/IconCircleLabelList"/>
    <dgm:cxn modelId="{A055007E-E8DA-4888-8928-46C450DEC359}" type="presParOf" srcId="{7C11A057-D867-4C6B-ADFD-9CD34202F348}" destId="{5FF658BC-830B-42C7-99ED-06DBBA838B7B}" srcOrd="1" destOrd="0" presId="urn:microsoft.com/office/officeart/2018/5/layout/IconCircleLabelList"/>
    <dgm:cxn modelId="{94DDDBF2-D417-4A29-89E4-0E51359EA0A9}" type="presParOf" srcId="{7C11A057-D867-4C6B-ADFD-9CD34202F348}" destId="{D9FC7078-E5C7-42A7-BC95-B26AC3AB61F2}" srcOrd="2" destOrd="0" presId="urn:microsoft.com/office/officeart/2018/5/layout/IconCircleLabelList"/>
    <dgm:cxn modelId="{22DF79BE-5F8F-4FDC-A59B-B9BFB3A63264}" type="presParOf" srcId="{7C11A057-D867-4C6B-ADFD-9CD34202F348}" destId="{B7DEF6C5-8837-48BB-9ADC-2C179D0318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California wildfires becomes more frequent?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California wildfires become larger?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Have California wildfires become more destructive?.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/>
      <dgm:spPr/>
      <dgm:t>
        <a:bodyPr/>
        <a:lstStyle/>
        <a:p>
          <a:endParaRPr lang="en-US"/>
        </a:p>
      </dgm:t>
    </dgm:pt>
    <dgm:pt modelId="{F1F413A5-77DF-4C06-8100-118334054132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AC1929A9-5981-4A32-9C0D-4B197E67AD0B}" type="pres">
      <dgm:prSet presAssocID="{DC13AB6D-DEA2-4CBB-AC69-1EF1A6AD1512}" presName="compNode" presStyleCnt="0"/>
      <dgm:spPr/>
    </dgm:pt>
    <dgm:pt modelId="{6A089DC9-F967-46A6-B07A-5A52552B5111}" type="pres">
      <dgm:prSet presAssocID="{DC13AB6D-DEA2-4CBB-AC69-1EF1A6AD1512}" presName="iconBgRect" presStyleLbl="bgShp" presStyleIdx="0" presStyleCnt="3"/>
      <dgm:spPr/>
    </dgm:pt>
    <dgm:pt modelId="{E3F362C5-CA6A-4AE7-BE60-021A02C58117}" type="pres">
      <dgm:prSet presAssocID="{DC13AB6D-DEA2-4CBB-AC69-1EF1A6AD15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A98D5481-822A-4C7B-9317-BF8F1EB3B576}" type="pres">
      <dgm:prSet presAssocID="{DC13AB6D-DEA2-4CBB-AC69-1EF1A6AD1512}" presName="spaceRect" presStyleCnt="0"/>
      <dgm:spPr/>
    </dgm:pt>
    <dgm:pt modelId="{A2F8B06C-1613-4059-8CA9-4B585B75CD83}" type="pres">
      <dgm:prSet presAssocID="{DC13AB6D-DEA2-4CBB-AC69-1EF1A6AD1512}" presName="textRect" presStyleLbl="revTx" presStyleIdx="0" presStyleCnt="3">
        <dgm:presLayoutVars>
          <dgm:chMax val="1"/>
          <dgm:chPref val="1"/>
        </dgm:presLayoutVars>
      </dgm:prSet>
      <dgm:spPr/>
    </dgm:pt>
    <dgm:pt modelId="{583E4C28-A976-4978-B6B4-7E07AC9A7EEE}" type="pres">
      <dgm:prSet presAssocID="{9C64CC83-643C-4E12-8F97-BC19DC031190}" presName="sibTrans" presStyleCnt="0"/>
      <dgm:spPr/>
    </dgm:pt>
    <dgm:pt modelId="{C074913D-DA51-4E4C-874B-92237D81E8D6}" type="pres">
      <dgm:prSet presAssocID="{53742231-981F-480A-940F-203EC2F7423F}" presName="compNode" presStyleCnt="0"/>
      <dgm:spPr/>
    </dgm:pt>
    <dgm:pt modelId="{324840A6-FF0C-43D5-90C5-D5A3F9B0AE25}" type="pres">
      <dgm:prSet presAssocID="{53742231-981F-480A-940F-203EC2F7423F}" presName="iconBgRect" presStyleLbl="bgShp" presStyleIdx="1" presStyleCnt="3"/>
      <dgm:spPr/>
    </dgm:pt>
    <dgm:pt modelId="{59BA8133-B518-4537-9881-3822CD7CAD06}" type="pres">
      <dgm:prSet presAssocID="{53742231-981F-480A-940F-203EC2F742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 with solid fill"/>
        </a:ext>
      </dgm:extLst>
    </dgm:pt>
    <dgm:pt modelId="{F00EB37F-BC7D-408A-BE83-38FAA3918931}" type="pres">
      <dgm:prSet presAssocID="{53742231-981F-480A-940F-203EC2F7423F}" presName="spaceRect" presStyleCnt="0"/>
      <dgm:spPr/>
    </dgm:pt>
    <dgm:pt modelId="{5C5DF5E2-29DF-4330-A157-BCD37FD12928}" type="pres">
      <dgm:prSet presAssocID="{53742231-981F-480A-940F-203EC2F7423F}" presName="textRect" presStyleLbl="revTx" presStyleIdx="1" presStyleCnt="3">
        <dgm:presLayoutVars>
          <dgm:chMax val="1"/>
          <dgm:chPref val="1"/>
        </dgm:presLayoutVars>
      </dgm:prSet>
      <dgm:spPr/>
    </dgm:pt>
    <dgm:pt modelId="{EC52957E-7412-4C7A-8984-5745F0EEAC1C}" type="pres">
      <dgm:prSet presAssocID="{EF449C32-A7AE-4099-9E9B-9E2F736A89CE}" presName="sibTrans" presStyleCnt="0"/>
      <dgm:spPr/>
    </dgm:pt>
    <dgm:pt modelId="{7C11A057-D867-4C6B-ADFD-9CD34202F348}" type="pres">
      <dgm:prSet presAssocID="{9EF41CC5-EF3B-4A6D-8229-3F1333EADFB3}" presName="compNode" presStyleCnt="0"/>
      <dgm:spPr/>
    </dgm:pt>
    <dgm:pt modelId="{8A9D0615-74BE-404B-8F88-7FCE70F9CA5E}" type="pres">
      <dgm:prSet presAssocID="{9EF41CC5-EF3B-4A6D-8229-3F1333EADFB3}" presName="iconBgRect" presStyleLbl="bgShp" presStyleIdx="2" presStyleCnt="3"/>
      <dgm:spPr/>
    </dgm:pt>
    <dgm:pt modelId="{5FF658BC-830B-42C7-99ED-06DBBA838B7B}" type="pres">
      <dgm:prSet presAssocID="{9EF41CC5-EF3B-4A6D-8229-3F1333EAD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 male with solid fill"/>
        </a:ext>
      </dgm:extLst>
    </dgm:pt>
    <dgm:pt modelId="{D9FC7078-E5C7-42A7-BC95-B26AC3AB61F2}" type="pres">
      <dgm:prSet presAssocID="{9EF41CC5-EF3B-4A6D-8229-3F1333EADFB3}" presName="spaceRect" presStyleCnt="0"/>
      <dgm:spPr/>
    </dgm:pt>
    <dgm:pt modelId="{B7DEF6C5-8837-48BB-9ADC-2C179D03188A}" type="pres">
      <dgm:prSet presAssocID="{9EF41CC5-EF3B-4A6D-8229-3F1333EAD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0DB929-CA03-4CAB-BF46-2A9AEA5606A4}" type="presOf" srcId="{9EF41CC5-EF3B-4A6D-8229-3F1333EADFB3}" destId="{B7DEF6C5-8837-48BB-9ADC-2C179D03188A}" srcOrd="0" destOrd="0" presId="urn:microsoft.com/office/officeart/2018/5/layout/IconCircleLabelList"/>
    <dgm:cxn modelId="{79317871-3EE9-4050-AFEE-40465C74A523}" type="presOf" srcId="{DC13AB6D-DEA2-4CBB-AC69-1EF1A6AD1512}" destId="{A2F8B06C-1613-4059-8CA9-4B585B75CD83}" srcOrd="0" destOrd="0" presId="urn:microsoft.com/office/officeart/2018/5/layout/IconCircleLabelList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770840AE-977B-4559-B2E8-9C1511C8970A}" type="presOf" srcId="{8AA20905-3954-474B-A606-562BCA026DC1}" destId="{F1F413A5-77DF-4C06-8100-118334054132}" srcOrd="0" destOrd="0" presId="urn:microsoft.com/office/officeart/2018/5/layout/IconCircleLabelList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9E3C5CD0-88A2-4BC1-8C44-099512B5DD5C}" type="presOf" srcId="{53742231-981F-480A-940F-203EC2F7423F}" destId="{5C5DF5E2-29DF-4330-A157-BCD37FD12928}" srcOrd="0" destOrd="0" presId="urn:microsoft.com/office/officeart/2018/5/layout/IconCircleLabelList"/>
    <dgm:cxn modelId="{9880626F-782F-4801-8C11-D2989B07EF01}" type="presParOf" srcId="{F1F413A5-77DF-4C06-8100-118334054132}" destId="{AC1929A9-5981-4A32-9C0D-4B197E67AD0B}" srcOrd="0" destOrd="0" presId="urn:microsoft.com/office/officeart/2018/5/layout/IconCircleLabelList"/>
    <dgm:cxn modelId="{D5B13D2E-0665-4DF1-8DE7-D3C35B89EFD1}" type="presParOf" srcId="{AC1929A9-5981-4A32-9C0D-4B197E67AD0B}" destId="{6A089DC9-F967-46A6-B07A-5A52552B5111}" srcOrd="0" destOrd="0" presId="urn:microsoft.com/office/officeart/2018/5/layout/IconCircleLabelList"/>
    <dgm:cxn modelId="{D8D7F3A1-843A-47C1-BD72-C4108FDC2DC6}" type="presParOf" srcId="{AC1929A9-5981-4A32-9C0D-4B197E67AD0B}" destId="{E3F362C5-CA6A-4AE7-BE60-021A02C58117}" srcOrd="1" destOrd="0" presId="urn:microsoft.com/office/officeart/2018/5/layout/IconCircleLabelList"/>
    <dgm:cxn modelId="{4657DAB4-ACB5-4843-9934-57D90F25ED8C}" type="presParOf" srcId="{AC1929A9-5981-4A32-9C0D-4B197E67AD0B}" destId="{A98D5481-822A-4C7B-9317-BF8F1EB3B576}" srcOrd="2" destOrd="0" presId="urn:microsoft.com/office/officeart/2018/5/layout/IconCircleLabelList"/>
    <dgm:cxn modelId="{FC8BAAB9-B3FD-47FF-86AC-05996A0C6C83}" type="presParOf" srcId="{AC1929A9-5981-4A32-9C0D-4B197E67AD0B}" destId="{A2F8B06C-1613-4059-8CA9-4B585B75CD83}" srcOrd="3" destOrd="0" presId="urn:microsoft.com/office/officeart/2018/5/layout/IconCircleLabelList"/>
    <dgm:cxn modelId="{B46ED258-83E4-4071-B686-545365C66042}" type="presParOf" srcId="{F1F413A5-77DF-4C06-8100-118334054132}" destId="{583E4C28-A976-4978-B6B4-7E07AC9A7EEE}" srcOrd="1" destOrd="0" presId="urn:microsoft.com/office/officeart/2018/5/layout/IconCircleLabelList"/>
    <dgm:cxn modelId="{1E6F4865-06E5-4DAE-A889-616AE23B8CD9}" type="presParOf" srcId="{F1F413A5-77DF-4C06-8100-118334054132}" destId="{C074913D-DA51-4E4C-874B-92237D81E8D6}" srcOrd="2" destOrd="0" presId="urn:microsoft.com/office/officeart/2018/5/layout/IconCircleLabelList"/>
    <dgm:cxn modelId="{B0E92A13-3D23-4E90-A7BA-2C1E0D11ECBA}" type="presParOf" srcId="{C074913D-DA51-4E4C-874B-92237D81E8D6}" destId="{324840A6-FF0C-43D5-90C5-D5A3F9B0AE25}" srcOrd="0" destOrd="0" presId="urn:microsoft.com/office/officeart/2018/5/layout/IconCircleLabelList"/>
    <dgm:cxn modelId="{CD126122-EDEF-4FC8-89E3-3BC5A6981A00}" type="presParOf" srcId="{C074913D-DA51-4E4C-874B-92237D81E8D6}" destId="{59BA8133-B518-4537-9881-3822CD7CAD06}" srcOrd="1" destOrd="0" presId="urn:microsoft.com/office/officeart/2018/5/layout/IconCircleLabelList"/>
    <dgm:cxn modelId="{01576A5D-7849-4BBD-86FB-7BC7EDAB9B54}" type="presParOf" srcId="{C074913D-DA51-4E4C-874B-92237D81E8D6}" destId="{F00EB37F-BC7D-408A-BE83-38FAA3918931}" srcOrd="2" destOrd="0" presId="urn:microsoft.com/office/officeart/2018/5/layout/IconCircleLabelList"/>
    <dgm:cxn modelId="{1214F2CE-25D9-4DC7-BAD3-B9DE32F466C9}" type="presParOf" srcId="{C074913D-DA51-4E4C-874B-92237D81E8D6}" destId="{5C5DF5E2-29DF-4330-A157-BCD37FD12928}" srcOrd="3" destOrd="0" presId="urn:microsoft.com/office/officeart/2018/5/layout/IconCircleLabelList"/>
    <dgm:cxn modelId="{269963D8-549A-4EDF-A645-6F49567E29A2}" type="presParOf" srcId="{F1F413A5-77DF-4C06-8100-118334054132}" destId="{EC52957E-7412-4C7A-8984-5745F0EEAC1C}" srcOrd="3" destOrd="0" presId="urn:microsoft.com/office/officeart/2018/5/layout/IconCircleLabelList"/>
    <dgm:cxn modelId="{C0AEFFC9-27CD-4823-AA13-6DB59120B797}" type="presParOf" srcId="{F1F413A5-77DF-4C06-8100-118334054132}" destId="{7C11A057-D867-4C6B-ADFD-9CD34202F348}" srcOrd="4" destOrd="0" presId="urn:microsoft.com/office/officeart/2018/5/layout/IconCircleLabelList"/>
    <dgm:cxn modelId="{74F1415B-3379-4E89-9634-18FD71F31A2A}" type="presParOf" srcId="{7C11A057-D867-4C6B-ADFD-9CD34202F348}" destId="{8A9D0615-74BE-404B-8F88-7FCE70F9CA5E}" srcOrd="0" destOrd="0" presId="urn:microsoft.com/office/officeart/2018/5/layout/IconCircleLabelList"/>
    <dgm:cxn modelId="{A055007E-E8DA-4888-8928-46C450DEC359}" type="presParOf" srcId="{7C11A057-D867-4C6B-ADFD-9CD34202F348}" destId="{5FF658BC-830B-42C7-99ED-06DBBA838B7B}" srcOrd="1" destOrd="0" presId="urn:microsoft.com/office/officeart/2018/5/layout/IconCircleLabelList"/>
    <dgm:cxn modelId="{94DDDBF2-D417-4A29-89E4-0E51359EA0A9}" type="presParOf" srcId="{7C11A057-D867-4C6B-ADFD-9CD34202F348}" destId="{D9FC7078-E5C7-42A7-BC95-B26AC3AB61F2}" srcOrd="2" destOrd="0" presId="urn:microsoft.com/office/officeart/2018/5/layout/IconCircleLabelList"/>
    <dgm:cxn modelId="{22DF79BE-5F8F-4FDC-A59B-B9BFB3A63264}" type="presParOf" srcId="{7C11A057-D867-4C6B-ADFD-9CD34202F348}" destId="{B7DEF6C5-8837-48BB-9ADC-2C179D0318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9DC9-F967-46A6-B07A-5A52552B5111}">
      <dsp:nvSpPr>
        <dsp:cNvPr id="0" name=""/>
        <dsp:cNvSpPr/>
      </dsp:nvSpPr>
      <dsp:spPr>
        <a:xfrm>
          <a:off x="436820" y="732589"/>
          <a:ext cx="1132312" cy="1132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62C5-CA6A-4AE7-BE60-021A02C58117}">
      <dsp:nvSpPr>
        <dsp:cNvPr id="0" name=""/>
        <dsp:cNvSpPr/>
      </dsp:nvSpPr>
      <dsp:spPr>
        <a:xfrm>
          <a:off x="678133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8B06C-1613-4059-8CA9-4B585B75CD83}">
      <dsp:nvSpPr>
        <dsp:cNvPr id="0" name=""/>
        <dsp:cNvSpPr/>
      </dsp:nvSpPr>
      <dsp:spPr>
        <a:xfrm>
          <a:off x="74852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California wildfires becomes more frequent?</a:t>
          </a:r>
        </a:p>
      </dsp:txBody>
      <dsp:txXfrm>
        <a:off x="74852" y="2217590"/>
        <a:ext cx="1856250" cy="720000"/>
      </dsp:txXfrm>
    </dsp:sp>
    <dsp:sp modelId="{324840A6-FF0C-43D5-90C5-D5A3F9B0AE25}">
      <dsp:nvSpPr>
        <dsp:cNvPr id="0" name=""/>
        <dsp:cNvSpPr/>
      </dsp:nvSpPr>
      <dsp:spPr>
        <a:xfrm>
          <a:off x="2617914" y="732589"/>
          <a:ext cx="1132312" cy="1132312"/>
        </a:xfrm>
        <a:prstGeom prst="ellips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A8133-B518-4537-9881-3822CD7CAD06}">
      <dsp:nvSpPr>
        <dsp:cNvPr id="0" name=""/>
        <dsp:cNvSpPr/>
      </dsp:nvSpPr>
      <dsp:spPr>
        <a:xfrm>
          <a:off x="2859227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DF5E2-29DF-4330-A157-BCD37FD12928}">
      <dsp:nvSpPr>
        <dsp:cNvPr id="0" name=""/>
        <dsp:cNvSpPr/>
      </dsp:nvSpPr>
      <dsp:spPr>
        <a:xfrm>
          <a:off x="2255946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California wildfires become larger?</a:t>
          </a:r>
        </a:p>
      </dsp:txBody>
      <dsp:txXfrm>
        <a:off x="2255946" y="2217590"/>
        <a:ext cx="1856250" cy="720000"/>
      </dsp:txXfrm>
    </dsp:sp>
    <dsp:sp modelId="{8A9D0615-74BE-404B-8F88-7FCE70F9CA5E}">
      <dsp:nvSpPr>
        <dsp:cNvPr id="0" name=""/>
        <dsp:cNvSpPr/>
      </dsp:nvSpPr>
      <dsp:spPr>
        <a:xfrm>
          <a:off x="4799008" y="732589"/>
          <a:ext cx="1132312" cy="1132312"/>
        </a:xfrm>
        <a:prstGeom prst="ellips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658BC-830B-42C7-99ED-06DBBA838B7B}">
      <dsp:nvSpPr>
        <dsp:cNvPr id="0" name=""/>
        <dsp:cNvSpPr/>
      </dsp:nvSpPr>
      <dsp:spPr>
        <a:xfrm>
          <a:off x="5040321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F6C5-8837-48BB-9ADC-2C179D03188A}">
      <dsp:nvSpPr>
        <dsp:cNvPr id="0" name=""/>
        <dsp:cNvSpPr/>
      </dsp:nvSpPr>
      <dsp:spPr>
        <a:xfrm>
          <a:off x="4437039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California wildfires become more destructive?.</a:t>
          </a:r>
        </a:p>
      </dsp:txBody>
      <dsp:txXfrm>
        <a:off x="4437039" y="2217590"/>
        <a:ext cx="185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9DC9-F967-46A6-B07A-5A52552B5111}">
      <dsp:nvSpPr>
        <dsp:cNvPr id="0" name=""/>
        <dsp:cNvSpPr/>
      </dsp:nvSpPr>
      <dsp:spPr>
        <a:xfrm>
          <a:off x="436820" y="732589"/>
          <a:ext cx="1132312" cy="1132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62C5-CA6A-4AE7-BE60-021A02C58117}">
      <dsp:nvSpPr>
        <dsp:cNvPr id="0" name=""/>
        <dsp:cNvSpPr/>
      </dsp:nvSpPr>
      <dsp:spPr>
        <a:xfrm>
          <a:off x="678133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8B06C-1613-4059-8CA9-4B585B75CD83}">
      <dsp:nvSpPr>
        <dsp:cNvPr id="0" name=""/>
        <dsp:cNvSpPr/>
      </dsp:nvSpPr>
      <dsp:spPr>
        <a:xfrm>
          <a:off x="74852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California wildfires becomes more frequent?</a:t>
          </a:r>
        </a:p>
      </dsp:txBody>
      <dsp:txXfrm>
        <a:off x="74852" y="2217590"/>
        <a:ext cx="1856250" cy="720000"/>
      </dsp:txXfrm>
    </dsp:sp>
    <dsp:sp modelId="{324840A6-FF0C-43D5-90C5-D5A3F9B0AE25}">
      <dsp:nvSpPr>
        <dsp:cNvPr id="0" name=""/>
        <dsp:cNvSpPr/>
      </dsp:nvSpPr>
      <dsp:spPr>
        <a:xfrm>
          <a:off x="2617914" y="732589"/>
          <a:ext cx="1132312" cy="1132312"/>
        </a:xfrm>
        <a:prstGeom prst="ellips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A8133-B518-4537-9881-3822CD7CAD06}">
      <dsp:nvSpPr>
        <dsp:cNvPr id="0" name=""/>
        <dsp:cNvSpPr/>
      </dsp:nvSpPr>
      <dsp:spPr>
        <a:xfrm>
          <a:off x="2859227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DF5E2-29DF-4330-A157-BCD37FD12928}">
      <dsp:nvSpPr>
        <dsp:cNvPr id="0" name=""/>
        <dsp:cNvSpPr/>
      </dsp:nvSpPr>
      <dsp:spPr>
        <a:xfrm>
          <a:off x="2255946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California wildfires become larger?</a:t>
          </a:r>
        </a:p>
      </dsp:txBody>
      <dsp:txXfrm>
        <a:off x="2255946" y="2217590"/>
        <a:ext cx="1856250" cy="720000"/>
      </dsp:txXfrm>
    </dsp:sp>
    <dsp:sp modelId="{8A9D0615-74BE-404B-8F88-7FCE70F9CA5E}">
      <dsp:nvSpPr>
        <dsp:cNvPr id="0" name=""/>
        <dsp:cNvSpPr/>
      </dsp:nvSpPr>
      <dsp:spPr>
        <a:xfrm>
          <a:off x="4799008" y="732589"/>
          <a:ext cx="1132312" cy="1132312"/>
        </a:xfrm>
        <a:prstGeom prst="ellips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658BC-830B-42C7-99ED-06DBBA838B7B}">
      <dsp:nvSpPr>
        <dsp:cNvPr id="0" name=""/>
        <dsp:cNvSpPr/>
      </dsp:nvSpPr>
      <dsp:spPr>
        <a:xfrm>
          <a:off x="5040321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F6C5-8837-48BB-9ADC-2C179D03188A}">
      <dsp:nvSpPr>
        <dsp:cNvPr id="0" name=""/>
        <dsp:cNvSpPr/>
      </dsp:nvSpPr>
      <dsp:spPr>
        <a:xfrm>
          <a:off x="4437039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Have California wildfires become more destructive?.</a:t>
          </a:r>
        </a:p>
      </dsp:txBody>
      <dsp:txXfrm>
        <a:off x="4437039" y="2217590"/>
        <a:ext cx="18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6F77-31B3-44A6-9538-7D3B84B14A3E}" type="datetimeFigureOut">
              <a:rPr lang="en-US" smtClean="0"/>
              <a:t>4/24/2021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C92D-C8E2-4A8F-BF2D-75109D630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4132-C908-474C-84C6-F33F0E9C2824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6BE-6A5B-4B1A-AB35-D5FFCCF5138B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D5B-87CC-4318-9824-F4CA83CB0BA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AA5E-62DB-4209-84D2-A3A9C66875B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F27-61CD-4273-9CC6-8B5AB469D6E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4D88-E4A3-4915-A946-C7B143E0147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193-F002-4F22-ACB4-105512D85B33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B57F-0B3C-4FE7-8F56-8C4115027F2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098D-3BCA-4496-B67F-08ABED3A79F9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4F9A14-79CD-4DBB-8A95-93FAB90953C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A62-85F4-4E91-8034-B3A4AEB2ACA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739FE2-C7BB-439D-8EFA-EB059A6AF0B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California Wildfire Dashboard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Team 7</a:t>
            </a:r>
          </a:p>
        </p:txBody>
      </p:sp>
      <p:pic>
        <p:nvPicPr>
          <p:cNvPr id="6" name="Picture 5" descr="A picture containing smoke, nature, dark, fire&#10;&#10;Description automatically generated">
            <a:extLst>
              <a:ext uri="{FF2B5EF4-FFF2-40B4-BE49-F238E27FC236}">
                <a16:creationId xmlns:a16="http://schemas.microsoft.com/office/drawing/2014/main" id="{DB354F37-9199-4C5F-BA2A-FDC5C6233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7" r="11775" b="-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41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9E06-B884-48E2-A024-042AA6C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Key Questions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 descr="icon circle label list SmartArt">
            <a:extLst>
              <a:ext uri="{FF2B5EF4-FFF2-40B4-BE49-F238E27FC236}">
                <a16:creationId xmlns:a16="http://schemas.microsoft.com/office/drawing/2014/main" id="{6AD0D85D-BF36-4325-B97D-1085C7E5B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80334"/>
              </p:ext>
            </p:extLst>
          </p:nvPr>
        </p:nvGraphicFramePr>
        <p:xfrm>
          <a:off x="5181601" y="2198914"/>
          <a:ext cx="636814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tree, outdoor, conifer, slope&#10;&#10;Description automatically generated">
            <a:extLst>
              <a:ext uri="{FF2B5EF4-FFF2-40B4-BE49-F238E27FC236}">
                <a16:creationId xmlns:a16="http://schemas.microsoft.com/office/drawing/2014/main" id="{0E3A3E54-0FC0-4311-A9BA-1C6194BEE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080" y="-1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D0243B-FE99-4811-9D2B-4A14A2E3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AF28E5-E46E-4656-A074-5DE31EE6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data sources/datasets w/ a few notes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B484D1-2A89-4D56-AB55-6C3FDC2D5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Historical California Wildfire data is not easily accessible.</a:t>
            </a:r>
          </a:p>
        </p:txBody>
      </p:sp>
    </p:spTree>
    <p:extLst>
      <p:ext uri="{BB962C8B-B14F-4D97-AF65-F5344CB8AC3E}">
        <p14:creationId xmlns:p14="http://schemas.microsoft.com/office/powerpoint/2010/main" val="330290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1747218C-47E2-4F39-AA78-2CC9DCFB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4" y="30598"/>
            <a:ext cx="5557541" cy="37411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27A022-1152-4370-BE9F-B3D78FE970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699000" cy="598041"/>
          </a:xfrm>
        </p:spPr>
        <p:txBody>
          <a:bodyPr>
            <a:normAutofit/>
          </a:bodyPr>
          <a:lstStyle/>
          <a:p>
            <a:r>
              <a:rPr lang="en-US" sz="3200" dirty="0"/>
              <a:t>Solution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0BE57-0A19-4EBA-8DBA-A1D02184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1" y="2733948"/>
            <a:ext cx="1127858" cy="12040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6CB13D-10E1-4346-91FD-3FE0A36DBBA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305249" y="2571328"/>
            <a:ext cx="1999638" cy="764652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982B8-BDAC-48AA-A8A4-59526A71CC38}"/>
              </a:ext>
            </a:extLst>
          </p:cNvPr>
          <p:cNvSpPr/>
          <p:nvPr/>
        </p:nvSpPr>
        <p:spPr>
          <a:xfrm>
            <a:off x="3302333" y="1203758"/>
            <a:ext cx="2368325" cy="18146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787C29-A7BC-4D68-8E77-88AC448AACCF}"/>
              </a:ext>
            </a:extLst>
          </p:cNvPr>
          <p:cNvGrpSpPr/>
          <p:nvPr/>
        </p:nvGrpSpPr>
        <p:grpSpPr>
          <a:xfrm>
            <a:off x="3385565" y="1207269"/>
            <a:ext cx="2663292" cy="1468337"/>
            <a:chOff x="5770534" y="-65000"/>
            <a:chExt cx="3410919" cy="1847850"/>
          </a:xfrm>
        </p:grpSpPr>
        <p:pic>
          <p:nvPicPr>
            <p:cNvPr id="14" name="Picture 24" descr="Image result for postgresql logo">
              <a:extLst>
                <a:ext uri="{FF2B5EF4-FFF2-40B4-BE49-F238E27FC236}">
                  <a16:creationId xmlns:a16="http://schemas.microsoft.com/office/drawing/2014/main" id="{FE14265E-3777-4617-A346-25BC2121BC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34" y="-65000"/>
              <a:ext cx="2114550" cy="184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6" descr="Image result for sql logo">
              <a:extLst>
                <a:ext uri="{FF2B5EF4-FFF2-40B4-BE49-F238E27FC236}">
                  <a16:creationId xmlns:a16="http://schemas.microsoft.com/office/drawing/2014/main" id="{41D5A20A-E783-4692-9EA6-1F9E9B082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3766" y1="12195" x2="33766" y2="12195"/>
                          <a14:foregroundMark x1="52922" y1="29878" x2="52922" y2="29878"/>
                          <a14:foregroundMark x1="57792" y1="50610" x2="57792" y2="50610"/>
                          <a14:foregroundMark x1="56494" y1="67073" x2="56494" y2="67073"/>
                          <a14:foregroundMark x1="33117" y1="62195" x2="33117" y2="62195"/>
                          <a14:foregroundMark x1="35065" y1="82317" x2="35065" y2="82317"/>
                          <a14:foregroundMark x1="25649" y1="27439" x2="25649" y2="274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1992" y="289263"/>
              <a:ext cx="2039461" cy="108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2E076E-D14A-49D1-A012-9E30DCFFAEB8}"/>
              </a:ext>
            </a:extLst>
          </p:cNvPr>
          <p:cNvGrpSpPr/>
          <p:nvPr/>
        </p:nvGrpSpPr>
        <p:grpSpPr>
          <a:xfrm>
            <a:off x="3447509" y="4232007"/>
            <a:ext cx="1759975" cy="1759975"/>
            <a:chOff x="2910348" y="3771772"/>
            <a:chExt cx="1759975" cy="1759975"/>
          </a:xfrm>
        </p:grpSpPr>
        <p:pic>
          <p:nvPicPr>
            <p:cNvPr id="19" name="Graphic 18" descr="Paper with solid fill">
              <a:extLst>
                <a:ext uri="{FF2B5EF4-FFF2-40B4-BE49-F238E27FC236}">
                  <a16:creationId xmlns:a16="http://schemas.microsoft.com/office/drawing/2014/main" id="{93CD1974-1831-4EC1-B0AF-E6D3AE627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10348" y="3771772"/>
              <a:ext cx="1759975" cy="175997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DD032D9-16FD-43DF-9E00-76B6AFB84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59871" y="4572000"/>
              <a:ext cx="853703" cy="6904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6C37510-B9B6-4A0C-951E-9B60FCDDBD34}"/>
              </a:ext>
            </a:extLst>
          </p:cNvPr>
          <p:cNvSpPr txBox="1"/>
          <p:nvPr/>
        </p:nvSpPr>
        <p:spPr>
          <a:xfrm>
            <a:off x="2072620" y="1923296"/>
            <a:ext cx="1231382" cy="5232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All ETL done on PostgreSQL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3504AF-B469-489F-AF28-E29AF2810757}"/>
              </a:ext>
            </a:extLst>
          </p:cNvPr>
          <p:cNvCxnSpPr>
            <a:cxnSpLocks/>
          </p:cNvCxnSpPr>
          <p:nvPr/>
        </p:nvCxnSpPr>
        <p:spPr>
          <a:xfrm>
            <a:off x="1290936" y="3938012"/>
            <a:ext cx="2396161" cy="1134271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2" descr="Image result for web design">
            <a:extLst>
              <a:ext uri="{FF2B5EF4-FFF2-40B4-BE49-F238E27FC236}">
                <a16:creationId xmlns:a16="http://schemas.microsoft.com/office/drawing/2014/main" id="{1D2C2892-F768-42C8-98DD-705F7930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63" y="2228059"/>
            <a:ext cx="2741923" cy="233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D0A3F9-26A8-40FF-81D6-2F96FB119A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3843" y="3158664"/>
            <a:ext cx="1863478" cy="5406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07F6801-9091-493A-839C-5A1E1917EB9F}"/>
              </a:ext>
            </a:extLst>
          </p:cNvPr>
          <p:cNvSpPr txBox="1"/>
          <p:nvPr/>
        </p:nvSpPr>
        <p:spPr>
          <a:xfrm>
            <a:off x="5679671" y="1648335"/>
            <a:ext cx="1863477" cy="52322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NodeJS API serving up query endpoints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938949-5FF3-45FC-9CF1-22926C06D01C}"/>
              </a:ext>
            </a:extLst>
          </p:cNvPr>
          <p:cNvCxnSpPr>
            <a:cxnSpLocks/>
          </p:cNvCxnSpPr>
          <p:nvPr/>
        </p:nvCxnSpPr>
        <p:spPr>
          <a:xfrm>
            <a:off x="5679965" y="2171555"/>
            <a:ext cx="1995417" cy="1033045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306498-B9C6-4B13-95D5-50281C2B63FB}"/>
              </a:ext>
            </a:extLst>
          </p:cNvPr>
          <p:cNvCxnSpPr>
            <a:cxnSpLocks/>
          </p:cNvCxnSpPr>
          <p:nvPr/>
        </p:nvCxnSpPr>
        <p:spPr>
          <a:xfrm flipV="1">
            <a:off x="4800642" y="3771772"/>
            <a:ext cx="2904940" cy="1260463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9C47960E-5B80-452E-9C0E-4180013062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9886" y="2261532"/>
            <a:ext cx="1759975" cy="67656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ECA3698-0124-449D-8BB1-9A15895E83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7774" y="4101390"/>
            <a:ext cx="2055671" cy="59649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EE757FD-5604-437A-B337-A85620771E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5671" y="596749"/>
            <a:ext cx="730822" cy="46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9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1D0DE9-3F52-4157-8EC7-0CC2CE03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D2A2F-544A-4F0E-BDFF-BA8A55F71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California Wildfire Dashboard</a:t>
            </a:r>
          </a:p>
        </p:txBody>
      </p:sp>
    </p:spTree>
    <p:extLst>
      <p:ext uri="{BB962C8B-B14F-4D97-AF65-F5344CB8AC3E}">
        <p14:creationId xmlns:p14="http://schemas.microsoft.com/office/powerpoint/2010/main" val="351036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9E06-B884-48E2-A024-042AA6C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 descr="icon circle label list SmartArt">
            <a:extLst>
              <a:ext uri="{FF2B5EF4-FFF2-40B4-BE49-F238E27FC236}">
                <a16:creationId xmlns:a16="http://schemas.microsoft.com/office/drawing/2014/main" id="{6AD0D85D-BF36-4325-B97D-1085C7E5B1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1601" y="2198914"/>
          <a:ext cx="636814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tree, outdoor, conifer, slope&#10;&#10;Description automatically generated">
            <a:extLst>
              <a:ext uri="{FF2B5EF4-FFF2-40B4-BE49-F238E27FC236}">
                <a16:creationId xmlns:a16="http://schemas.microsoft.com/office/drawing/2014/main" id="{0E3A3E54-0FC0-4311-A9BA-1C6194BEE8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8080" y="-1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8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C5A5-CBB5-4C4A-BEDB-9037DBE3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CE72-5519-47E2-8361-40502268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Availability</a:t>
            </a:r>
          </a:p>
          <a:p>
            <a:pPr lvl="1"/>
            <a:r>
              <a:rPr lang="en-US" dirty="0"/>
              <a:t>NIFC (National Interagency Fire Center</a:t>
            </a:r>
          </a:p>
          <a:p>
            <a:pPr lvl="1"/>
            <a:r>
              <a:rPr lang="en-US" dirty="0"/>
              <a:t>Data management &amp; hosting was completely changed in 2020 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0738-59FA-4F72-AAEF-2A53455D6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&amp; Time</a:t>
            </a:r>
          </a:p>
        </p:txBody>
      </p:sp>
    </p:spTree>
    <p:extLst>
      <p:ext uri="{BB962C8B-B14F-4D97-AF65-F5344CB8AC3E}">
        <p14:creationId xmlns:p14="http://schemas.microsoft.com/office/powerpoint/2010/main" val="3423353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5550B3-F1C0-4D73-82FC-DDABEC8F09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 design</Template>
  <TotalTime>1256</TotalTime>
  <Words>110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California Wildfire Dashboard Project</vt:lpstr>
      <vt:lpstr>Key Questions</vt:lpstr>
      <vt:lpstr>The Data</vt:lpstr>
      <vt:lpstr>Solution Architecture</vt:lpstr>
      <vt:lpstr>Quick Demo</vt:lpstr>
      <vt:lpstr>Findings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Wildfire Dashboard Project</dc:title>
  <dc:creator>Margaret Thorpe</dc:creator>
  <cp:lastModifiedBy>Margaret Thorpe</cp:lastModifiedBy>
  <cp:revision>19</cp:revision>
  <dcterms:created xsi:type="dcterms:W3CDTF">2021-04-18T17:16:15Z</dcterms:created>
  <dcterms:modified xsi:type="dcterms:W3CDTF">2021-04-25T03:53:06Z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