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FB35-FD95-4066-BCD7-8BF07EF5E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A8B4B-63CD-4456-A43C-37B1A0859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DDA3-1F61-4D77-9810-3B0437FE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89A7-D62A-44D3-A8BB-826CA4C3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4870A-4833-4EF1-8A2B-9F8681FA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9072-64D3-4738-A4C7-7024420E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6BF01-2D97-4A1E-9832-8FDB26C41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A5CC-406A-4B11-91BB-59D4A40C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590D-4300-47CA-BD83-B592CC42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97CD-1098-44D9-BC94-D432D3D5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08924-97F5-4C83-8D0A-A1D129967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A3ED6-FEAC-450E-AD27-87DC06A83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F9BBD-918C-4BB7-AC0D-116CACBF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99E4-FC7F-4140-9FDA-74C94D39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E3F9-0251-487A-8A3C-8C0CCDD7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1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FCCE-50BA-488C-A215-F7A2AAF2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D977-6136-4304-B0D4-7554842C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AB30-4E02-4ABC-B317-0AE87CBE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7296-C326-478E-94DE-1856AE9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6A9A-26C1-451F-B6EA-0E29CE89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3682-CB7C-4519-8190-787D340D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18869-2B3D-43FA-B36A-7FD6E8E0D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19BD-7B29-4983-94E7-22074955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8417-EDD1-48AC-80C8-662B60D2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DFB26-4188-4CBA-9110-E6CF0236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B975-C7AD-43C8-989A-C8239590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6E6D-3A73-4DE4-8756-C8839D14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424D6-FF06-418B-AD12-F3D61AC12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42CC-F136-43CD-80AB-9AB8FB4A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9B6CD-B906-4020-944F-9EAAD9B6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74517-3D51-4A54-8C11-CE4D429D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33D4-9161-42A1-AD74-C785BDB9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7AF8-D95C-4437-AC24-C24CB887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A2D01-E31C-4918-BD89-20C368823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5DB28-F256-4742-8CAE-1B95FE30E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6CFD7-AF96-42A2-9AEE-548BBFE1A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03FF6-F903-41BB-ABAD-F5975AF8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226F7-2F9A-4577-984A-466BAEE9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FDF89-4F79-4257-A028-EC51A89C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0CD3-A5F3-4984-895A-653DE32A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16083-8CDE-4B82-AF4B-21A7736F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6EE10-E8F4-406C-A1F4-D87B6474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5E02B-3CCC-44B5-9CEF-E98672FB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81878-F4DB-4B01-A159-441DB39D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2CA49-3588-4EDC-9BF9-98D2F822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69A9A-7FA6-41C4-BF10-EBEA589C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5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C842-765B-4B1B-9A23-37BDB023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5D10-C5FC-49E4-85D0-D2F125D2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74DB0-AB5B-44FD-83BA-8E7084E5B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BFF9E-1D61-4DE8-B7EC-C8EC9E7A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CEA63-1832-447E-9B5B-AF51C9C9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1FA0-A847-41CF-8D24-ECC2C618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8519-C452-442F-B80E-3ED49121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8D4C9-5019-4826-BDED-8214F51F3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7C93-8BC0-404F-A40D-F8B8F19D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F141-E222-4D52-B88D-5517951C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D667B-5906-4B91-A302-FE5F0C6F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28DF2-598D-457A-BB28-6BFCB27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8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E09BC-9348-476E-ADBD-E50D3983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C063C-744E-43E5-9615-55E15BBE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5161-F76B-48F9-876E-1562F4528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414A-D626-489E-BC8E-477E0A22B1A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3EB4-E7FB-471B-9D16-599F3B015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E29E-5C36-4423-ACB9-6716C144C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B9E6-6A79-4057-B3A3-C75B3A58B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A897-B050-408E-85C6-15AE03584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116"/>
            <a:ext cx="9144000" cy="1563717"/>
          </a:xfrm>
        </p:spPr>
        <p:txBody>
          <a:bodyPr/>
          <a:lstStyle/>
          <a:p>
            <a:r>
              <a:rPr lang="en-US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054E2-DD8A-4484-BEBA-A0550A79D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Chu </a:t>
            </a:r>
            <a:r>
              <a:rPr lang="en-US" dirty="0" err="1"/>
              <a:t>Manh</a:t>
            </a:r>
            <a:r>
              <a:rPr lang="en-US" dirty="0"/>
              <a:t> Hai</a:t>
            </a:r>
          </a:p>
          <a:p>
            <a:r>
              <a:rPr lang="en-US" dirty="0"/>
              <a:t>Nguyen Thanh Long</a:t>
            </a:r>
          </a:p>
          <a:p>
            <a:r>
              <a:rPr lang="en-US" dirty="0"/>
              <a:t>Nguyen </a:t>
            </a:r>
            <a:r>
              <a:rPr lang="en-US" dirty="0" err="1"/>
              <a:t>Manh</a:t>
            </a:r>
            <a:r>
              <a:rPr lang="en-US" dirty="0"/>
              <a:t> Tien</a:t>
            </a:r>
          </a:p>
        </p:txBody>
      </p:sp>
      <p:pic>
        <p:nvPicPr>
          <p:cNvPr id="1026" name="Picture 2" descr="THE 9TH INTERNATIONAL SYMPOSIUM ON INFORMATION AND COMMUNICATION TECHNOLOGY">
            <a:extLst>
              <a:ext uri="{FF2B5EF4-FFF2-40B4-BE49-F238E27FC236}">
                <a16:creationId xmlns:a16="http://schemas.microsoft.com/office/drawing/2014/main" id="{C5154D00-D5C6-41D7-8FDB-3F3C3F8F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76" y="0"/>
            <a:ext cx="844924" cy="12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ICT Innovation Centre - Innovation Center of Soict">
            <a:extLst>
              <a:ext uri="{FF2B5EF4-FFF2-40B4-BE49-F238E27FC236}">
                <a16:creationId xmlns:a16="http://schemas.microsoft.com/office/drawing/2014/main" id="{674A0D59-A47F-459D-A319-404788C1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108" y="40191"/>
            <a:ext cx="1261783" cy="126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7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EBF2-7A0B-4F99-BDEF-19FC1106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techniques: </a:t>
            </a:r>
            <a:r>
              <a:rPr lang="en-US" b="1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B8F1-A37D-4F91-A949-94D34300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Encapsulation</a:t>
            </a:r>
            <a:r>
              <a:rPr lang="en-US" sz="2000" dirty="0"/>
              <a:t>: implement </a:t>
            </a:r>
            <a:r>
              <a:rPr lang="en-US" sz="2000" b="1" dirty="0"/>
              <a:t>Element</a:t>
            </a:r>
            <a:r>
              <a:rPr lang="en-US" sz="2000" dirty="0"/>
              <a:t>, </a:t>
            </a:r>
            <a:r>
              <a:rPr lang="en-US" sz="2000" b="1" dirty="0"/>
              <a:t>List</a:t>
            </a:r>
            <a:r>
              <a:rPr lang="en-US" sz="2000" dirty="0"/>
              <a:t>, </a:t>
            </a:r>
            <a:r>
              <a:rPr lang="en-US" sz="2000" b="1" dirty="0"/>
              <a:t>Queue</a:t>
            </a:r>
            <a:r>
              <a:rPr lang="en-US" sz="2000" dirty="0"/>
              <a:t>, … classes with </a:t>
            </a:r>
            <a:r>
              <a:rPr lang="en-US" sz="2000" b="1" dirty="0"/>
              <a:t>private</a:t>
            </a:r>
            <a:r>
              <a:rPr lang="en-US" sz="2000" dirty="0"/>
              <a:t> attributes and </a:t>
            </a:r>
            <a:r>
              <a:rPr lang="en-US" sz="2000" b="1" dirty="0"/>
              <a:t>get/set </a:t>
            </a:r>
            <a:r>
              <a:rPr lang="en-US" sz="2000" dirty="0"/>
              <a:t>method</a:t>
            </a:r>
          </a:p>
          <a:p>
            <a:r>
              <a:rPr lang="en-US" sz="2000" b="1" dirty="0"/>
              <a:t>Override</a:t>
            </a:r>
            <a:r>
              <a:rPr lang="en-US" sz="2000" dirty="0"/>
              <a:t>: ‘</a:t>
            </a:r>
            <a:r>
              <a:rPr lang="en-US" sz="2000" b="1" dirty="0" err="1"/>
              <a:t>createRandomList</a:t>
            </a:r>
            <a:r>
              <a:rPr lang="en-US" sz="2000" dirty="0"/>
              <a:t>’ method is </a:t>
            </a:r>
            <a:r>
              <a:rPr lang="en-US" sz="2000" b="1" dirty="0"/>
              <a:t>override</a:t>
            </a:r>
            <a:r>
              <a:rPr lang="en-US" sz="2000" dirty="0"/>
              <a:t> in all </a:t>
            </a:r>
            <a:r>
              <a:rPr lang="en-US" sz="2000" b="1" dirty="0"/>
              <a:t>List</a:t>
            </a:r>
            <a:r>
              <a:rPr lang="en-US" sz="2000" dirty="0"/>
              <a:t>, </a:t>
            </a:r>
            <a:r>
              <a:rPr lang="en-US" sz="2000" b="1" dirty="0"/>
              <a:t>Stack</a:t>
            </a:r>
            <a:r>
              <a:rPr lang="en-US" sz="2000" dirty="0"/>
              <a:t>, </a:t>
            </a:r>
            <a:r>
              <a:rPr lang="en-US" sz="2000" b="1" dirty="0"/>
              <a:t>Queue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Overloading</a:t>
            </a:r>
            <a:r>
              <a:rPr lang="en-US" sz="2000" dirty="0"/>
              <a:t>: </a:t>
            </a:r>
            <a:r>
              <a:rPr lang="en-US" sz="2000" b="1" dirty="0"/>
              <a:t>Element</a:t>
            </a:r>
            <a:r>
              <a:rPr lang="en-US" sz="2000" dirty="0"/>
              <a:t> has 2 constructors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794E5-8B6A-4E95-95F4-2C931A03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33" y="2846014"/>
            <a:ext cx="8467726" cy="170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DFC1D-C2F2-4456-B8C2-F2EFA8F9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33" y="5382609"/>
            <a:ext cx="9619410" cy="6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2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457E-963A-4E98-AADA-6644A067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3" y="2026024"/>
            <a:ext cx="10390094" cy="1703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listening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D7E6-3B3D-4344-B48E-194127DA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1: Basic data structure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72AA-F561-478A-876D-0B0FC973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706" y="19242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statement: </a:t>
            </a:r>
          </a:p>
          <a:p>
            <a:r>
              <a:rPr lang="en-US" sz="2000" b="1" dirty="0"/>
              <a:t>stack</a:t>
            </a:r>
            <a:r>
              <a:rPr lang="en-US" sz="2000" dirty="0"/>
              <a:t>, </a:t>
            </a:r>
            <a:r>
              <a:rPr lang="en-US" sz="2000" b="1" dirty="0"/>
              <a:t>queue</a:t>
            </a:r>
            <a:r>
              <a:rPr lang="en-US" sz="2000" dirty="0"/>
              <a:t>, </a:t>
            </a:r>
            <a:r>
              <a:rPr lang="en-US" sz="2000" b="1" dirty="0"/>
              <a:t>list</a:t>
            </a:r>
            <a:r>
              <a:rPr lang="en-US" sz="2000" dirty="0"/>
              <a:t> are basic data structures that are frequently used in computer science</a:t>
            </a:r>
          </a:p>
          <a:p>
            <a:r>
              <a:rPr lang="en-US" sz="2000" dirty="0"/>
              <a:t>to student, there is a little bit difficulty to comprehend their definitions </a:t>
            </a:r>
          </a:p>
          <a:p>
            <a:pPr marL="0" indent="0">
              <a:buNone/>
            </a:pPr>
            <a:r>
              <a:rPr lang="en-US" sz="2000" dirty="0"/>
              <a:t>=&gt; need an application to display and explain some basic operations on these structures</a:t>
            </a:r>
          </a:p>
        </p:txBody>
      </p:sp>
    </p:spTree>
    <p:extLst>
      <p:ext uri="{BB962C8B-B14F-4D97-AF65-F5344CB8AC3E}">
        <p14:creationId xmlns:p14="http://schemas.microsoft.com/office/powerpoint/2010/main" val="32371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about these data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Linked list</a:t>
            </a:r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Queue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Stack</a:t>
            </a:r>
            <a:endParaRPr lang="en-US"/>
          </a:p>
        </p:txBody>
      </p:sp>
      <p:pic>
        <p:nvPicPr>
          <p:cNvPr id="1030" name="Picture 6" descr="Linked List Data Structur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17" y="2173559"/>
            <a:ext cx="3937452" cy="87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ue data structure in javascript | Learners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285" y="3379161"/>
            <a:ext cx="5339534" cy="11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TDL] Giới thiệu về cấu trúc dữ liệu Stack » Cafedev.v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362" y="4778646"/>
            <a:ext cx="2684926" cy="17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5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99F6-83E2-413D-B19C-04E22CD4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84224" cy="914400"/>
          </a:xfrm>
        </p:spPr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34" y="781539"/>
            <a:ext cx="9009668" cy="5411055"/>
          </a:xfrm>
        </p:spPr>
      </p:pic>
    </p:spTree>
    <p:extLst>
      <p:ext uri="{BB962C8B-B14F-4D97-AF65-F5344CB8AC3E}">
        <p14:creationId xmlns:p14="http://schemas.microsoft.com/office/powerpoint/2010/main" val="9439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AB1E-EF88-4969-940C-5C6F6DA5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53" y="0"/>
            <a:ext cx="10466294" cy="872004"/>
          </a:xfrm>
        </p:spPr>
        <p:txBody>
          <a:bodyPr/>
          <a:lstStyle/>
          <a:p>
            <a:r>
              <a:rPr lang="en-US" dirty="0"/>
              <a:t>General 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6BCB2D-E250-439E-A452-536CC8F18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4129" y="696072"/>
            <a:ext cx="8653636" cy="6161927"/>
          </a:xfrm>
        </p:spPr>
      </p:pic>
    </p:spTree>
    <p:extLst>
      <p:ext uri="{BB962C8B-B14F-4D97-AF65-F5344CB8AC3E}">
        <p14:creationId xmlns:p14="http://schemas.microsoft.com/office/powerpoint/2010/main" val="37531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1CBE-540F-4DB1-9C52-AD4E3A39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8569"/>
          </a:xfrm>
        </p:spPr>
        <p:txBody>
          <a:bodyPr/>
          <a:lstStyle/>
          <a:p>
            <a:r>
              <a:rPr lang="en-US" dirty="0"/>
              <a:t>Detail 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1" y="1336431"/>
            <a:ext cx="11986878" cy="4996840"/>
          </a:xfrm>
        </p:spPr>
      </p:pic>
    </p:spTree>
    <p:extLst>
      <p:ext uri="{BB962C8B-B14F-4D97-AF65-F5344CB8AC3E}">
        <p14:creationId xmlns:p14="http://schemas.microsoft.com/office/powerpoint/2010/main" val="2280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EBF2-7A0B-4F99-BDEF-19FC1106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techniques: </a:t>
            </a:r>
            <a:r>
              <a:rPr lang="en-US" b="1" dirty="0"/>
              <a:t>Inheritance +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B8F1-A37D-4F91-A949-94D34300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List</a:t>
            </a:r>
            <a:r>
              <a:rPr lang="en-US" sz="2000" dirty="0"/>
              <a:t> inherits from </a:t>
            </a:r>
            <a:r>
              <a:rPr lang="en-US" sz="2000" b="1" dirty="0" err="1"/>
              <a:t>DataStruct</a:t>
            </a:r>
            <a:r>
              <a:rPr lang="en-US" sz="2000" b="1" dirty="0"/>
              <a:t> </a:t>
            </a:r>
            <a:r>
              <a:rPr lang="en-US" sz="2000" dirty="0"/>
              <a:t>and implements</a:t>
            </a:r>
            <a:r>
              <a:rPr lang="en-US" sz="2000" b="1" dirty="0"/>
              <a:t> </a:t>
            </a:r>
            <a:r>
              <a:rPr lang="en-US" sz="2000" b="1" dirty="0" err="1"/>
              <a:t>IList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Stack</a:t>
            </a:r>
            <a:r>
              <a:rPr lang="en-US" sz="2000" dirty="0"/>
              <a:t> inherits from </a:t>
            </a:r>
            <a:r>
              <a:rPr lang="en-US" sz="2000" b="1" dirty="0" err="1"/>
              <a:t>DataStruct</a:t>
            </a:r>
            <a:r>
              <a:rPr lang="en-US" sz="2000" b="1" dirty="0"/>
              <a:t> </a:t>
            </a:r>
            <a:r>
              <a:rPr lang="en-US" sz="2000" dirty="0"/>
              <a:t>and implements</a:t>
            </a:r>
            <a:r>
              <a:rPr lang="en-US" sz="2000" b="1" dirty="0"/>
              <a:t> </a:t>
            </a:r>
            <a:r>
              <a:rPr lang="en-US" sz="2000" b="1" dirty="0" err="1"/>
              <a:t>IStack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Queue</a:t>
            </a:r>
            <a:r>
              <a:rPr lang="en-US" sz="2000" dirty="0"/>
              <a:t> inherits from </a:t>
            </a:r>
            <a:r>
              <a:rPr lang="en-US" sz="2000" b="1" dirty="0" err="1"/>
              <a:t>DataStruct</a:t>
            </a:r>
            <a:r>
              <a:rPr lang="en-US" sz="2000" b="1" dirty="0"/>
              <a:t> </a:t>
            </a:r>
            <a:r>
              <a:rPr lang="en-US" sz="2000" dirty="0"/>
              <a:t>and implements</a:t>
            </a:r>
            <a:r>
              <a:rPr lang="en-US" sz="2000" b="1" dirty="0"/>
              <a:t> </a:t>
            </a:r>
            <a:r>
              <a:rPr lang="en-US" sz="2000" b="1" dirty="0" err="1"/>
              <a:t>IQueue</a:t>
            </a: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58412-C79C-4748-885C-EDFDA849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37" y="2179040"/>
            <a:ext cx="8177124" cy="673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595B8-19C3-4C57-A351-44045A9A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17" y="3481562"/>
            <a:ext cx="8053344" cy="524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F4B495-E8ED-4A52-847A-30C4744CC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17" y="4813870"/>
            <a:ext cx="8053344" cy="4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7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EBF2-7A0B-4F99-BDEF-19FC1106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techniques: </a:t>
            </a:r>
            <a:r>
              <a:rPr lang="en-US" b="1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B8F1-A37D-4F91-A949-94D34300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ListController</a:t>
            </a:r>
            <a:r>
              <a:rPr lang="en-US" sz="2000" dirty="0"/>
              <a:t> uses </a:t>
            </a:r>
            <a:r>
              <a:rPr lang="en-US" sz="2000" b="1" dirty="0"/>
              <a:t>List</a:t>
            </a:r>
            <a:r>
              <a:rPr lang="en-US" sz="2000" dirty="0"/>
              <a:t> object as attribute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err="1"/>
              <a:t>StackController</a:t>
            </a:r>
            <a:r>
              <a:rPr lang="en-US" sz="2000" dirty="0"/>
              <a:t> uses </a:t>
            </a:r>
            <a:r>
              <a:rPr lang="en-US" sz="2000" b="1" dirty="0"/>
              <a:t>Stack</a:t>
            </a:r>
            <a:r>
              <a:rPr lang="en-US" sz="2000" dirty="0"/>
              <a:t> object as attribute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b="1" dirty="0" err="1"/>
              <a:t>QueueController</a:t>
            </a:r>
            <a:r>
              <a:rPr lang="en-US" sz="2000" dirty="0"/>
              <a:t> uses </a:t>
            </a:r>
            <a:r>
              <a:rPr lang="en-US" sz="2000" b="1" dirty="0"/>
              <a:t>Queue</a:t>
            </a:r>
            <a:r>
              <a:rPr lang="en-US" sz="2000" dirty="0"/>
              <a:t> object as attribute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2AD29-4E9C-45C7-9E0F-0FC8A2F93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53" y="2216803"/>
            <a:ext cx="10057159" cy="714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54EBB4-7CFE-48A9-B70E-BB5BC5A0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53" y="3429000"/>
            <a:ext cx="9956036" cy="623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624F09-3B02-413C-AEA1-8AF2B825D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953" y="4885905"/>
            <a:ext cx="10267295" cy="6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EBF2-7A0B-4F99-BDEF-19FC1106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techniques: </a:t>
            </a:r>
            <a:r>
              <a:rPr lang="en-US" b="1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B8F1-A37D-4F91-A949-94D34300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 err="1"/>
              <a:t>DataStructController</a:t>
            </a:r>
            <a:r>
              <a:rPr lang="en-US" dirty="0"/>
              <a:t>, </a:t>
            </a:r>
            <a:r>
              <a:rPr lang="en-US" b="1" dirty="0" err="1"/>
              <a:t>DataStruct</a:t>
            </a:r>
            <a:r>
              <a:rPr lang="en-US" dirty="0"/>
              <a:t> object is added as an attribute</a:t>
            </a:r>
          </a:p>
          <a:p>
            <a:r>
              <a:rPr lang="en-US" dirty="0"/>
              <a:t>Purpose: To handle ‘</a:t>
            </a:r>
            <a:r>
              <a:rPr lang="en-US" b="1" dirty="0"/>
              <a:t>create random list’ </a:t>
            </a:r>
            <a:r>
              <a:rPr lang="en-US" dirty="0"/>
              <a:t>and ‘</a:t>
            </a:r>
            <a:r>
              <a:rPr lang="en-US" b="1" dirty="0"/>
              <a:t>reset’</a:t>
            </a:r>
            <a:r>
              <a:rPr lang="en-US" dirty="0"/>
              <a:t> operations in </a:t>
            </a:r>
            <a:r>
              <a:rPr lang="en-US" b="1" dirty="0"/>
              <a:t>Linked</a:t>
            </a:r>
            <a:r>
              <a:rPr lang="en-US" dirty="0"/>
              <a:t> </a:t>
            </a:r>
            <a:r>
              <a:rPr lang="en-US" b="1" dirty="0"/>
              <a:t>List</a:t>
            </a:r>
            <a:r>
              <a:rPr lang="en-US" dirty="0"/>
              <a:t>, </a:t>
            </a:r>
            <a:r>
              <a:rPr lang="en-US" b="1" dirty="0"/>
              <a:t>Stack</a:t>
            </a:r>
            <a:r>
              <a:rPr lang="en-US" dirty="0"/>
              <a:t>, </a:t>
            </a:r>
            <a:r>
              <a:rPr lang="en-US" b="1" dirty="0"/>
              <a:t>Queue</a:t>
            </a:r>
            <a:r>
              <a:rPr lang="en-US" dirty="0"/>
              <a:t> screen (all three screens has ‘</a:t>
            </a:r>
            <a:r>
              <a:rPr lang="en-US" b="1" dirty="0"/>
              <a:t>create random list’ </a:t>
            </a:r>
            <a:r>
              <a:rPr lang="en-US" dirty="0"/>
              <a:t>and ‘</a:t>
            </a:r>
            <a:r>
              <a:rPr lang="en-US" b="1" dirty="0"/>
              <a:t>reset’</a:t>
            </a:r>
            <a:r>
              <a:rPr lang="en-US" dirty="0"/>
              <a:t> operations)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5FDDE-47F5-49F4-A945-F269663B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79" y="3884753"/>
            <a:ext cx="6939183" cy="9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228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8</vt:lpstr>
      <vt:lpstr>Topic 1: Basic data structure simulator</vt:lpstr>
      <vt:lpstr>Overview about these data structures</vt:lpstr>
      <vt:lpstr>Usecase diagram</vt:lpstr>
      <vt:lpstr>General class diagram</vt:lpstr>
      <vt:lpstr>Detail class diagram</vt:lpstr>
      <vt:lpstr>OOP techniques: Inheritance + Interface</vt:lpstr>
      <vt:lpstr>OOP techniques: Association</vt:lpstr>
      <vt:lpstr>OOP techniques: Polymorphism</vt:lpstr>
      <vt:lpstr>OOP techniques: Others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CHU MANH HAI 20184253</dc:creator>
  <cp:lastModifiedBy>NGUYEN MANH TIEN 20184312</cp:lastModifiedBy>
  <cp:revision>17</cp:revision>
  <dcterms:created xsi:type="dcterms:W3CDTF">2021-05-30T07:36:36Z</dcterms:created>
  <dcterms:modified xsi:type="dcterms:W3CDTF">2021-06-08T13:35:49Z</dcterms:modified>
</cp:coreProperties>
</file>