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DA98-EBB4-47E3-BFEB-F336FD78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79B5-5695-4027-9BF3-BA83188FC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F3F9-EF3F-4C1C-9FC2-A171BBC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15AC-7CDB-4A4A-ADAA-14EB70B8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56AC-94D4-4E0F-B6F2-7EEBCEB3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6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3BA8-42BF-4CD4-BF6C-9904D0AE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9465-16FB-4B73-AFB3-83D40F80A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6BA2-3CDF-435D-A065-7FD7BBB3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88C2-F041-455E-B811-C457F6EE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E48D-2B8D-43B1-BC21-99386DFB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45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AC3BC-2656-4661-80D7-D7653B17B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3DA9-A3A1-4351-8B5E-EABD5149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C5A0-5380-4BD1-956C-EBF3FD87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AD79-4BC8-4F73-96C4-6D62CC28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E544-709A-43A6-9B6D-0146DDC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83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8CC-AE6B-4289-9930-FD5FF47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0150-89A6-4CFA-A31F-1ACB2854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FB7-2BD8-4D81-A010-F2661F4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B424-72C9-4CB8-925E-19C0A927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6E0A-C9C5-4550-B4B5-53486861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8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462-5292-4381-A8E0-F38EE1D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2DE9-8EDB-4ED3-97C2-A4A91047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6290-F06E-4987-82BB-DD6FF13F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D9F0-55C9-4930-BD61-EBED0FBF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BFC-0B2E-4C89-9EB3-E5A244A1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51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BE36-8BCC-46EF-BAA2-FB4C9A09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B675-65EE-409D-AD11-6C2EAEE08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D15D2-8FD2-4BF3-973E-3C1F90BD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E26E-0783-4A9A-9E5E-B14D45E0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72C6-D1F3-4928-AF5A-B4FB16E4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B84B8-4E90-4ACC-8F94-061A158F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28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52DC-61FD-429E-8BB5-5E9D3318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9CAE-18F7-4C7C-944B-BC87FF98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CD54-01EB-4CD2-9B16-70A3E1E5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0823B-E841-4DE7-9D2D-E85F06132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6FC5-5CBB-4973-8E7B-9E0F76247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ACB08-5CBC-46A3-85A1-1DE512E4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7FA64-8C09-4A72-8A46-C66B6C1F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8AB39-CD7A-4962-9F25-AF75AA3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7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AA8C-D987-4C50-8E2B-08836C49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02984-09E4-49EC-87B6-D8CB5138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BBC58-7812-4DAD-95B2-A0B29D4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759F-E840-49F1-B205-62BC44D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8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A69DE-B4F2-4632-B324-5592D73B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D3A52-23BF-46E6-B08F-690DD5EF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13DB1-683C-437C-8A8D-7278CF8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3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7146-E176-4E06-93BC-2CB8F9E0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8950-E1C5-42F9-9F3F-3DE13F45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F9FB-3296-4EEC-B03A-18B74C303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8AC6C-1716-4C0A-8C9B-168E6C40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41AD8-4700-4BD7-A145-39E3F051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1557-E236-4DC4-8922-A8E50E9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074-BCD2-46DF-9505-3739A615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6D1D3-3234-48EC-BC48-D8D6EC1EB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EBAB9-BCEA-4861-91DE-D58EB74B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D319-B40A-4E70-B5A6-5DEF47BF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9A55-E286-4CF7-BF23-FCB73EAF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9934E-AFB9-49C9-82E1-3B4546D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0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C7B0A-038F-4D31-818F-244133FD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17817-8290-4F14-95A9-8D76A4E2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77C6-3784-4A88-B632-62D833811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F7A1-5B31-424F-B73A-725A9C3C31DC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8162-2AA9-462A-A966-0A13799F5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E49-68DE-448A-A9DC-C6DDCDAE5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052D-6208-4CE9-868C-8C82042394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6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E6A5D2-F1AC-4E9F-8CD4-B0F7F39E059A}"/>
              </a:ext>
            </a:extLst>
          </p:cNvPr>
          <p:cNvSpPr txBox="1"/>
          <p:nvPr/>
        </p:nvSpPr>
        <p:spPr>
          <a:xfrm>
            <a:off x="227815" y="2692871"/>
            <a:ext cx="11736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i="1" dirty="0">
                <a:solidFill>
                  <a:schemeClr val="accent1"/>
                </a:solidFill>
              </a:rPr>
              <a:t>“Eenieder heeft recht op eigendom, hetzij alleen, hetzij tezamen met anderen.”</a:t>
            </a:r>
          </a:p>
          <a:p>
            <a:endParaRPr lang="en-US" sz="5400" dirty="0">
              <a:solidFill>
                <a:schemeClr val="accent1"/>
              </a:solidFill>
            </a:endParaRPr>
          </a:p>
          <a:p>
            <a:endParaRPr lang="nl-NL" sz="5400" dirty="0">
              <a:solidFill>
                <a:schemeClr val="accent1"/>
              </a:solidFill>
            </a:endParaRPr>
          </a:p>
          <a:p>
            <a:endParaRPr lang="nl-NL" sz="2400" dirty="0">
              <a:solidFill>
                <a:schemeClr val="accent1"/>
              </a:solidFill>
            </a:endParaRP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04438073-9732-43B5-A520-71ABEC1C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2" y="5666265"/>
            <a:ext cx="950536" cy="805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B80C5D-784D-4575-B1B3-B63CFC3786F8}"/>
              </a:ext>
            </a:extLst>
          </p:cNvPr>
          <p:cNvSpPr txBox="1"/>
          <p:nvPr/>
        </p:nvSpPr>
        <p:spPr>
          <a:xfrm>
            <a:off x="1364764" y="6102786"/>
            <a:ext cx="10315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Artikel 17, Universele Verklaring van de Rechten van de Mens, Verenigde Naties</a:t>
            </a:r>
          </a:p>
          <a:p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1AD68C-99B1-406A-804C-11363A387B53}"/>
              </a:ext>
            </a:extLst>
          </p:cNvPr>
          <p:cNvSpPr txBox="1">
            <a:spLocks/>
          </p:cNvSpPr>
          <p:nvPr/>
        </p:nvSpPr>
        <p:spPr>
          <a:xfrm>
            <a:off x="0" y="-9525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chemeClr val="accent1"/>
                </a:solidFill>
              </a:rPr>
              <a:t>Smart Marker: </a:t>
            </a:r>
            <a:r>
              <a:rPr lang="en-US" sz="8800" dirty="0" err="1">
                <a:solidFill>
                  <a:schemeClr val="accent1"/>
                </a:solidFill>
              </a:rPr>
              <a:t>Waarom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AE9F-31F2-4C39-AFE1-B367AC62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5"/>
            <a:ext cx="10515600" cy="1325563"/>
          </a:xfrm>
        </p:spPr>
        <p:txBody>
          <a:bodyPr/>
          <a:lstStyle/>
          <a:p>
            <a:r>
              <a:rPr lang="en-US" sz="8800" dirty="0">
                <a:solidFill>
                  <a:schemeClr val="accent1"/>
                </a:solidFill>
              </a:rPr>
              <a:t>Smart Marker: Doel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002-FADD-482F-ADAA-3B0E87E5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Het (</a:t>
            </a:r>
            <a:r>
              <a:rPr lang="en-US" sz="4000" dirty="0" err="1">
                <a:solidFill>
                  <a:schemeClr val="accent1"/>
                </a:solidFill>
              </a:rPr>
              <a:t>snel</a:t>
            </a:r>
            <a:r>
              <a:rPr lang="en-US" sz="4000" dirty="0">
                <a:solidFill>
                  <a:schemeClr val="accent1"/>
                </a:solidFill>
              </a:rPr>
              <a:t>) in </a:t>
            </a:r>
            <a:r>
              <a:rPr lang="en-US" sz="4000" dirty="0" err="1">
                <a:solidFill>
                  <a:schemeClr val="accent1"/>
                </a:solidFill>
              </a:rPr>
              <a:t>kaart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brengen</a:t>
            </a:r>
            <a:r>
              <a:rPr lang="en-US" sz="4000" dirty="0">
                <a:solidFill>
                  <a:schemeClr val="accent1"/>
                </a:solidFill>
              </a:rPr>
              <a:t> van </a:t>
            </a:r>
            <a:r>
              <a:rPr lang="en-US" sz="4000" dirty="0" err="1">
                <a:solidFill>
                  <a:schemeClr val="accent1"/>
                </a:solidFill>
              </a:rPr>
              <a:t>percelen</a:t>
            </a:r>
            <a:r>
              <a:rPr lang="en-US" sz="4000" dirty="0">
                <a:solidFill>
                  <a:schemeClr val="accent1"/>
                </a:solidFill>
              </a:rPr>
              <a:t> in </a:t>
            </a:r>
            <a:r>
              <a:rPr lang="en-US" sz="4000" dirty="0" err="1">
                <a:solidFill>
                  <a:schemeClr val="accent1"/>
                </a:solidFill>
              </a:rPr>
              <a:t>derdewereldlanden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 err="1">
                <a:solidFill>
                  <a:schemeClr val="accent1"/>
                </a:solidFill>
              </a:rPr>
              <a:t>Daarmee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inzichtelijk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maken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waar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grenzen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liggen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V</a:t>
            </a:r>
            <a:r>
              <a:rPr lang="nl-NL" sz="4000" dirty="0" err="1">
                <a:solidFill>
                  <a:schemeClr val="accent1"/>
                </a:solidFill>
              </a:rPr>
              <a:t>astleggen</a:t>
            </a:r>
            <a:r>
              <a:rPr lang="nl-NL" sz="4000" dirty="0">
                <a:solidFill>
                  <a:schemeClr val="accent1"/>
                </a:solidFill>
              </a:rPr>
              <a:t> van eigendomsrechten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AE9F-31F2-4C39-AFE1-B367AC62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8800" dirty="0">
                <a:solidFill>
                  <a:schemeClr val="accent1"/>
                </a:solidFill>
              </a:rPr>
              <a:t>Smart Marker: </a:t>
            </a:r>
            <a:r>
              <a:rPr lang="en-US" sz="8800" dirty="0" err="1">
                <a:solidFill>
                  <a:schemeClr val="accent1"/>
                </a:solidFill>
              </a:rPr>
              <a:t>Idee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002-FADD-482F-ADAA-3B0E87E5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Met </a:t>
            </a:r>
            <a:r>
              <a:rPr lang="en-US" sz="4000" dirty="0" err="1">
                <a:solidFill>
                  <a:schemeClr val="accent1"/>
                </a:solidFill>
              </a:rPr>
              <a:t>hulp</a:t>
            </a:r>
            <a:r>
              <a:rPr lang="en-US" sz="4000" dirty="0">
                <a:solidFill>
                  <a:schemeClr val="accent1"/>
                </a:solidFill>
              </a:rPr>
              <a:t> van locale </a:t>
            </a:r>
            <a:r>
              <a:rPr lang="en-US" sz="4000" dirty="0" err="1">
                <a:solidFill>
                  <a:schemeClr val="accent1"/>
                </a:solidFill>
              </a:rPr>
              <a:t>bevolking</a:t>
            </a:r>
            <a:r>
              <a:rPr lang="en-US" sz="4000" dirty="0">
                <a:solidFill>
                  <a:schemeClr val="accent1"/>
                </a:solidFill>
              </a:rPr>
              <a:t> Smart Markers </a:t>
            </a:r>
            <a:r>
              <a:rPr lang="en-US" sz="4000" dirty="0" err="1">
                <a:solidFill>
                  <a:schemeClr val="accent1"/>
                </a:solidFill>
              </a:rPr>
              <a:t>plaatsen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 err="1">
                <a:solidFill>
                  <a:schemeClr val="accent1"/>
                </a:solidFill>
              </a:rPr>
              <a:t>Meetresultaten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verzamelen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 err="1">
                <a:solidFill>
                  <a:schemeClr val="accent1"/>
                </a:solidFill>
              </a:rPr>
              <a:t>Percelen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vaststellen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D8EE59-9EEC-4EA6-BB81-08C7F778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5186362"/>
            <a:ext cx="2971800" cy="1671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1AE9F-31F2-4C39-AFE1-B367AC62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8800" dirty="0">
                <a:solidFill>
                  <a:schemeClr val="accent1"/>
                </a:solidFill>
              </a:rPr>
              <a:t>Smart Marker: Hoe?</a:t>
            </a:r>
            <a:endParaRPr lang="nl-NL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91536D7-C2D7-4335-A750-CAE34018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958849"/>
            <a:ext cx="8058150" cy="4560771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44D21BB5-4C3F-47FA-86BF-CC055C159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8470"/>
            <a:ext cx="3533775" cy="26503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3D2E6F-27F6-4645-B47F-6F7F17069D09}"/>
              </a:ext>
            </a:extLst>
          </p:cNvPr>
          <p:cNvCxnSpPr/>
          <p:nvPr/>
        </p:nvCxnSpPr>
        <p:spPr>
          <a:xfrm flipV="1">
            <a:off x="1281112" y="4667250"/>
            <a:ext cx="4086225" cy="916385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6D3AA-DC3D-4FD8-B0BE-6F4E0AFD1BDD}"/>
              </a:ext>
            </a:extLst>
          </p:cNvPr>
          <p:cNvCxnSpPr>
            <a:cxnSpLocks/>
          </p:cNvCxnSpPr>
          <p:nvPr/>
        </p:nvCxnSpPr>
        <p:spPr>
          <a:xfrm flipV="1">
            <a:off x="2924175" y="3546476"/>
            <a:ext cx="976312" cy="987424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5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Smart Marker: Doel</vt:lpstr>
      <vt:lpstr>Smart Marker: Idee</vt:lpstr>
      <vt:lpstr>Smart Marker: Hoe?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Marthijn Tijmes</dc:creator>
  <cp:lastModifiedBy>Marthijn Tijmes</cp:lastModifiedBy>
  <cp:revision>6</cp:revision>
  <dcterms:created xsi:type="dcterms:W3CDTF">2018-01-16T11:08:19Z</dcterms:created>
  <dcterms:modified xsi:type="dcterms:W3CDTF">2018-01-16T12:11:41Z</dcterms:modified>
</cp:coreProperties>
</file>