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7BB9-A12F-48A8-B5F4-853AF11F6AE4}" type="datetimeFigureOut">
              <a:rPr lang="ro-RO" smtClean="0"/>
              <a:t>18.12.2018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B717-A53F-4C1A-A54E-3951AB7BBC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5151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7BB9-A12F-48A8-B5F4-853AF11F6AE4}" type="datetimeFigureOut">
              <a:rPr lang="ro-RO" smtClean="0"/>
              <a:t>18.12.2018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B717-A53F-4C1A-A54E-3951AB7BBC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5954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7BB9-A12F-48A8-B5F4-853AF11F6AE4}" type="datetimeFigureOut">
              <a:rPr lang="ro-RO" smtClean="0"/>
              <a:t>18.12.2018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B717-A53F-4C1A-A54E-3951AB7BBC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47227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7BB9-A12F-48A8-B5F4-853AF11F6AE4}" type="datetimeFigureOut">
              <a:rPr lang="ro-RO" smtClean="0"/>
              <a:t>18.12.2018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B717-A53F-4C1A-A54E-3951AB7BBC99}" type="slidenum">
              <a:rPr lang="ro-RO" smtClean="0"/>
              <a:t>‹#›</a:t>
            </a:fld>
            <a:endParaRPr lang="ro-R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2959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7BB9-A12F-48A8-B5F4-853AF11F6AE4}" type="datetimeFigureOut">
              <a:rPr lang="ro-RO" smtClean="0"/>
              <a:t>18.12.2018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B717-A53F-4C1A-A54E-3951AB7BBC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8566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7BB9-A12F-48A8-B5F4-853AF11F6AE4}" type="datetimeFigureOut">
              <a:rPr lang="ro-RO" smtClean="0"/>
              <a:t>18.12.2018</a:t>
            </a:fld>
            <a:endParaRPr lang="ro-R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B717-A53F-4C1A-A54E-3951AB7BBC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0981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7BB9-A12F-48A8-B5F4-853AF11F6AE4}" type="datetimeFigureOut">
              <a:rPr lang="ro-RO" smtClean="0"/>
              <a:t>18.12.2018</a:t>
            </a:fld>
            <a:endParaRPr lang="ro-R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B717-A53F-4C1A-A54E-3951AB7BBC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1450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7BB9-A12F-48A8-B5F4-853AF11F6AE4}" type="datetimeFigureOut">
              <a:rPr lang="ro-RO" smtClean="0"/>
              <a:t>18.12.2018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B717-A53F-4C1A-A54E-3951AB7BBC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61516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7BB9-A12F-48A8-B5F4-853AF11F6AE4}" type="datetimeFigureOut">
              <a:rPr lang="ro-RO" smtClean="0"/>
              <a:t>18.12.2018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B717-A53F-4C1A-A54E-3951AB7BBC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5002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7BB9-A12F-48A8-B5F4-853AF11F6AE4}" type="datetimeFigureOut">
              <a:rPr lang="ro-RO" smtClean="0"/>
              <a:t>18.12.2018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B717-A53F-4C1A-A54E-3951AB7BBC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1008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7BB9-A12F-48A8-B5F4-853AF11F6AE4}" type="datetimeFigureOut">
              <a:rPr lang="ro-RO" smtClean="0"/>
              <a:t>18.12.2018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B717-A53F-4C1A-A54E-3951AB7BBC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637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7BB9-A12F-48A8-B5F4-853AF11F6AE4}" type="datetimeFigureOut">
              <a:rPr lang="ro-RO" smtClean="0"/>
              <a:t>18.12.2018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B717-A53F-4C1A-A54E-3951AB7BBC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6771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7BB9-A12F-48A8-B5F4-853AF11F6AE4}" type="datetimeFigureOut">
              <a:rPr lang="ro-RO" smtClean="0"/>
              <a:t>18.12.2018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B717-A53F-4C1A-A54E-3951AB7BBC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8764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7BB9-A12F-48A8-B5F4-853AF11F6AE4}" type="datetimeFigureOut">
              <a:rPr lang="ro-RO" smtClean="0"/>
              <a:t>18.12.2018</a:t>
            </a:fld>
            <a:endParaRPr lang="ro-R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B717-A53F-4C1A-A54E-3951AB7BBC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3533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7BB9-A12F-48A8-B5F4-853AF11F6AE4}" type="datetimeFigureOut">
              <a:rPr lang="ro-RO" smtClean="0"/>
              <a:t>18.12.2018</a:t>
            </a:fld>
            <a:endParaRPr lang="ro-R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B717-A53F-4C1A-A54E-3951AB7BBC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4862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7BB9-A12F-48A8-B5F4-853AF11F6AE4}" type="datetimeFigureOut">
              <a:rPr lang="ro-RO" smtClean="0"/>
              <a:t>18.12.2018</a:t>
            </a:fld>
            <a:endParaRPr lang="ro-R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B717-A53F-4C1A-A54E-3951AB7BBC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6110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7BB9-A12F-48A8-B5F4-853AF11F6AE4}" type="datetimeFigureOut">
              <a:rPr lang="ro-RO" smtClean="0"/>
              <a:t>18.12.2018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B717-A53F-4C1A-A54E-3951AB7BBC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1171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A227BB9-A12F-48A8-B5F4-853AF11F6AE4}" type="datetimeFigureOut">
              <a:rPr lang="ro-RO" smtClean="0"/>
              <a:t>18.12.2018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EB717-A53F-4C1A-A54E-3951AB7BBC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2429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674721">
            <a:off x="296213" y="1985277"/>
            <a:ext cx="11784170" cy="1672323"/>
          </a:xfrm>
        </p:spPr>
        <p:txBody>
          <a:bodyPr>
            <a:normAutofit/>
          </a:bodyPr>
          <a:lstStyle/>
          <a:p>
            <a:r>
              <a:rPr lang="ro-RO" sz="3600" dirty="0" smtClean="0"/>
              <a:t>Secret Santa + momente de neuitat de la primul Craciun petrecut impreuna</a:t>
            </a:r>
            <a:endParaRPr lang="ro-RO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4392">
            <a:off x="1871128" y="4007950"/>
            <a:ext cx="2836512" cy="236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2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6230665" y="1187505"/>
            <a:ext cx="5200897" cy="1874928"/>
          </a:xfrm>
        </p:spPr>
        <p:txBody>
          <a:bodyPr/>
          <a:lstStyle/>
          <a:p>
            <a:r>
              <a:rPr lang="ro-RO" sz="2400" dirty="0" smtClean="0"/>
              <a:t>Rasplata pentru prima colinda a formula completa 9D.</a:t>
            </a:r>
            <a:endParaRPr lang="ro-RO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88" y="2305274"/>
            <a:ext cx="5594349" cy="4195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42" y="466601"/>
            <a:ext cx="4838163" cy="33167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3842" y="4222850"/>
            <a:ext cx="46449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Fiecare a fost surprins de un coleg cu un cadou personalizat, astfel elevii clasei 9D au primit cadourile de Craciun cu o saptamana inainte de acesta. </a:t>
            </a:r>
          </a:p>
          <a:p>
            <a:endParaRPr lang="ro-RO" dirty="0"/>
          </a:p>
        </p:txBody>
      </p:sp>
      <p:sp>
        <p:nvSpPr>
          <p:cNvPr id="7" name="TextBox 6"/>
          <p:cNvSpPr txBox="1"/>
          <p:nvPr/>
        </p:nvSpPr>
        <p:spPr>
          <a:xfrm>
            <a:off x="1751527" y="5576552"/>
            <a:ext cx="3477296" cy="74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o-RO" dirty="0"/>
          </a:p>
        </p:txBody>
      </p:sp>
      <p:sp>
        <p:nvSpPr>
          <p:cNvPr id="8" name="Rectangle 7"/>
          <p:cNvSpPr/>
          <p:nvPr/>
        </p:nvSpPr>
        <p:spPr>
          <a:xfrm>
            <a:off x="237241" y="5486976"/>
            <a:ext cx="5870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Sarbatori fericite!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727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16</TotalTime>
  <Words>52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Secret Santa + momente de neuitat de la primul Craciun petrecut impreuna</vt:lpstr>
      <vt:lpstr>Rasplata pentru prima colinda a formula completa 9D.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Secret Santa + momente de neuitat de la primul Craciun petrecut impreuna</dc:title>
  <dc:creator>Utilizator Windows</dc:creator>
  <cp:lastModifiedBy>Utilizator Windows</cp:lastModifiedBy>
  <cp:revision>2</cp:revision>
  <dcterms:created xsi:type="dcterms:W3CDTF">2018-12-18T20:00:53Z</dcterms:created>
  <dcterms:modified xsi:type="dcterms:W3CDTF">2018-12-18T20:17:35Z</dcterms:modified>
</cp:coreProperties>
</file>