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omments/comment1.xml" ContentType="application/vnd.openxmlformats-officedocument.presentationml.comment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256" r:id="rId2"/>
    <p:sldId id="258" r:id="rId3"/>
    <p:sldId id="268" r:id="rId4"/>
    <p:sldId id="261" r:id="rId5"/>
    <p:sldId id="262" r:id="rId6"/>
    <p:sldId id="264" r:id="rId7"/>
    <p:sldId id="265" r:id="rId8"/>
    <p:sldId id="266" r:id="rId9"/>
    <p:sldId id="272"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ib Kaplan" initials="LK" lastIdx="5" clrIdx="0">
    <p:extLst>
      <p:ext uri="{19B8F6BF-5375-455C-9EA6-DF929625EA0E}">
        <p15:presenceInfo xmlns:p15="http://schemas.microsoft.com/office/powerpoint/2012/main" userId="35a63cd63ebff6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DA230B-4881-7E4B-870D-576C6B956A17}" v="9" dt="2021-01-18T04:39:53.8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95"/>
  </p:normalViewPr>
  <p:slideViewPr>
    <p:cSldViewPr snapToGrid="0">
      <p:cViewPr varScale="1">
        <p:scale>
          <a:sx n="89" d="100"/>
          <a:sy n="89"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ib Kaplan" userId="35a63cd63ebff615" providerId="Windows Live" clId="Web-{E815C7E6-32D4-4C87-B8AF-4915933AA5AF}"/>
    <pc:docChg chg="sldOrd">
      <pc:chgData name="Laib Kaplan" userId="35a63cd63ebff615" providerId="Windows Live" clId="Web-{E815C7E6-32D4-4C87-B8AF-4915933AA5AF}" dt="2020-07-27T11:19:04.484" v="0"/>
      <pc:docMkLst>
        <pc:docMk/>
      </pc:docMkLst>
      <pc:sldChg chg="ord">
        <pc:chgData name="Laib Kaplan" userId="35a63cd63ebff615" providerId="Windows Live" clId="Web-{E815C7E6-32D4-4C87-B8AF-4915933AA5AF}" dt="2020-07-27T11:19:04.484" v="0"/>
        <pc:sldMkLst>
          <pc:docMk/>
          <pc:sldMk cId="1073297021" sldId="261"/>
        </pc:sldMkLst>
      </pc:sldChg>
    </pc:docChg>
  </pc:docChgLst>
  <pc:docChgLst>
    <pc:chgData name="Mehmet Tiras" userId="2a23be2cce6fcbde" providerId="LiveId" clId="{726EADD7-6ADC-994B-B614-4951C44ECF71}"/>
    <pc:docChg chg="custSel modSld">
      <pc:chgData name="Mehmet Tiras" userId="2a23be2cce6fcbde" providerId="LiveId" clId="{726EADD7-6ADC-994B-B614-4951C44ECF71}" dt="2020-12-18T13:54:03.762" v="12" actId="313"/>
      <pc:docMkLst>
        <pc:docMk/>
      </pc:docMkLst>
      <pc:sldChg chg="modSp mod">
        <pc:chgData name="Mehmet Tiras" userId="2a23be2cce6fcbde" providerId="LiveId" clId="{726EADD7-6ADC-994B-B614-4951C44ECF71}" dt="2020-12-18T13:54:03.762" v="12" actId="313"/>
        <pc:sldMkLst>
          <pc:docMk/>
          <pc:sldMk cId="2450413445" sldId="258"/>
        </pc:sldMkLst>
        <pc:spChg chg="mod">
          <ac:chgData name="Mehmet Tiras" userId="2a23be2cce6fcbde" providerId="LiveId" clId="{726EADD7-6ADC-994B-B614-4951C44ECF71}" dt="2020-12-18T13:54:03.762" v="12" actId="313"/>
          <ac:spMkLst>
            <pc:docMk/>
            <pc:sldMk cId="2450413445" sldId="258"/>
            <ac:spMk id="4" creationId="{F8DB1EC2-49D9-A944-ACB1-D542AD60B720}"/>
          </ac:spMkLst>
        </pc:spChg>
      </pc:sldChg>
      <pc:sldChg chg="delCm">
        <pc:chgData name="Mehmet Tiras" userId="2a23be2cce6fcbde" providerId="LiveId" clId="{726EADD7-6ADC-994B-B614-4951C44ECF71}" dt="2020-12-06T12:18:50.833" v="10" actId="1592"/>
        <pc:sldMkLst>
          <pc:docMk/>
          <pc:sldMk cId="2250094442" sldId="262"/>
        </pc:sldMkLst>
      </pc:sldChg>
      <pc:sldChg chg="delCm">
        <pc:chgData name="Mehmet Tiras" userId="2a23be2cce6fcbde" providerId="LiveId" clId="{726EADD7-6ADC-994B-B614-4951C44ECF71}" dt="2020-12-06T12:19:21.472" v="11" actId="1592"/>
        <pc:sldMkLst>
          <pc:docMk/>
          <pc:sldMk cId="2964105358" sldId="264"/>
        </pc:sldMkLst>
      </pc:sldChg>
      <pc:sldChg chg="modSp mod">
        <pc:chgData name="Mehmet Tiras" userId="2a23be2cce6fcbde" providerId="LiveId" clId="{726EADD7-6ADC-994B-B614-4951C44ECF71}" dt="2020-12-06T04:55:14.246" v="9" actId="20577"/>
        <pc:sldMkLst>
          <pc:docMk/>
          <pc:sldMk cId="2856245161" sldId="268"/>
        </pc:sldMkLst>
        <pc:spChg chg="mod">
          <ac:chgData name="Mehmet Tiras" userId="2a23be2cce6fcbde" providerId="LiveId" clId="{726EADD7-6ADC-994B-B614-4951C44ECF71}" dt="2020-12-06T04:55:14.246" v="9" actId="20577"/>
          <ac:spMkLst>
            <pc:docMk/>
            <pc:sldMk cId="2856245161" sldId="268"/>
            <ac:spMk id="4" creationId="{D44F0E96-D55C-4F49-B505-DD6017479DAD}"/>
          </ac:spMkLst>
        </pc:spChg>
      </pc:sldChg>
      <pc:sldChg chg="modSp">
        <pc:chgData name="Mehmet Tiras" userId="2a23be2cce6fcbde" providerId="LiveId" clId="{726EADD7-6ADC-994B-B614-4951C44ECF71}" dt="2020-12-04T23:12:35.780" v="8" actId="20577"/>
        <pc:sldMkLst>
          <pc:docMk/>
          <pc:sldMk cId="1996320791" sldId="271"/>
        </pc:sldMkLst>
        <pc:graphicFrameChg chg="mod">
          <ac:chgData name="Mehmet Tiras" userId="2a23be2cce6fcbde" providerId="LiveId" clId="{726EADD7-6ADC-994B-B614-4951C44ECF71}" dt="2020-12-04T23:12:35.780" v="8" actId="20577"/>
          <ac:graphicFrameMkLst>
            <pc:docMk/>
            <pc:sldMk cId="1996320791" sldId="271"/>
            <ac:graphicFrameMk id="8" creationId="{2FE66CA3-D517-4C4B-93B4-F38EAB4649FD}"/>
          </ac:graphicFrameMkLst>
        </pc:graphicFrameChg>
      </pc:sldChg>
    </pc:docChg>
  </pc:docChgLst>
  <pc:docChgLst>
    <pc:chgData name="Mehmet Tiras" userId="2a23be2cce6fcbde" providerId="LiveId" clId="{A7DA230B-4881-7E4B-870D-576C6B956A17}"/>
    <pc:docChg chg="custSel modSld">
      <pc:chgData name="Mehmet Tiras" userId="2a23be2cce6fcbde" providerId="LiveId" clId="{A7DA230B-4881-7E4B-870D-576C6B956A17}" dt="2021-01-20T04:38:06.564" v="14" actId="1592"/>
      <pc:docMkLst>
        <pc:docMk/>
      </pc:docMkLst>
      <pc:sldChg chg="modSp mod">
        <pc:chgData name="Mehmet Tiras" userId="2a23be2cce6fcbde" providerId="LiveId" clId="{A7DA230B-4881-7E4B-870D-576C6B956A17}" dt="2021-01-18T04:35:42.387" v="5" actId="20577"/>
        <pc:sldMkLst>
          <pc:docMk/>
          <pc:sldMk cId="1685377794" sldId="256"/>
        </pc:sldMkLst>
        <pc:spChg chg="mod">
          <ac:chgData name="Mehmet Tiras" userId="2a23be2cce6fcbde" providerId="LiveId" clId="{A7DA230B-4881-7E4B-870D-576C6B956A17}" dt="2021-01-18T04:35:42.387" v="5" actId="20577"/>
          <ac:spMkLst>
            <pc:docMk/>
            <pc:sldMk cId="1685377794" sldId="256"/>
            <ac:spMk id="3" creationId="{F8C1FA65-C1E9-E843-8907-9CFBB8A7BE51}"/>
          </ac:spMkLst>
        </pc:spChg>
      </pc:sldChg>
      <pc:sldChg chg="delCm">
        <pc:chgData name="Mehmet Tiras" userId="2a23be2cce6fcbde" providerId="LiveId" clId="{A7DA230B-4881-7E4B-870D-576C6B956A17}" dt="2021-01-20T04:38:06.564" v="14" actId="1592"/>
        <pc:sldMkLst>
          <pc:docMk/>
          <pc:sldMk cId="2450413445" sldId="258"/>
        </pc:sldMkLst>
      </pc:sldChg>
      <pc:sldChg chg="modSp">
        <pc:chgData name="Mehmet Tiras" userId="2a23be2cce6fcbde" providerId="LiveId" clId="{A7DA230B-4881-7E4B-870D-576C6B956A17}" dt="2021-01-18T04:39:53.838" v="13" actId="20577"/>
        <pc:sldMkLst>
          <pc:docMk/>
          <pc:sldMk cId="1996320791" sldId="271"/>
        </pc:sldMkLst>
        <pc:graphicFrameChg chg="mod">
          <ac:chgData name="Mehmet Tiras" userId="2a23be2cce6fcbde" providerId="LiveId" clId="{A7DA230B-4881-7E4B-870D-576C6B956A17}" dt="2021-01-18T04:39:53.838" v="13" actId="20577"/>
          <ac:graphicFrameMkLst>
            <pc:docMk/>
            <pc:sldMk cId="1996320791" sldId="271"/>
            <ac:graphicFrameMk id="8" creationId="{2FE66CA3-D517-4C4B-93B4-F38EAB4649FD}"/>
          </ac:graphicFrameMkLst>
        </pc:graphicFrameChg>
      </pc:sldChg>
    </pc:docChg>
  </pc:docChgLst>
  <pc:docChgLst>
    <pc:chgData name="Mehmet Tiras" userId="2a23be2cce6fcbde" providerId="LiveId" clId="{B98F300A-2CF7-2442-87B7-0CCA41CA0BA6}"/>
    <pc:docChg chg="undo redo custSel mod addSld delSld modSld sldOrd">
      <pc:chgData name="Mehmet Tiras" userId="2a23be2cce6fcbde" providerId="LiveId" clId="{B98F300A-2CF7-2442-87B7-0CCA41CA0BA6}" dt="2020-07-27T11:18:40.020" v="5213"/>
      <pc:docMkLst>
        <pc:docMk/>
      </pc:docMkLst>
      <pc:sldChg chg="addSp delSp modSp mod setBg delDesignElem">
        <pc:chgData name="Mehmet Tiras" userId="2a23be2cce6fcbde" providerId="LiveId" clId="{B98F300A-2CF7-2442-87B7-0CCA41CA0BA6}" dt="2020-07-23T02:28:37.063" v="5177" actId="26606"/>
        <pc:sldMkLst>
          <pc:docMk/>
          <pc:sldMk cId="1685377794" sldId="256"/>
        </pc:sldMkLst>
        <pc:spChg chg="mod">
          <ac:chgData name="Mehmet Tiras" userId="2a23be2cce6fcbde" providerId="LiveId" clId="{B98F300A-2CF7-2442-87B7-0CCA41CA0BA6}" dt="2020-07-23T02:28:37.063" v="5177" actId="26606"/>
          <ac:spMkLst>
            <pc:docMk/>
            <pc:sldMk cId="1685377794" sldId="256"/>
            <ac:spMk id="2" creationId="{26841924-9653-CB4F-A63F-872E8DA5DE5C}"/>
          </ac:spMkLst>
        </pc:spChg>
        <pc:spChg chg="mod">
          <ac:chgData name="Mehmet Tiras" userId="2a23be2cce6fcbde" providerId="LiveId" clId="{B98F300A-2CF7-2442-87B7-0CCA41CA0BA6}" dt="2020-07-23T02:28:37.063" v="5177" actId="26606"/>
          <ac:spMkLst>
            <pc:docMk/>
            <pc:sldMk cId="1685377794" sldId="256"/>
            <ac:spMk id="3" creationId="{F8C1FA65-C1E9-E843-8907-9CFBB8A7BE51}"/>
          </ac:spMkLst>
        </pc:spChg>
        <pc:spChg chg="mod">
          <ac:chgData name="Mehmet Tiras" userId="2a23be2cce6fcbde" providerId="LiveId" clId="{B98F300A-2CF7-2442-87B7-0CCA41CA0BA6}" dt="2020-07-23T02:28:37.063" v="5177" actId="26606"/>
          <ac:spMkLst>
            <pc:docMk/>
            <pc:sldMk cId="1685377794" sldId="256"/>
            <ac:spMk id="4" creationId="{5F98A2C1-C4CA-7F43-9468-BD4CD7B5B63B}"/>
          </ac:spMkLst>
        </pc:spChg>
        <pc:spChg chg="add del">
          <ac:chgData name="Mehmet Tiras" userId="2a23be2cce6fcbde" providerId="LiveId" clId="{B98F300A-2CF7-2442-87B7-0CCA41CA0BA6}" dt="2020-07-02T06:56:38.447" v="1894" actId="26606"/>
          <ac:spMkLst>
            <pc:docMk/>
            <pc:sldMk cId="1685377794" sldId="256"/>
            <ac:spMk id="6" creationId="{FFD48BC7-DC40-47DE-87EE-9F4B6ECB9ABB}"/>
          </ac:spMkLst>
        </pc:spChg>
        <pc:spChg chg="add del">
          <ac:chgData name="Mehmet Tiras" userId="2a23be2cce6fcbde" providerId="LiveId" clId="{B98F300A-2CF7-2442-87B7-0CCA41CA0BA6}" dt="2020-07-02T06:56:38.447" v="1894" actId="26606"/>
          <ac:spMkLst>
            <pc:docMk/>
            <pc:sldMk cId="1685377794" sldId="256"/>
            <ac:spMk id="7" creationId="{E502BBC7-2C76-46F3-BC24-5985BC13DB88}"/>
          </ac:spMkLst>
        </pc:spChg>
        <pc:spChg chg="add del">
          <ac:chgData name="Mehmet Tiras" userId="2a23be2cce6fcbde" providerId="LiveId" clId="{B98F300A-2CF7-2442-87B7-0CCA41CA0BA6}" dt="2020-07-02T06:56:38.447" v="1894" actId="26606"/>
          <ac:spMkLst>
            <pc:docMk/>
            <pc:sldMk cId="1685377794" sldId="256"/>
            <ac:spMk id="8" creationId="{C7F28D52-2A5F-4D23-81AE-7CB8B591C7AF}"/>
          </ac:spMkLst>
        </pc:spChg>
        <pc:spChg chg="add del">
          <ac:chgData name="Mehmet Tiras" userId="2a23be2cce6fcbde" providerId="LiveId" clId="{B98F300A-2CF7-2442-87B7-0CCA41CA0BA6}" dt="2020-07-02T06:55:16.386" v="1863" actId="26606"/>
          <ac:spMkLst>
            <pc:docMk/>
            <pc:sldMk cId="1685377794" sldId="256"/>
            <ac:spMk id="9" creationId="{16F9E488-0718-4E1E-9D12-26779F606252}"/>
          </ac:spMkLst>
        </pc:spChg>
        <pc:spChg chg="add del">
          <ac:chgData name="Mehmet Tiras" userId="2a23be2cce6fcbde" providerId="LiveId" clId="{B98F300A-2CF7-2442-87B7-0CCA41CA0BA6}" dt="2020-07-02T06:56:38.447" v="1894" actId="26606"/>
          <ac:spMkLst>
            <pc:docMk/>
            <pc:sldMk cId="1685377794" sldId="256"/>
            <ac:spMk id="10" creationId="{3629484E-3792-4B3D-89AD-7C8A1ED0E0D4}"/>
          </ac:spMkLst>
        </pc:spChg>
        <pc:spChg chg="add del">
          <ac:chgData name="Mehmet Tiras" userId="2a23be2cce6fcbde" providerId="LiveId" clId="{B98F300A-2CF7-2442-87B7-0CCA41CA0BA6}" dt="2020-07-02T06:55:16.386" v="1863" actId="26606"/>
          <ac:spMkLst>
            <pc:docMk/>
            <pc:sldMk cId="1685377794" sldId="256"/>
            <ac:spMk id="11" creationId="{D20AEB5B-DFC7-42B4-9FAA-6B95E01D0FCE}"/>
          </ac:spMkLst>
        </pc:spChg>
        <pc:spChg chg="add">
          <ac:chgData name="Mehmet Tiras" userId="2a23be2cce6fcbde" providerId="LiveId" clId="{B98F300A-2CF7-2442-87B7-0CCA41CA0BA6}" dt="2020-07-23T02:28:37.063" v="5177" actId="26606"/>
          <ac:spMkLst>
            <pc:docMk/>
            <pc:sldMk cId="1685377794" sldId="256"/>
            <ac:spMk id="12" creationId="{5FB946D7-1CA4-446E-8795-007CACFDEB88}"/>
          </ac:spMkLst>
        </pc:spChg>
        <pc:spChg chg="add">
          <ac:chgData name="Mehmet Tiras" userId="2a23be2cce6fcbde" providerId="LiveId" clId="{B98F300A-2CF7-2442-87B7-0CCA41CA0BA6}" dt="2020-07-23T02:28:37.063" v="5177" actId="26606"/>
          <ac:spMkLst>
            <pc:docMk/>
            <pc:sldMk cId="1685377794" sldId="256"/>
            <ac:spMk id="14" creationId="{192416F2-BC84-4D7C-80C6-6296C10C3819}"/>
          </ac:spMkLst>
        </pc:spChg>
        <pc:spChg chg="add del">
          <ac:chgData name="Mehmet Tiras" userId="2a23be2cce6fcbde" providerId="LiveId" clId="{B98F300A-2CF7-2442-87B7-0CCA41CA0BA6}" dt="2020-07-02T06:56:11.638" v="1883" actId="26606"/>
          <ac:spMkLst>
            <pc:docMk/>
            <pc:sldMk cId="1685377794" sldId="256"/>
            <ac:spMk id="15" creationId="{1ACA2EA0-FFD3-42EC-9406-B595015ED96E}"/>
          </ac:spMkLst>
        </pc:spChg>
        <pc:spChg chg="add del">
          <ac:chgData name="Mehmet Tiras" userId="2a23be2cce6fcbde" providerId="LiveId" clId="{B98F300A-2CF7-2442-87B7-0CCA41CA0BA6}" dt="2020-07-02T06:56:11.638" v="1883" actId="26606"/>
          <ac:spMkLst>
            <pc:docMk/>
            <pc:sldMk cId="1685377794" sldId="256"/>
            <ac:spMk id="17" creationId="{D5288BCE-665C-472A-8C43-664BCFA31E43}"/>
          </ac:spMkLst>
        </pc:spChg>
        <pc:spChg chg="add del">
          <ac:chgData name="Mehmet Tiras" userId="2a23be2cce6fcbde" providerId="LiveId" clId="{B98F300A-2CF7-2442-87B7-0CCA41CA0BA6}" dt="2020-07-02T06:56:11.638" v="1883" actId="26606"/>
          <ac:spMkLst>
            <pc:docMk/>
            <pc:sldMk cId="1685377794" sldId="256"/>
            <ac:spMk id="19" creationId="{46C57131-53A7-4C1A-BEA8-25F06A06AD29}"/>
          </ac:spMkLst>
        </pc:spChg>
        <pc:spChg chg="add del">
          <ac:chgData name="Mehmet Tiras" userId="2a23be2cce6fcbde" providerId="LiveId" clId="{B98F300A-2CF7-2442-87B7-0CCA41CA0BA6}" dt="2020-07-02T06:56:15.159" v="1885" actId="26606"/>
          <ac:spMkLst>
            <pc:docMk/>
            <pc:sldMk cId="1685377794" sldId="256"/>
            <ac:spMk id="21" creationId="{3629484E-3792-4B3D-89AD-7C8A1ED0E0D4}"/>
          </ac:spMkLst>
        </pc:spChg>
        <pc:spChg chg="add del">
          <ac:chgData name="Mehmet Tiras" userId="2a23be2cce6fcbde" providerId="LiveId" clId="{B98F300A-2CF7-2442-87B7-0CCA41CA0BA6}" dt="2020-07-02T06:56:15.159" v="1885" actId="26606"/>
          <ac:spMkLst>
            <pc:docMk/>
            <pc:sldMk cId="1685377794" sldId="256"/>
            <ac:spMk id="22" creationId="{FFD48BC7-DC40-47DE-87EE-9F4B6ECB9ABB}"/>
          </ac:spMkLst>
        </pc:spChg>
        <pc:spChg chg="add del">
          <ac:chgData name="Mehmet Tiras" userId="2a23be2cce6fcbde" providerId="LiveId" clId="{B98F300A-2CF7-2442-87B7-0CCA41CA0BA6}" dt="2020-07-02T06:56:15.159" v="1885" actId="26606"/>
          <ac:spMkLst>
            <pc:docMk/>
            <pc:sldMk cId="1685377794" sldId="256"/>
            <ac:spMk id="23" creationId="{E502BBC7-2C76-46F3-BC24-5985BC13DB88}"/>
          </ac:spMkLst>
        </pc:spChg>
        <pc:spChg chg="add del">
          <ac:chgData name="Mehmet Tiras" userId="2a23be2cce6fcbde" providerId="LiveId" clId="{B98F300A-2CF7-2442-87B7-0CCA41CA0BA6}" dt="2020-07-02T06:56:15.159" v="1885" actId="26606"/>
          <ac:spMkLst>
            <pc:docMk/>
            <pc:sldMk cId="1685377794" sldId="256"/>
            <ac:spMk id="24" creationId="{C7F28D52-2A5F-4D23-81AE-7CB8B591C7AF}"/>
          </ac:spMkLst>
        </pc:spChg>
        <pc:spChg chg="add del">
          <ac:chgData name="Mehmet Tiras" userId="2a23be2cce6fcbde" providerId="LiveId" clId="{B98F300A-2CF7-2442-87B7-0CCA41CA0BA6}" dt="2020-07-02T06:56:18.108" v="1887" actId="26606"/>
          <ac:spMkLst>
            <pc:docMk/>
            <pc:sldMk cId="1685377794" sldId="256"/>
            <ac:spMk id="26" creationId="{F1C4E306-BC28-4A7B-871B-1926F6FA6EF3}"/>
          </ac:spMkLst>
        </pc:spChg>
        <pc:spChg chg="add del">
          <ac:chgData name="Mehmet Tiras" userId="2a23be2cce6fcbde" providerId="LiveId" clId="{B98F300A-2CF7-2442-87B7-0CCA41CA0BA6}" dt="2020-07-02T06:56:18.108" v="1887" actId="26606"/>
          <ac:spMkLst>
            <pc:docMk/>
            <pc:sldMk cId="1685377794" sldId="256"/>
            <ac:spMk id="27" creationId="{C3ECC9B4-989C-4F71-A6BC-DEBC1D9FD0BD}"/>
          </ac:spMkLst>
        </pc:spChg>
        <pc:spChg chg="add del">
          <ac:chgData name="Mehmet Tiras" userId="2a23be2cce6fcbde" providerId="LiveId" clId="{B98F300A-2CF7-2442-87B7-0CCA41CA0BA6}" dt="2020-07-02T06:56:18.108" v="1887" actId="26606"/>
          <ac:spMkLst>
            <pc:docMk/>
            <pc:sldMk cId="1685377794" sldId="256"/>
            <ac:spMk id="28" creationId="{E20AF01B-D099-4710-BF18-E2832A9B61CF}"/>
          </ac:spMkLst>
        </pc:spChg>
        <pc:spChg chg="add del">
          <ac:chgData name="Mehmet Tiras" userId="2a23be2cce6fcbde" providerId="LiveId" clId="{B98F300A-2CF7-2442-87B7-0CCA41CA0BA6}" dt="2020-07-02T06:56:18.108" v="1887" actId="26606"/>
          <ac:spMkLst>
            <pc:docMk/>
            <pc:sldMk cId="1685377794" sldId="256"/>
            <ac:spMk id="29" creationId="{B0E4BB4F-99AB-4C4E-A763-C5AC5273DF5D}"/>
          </ac:spMkLst>
        </pc:spChg>
        <pc:spChg chg="add del">
          <ac:chgData name="Mehmet Tiras" userId="2a23be2cce6fcbde" providerId="LiveId" clId="{B98F300A-2CF7-2442-87B7-0CCA41CA0BA6}" dt="2020-07-02T06:56:29.190" v="1889" actId="26606"/>
          <ac:spMkLst>
            <pc:docMk/>
            <pc:sldMk cId="1685377794" sldId="256"/>
            <ac:spMk id="31" creationId="{BAD76F3E-3A97-486B-B402-44400A8B9173}"/>
          </ac:spMkLst>
        </pc:spChg>
        <pc:spChg chg="add del">
          <ac:chgData name="Mehmet Tiras" userId="2a23be2cce6fcbde" providerId="LiveId" clId="{B98F300A-2CF7-2442-87B7-0CCA41CA0BA6}" dt="2020-07-02T06:56:29.190" v="1889" actId="26606"/>
          <ac:spMkLst>
            <pc:docMk/>
            <pc:sldMk cId="1685377794" sldId="256"/>
            <ac:spMk id="32" creationId="{391F6B52-91F4-4AEB-B6DB-29FEBCF28C8B}"/>
          </ac:spMkLst>
        </pc:spChg>
        <pc:spChg chg="add del">
          <ac:chgData name="Mehmet Tiras" userId="2a23be2cce6fcbde" providerId="LiveId" clId="{B98F300A-2CF7-2442-87B7-0CCA41CA0BA6}" dt="2020-07-02T06:56:29.190" v="1889" actId="26606"/>
          <ac:spMkLst>
            <pc:docMk/>
            <pc:sldMk cId="1685377794" sldId="256"/>
            <ac:spMk id="33" creationId="{2CD6F061-7C53-44F4-9794-953DB70A451B}"/>
          </ac:spMkLst>
        </pc:spChg>
        <pc:spChg chg="add del">
          <ac:chgData name="Mehmet Tiras" userId="2a23be2cce6fcbde" providerId="LiveId" clId="{B98F300A-2CF7-2442-87B7-0CCA41CA0BA6}" dt="2020-07-02T06:56:36.141" v="1891" actId="26606"/>
          <ac:spMkLst>
            <pc:docMk/>
            <pc:sldMk cId="1685377794" sldId="256"/>
            <ac:spMk id="35" creationId="{72C7A71F-A746-4AB2-8FF5-03D4135FAFAD}"/>
          </ac:spMkLst>
        </pc:spChg>
        <pc:spChg chg="add del">
          <ac:chgData name="Mehmet Tiras" userId="2a23be2cce6fcbde" providerId="LiveId" clId="{B98F300A-2CF7-2442-87B7-0CCA41CA0BA6}" dt="2020-07-02T06:56:36.141" v="1891" actId="26606"/>
          <ac:spMkLst>
            <pc:docMk/>
            <pc:sldMk cId="1685377794" sldId="256"/>
            <ac:spMk id="36" creationId="{17FF8914-DDE9-46F8-AF0A-54FD0AC09BEE}"/>
          </ac:spMkLst>
        </pc:spChg>
        <pc:spChg chg="add del">
          <ac:chgData name="Mehmet Tiras" userId="2a23be2cce6fcbde" providerId="LiveId" clId="{B98F300A-2CF7-2442-87B7-0CCA41CA0BA6}" dt="2020-07-02T06:56:36.141" v="1891" actId="26606"/>
          <ac:spMkLst>
            <pc:docMk/>
            <pc:sldMk cId="1685377794" sldId="256"/>
            <ac:spMk id="37" creationId="{094C1DE0-31FE-4AD0-95EA-B65CA6B89D58}"/>
          </ac:spMkLst>
        </pc:spChg>
        <pc:spChg chg="add del">
          <ac:chgData name="Mehmet Tiras" userId="2a23be2cce6fcbde" providerId="LiveId" clId="{B98F300A-2CF7-2442-87B7-0CCA41CA0BA6}" dt="2020-07-02T06:56:36.141" v="1891" actId="26606"/>
          <ac:spMkLst>
            <pc:docMk/>
            <pc:sldMk cId="1685377794" sldId="256"/>
            <ac:spMk id="38" creationId="{3F736409-6C07-4CE8-86F8-1174E2235C2E}"/>
          </ac:spMkLst>
        </pc:spChg>
        <pc:spChg chg="add del">
          <ac:chgData name="Mehmet Tiras" userId="2a23be2cce6fcbde" providerId="LiveId" clId="{B98F300A-2CF7-2442-87B7-0CCA41CA0BA6}" dt="2020-07-02T06:56:38.434" v="1893" actId="26606"/>
          <ac:spMkLst>
            <pc:docMk/>
            <pc:sldMk cId="1685377794" sldId="256"/>
            <ac:spMk id="40" creationId="{FFD48BC7-DC40-47DE-87EE-9F4B6ECB9ABB}"/>
          </ac:spMkLst>
        </pc:spChg>
        <pc:spChg chg="add del">
          <ac:chgData name="Mehmet Tiras" userId="2a23be2cce6fcbde" providerId="LiveId" clId="{B98F300A-2CF7-2442-87B7-0CCA41CA0BA6}" dt="2020-07-02T06:56:38.434" v="1893" actId="26606"/>
          <ac:spMkLst>
            <pc:docMk/>
            <pc:sldMk cId="1685377794" sldId="256"/>
            <ac:spMk id="41" creationId="{E502BBC7-2C76-46F3-BC24-5985BC13DB88}"/>
          </ac:spMkLst>
        </pc:spChg>
        <pc:spChg chg="add del">
          <ac:chgData name="Mehmet Tiras" userId="2a23be2cce6fcbde" providerId="LiveId" clId="{B98F300A-2CF7-2442-87B7-0CCA41CA0BA6}" dt="2020-07-02T06:56:38.434" v="1893" actId="26606"/>
          <ac:spMkLst>
            <pc:docMk/>
            <pc:sldMk cId="1685377794" sldId="256"/>
            <ac:spMk id="42" creationId="{C7F28D52-2A5F-4D23-81AE-7CB8B591C7AF}"/>
          </ac:spMkLst>
        </pc:spChg>
        <pc:spChg chg="add del">
          <ac:chgData name="Mehmet Tiras" userId="2a23be2cce6fcbde" providerId="LiveId" clId="{B98F300A-2CF7-2442-87B7-0CCA41CA0BA6}" dt="2020-07-02T06:56:38.434" v="1893" actId="26606"/>
          <ac:spMkLst>
            <pc:docMk/>
            <pc:sldMk cId="1685377794" sldId="256"/>
            <ac:spMk id="43" creationId="{3629484E-3792-4B3D-89AD-7C8A1ED0E0D4}"/>
          </ac:spMkLst>
        </pc:spChg>
        <pc:spChg chg="add del">
          <ac:chgData name="Mehmet Tiras" userId="2a23be2cce6fcbde" providerId="LiveId" clId="{B98F300A-2CF7-2442-87B7-0CCA41CA0BA6}" dt="2020-07-23T02:02:21.175" v="4767"/>
          <ac:spMkLst>
            <pc:docMk/>
            <pc:sldMk cId="1685377794" sldId="256"/>
            <ac:spMk id="45" creationId="{1ACA2EA0-FFD3-42EC-9406-B595015ED96E}"/>
          </ac:spMkLst>
        </pc:spChg>
        <pc:spChg chg="add del">
          <ac:chgData name="Mehmet Tiras" userId="2a23be2cce6fcbde" providerId="LiveId" clId="{B98F300A-2CF7-2442-87B7-0CCA41CA0BA6}" dt="2020-07-23T02:02:21.175" v="4767"/>
          <ac:spMkLst>
            <pc:docMk/>
            <pc:sldMk cId="1685377794" sldId="256"/>
            <ac:spMk id="46" creationId="{D5288BCE-665C-472A-8C43-664BCFA31E43}"/>
          </ac:spMkLst>
        </pc:spChg>
        <pc:spChg chg="add del">
          <ac:chgData name="Mehmet Tiras" userId="2a23be2cce6fcbde" providerId="LiveId" clId="{B98F300A-2CF7-2442-87B7-0CCA41CA0BA6}" dt="2020-07-23T02:02:21.175" v="4767"/>
          <ac:spMkLst>
            <pc:docMk/>
            <pc:sldMk cId="1685377794" sldId="256"/>
            <ac:spMk id="47" creationId="{46C57131-53A7-4C1A-BEA8-25F06A06AD29}"/>
          </ac:spMkLst>
        </pc:spChg>
        <pc:grpChg chg="add del">
          <ac:chgData name="Mehmet Tiras" userId="2a23be2cce6fcbde" providerId="LiveId" clId="{B98F300A-2CF7-2442-87B7-0CCA41CA0BA6}" dt="2020-07-02T06:55:16.386" v="1863" actId="26606"/>
          <ac:grpSpMkLst>
            <pc:docMk/>
            <pc:sldMk cId="1685377794" sldId="256"/>
            <ac:grpSpMk id="13" creationId="{64B93721-934F-4F1E-A868-0B2BA110D3B5}"/>
          </ac:grpSpMkLst>
        </pc:grpChg>
        <pc:cxnChg chg="add">
          <ac:chgData name="Mehmet Tiras" userId="2a23be2cce6fcbde" providerId="LiveId" clId="{B98F300A-2CF7-2442-87B7-0CCA41CA0BA6}" dt="2020-07-23T02:28:37.063" v="5177" actId="26606"/>
          <ac:cxnSpMkLst>
            <pc:docMk/>
            <pc:sldMk cId="1685377794" sldId="256"/>
            <ac:cxnSpMk id="16" creationId="{2330623A-AB89-4E04-AC9A-2BAFBF85AE3A}"/>
          </ac:cxnSpMkLst>
        </pc:cxnChg>
      </pc:sldChg>
      <pc:sldChg chg="addSp delSp modSp">
        <pc:chgData name="Mehmet Tiras" userId="2a23be2cce6fcbde" providerId="LiveId" clId="{B98F300A-2CF7-2442-87B7-0CCA41CA0BA6}" dt="2020-07-23T02:31:05.184" v="5190" actId="20577"/>
        <pc:sldMkLst>
          <pc:docMk/>
          <pc:sldMk cId="2450413445" sldId="258"/>
        </pc:sldMkLst>
        <pc:spChg chg="mod">
          <ac:chgData name="Mehmet Tiras" userId="2a23be2cce6fcbde" providerId="LiveId" clId="{B98F300A-2CF7-2442-87B7-0CCA41CA0BA6}" dt="2020-07-23T02:31:05.184" v="5190" actId="20577"/>
          <ac:spMkLst>
            <pc:docMk/>
            <pc:sldMk cId="2450413445" sldId="258"/>
            <ac:spMk id="3" creationId="{5CE4E48D-80F5-FE49-B792-E9CB7F7CBEA5}"/>
          </ac:spMkLst>
        </pc:spChg>
        <pc:spChg chg="mod">
          <ac:chgData name="Mehmet Tiras" userId="2a23be2cce6fcbde" providerId="LiveId" clId="{B98F300A-2CF7-2442-87B7-0CCA41CA0BA6}" dt="2020-07-21T12:05:33.162" v="4351" actId="20577"/>
          <ac:spMkLst>
            <pc:docMk/>
            <pc:sldMk cId="2450413445" sldId="258"/>
            <ac:spMk id="4" creationId="{F8DB1EC2-49D9-A944-ACB1-D542AD60B720}"/>
          </ac:spMkLst>
        </pc:spChg>
        <pc:spChg chg="add del mod">
          <ac:chgData name="Mehmet Tiras" userId="2a23be2cce6fcbde" providerId="LiveId" clId="{B98F300A-2CF7-2442-87B7-0CCA41CA0BA6}" dt="2020-07-02T21:14:58.171" v="1901"/>
          <ac:spMkLst>
            <pc:docMk/>
            <pc:sldMk cId="2450413445" sldId="258"/>
            <ac:spMk id="5" creationId="{3CD93D74-255F-5549-A18F-B99EA5BE3EC6}"/>
          </ac:spMkLst>
        </pc:spChg>
        <pc:spChg chg="mod">
          <ac:chgData name="Mehmet Tiras" userId="2a23be2cce6fcbde" providerId="LiveId" clId="{B98F300A-2CF7-2442-87B7-0CCA41CA0BA6}" dt="2020-07-23T02:02:21.175" v="4767"/>
          <ac:spMkLst>
            <pc:docMk/>
            <pc:sldMk cId="2450413445" sldId="258"/>
            <ac:spMk id="6" creationId="{BD2850F4-E27C-2147-92A3-F9EA5505935A}"/>
          </ac:spMkLst>
        </pc:spChg>
        <pc:spChg chg="add mod">
          <ac:chgData name="Mehmet Tiras" userId="2a23be2cce6fcbde" providerId="LiveId" clId="{B98F300A-2CF7-2442-87B7-0CCA41CA0BA6}" dt="2020-07-02T22:06:08.847" v="2155" actId="20577"/>
          <ac:spMkLst>
            <pc:docMk/>
            <pc:sldMk cId="2450413445" sldId="258"/>
            <ac:spMk id="7" creationId="{A1A1B391-D5F6-BC4D-8D19-FA343B91CED5}"/>
          </ac:spMkLst>
        </pc:spChg>
        <pc:spChg chg="add del mod">
          <ac:chgData name="Mehmet Tiras" userId="2a23be2cce6fcbde" providerId="LiveId" clId="{B98F300A-2CF7-2442-87B7-0CCA41CA0BA6}" dt="2020-07-02T21:34:18.680" v="2010" actId="767"/>
          <ac:spMkLst>
            <pc:docMk/>
            <pc:sldMk cId="2450413445" sldId="258"/>
            <ac:spMk id="8" creationId="{213D6401-046F-2841-B947-1CFCF5DF59B2}"/>
          </ac:spMkLst>
        </pc:spChg>
        <pc:spChg chg="add del mod">
          <ac:chgData name="Mehmet Tiras" userId="2a23be2cce6fcbde" providerId="LiveId" clId="{B98F300A-2CF7-2442-87B7-0CCA41CA0BA6}" dt="2020-07-02T22:05:39.514" v="2136"/>
          <ac:spMkLst>
            <pc:docMk/>
            <pc:sldMk cId="2450413445" sldId="258"/>
            <ac:spMk id="9" creationId="{C14F6F3A-55C1-7441-9F8C-808609452E48}"/>
          </ac:spMkLst>
        </pc:spChg>
        <pc:graphicFrameChg chg="mod">
          <ac:chgData name="Mehmet Tiras" userId="2a23be2cce6fcbde" providerId="LiveId" clId="{B98F300A-2CF7-2442-87B7-0CCA41CA0BA6}" dt="2020-07-02T21:22:46.379" v="1967" actId="14100"/>
          <ac:graphicFrameMkLst>
            <pc:docMk/>
            <pc:sldMk cId="2450413445" sldId="258"/>
            <ac:graphicFrameMk id="2" creationId="{F53179AD-8539-874A-A4D8-8A7EAB0108BA}"/>
          </ac:graphicFrameMkLst>
        </pc:graphicFrameChg>
      </pc:sldChg>
      <pc:sldChg chg="del">
        <pc:chgData name="Mehmet Tiras" userId="2a23be2cce6fcbde" providerId="LiveId" clId="{B98F300A-2CF7-2442-87B7-0CCA41CA0BA6}" dt="2020-07-13T21:37:08.691" v="2287" actId="2696"/>
        <pc:sldMkLst>
          <pc:docMk/>
          <pc:sldMk cId="2330689902" sldId="259"/>
        </pc:sldMkLst>
      </pc:sldChg>
      <pc:sldChg chg="del">
        <pc:chgData name="Mehmet Tiras" userId="2a23be2cce6fcbde" providerId="LiveId" clId="{B98F300A-2CF7-2442-87B7-0CCA41CA0BA6}" dt="2020-06-28T12:56:57.763" v="6" actId="2696"/>
        <pc:sldMkLst>
          <pc:docMk/>
          <pc:sldMk cId="3869391926" sldId="260"/>
        </pc:sldMkLst>
      </pc:sldChg>
      <pc:sldChg chg="addSp delSp modSp ord modNotesTx">
        <pc:chgData name="Mehmet Tiras" userId="2a23be2cce6fcbde" providerId="LiveId" clId="{B98F300A-2CF7-2442-87B7-0CCA41CA0BA6}" dt="2020-07-27T11:18:40.020" v="5213"/>
        <pc:sldMkLst>
          <pc:docMk/>
          <pc:sldMk cId="1073297021" sldId="261"/>
        </pc:sldMkLst>
        <pc:spChg chg="add mod">
          <ac:chgData name="Mehmet Tiras" userId="2a23be2cce6fcbde" providerId="LiveId" clId="{B98F300A-2CF7-2442-87B7-0CCA41CA0BA6}" dt="2020-07-23T02:02:21.175" v="4767"/>
          <ac:spMkLst>
            <pc:docMk/>
            <pc:sldMk cId="1073297021" sldId="261"/>
            <ac:spMk id="2" creationId="{073D4AE6-65D1-7841-8904-99D7CD560D34}"/>
          </ac:spMkLst>
        </pc:spChg>
        <pc:spChg chg="add mod">
          <ac:chgData name="Mehmet Tiras" userId="2a23be2cce6fcbde" providerId="LiveId" clId="{B98F300A-2CF7-2442-87B7-0CCA41CA0BA6}" dt="2020-07-22T05:05:45.853" v="4729" actId="20577"/>
          <ac:spMkLst>
            <pc:docMk/>
            <pc:sldMk cId="1073297021" sldId="261"/>
            <ac:spMk id="3" creationId="{A3D2A96C-2DE1-8844-846B-B220ACD948B5}"/>
          </ac:spMkLst>
        </pc:spChg>
        <pc:spChg chg="mod">
          <ac:chgData name="Mehmet Tiras" userId="2a23be2cce6fcbde" providerId="LiveId" clId="{B98F300A-2CF7-2442-87B7-0CCA41CA0BA6}" dt="2020-07-23T02:27:19.357" v="5169" actId="2085"/>
          <ac:spMkLst>
            <pc:docMk/>
            <pc:sldMk cId="1073297021" sldId="261"/>
            <ac:spMk id="87" creationId="{00000000-0000-0000-0000-000000000000}"/>
          </ac:spMkLst>
        </pc:spChg>
        <pc:spChg chg="del">
          <ac:chgData name="Mehmet Tiras" userId="2a23be2cce6fcbde" providerId="LiveId" clId="{B98F300A-2CF7-2442-87B7-0CCA41CA0BA6}" dt="2020-07-20T20:53:33.667" v="3207" actId="478"/>
          <ac:spMkLst>
            <pc:docMk/>
            <pc:sldMk cId="1073297021" sldId="261"/>
            <ac:spMk id="88" creationId="{00000000-0000-0000-0000-000000000000}"/>
          </ac:spMkLst>
        </pc:spChg>
        <pc:spChg chg="del">
          <ac:chgData name="Mehmet Tiras" userId="2a23be2cce6fcbde" providerId="LiveId" clId="{B98F300A-2CF7-2442-87B7-0CCA41CA0BA6}" dt="2020-07-20T20:52:52.430" v="3202" actId="21"/>
          <ac:spMkLst>
            <pc:docMk/>
            <pc:sldMk cId="1073297021" sldId="261"/>
            <ac:spMk id="90" creationId="{00000000-0000-0000-0000-000000000000}"/>
          </ac:spMkLst>
        </pc:spChg>
        <pc:spChg chg="del">
          <ac:chgData name="Mehmet Tiras" userId="2a23be2cce6fcbde" providerId="LiveId" clId="{B98F300A-2CF7-2442-87B7-0CCA41CA0BA6}" dt="2020-07-20T20:53:00.081" v="3205" actId="21"/>
          <ac:spMkLst>
            <pc:docMk/>
            <pc:sldMk cId="1073297021" sldId="261"/>
            <ac:spMk id="91" creationId="{00000000-0000-0000-0000-000000000000}"/>
          </ac:spMkLst>
        </pc:spChg>
        <pc:spChg chg="del">
          <ac:chgData name="Mehmet Tiras" userId="2a23be2cce6fcbde" providerId="LiveId" clId="{B98F300A-2CF7-2442-87B7-0CCA41CA0BA6}" dt="2020-07-20T20:52:55.489" v="3203" actId="21"/>
          <ac:spMkLst>
            <pc:docMk/>
            <pc:sldMk cId="1073297021" sldId="261"/>
            <ac:spMk id="92" creationId="{00000000-0000-0000-0000-000000000000}"/>
          </ac:spMkLst>
        </pc:spChg>
        <pc:spChg chg="del">
          <ac:chgData name="Mehmet Tiras" userId="2a23be2cce6fcbde" providerId="LiveId" clId="{B98F300A-2CF7-2442-87B7-0CCA41CA0BA6}" dt="2020-07-20T20:52:57.964" v="3204" actId="21"/>
          <ac:spMkLst>
            <pc:docMk/>
            <pc:sldMk cId="1073297021" sldId="261"/>
            <ac:spMk id="93" creationId="{00000000-0000-0000-0000-000000000000}"/>
          </ac:spMkLst>
        </pc:spChg>
        <pc:spChg chg="mod">
          <ac:chgData name="Mehmet Tiras" userId="2a23be2cce6fcbde" providerId="LiveId" clId="{B98F300A-2CF7-2442-87B7-0CCA41CA0BA6}" dt="2020-06-28T13:02:25.312" v="64" actId="20577"/>
          <ac:spMkLst>
            <pc:docMk/>
            <pc:sldMk cId="1073297021" sldId="261"/>
            <ac:spMk id="107" creationId="{00000000-0000-0000-0000-000000000000}"/>
          </ac:spMkLst>
        </pc:spChg>
        <pc:spChg chg="mod">
          <ac:chgData name="Mehmet Tiras" userId="2a23be2cce6fcbde" providerId="LiveId" clId="{B98F300A-2CF7-2442-87B7-0CCA41CA0BA6}" dt="2020-06-28T13:03:30.921" v="86" actId="20577"/>
          <ac:spMkLst>
            <pc:docMk/>
            <pc:sldMk cId="1073297021" sldId="261"/>
            <ac:spMk id="108" creationId="{00000000-0000-0000-0000-000000000000}"/>
          </ac:spMkLst>
        </pc:spChg>
        <pc:spChg chg="mod">
          <ac:chgData name="Mehmet Tiras" userId="2a23be2cce6fcbde" providerId="LiveId" clId="{B98F300A-2CF7-2442-87B7-0CCA41CA0BA6}" dt="2020-07-21T22:10:46.093" v="4448" actId="20577"/>
          <ac:spMkLst>
            <pc:docMk/>
            <pc:sldMk cId="1073297021" sldId="261"/>
            <ac:spMk id="109" creationId="{00000000-0000-0000-0000-000000000000}"/>
          </ac:spMkLst>
        </pc:spChg>
        <pc:spChg chg="del mod">
          <ac:chgData name="Mehmet Tiras" userId="2a23be2cce6fcbde" providerId="LiveId" clId="{B98F300A-2CF7-2442-87B7-0CCA41CA0BA6}" dt="2020-06-28T13:07:16.016" v="168"/>
          <ac:spMkLst>
            <pc:docMk/>
            <pc:sldMk cId="1073297021" sldId="261"/>
            <ac:spMk id="110" creationId="{00000000-0000-0000-0000-000000000000}"/>
          </ac:spMkLst>
        </pc:spChg>
        <pc:spChg chg="del mod">
          <ac:chgData name="Mehmet Tiras" userId="2a23be2cce6fcbde" providerId="LiveId" clId="{B98F300A-2CF7-2442-87B7-0CCA41CA0BA6}" dt="2020-06-28T13:07:13.419" v="164" actId="478"/>
          <ac:spMkLst>
            <pc:docMk/>
            <pc:sldMk cId="1073297021" sldId="261"/>
            <ac:spMk id="111" creationId="{00000000-0000-0000-0000-000000000000}"/>
          </ac:spMkLst>
        </pc:spChg>
        <pc:spChg chg="mod">
          <ac:chgData name="Mehmet Tiras" userId="2a23be2cce6fcbde" providerId="LiveId" clId="{B98F300A-2CF7-2442-87B7-0CCA41CA0BA6}" dt="2020-06-28T13:10:42.091" v="178" actId="20577"/>
          <ac:spMkLst>
            <pc:docMk/>
            <pc:sldMk cId="1073297021" sldId="261"/>
            <ac:spMk id="112" creationId="{00000000-0000-0000-0000-000000000000}"/>
          </ac:spMkLst>
        </pc:spChg>
        <pc:spChg chg="mod">
          <ac:chgData name="Mehmet Tiras" userId="2a23be2cce6fcbde" providerId="LiveId" clId="{B98F300A-2CF7-2442-87B7-0CCA41CA0BA6}" dt="2020-06-28T13:12:33.757" v="191" actId="20577"/>
          <ac:spMkLst>
            <pc:docMk/>
            <pc:sldMk cId="1073297021" sldId="261"/>
            <ac:spMk id="113" creationId="{00000000-0000-0000-0000-000000000000}"/>
          </ac:spMkLst>
        </pc:spChg>
        <pc:spChg chg="mod">
          <ac:chgData name="Mehmet Tiras" userId="2a23be2cce6fcbde" providerId="LiveId" clId="{B98F300A-2CF7-2442-87B7-0CCA41CA0BA6}" dt="2020-06-28T13:13:10.421" v="200" actId="20577"/>
          <ac:spMkLst>
            <pc:docMk/>
            <pc:sldMk cId="1073297021" sldId="261"/>
            <ac:spMk id="114" creationId="{00000000-0000-0000-0000-000000000000}"/>
          </ac:spMkLst>
        </pc:spChg>
        <pc:spChg chg="mod">
          <ac:chgData name="Mehmet Tiras" userId="2a23be2cce6fcbde" providerId="LiveId" clId="{B98F300A-2CF7-2442-87B7-0CCA41CA0BA6}" dt="2020-06-28T13:26:17.337" v="338" actId="20577"/>
          <ac:spMkLst>
            <pc:docMk/>
            <pc:sldMk cId="1073297021" sldId="261"/>
            <ac:spMk id="115" creationId="{00000000-0000-0000-0000-000000000000}"/>
          </ac:spMkLst>
        </pc:spChg>
        <pc:spChg chg="mod">
          <ac:chgData name="Mehmet Tiras" userId="2a23be2cce6fcbde" providerId="LiveId" clId="{B98F300A-2CF7-2442-87B7-0CCA41CA0BA6}" dt="2020-06-28T13:26:51.110" v="348" actId="20577"/>
          <ac:spMkLst>
            <pc:docMk/>
            <pc:sldMk cId="1073297021" sldId="261"/>
            <ac:spMk id="116" creationId="{00000000-0000-0000-0000-000000000000}"/>
          </ac:spMkLst>
        </pc:spChg>
        <pc:spChg chg="mod">
          <ac:chgData name="Mehmet Tiras" userId="2a23be2cce6fcbde" providerId="LiveId" clId="{B98F300A-2CF7-2442-87B7-0CCA41CA0BA6}" dt="2020-07-14T03:36:42.289" v="2301" actId="20577"/>
          <ac:spMkLst>
            <pc:docMk/>
            <pc:sldMk cId="1073297021" sldId="261"/>
            <ac:spMk id="117" creationId="{00000000-0000-0000-0000-000000000000}"/>
          </ac:spMkLst>
        </pc:spChg>
        <pc:spChg chg="del mod">
          <ac:chgData name="Mehmet Tiras" userId="2a23be2cce6fcbde" providerId="LiveId" clId="{B98F300A-2CF7-2442-87B7-0CCA41CA0BA6}" dt="2020-06-28T13:28:05.923" v="380"/>
          <ac:spMkLst>
            <pc:docMk/>
            <pc:sldMk cId="1073297021" sldId="261"/>
            <ac:spMk id="118" creationId="{00000000-0000-0000-0000-000000000000}"/>
          </ac:spMkLst>
        </pc:spChg>
        <pc:spChg chg="del mod">
          <ac:chgData name="Mehmet Tiras" userId="2a23be2cce6fcbde" providerId="LiveId" clId="{B98F300A-2CF7-2442-87B7-0CCA41CA0BA6}" dt="2020-06-28T13:28:12.559" v="387"/>
          <ac:spMkLst>
            <pc:docMk/>
            <pc:sldMk cId="1073297021" sldId="261"/>
            <ac:spMk id="119" creationId="{00000000-0000-0000-0000-000000000000}"/>
          </ac:spMkLst>
        </pc:spChg>
        <pc:spChg chg="del mod">
          <ac:chgData name="Mehmet Tiras" userId="2a23be2cce6fcbde" providerId="LiveId" clId="{B98F300A-2CF7-2442-87B7-0CCA41CA0BA6}" dt="2020-06-28T13:29:05.326" v="422"/>
          <ac:spMkLst>
            <pc:docMk/>
            <pc:sldMk cId="1073297021" sldId="261"/>
            <ac:spMk id="120" creationId="{00000000-0000-0000-0000-000000000000}"/>
          </ac:spMkLst>
        </pc:spChg>
        <pc:spChg chg="mod">
          <ac:chgData name="Mehmet Tiras" userId="2a23be2cce6fcbde" providerId="LiveId" clId="{B98F300A-2CF7-2442-87B7-0CCA41CA0BA6}" dt="2020-06-28T13:02:18.357" v="59" actId="20577"/>
          <ac:spMkLst>
            <pc:docMk/>
            <pc:sldMk cId="1073297021" sldId="261"/>
            <ac:spMk id="123" creationId="{00000000-0000-0000-0000-000000000000}"/>
          </ac:spMkLst>
        </pc:spChg>
        <pc:spChg chg="mod">
          <ac:chgData name="Mehmet Tiras" userId="2a23be2cce6fcbde" providerId="LiveId" clId="{B98F300A-2CF7-2442-87B7-0CCA41CA0BA6}" dt="2020-06-28T13:03:39.461" v="94" actId="20577"/>
          <ac:spMkLst>
            <pc:docMk/>
            <pc:sldMk cId="1073297021" sldId="261"/>
            <ac:spMk id="124" creationId="{00000000-0000-0000-0000-000000000000}"/>
          </ac:spMkLst>
        </pc:spChg>
        <pc:spChg chg="mod">
          <ac:chgData name="Mehmet Tiras" userId="2a23be2cce6fcbde" providerId="LiveId" clId="{B98F300A-2CF7-2442-87B7-0CCA41CA0BA6}" dt="2020-06-28T13:06:03.041" v="134" actId="20577"/>
          <ac:spMkLst>
            <pc:docMk/>
            <pc:sldMk cId="1073297021" sldId="261"/>
            <ac:spMk id="125" creationId="{00000000-0000-0000-0000-000000000000}"/>
          </ac:spMkLst>
        </pc:spChg>
        <pc:spChg chg="del mod">
          <ac:chgData name="Mehmet Tiras" userId="2a23be2cce6fcbde" providerId="LiveId" clId="{B98F300A-2CF7-2442-87B7-0CCA41CA0BA6}" dt="2020-06-28T13:07:15.342" v="166"/>
          <ac:spMkLst>
            <pc:docMk/>
            <pc:sldMk cId="1073297021" sldId="261"/>
            <ac:spMk id="126" creationId="{00000000-0000-0000-0000-000000000000}"/>
          </ac:spMkLst>
        </pc:spChg>
        <pc:spChg chg="del mod">
          <ac:chgData name="Mehmet Tiras" userId="2a23be2cce6fcbde" providerId="LiveId" clId="{B98F300A-2CF7-2442-87B7-0CCA41CA0BA6}" dt="2020-06-28T13:07:16.264" v="170"/>
          <ac:spMkLst>
            <pc:docMk/>
            <pc:sldMk cId="1073297021" sldId="261"/>
            <ac:spMk id="127" creationId="{00000000-0000-0000-0000-000000000000}"/>
          </ac:spMkLst>
        </pc:spChg>
        <pc:spChg chg="mod">
          <ac:chgData name="Mehmet Tiras" userId="2a23be2cce6fcbde" providerId="LiveId" clId="{B98F300A-2CF7-2442-87B7-0CCA41CA0BA6}" dt="2020-06-28T13:10:54.489" v="184" actId="20577"/>
          <ac:spMkLst>
            <pc:docMk/>
            <pc:sldMk cId="1073297021" sldId="261"/>
            <ac:spMk id="128" creationId="{00000000-0000-0000-0000-000000000000}"/>
          </ac:spMkLst>
        </pc:spChg>
        <pc:spChg chg="mod">
          <ac:chgData name="Mehmet Tiras" userId="2a23be2cce6fcbde" providerId="LiveId" clId="{B98F300A-2CF7-2442-87B7-0CCA41CA0BA6}" dt="2020-07-14T03:33:33.808" v="2293" actId="20577"/>
          <ac:spMkLst>
            <pc:docMk/>
            <pc:sldMk cId="1073297021" sldId="261"/>
            <ac:spMk id="129" creationId="{00000000-0000-0000-0000-000000000000}"/>
          </ac:spMkLst>
        </pc:spChg>
        <pc:spChg chg="mod">
          <ac:chgData name="Mehmet Tiras" userId="2a23be2cce6fcbde" providerId="LiveId" clId="{B98F300A-2CF7-2442-87B7-0CCA41CA0BA6}" dt="2020-06-28T13:13:34.642" v="208" actId="20577"/>
          <ac:spMkLst>
            <pc:docMk/>
            <pc:sldMk cId="1073297021" sldId="261"/>
            <ac:spMk id="130" creationId="{00000000-0000-0000-0000-000000000000}"/>
          </ac:spMkLst>
        </pc:spChg>
        <pc:spChg chg="mod">
          <ac:chgData name="Mehmet Tiras" userId="2a23be2cce6fcbde" providerId="LiveId" clId="{B98F300A-2CF7-2442-87B7-0CCA41CA0BA6}" dt="2020-06-28T13:26:35.833" v="343" actId="20577"/>
          <ac:spMkLst>
            <pc:docMk/>
            <pc:sldMk cId="1073297021" sldId="261"/>
            <ac:spMk id="131" creationId="{00000000-0000-0000-0000-000000000000}"/>
          </ac:spMkLst>
        </pc:spChg>
        <pc:spChg chg="mod">
          <ac:chgData name="Mehmet Tiras" userId="2a23be2cce6fcbde" providerId="LiveId" clId="{B98F300A-2CF7-2442-87B7-0CCA41CA0BA6}" dt="2020-06-28T13:27:06.534" v="355" actId="20577"/>
          <ac:spMkLst>
            <pc:docMk/>
            <pc:sldMk cId="1073297021" sldId="261"/>
            <ac:spMk id="132" creationId="{00000000-0000-0000-0000-000000000000}"/>
          </ac:spMkLst>
        </pc:spChg>
        <pc:spChg chg="mod">
          <ac:chgData name="Mehmet Tiras" userId="2a23be2cce6fcbde" providerId="LiveId" clId="{B98F300A-2CF7-2442-87B7-0CCA41CA0BA6}" dt="2020-07-14T03:35:52.464" v="2297" actId="20577"/>
          <ac:spMkLst>
            <pc:docMk/>
            <pc:sldMk cId="1073297021" sldId="261"/>
            <ac:spMk id="133" creationId="{00000000-0000-0000-0000-000000000000}"/>
          </ac:spMkLst>
        </pc:spChg>
        <pc:spChg chg="del mod">
          <ac:chgData name="Mehmet Tiras" userId="2a23be2cce6fcbde" providerId="LiveId" clId="{B98F300A-2CF7-2442-87B7-0CCA41CA0BA6}" dt="2020-06-28T13:28:06.216" v="382"/>
          <ac:spMkLst>
            <pc:docMk/>
            <pc:sldMk cId="1073297021" sldId="261"/>
            <ac:spMk id="134" creationId="{00000000-0000-0000-0000-000000000000}"/>
          </ac:spMkLst>
        </pc:spChg>
        <pc:spChg chg="del mod">
          <ac:chgData name="Mehmet Tiras" userId="2a23be2cce6fcbde" providerId="LiveId" clId="{B98F300A-2CF7-2442-87B7-0CCA41CA0BA6}" dt="2020-06-28T13:28:12.945" v="389"/>
          <ac:spMkLst>
            <pc:docMk/>
            <pc:sldMk cId="1073297021" sldId="261"/>
            <ac:spMk id="135" creationId="{00000000-0000-0000-0000-000000000000}"/>
          </ac:spMkLst>
        </pc:spChg>
        <pc:spChg chg="del mod">
          <ac:chgData name="Mehmet Tiras" userId="2a23be2cce6fcbde" providerId="LiveId" clId="{B98F300A-2CF7-2442-87B7-0CCA41CA0BA6}" dt="2020-06-28T13:28:40.192" v="405"/>
          <ac:spMkLst>
            <pc:docMk/>
            <pc:sldMk cId="1073297021" sldId="261"/>
            <ac:spMk id="136" creationId="{00000000-0000-0000-0000-000000000000}"/>
          </ac:spMkLst>
        </pc:spChg>
        <pc:spChg chg="mod">
          <ac:chgData name="Mehmet Tiras" userId="2a23be2cce6fcbde" providerId="LiveId" clId="{B98F300A-2CF7-2442-87B7-0CCA41CA0BA6}" dt="2020-06-28T13:16:19.070" v="325" actId="20577"/>
          <ac:spMkLst>
            <pc:docMk/>
            <pc:sldMk cId="1073297021" sldId="261"/>
            <ac:spMk id="144" creationId="{00000000-0000-0000-0000-000000000000}"/>
          </ac:spMkLst>
        </pc:spChg>
        <pc:spChg chg="mod">
          <ac:chgData name="Mehmet Tiras" userId="2a23be2cce6fcbde" providerId="LiveId" clId="{B98F300A-2CF7-2442-87B7-0CCA41CA0BA6}" dt="2020-06-28T13:14:36.965" v="264" actId="20577"/>
          <ac:spMkLst>
            <pc:docMk/>
            <pc:sldMk cId="1073297021" sldId="261"/>
            <ac:spMk id="145" creationId="{00000000-0000-0000-0000-000000000000}"/>
          </ac:spMkLst>
        </pc:spChg>
        <pc:spChg chg="mod">
          <ac:chgData name="Mehmet Tiras" userId="2a23be2cce6fcbde" providerId="LiveId" clId="{B98F300A-2CF7-2442-87B7-0CCA41CA0BA6}" dt="2020-06-28T13:14:24.790" v="242" actId="20577"/>
          <ac:spMkLst>
            <pc:docMk/>
            <pc:sldMk cId="1073297021" sldId="261"/>
            <ac:spMk id="146" creationId="{00000000-0000-0000-0000-000000000000}"/>
          </ac:spMkLst>
        </pc:spChg>
        <pc:spChg chg="mod">
          <ac:chgData name="Mehmet Tiras" userId="2a23be2cce6fcbde" providerId="LiveId" clId="{B98F300A-2CF7-2442-87B7-0CCA41CA0BA6}" dt="2020-06-28T13:14:12.249" v="219" actId="20577"/>
          <ac:spMkLst>
            <pc:docMk/>
            <pc:sldMk cId="1073297021" sldId="261"/>
            <ac:spMk id="147" creationId="{00000000-0000-0000-0000-000000000000}"/>
          </ac:spMkLst>
        </pc:spChg>
        <pc:spChg chg="mod">
          <ac:chgData name="Mehmet Tiras" userId="2a23be2cce6fcbde" providerId="LiveId" clId="{B98F300A-2CF7-2442-87B7-0CCA41CA0BA6}" dt="2020-06-28T13:06:58.973" v="157" actId="20577"/>
          <ac:spMkLst>
            <pc:docMk/>
            <pc:sldMk cId="1073297021" sldId="261"/>
            <ac:spMk id="148" creationId="{00000000-0000-0000-0000-000000000000}"/>
          </ac:spMkLst>
        </pc:spChg>
        <pc:spChg chg="mod">
          <ac:chgData name="Mehmet Tiras" userId="2a23be2cce6fcbde" providerId="LiveId" clId="{B98F300A-2CF7-2442-87B7-0CCA41CA0BA6}" dt="2020-06-28T13:06:30.648" v="135" actId="20577"/>
          <ac:spMkLst>
            <pc:docMk/>
            <pc:sldMk cId="1073297021" sldId="261"/>
            <ac:spMk id="149" creationId="{00000000-0000-0000-0000-000000000000}"/>
          </ac:spMkLst>
        </pc:spChg>
        <pc:spChg chg="mod">
          <ac:chgData name="Mehmet Tiras" userId="2a23be2cce6fcbde" providerId="LiveId" clId="{B98F300A-2CF7-2442-87B7-0CCA41CA0BA6}" dt="2020-06-28T13:04:20.286" v="115" actId="20577"/>
          <ac:spMkLst>
            <pc:docMk/>
            <pc:sldMk cId="1073297021" sldId="261"/>
            <ac:spMk id="150" creationId="{00000000-0000-0000-0000-000000000000}"/>
          </ac:spMkLst>
        </pc:spChg>
        <pc:spChg chg="mod">
          <ac:chgData name="Mehmet Tiras" userId="2a23be2cce6fcbde" providerId="LiveId" clId="{B98F300A-2CF7-2442-87B7-0CCA41CA0BA6}" dt="2020-06-28T13:16:14.169" v="324" actId="255"/>
          <ac:spMkLst>
            <pc:docMk/>
            <pc:sldMk cId="1073297021" sldId="261"/>
            <ac:spMk id="151" creationId="{00000000-0000-0000-0000-000000000000}"/>
          </ac:spMkLst>
        </pc:spChg>
        <pc:spChg chg="mod">
          <ac:chgData name="Mehmet Tiras" userId="2a23be2cce6fcbde" providerId="LiveId" clId="{B98F300A-2CF7-2442-87B7-0CCA41CA0BA6}" dt="2020-06-28T13:15:32.585" v="301" actId="20577"/>
          <ac:spMkLst>
            <pc:docMk/>
            <pc:sldMk cId="1073297021" sldId="261"/>
            <ac:spMk id="152" creationId="{00000000-0000-0000-0000-000000000000}"/>
          </ac:spMkLst>
        </pc:spChg>
        <pc:spChg chg="mod">
          <ac:chgData name="Mehmet Tiras" userId="2a23be2cce6fcbde" providerId="LiveId" clId="{B98F300A-2CF7-2442-87B7-0CCA41CA0BA6}" dt="2020-06-28T13:15:21.961" v="281" actId="20577"/>
          <ac:spMkLst>
            <pc:docMk/>
            <pc:sldMk cId="1073297021" sldId="261"/>
            <ac:spMk id="153" creationId="{00000000-0000-0000-0000-000000000000}"/>
          </ac:spMkLst>
        </pc:spChg>
        <pc:spChg chg="mod">
          <ac:chgData name="Mehmet Tiras" userId="2a23be2cce6fcbde" providerId="LiveId" clId="{B98F300A-2CF7-2442-87B7-0CCA41CA0BA6}" dt="2020-06-28T13:16:22.123" v="326" actId="20577"/>
          <ac:spMkLst>
            <pc:docMk/>
            <pc:sldMk cId="1073297021" sldId="261"/>
            <ac:spMk id="155" creationId="{00000000-0000-0000-0000-000000000000}"/>
          </ac:spMkLst>
        </pc:spChg>
        <pc:spChg chg="mod">
          <ac:chgData name="Mehmet Tiras" userId="2a23be2cce6fcbde" providerId="LiveId" clId="{B98F300A-2CF7-2442-87B7-0CCA41CA0BA6}" dt="2020-06-28T13:02:59.634" v="79" actId="20577"/>
          <ac:spMkLst>
            <pc:docMk/>
            <pc:sldMk cId="1073297021" sldId="261"/>
            <ac:spMk id="156" creationId="{00000000-0000-0000-0000-000000000000}"/>
          </ac:spMkLst>
        </pc:spChg>
        <pc:spChg chg="mod">
          <ac:chgData name="Mehmet Tiras" userId="2a23be2cce6fcbde" providerId="LiveId" clId="{B98F300A-2CF7-2442-87B7-0CCA41CA0BA6}" dt="2020-07-22T03:25:34.777" v="4485" actId="14100"/>
          <ac:spMkLst>
            <pc:docMk/>
            <pc:sldMk cId="1073297021" sldId="261"/>
            <ac:spMk id="159" creationId="{00000000-0000-0000-0000-000000000000}"/>
          </ac:spMkLst>
        </pc:spChg>
        <pc:spChg chg="mod">
          <ac:chgData name="Mehmet Tiras" userId="2a23be2cce6fcbde" providerId="LiveId" clId="{B98F300A-2CF7-2442-87B7-0CCA41CA0BA6}" dt="2020-06-28T13:16:25.293" v="327" actId="20577"/>
          <ac:spMkLst>
            <pc:docMk/>
            <pc:sldMk cId="1073297021" sldId="261"/>
            <ac:spMk id="164" creationId="{00000000-0000-0000-0000-000000000000}"/>
          </ac:spMkLst>
        </pc:spChg>
        <pc:spChg chg="mod">
          <ac:chgData name="Mehmet Tiras" userId="2a23be2cce6fcbde" providerId="LiveId" clId="{B98F300A-2CF7-2442-87B7-0CCA41CA0BA6}" dt="2020-06-28T13:16:28.553" v="328" actId="20577"/>
          <ac:spMkLst>
            <pc:docMk/>
            <pc:sldMk cId="1073297021" sldId="261"/>
            <ac:spMk id="166" creationId="{00000000-0000-0000-0000-000000000000}"/>
          </ac:spMkLst>
        </pc:spChg>
        <pc:spChg chg="mod">
          <ac:chgData name="Mehmet Tiras" userId="2a23be2cce6fcbde" providerId="LiveId" clId="{B98F300A-2CF7-2442-87B7-0CCA41CA0BA6}" dt="2020-07-21T22:29:26.690" v="4454" actId="20577"/>
          <ac:spMkLst>
            <pc:docMk/>
            <pc:sldMk cId="1073297021" sldId="261"/>
            <ac:spMk id="167" creationId="{00000000-0000-0000-0000-000000000000}"/>
          </ac:spMkLst>
        </pc:spChg>
        <pc:spChg chg="mod">
          <ac:chgData name="Mehmet Tiras" userId="2a23be2cce6fcbde" providerId="LiveId" clId="{B98F300A-2CF7-2442-87B7-0CCA41CA0BA6}" dt="2020-07-14T03:47:58.320" v="2311" actId="20577"/>
          <ac:spMkLst>
            <pc:docMk/>
            <pc:sldMk cId="1073297021" sldId="261"/>
            <ac:spMk id="168" creationId="{00000000-0000-0000-0000-000000000000}"/>
          </ac:spMkLst>
        </pc:spChg>
        <pc:spChg chg="del mod">
          <ac:chgData name="Mehmet Tiras" userId="2a23be2cce6fcbde" providerId="LiveId" clId="{B98F300A-2CF7-2442-87B7-0CCA41CA0BA6}" dt="2020-06-28T13:29:05.964" v="424"/>
          <ac:spMkLst>
            <pc:docMk/>
            <pc:sldMk cId="1073297021" sldId="261"/>
            <ac:spMk id="169" creationId="{00000000-0000-0000-0000-000000000000}"/>
          </ac:spMkLst>
        </pc:spChg>
        <pc:spChg chg="del mod">
          <ac:chgData name="Mehmet Tiras" userId="2a23be2cce6fcbde" providerId="LiveId" clId="{B98F300A-2CF7-2442-87B7-0CCA41CA0BA6}" dt="2020-06-28T13:29:05.323" v="420"/>
          <ac:spMkLst>
            <pc:docMk/>
            <pc:sldMk cId="1073297021" sldId="261"/>
            <ac:spMk id="170" creationId="{00000000-0000-0000-0000-000000000000}"/>
          </ac:spMkLst>
        </pc:spChg>
        <pc:spChg chg="del mod">
          <ac:chgData name="Mehmet Tiras" userId="2a23be2cce6fcbde" providerId="LiveId" clId="{B98F300A-2CF7-2442-87B7-0CCA41CA0BA6}" dt="2020-07-13T15:02:11.025" v="2286" actId="21"/>
          <ac:spMkLst>
            <pc:docMk/>
            <pc:sldMk cId="1073297021" sldId="261"/>
            <ac:spMk id="173" creationId="{00000000-0000-0000-0000-000000000000}"/>
          </ac:spMkLst>
        </pc:spChg>
        <pc:spChg chg="del mod">
          <ac:chgData name="Mehmet Tiras" userId="2a23be2cce6fcbde" providerId="LiveId" clId="{B98F300A-2CF7-2442-87B7-0CCA41CA0BA6}" dt="2020-07-01T06:12:13.734" v="517" actId="21"/>
          <ac:spMkLst>
            <pc:docMk/>
            <pc:sldMk cId="1073297021" sldId="261"/>
            <ac:spMk id="174" creationId="{00000000-0000-0000-0000-000000000000}"/>
          </ac:spMkLst>
        </pc:spChg>
        <pc:graphicFrameChg chg="add del mod">
          <ac:chgData name="Mehmet Tiras" userId="2a23be2cce6fcbde" providerId="LiveId" clId="{B98F300A-2CF7-2442-87B7-0CCA41CA0BA6}" dt="2020-07-21T22:49:36.777" v="4461" actId="21"/>
          <ac:graphicFrameMkLst>
            <pc:docMk/>
            <pc:sldMk cId="1073297021" sldId="261"/>
            <ac:graphicFrameMk id="75" creationId="{F5CA1ED5-753A-E84C-8B51-D68CECB56797}"/>
          </ac:graphicFrameMkLst>
        </pc:graphicFrameChg>
        <pc:graphicFrameChg chg="add mod">
          <ac:chgData name="Mehmet Tiras" userId="2a23be2cce6fcbde" providerId="LiveId" clId="{B98F300A-2CF7-2442-87B7-0CCA41CA0BA6}" dt="2020-07-23T02:25:30.557" v="5153" actId="2085"/>
          <ac:graphicFrameMkLst>
            <pc:docMk/>
            <pc:sldMk cId="1073297021" sldId="261"/>
            <ac:graphicFrameMk id="76" creationId="{F5CA1ED5-753A-E84C-8B51-D68CECB56797}"/>
          </ac:graphicFrameMkLst>
        </pc:graphicFrameChg>
        <pc:graphicFrameChg chg="add del mod">
          <ac:chgData name="Mehmet Tiras" userId="2a23be2cce6fcbde" providerId="LiveId" clId="{B98F300A-2CF7-2442-87B7-0CCA41CA0BA6}" dt="2020-07-22T03:26:45.449" v="4491" actId="21"/>
          <ac:graphicFrameMkLst>
            <pc:docMk/>
            <pc:sldMk cId="1073297021" sldId="261"/>
            <ac:graphicFrameMk id="77" creationId="{252937C3-3395-6644-A60E-FE915069CCE5}"/>
          </ac:graphicFrameMkLst>
        </pc:graphicFrameChg>
        <pc:graphicFrameChg chg="add del mod">
          <ac:chgData name="Mehmet Tiras" userId="2a23be2cce6fcbde" providerId="LiveId" clId="{B98F300A-2CF7-2442-87B7-0CCA41CA0BA6}" dt="2020-07-22T03:59:14.621" v="4505" actId="21"/>
          <ac:graphicFrameMkLst>
            <pc:docMk/>
            <pc:sldMk cId="1073297021" sldId="261"/>
            <ac:graphicFrameMk id="78" creationId="{252937C3-3395-6644-A60E-FE915069CCE5}"/>
          </ac:graphicFrameMkLst>
        </pc:graphicFrameChg>
        <pc:graphicFrameChg chg="add mod">
          <ac:chgData name="Mehmet Tiras" userId="2a23be2cce6fcbde" providerId="LiveId" clId="{B98F300A-2CF7-2442-87B7-0CCA41CA0BA6}" dt="2020-07-23T02:27:34.778" v="5172" actId="2085"/>
          <ac:graphicFrameMkLst>
            <pc:docMk/>
            <pc:sldMk cId="1073297021" sldId="261"/>
            <ac:graphicFrameMk id="79" creationId="{9E7C88F0-63B8-3745-8812-A7A53F9C77F7}"/>
          </ac:graphicFrameMkLst>
        </pc:graphicFrameChg>
        <pc:graphicFrameChg chg="add mod">
          <ac:chgData name="Mehmet Tiras" userId="2a23be2cce6fcbde" providerId="LiveId" clId="{B98F300A-2CF7-2442-87B7-0CCA41CA0BA6}" dt="2020-07-23T02:27:04.022" v="5167" actId="2085"/>
          <ac:graphicFrameMkLst>
            <pc:docMk/>
            <pc:sldMk cId="1073297021" sldId="261"/>
            <ac:graphicFrameMk id="80" creationId="{644BBCDE-B7C3-2D45-96E5-8671DAEC8A90}"/>
          </ac:graphicFrameMkLst>
        </pc:graphicFrameChg>
        <pc:graphicFrameChg chg="mod">
          <ac:chgData name="Mehmet Tiras" userId="2a23be2cce6fcbde" providerId="LiveId" clId="{B98F300A-2CF7-2442-87B7-0CCA41CA0BA6}" dt="2020-07-01T00:09:39.523" v="427" actId="14100"/>
          <ac:graphicFrameMkLst>
            <pc:docMk/>
            <pc:sldMk cId="1073297021" sldId="261"/>
            <ac:graphicFrameMk id="165" creationId="{00000000-0000-0000-0000-000000000000}"/>
          </ac:graphicFrameMkLst>
        </pc:graphicFrameChg>
        <pc:graphicFrameChg chg="mod">
          <ac:chgData name="Mehmet Tiras" userId="2a23be2cce6fcbde" providerId="LiveId" clId="{B98F300A-2CF7-2442-87B7-0CCA41CA0BA6}" dt="2020-07-01T01:17:41.119" v="470" actId="1076"/>
          <ac:graphicFrameMkLst>
            <pc:docMk/>
            <pc:sldMk cId="1073297021" sldId="261"/>
            <ac:graphicFrameMk id="171" creationId="{00000000-0000-0000-0000-000000000000}"/>
          </ac:graphicFrameMkLst>
        </pc:graphicFrameChg>
        <pc:graphicFrameChg chg="del mod">
          <ac:chgData name="Mehmet Tiras" userId="2a23be2cce6fcbde" providerId="LiveId" clId="{B98F300A-2CF7-2442-87B7-0CCA41CA0BA6}" dt="2020-07-01T06:12:58.634" v="524" actId="21"/>
          <ac:graphicFrameMkLst>
            <pc:docMk/>
            <pc:sldMk cId="1073297021" sldId="261"/>
            <ac:graphicFrameMk id="172" creationId="{00000000-0000-0000-0000-000000000000}"/>
          </ac:graphicFrameMkLst>
        </pc:graphicFrameChg>
        <pc:graphicFrameChg chg="add del mod">
          <ac:chgData name="Mehmet Tiras" userId="2a23be2cce6fcbde" providerId="LiveId" clId="{B98F300A-2CF7-2442-87B7-0CCA41CA0BA6}" dt="2020-07-01T00:14:07.068" v="460" actId="21"/>
          <ac:graphicFrameMkLst>
            <pc:docMk/>
            <pc:sldMk cId="1073297021" sldId="261"/>
            <ac:graphicFrameMk id="175" creationId="{152FBEE8-C001-7541-AC4A-1EEA63A0D7C0}"/>
          </ac:graphicFrameMkLst>
        </pc:graphicFrameChg>
        <pc:graphicFrameChg chg="add del mod">
          <ac:chgData name="Mehmet Tiras" userId="2a23be2cce6fcbde" providerId="LiveId" clId="{B98F300A-2CF7-2442-87B7-0CCA41CA0BA6}" dt="2020-07-21T22:49:52.468" v="4462" actId="21"/>
          <ac:graphicFrameMkLst>
            <pc:docMk/>
            <pc:sldMk cId="1073297021" sldId="261"/>
            <ac:graphicFrameMk id="176" creationId="{1BFAC2E0-DB22-8845-828D-C25042F81825}"/>
          </ac:graphicFrameMkLst>
        </pc:graphicFrameChg>
        <pc:graphicFrameChg chg="add del mod">
          <ac:chgData name="Mehmet Tiras" userId="2a23be2cce6fcbde" providerId="LiveId" clId="{B98F300A-2CF7-2442-87B7-0CCA41CA0BA6}" dt="2020-07-01T06:12:24.672" v="520" actId="21"/>
          <ac:graphicFrameMkLst>
            <pc:docMk/>
            <pc:sldMk cId="1073297021" sldId="261"/>
            <ac:graphicFrameMk id="177" creationId="{03967CC1-E71D-F445-9CDD-43513CB53166}"/>
          </ac:graphicFrameMkLst>
        </pc:graphicFrameChg>
        <pc:graphicFrameChg chg="add del mod">
          <ac:chgData name="Mehmet Tiras" userId="2a23be2cce6fcbde" providerId="LiveId" clId="{B98F300A-2CF7-2442-87B7-0CCA41CA0BA6}" dt="2020-07-01T06:12:21.579" v="519" actId="21"/>
          <ac:graphicFrameMkLst>
            <pc:docMk/>
            <pc:sldMk cId="1073297021" sldId="261"/>
            <ac:graphicFrameMk id="178" creationId="{03967CC1-E71D-F445-9CDD-43513CB53166}"/>
          </ac:graphicFrameMkLst>
        </pc:graphicFrameChg>
        <pc:graphicFrameChg chg="add del mod">
          <ac:chgData name="Mehmet Tiras" userId="2a23be2cce6fcbde" providerId="LiveId" clId="{B98F300A-2CF7-2442-87B7-0CCA41CA0BA6}" dt="2020-07-01T06:12:17.880" v="518" actId="21"/>
          <ac:graphicFrameMkLst>
            <pc:docMk/>
            <pc:sldMk cId="1073297021" sldId="261"/>
            <ac:graphicFrameMk id="179" creationId="{03967CC1-E71D-F445-9CDD-43513CB53166}"/>
          </ac:graphicFrameMkLst>
        </pc:graphicFrameChg>
        <pc:graphicFrameChg chg="add del mod">
          <ac:chgData name="Mehmet Tiras" userId="2a23be2cce6fcbde" providerId="LiveId" clId="{B98F300A-2CF7-2442-87B7-0CCA41CA0BA6}" dt="2020-07-22T03:26:49.453" v="4492" actId="21"/>
          <ac:graphicFrameMkLst>
            <pc:docMk/>
            <pc:sldMk cId="1073297021" sldId="261"/>
            <ac:graphicFrameMk id="180" creationId="{03967CC1-E71D-F445-9CDD-43513CB53166}"/>
          </ac:graphicFrameMkLst>
        </pc:graphicFrameChg>
        <pc:graphicFrameChg chg="add del mod">
          <ac:chgData name="Mehmet Tiras" userId="2a23be2cce6fcbde" providerId="LiveId" clId="{B98F300A-2CF7-2442-87B7-0CCA41CA0BA6}" dt="2020-07-01T06:22:30.129" v="539" actId="21"/>
          <ac:graphicFrameMkLst>
            <pc:docMk/>
            <pc:sldMk cId="1073297021" sldId="261"/>
            <ac:graphicFrameMk id="181" creationId="{0C17AA15-E4C2-024F-923C-6683D98D8479}"/>
          </ac:graphicFrameMkLst>
        </pc:graphicFrameChg>
        <pc:graphicFrameChg chg="add del mod">
          <ac:chgData name="Mehmet Tiras" userId="2a23be2cce6fcbde" providerId="LiveId" clId="{B98F300A-2CF7-2442-87B7-0CCA41CA0BA6}" dt="2020-07-22T04:24:27.895" v="4520" actId="21"/>
          <ac:graphicFrameMkLst>
            <pc:docMk/>
            <pc:sldMk cId="1073297021" sldId="261"/>
            <ac:graphicFrameMk id="182" creationId="{0C17AA15-E4C2-024F-923C-6683D98D8479}"/>
          </ac:graphicFrameMkLst>
        </pc:graphicFrameChg>
        <pc:cxnChg chg="del">
          <ac:chgData name="Mehmet Tiras" userId="2a23be2cce6fcbde" providerId="LiveId" clId="{B98F300A-2CF7-2442-87B7-0CCA41CA0BA6}" dt="2020-07-22T04:23:14.613" v="4510" actId="478"/>
          <ac:cxnSpMkLst>
            <pc:docMk/>
            <pc:sldMk cId="1073297021" sldId="261"/>
            <ac:cxnSpMk id="141" creationId="{00000000-0000-0000-0000-000000000000}"/>
          </ac:cxnSpMkLst>
        </pc:cxnChg>
        <pc:cxnChg chg="del">
          <ac:chgData name="Mehmet Tiras" userId="2a23be2cce6fcbde" providerId="LiveId" clId="{B98F300A-2CF7-2442-87B7-0CCA41CA0BA6}" dt="2020-07-21T22:49:56.295" v="4463" actId="478"/>
          <ac:cxnSpMkLst>
            <pc:docMk/>
            <pc:sldMk cId="1073297021" sldId="261"/>
            <ac:cxnSpMk id="142" creationId="{00000000-0000-0000-0000-000000000000}"/>
          </ac:cxnSpMkLst>
        </pc:cxnChg>
        <pc:cxnChg chg="del">
          <ac:chgData name="Mehmet Tiras" userId="2a23be2cce6fcbde" providerId="LiveId" clId="{B98F300A-2CF7-2442-87B7-0CCA41CA0BA6}" dt="2020-07-21T22:49:57.567" v="4464" actId="478"/>
          <ac:cxnSpMkLst>
            <pc:docMk/>
            <pc:sldMk cId="1073297021" sldId="261"/>
            <ac:cxnSpMk id="143" creationId="{00000000-0000-0000-0000-000000000000}"/>
          </ac:cxnSpMkLst>
        </pc:cxnChg>
      </pc:sldChg>
      <pc:sldChg chg="addSp delSp modSp new mod setBg">
        <pc:chgData name="Mehmet Tiras" userId="2a23be2cce6fcbde" providerId="LiveId" clId="{B98F300A-2CF7-2442-87B7-0CCA41CA0BA6}" dt="2020-07-23T02:31:24.564" v="5191" actId="122"/>
        <pc:sldMkLst>
          <pc:docMk/>
          <pc:sldMk cId="2250094442" sldId="262"/>
        </pc:sldMkLst>
        <pc:spChg chg="mod">
          <ac:chgData name="Mehmet Tiras" userId="2a23be2cce6fcbde" providerId="LiveId" clId="{B98F300A-2CF7-2442-87B7-0CCA41CA0BA6}" dt="2020-07-23T02:02:21.175" v="4767"/>
          <ac:spMkLst>
            <pc:docMk/>
            <pc:sldMk cId="2250094442" sldId="262"/>
            <ac:spMk id="2" creationId="{FE96723D-E81B-DD46-8B91-1905D0747C80}"/>
          </ac:spMkLst>
        </pc:spChg>
        <pc:spChg chg="add mod">
          <ac:chgData name="Mehmet Tiras" userId="2a23be2cce6fcbde" providerId="LiveId" clId="{B98F300A-2CF7-2442-87B7-0CCA41CA0BA6}" dt="2020-07-23T02:31:24.564" v="5191" actId="122"/>
          <ac:spMkLst>
            <pc:docMk/>
            <pc:sldMk cId="2250094442" sldId="262"/>
            <ac:spMk id="4" creationId="{966DA5A6-665E-F144-BDE6-5055F5F544C6}"/>
          </ac:spMkLst>
        </pc:spChg>
        <pc:spChg chg="add del">
          <ac:chgData name="Mehmet Tiras" userId="2a23be2cce6fcbde" providerId="LiveId" clId="{B98F300A-2CF7-2442-87B7-0CCA41CA0BA6}" dt="2020-07-20T20:40:24.405" v="2865" actId="26606"/>
          <ac:spMkLst>
            <pc:docMk/>
            <pc:sldMk cId="2250094442" sldId="262"/>
            <ac:spMk id="8" creationId="{CA815F2C-4E80-4019-8E59-FAD3F7F8473D}"/>
          </ac:spMkLst>
        </pc:spChg>
        <pc:spChg chg="add del">
          <ac:chgData name="Mehmet Tiras" userId="2a23be2cce6fcbde" providerId="LiveId" clId="{B98F300A-2CF7-2442-87B7-0CCA41CA0BA6}" dt="2020-07-20T20:40:26.791" v="2867" actId="26606"/>
          <ac:spMkLst>
            <pc:docMk/>
            <pc:sldMk cId="2250094442" sldId="262"/>
            <ac:spMk id="13" creationId="{8DAAB828-02C8-4111-AC14-FF5ACEDDFE37}"/>
          </ac:spMkLst>
        </pc:spChg>
        <pc:spChg chg="add del">
          <ac:chgData name="Mehmet Tiras" userId="2a23be2cce6fcbde" providerId="LiveId" clId="{B98F300A-2CF7-2442-87B7-0CCA41CA0BA6}" dt="2020-07-20T20:40:29.547" v="2869" actId="26606"/>
          <ac:spMkLst>
            <pc:docMk/>
            <pc:sldMk cId="2250094442" sldId="262"/>
            <ac:spMk id="15" creationId="{22F15A2D-2324-487D-A02A-BF46C5C580EB}"/>
          </ac:spMkLst>
        </pc:spChg>
        <pc:spChg chg="add del">
          <ac:chgData name="Mehmet Tiras" userId="2a23be2cce6fcbde" providerId="LiveId" clId="{B98F300A-2CF7-2442-87B7-0CCA41CA0BA6}" dt="2020-07-20T20:40:29.547" v="2869" actId="26606"/>
          <ac:spMkLst>
            <pc:docMk/>
            <pc:sldMk cId="2250094442" sldId="262"/>
            <ac:spMk id="16" creationId="{2AEAFA59-923A-4F54-8B49-44C970BCC323}"/>
          </ac:spMkLst>
        </pc:spChg>
        <pc:spChg chg="add del">
          <ac:chgData name="Mehmet Tiras" userId="2a23be2cce6fcbde" providerId="LiveId" clId="{B98F300A-2CF7-2442-87B7-0CCA41CA0BA6}" dt="2020-07-20T20:40:29.547" v="2869" actId="26606"/>
          <ac:spMkLst>
            <pc:docMk/>
            <pc:sldMk cId="2250094442" sldId="262"/>
            <ac:spMk id="17" creationId="{C37E9D4B-7BFA-4D10-B666-547BAC499469}"/>
          </ac:spMkLst>
        </pc:spChg>
        <pc:spChg chg="add del">
          <ac:chgData name="Mehmet Tiras" userId="2a23be2cce6fcbde" providerId="LiveId" clId="{B98F300A-2CF7-2442-87B7-0CCA41CA0BA6}" dt="2020-07-20T20:40:35.412" v="2871" actId="26606"/>
          <ac:spMkLst>
            <pc:docMk/>
            <pc:sldMk cId="2250094442" sldId="262"/>
            <ac:spMk id="19" creationId="{1500B4A4-B1F1-41EA-886A-B8A210DBCA3B}"/>
          </ac:spMkLst>
        </pc:spChg>
        <pc:spChg chg="add del">
          <ac:chgData name="Mehmet Tiras" userId="2a23be2cce6fcbde" providerId="LiveId" clId="{B98F300A-2CF7-2442-87B7-0CCA41CA0BA6}" dt="2020-07-20T20:40:35.412" v="2871" actId="26606"/>
          <ac:spMkLst>
            <pc:docMk/>
            <pc:sldMk cId="2250094442" sldId="262"/>
            <ac:spMk id="20" creationId="{5E55A99C-0BDC-4DBE-8E40-9FA66F629FA1}"/>
          </ac:spMkLst>
        </pc:spChg>
        <pc:grpChg chg="add del">
          <ac:chgData name="Mehmet Tiras" userId="2a23be2cce6fcbde" providerId="LiveId" clId="{B98F300A-2CF7-2442-87B7-0CCA41CA0BA6}" dt="2020-07-20T20:40:26.791" v="2867" actId="26606"/>
          <ac:grpSpMkLst>
            <pc:docMk/>
            <pc:sldMk cId="2250094442" sldId="262"/>
            <ac:grpSpMk id="10" creationId="{C32D4553-E775-4F16-9A6F-FED8D166A5B7}"/>
          </ac:grpSpMkLst>
        </pc:grpChg>
        <pc:graphicFrameChg chg="add mod">
          <ac:chgData name="Mehmet Tiras" userId="2a23be2cce6fcbde" providerId="LiveId" clId="{B98F300A-2CF7-2442-87B7-0CCA41CA0BA6}" dt="2020-07-21T12:08:52.854" v="4396" actId="14100"/>
          <ac:graphicFrameMkLst>
            <pc:docMk/>
            <pc:sldMk cId="2250094442" sldId="262"/>
            <ac:graphicFrameMk id="3" creationId="{7E1B3264-93E9-4EA5-AC59-215E245C6B7F}"/>
          </ac:graphicFrameMkLst>
        </pc:graphicFrameChg>
      </pc:sldChg>
      <pc:sldChg chg="new del">
        <pc:chgData name="Mehmet Tiras" userId="2a23be2cce6fcbde" providerId="LiveId" clId="{B98F300A-2CF7-2442-87B7-0CCA41CA0BA6}" dt="2020-07-01T06:48:46.382" v="544" actId="2696"/>
        <pc:sldMkLst>
          <pc:docMk/>
          <pc:sldMk cId="2415019571" sldId="263"/>
        </pc:sldMkLst>
      </pc:sldChg>
      <pc:sldChg chg="addSp delSp modSp new">
        <pc:chgData name="Mehmet Tiras" userId="2a23be2cce6fcbde" providerId="LiveId" clId="{B98F300A-2CF7-2442-87B7-0CCA41CA0BA6}" dt="2020-07-23T02:02:21.175" v="4767"/>
        <pc:sldMkLst>
          <pc:docMk/>
          <pc:sldMk cId="2964105358" sldId="264"/>
        </pc:sldMkLst>
        <pc:spChg chg="mod">
          <ac:chgData name="Mehmet Tiras" userId="2a23be2cce6fcbde" providerId="LiveId" clId="{B98F300A-2CF7-2442-87B7-0CCA41CA0BA6}" dt="2020-07-23T02:02:21.175" v="4767"/>
          <ac:spMkLst>
            <pc:docMk/>
            <pc:sldMk cId="2964105358" sldId="264"/>
            <ac:spMk id="2" creationId="{70228579-00B2-6F4F-9170-110092ABF227}"/>
          </ac:spMkLst>
        </pc:spChg>
        <pc:spChg chg="add mod">
          <ac:chgData name="Mehmet Tiras" userId="2a23be2cce6fcbde" providerId="LiveId" clId="{B98F300A-2CF7-2442-87B7-0CCA41CA0BA6}" dt="2020-07-20T21:05:03.517" v="3471" actId="122"/>
          <ac:spMkLst>
            <pc:docMk/>
            <pc:sldMk cId="2964105358" sldId="264"/>
            <ac:spMk id="3" creationId="{8F836721-1678-B945-BBB5-958800C5CA60}"/>
          </ac:spMkLst>
        </pc:spChg>
        <pc:spChg chg="add mod">
          <ac:chgData name="Mehmet Tiras" userId="2a23be2cce6fcbde" providerId="LiveId" clId="{B98F300A-2CF7-2442-87B7-0CCA41CA0BA6}" dt="2020-07-02T22:17:28.084" v="2240" actId="20577"/>
          <ac:spMkLst>
            <pc:docMk/>
            <pc:sldMk cId="2964105358" sldId="264"/>
            <ac:spMk id="5" creationId="{842829B5-9A62-204D-8937-D9D0AD428979}"/>
          </ac:spMkLst>
        </pc:spChg>
        <pc:graphicFrameChg chg="add del mod">
          <ac:chgData name="Mehmet Tiras" userId="2a23be2cce6fcbde" providerId="LiveId" clId="{B98F300A-2CF7-2442-87B7-0CCA41CA0BA6}" dt="2020-07-01T07:52:55.824" v="551" actId="21"/>
          <ac:graphicFrameMkLst>
            <pc:docMk/>
            <pc:sldMk cId="2964105358" sldId="264"/>
            <ac:graphicFrameMk id="3" creationId="{A9426577-784C-FC4B-906D-6DD20DC37C63}"/>
          </ac:graphicFrameMkLst>
        </pc:graphicFrameChg>
        <pc:graphicFrameChg chg="add mod">
          <ac:chgData name="Mehmet Tiras" userId="2a23be2cce6fcbde" providerId="LiveId" clId="{B98F300A-2CF7-2442-87B7-0CCA41CA0BA6}" dt="2020-07-20T20:53:58.177" v="3209" actId="14100"/>
          <ac:graphicFrameMkLst>
            <pc:docMk/>
            <pc:sldMk cId="2964105358" sldId="264"/>
            <ac:graphicFrameMk id="4" creationId="{A9426577-784C-FC4B-906D-6DD20DC37C63}"/>
          </ac:graphicFrameMkLst>
        </pc:graphicFrameChg>
      </pc:sldChg>
      <pc:sldChg chg="addSp delSp modSp new mod setBg delDesignElem">
        <pc:chgData name="Mehmet Tiras" userId="2a23be2cce6fcbde" providerId="LiveId" clId="{B98F300A-2CF7-2442-87B7-0CCA41CA0BA6}" dt="2020-07-27T10:51:02.178" v="5205" actId="20577"/>
        <pc:sldMkLst>
          <pc:docMk/>
          <pc:sldMk cId="3085257419" sldId="265"/>
        </pc:sldMkLst>
        <pc:spChg chg="mod">
          <ac:chgData name="Mehmet Tiras" userId="2a23be2cce6fcbde" providerId="LiveId" clId="{B98F300A-2CF7-2442-87B7-0CCA41CA0BA6}" dt="2020-07-23T02:02:21.175" v="4767"/>
          <ac:spMkLst>
            <pc:docMk/>
            <pc:sldMk cId="3085257419" sldId="265"/>
            <ac:spMk id="2" creationId="{5CFF3E9B-389A-E946-B593-9AF1679C6DB1}"/>
          </ac:spMkLst>
        </pc:spChg>
        <pc:spChg chg="add del mod">
          <ac:chgData name="Mehmet Tiras" userId="2a23be2cce6fcbde" providerId="LiveId" clId="{B98F300A-2CF7-2442-87B7-0CCA41CA0BA6}" dt="2020-07-02T01:40:18.933" v="1192" actId="767"/>
          <ac:spMkLst>
            <pc:docMk/>
            <pc:sldMk cId="3085257419" sldId="265"/>
            <ac:spMk id="4" creationId="{DD95E157-F410-874C-9B1C-6CFED117A52D}"/>
          </ac:spMkLst>
        </pc:spChg>
        <pc:spChg chg="add mod">
          <ac:chgData name="Mehmet Tiras" userId="2a23be2cce6fcbde" providerId="LiveId" clId="{B98F300A-2CF7-2442-87B7-0CCA41CA0BA6}" dt="2020-07-27T10:51:02.178" v="5205" actId="20577"/>
          <ac:spMkLst>
            <pc:docMk/>
            <pc:sldMk cId="3085257419" sldId="265"/>
            <ac:spMk id="4" creationId="{F77E005D-A2CD-F94C-B729-0362E64BEED9}"/>
          </ac:spMkLst>
        </pc:spChg>
        <pc:spChg chg="add del">
          <ac:chgData name="Mehmet Tiras" userId="2a23be2cce6fcbde" providerId="LiveId" clId="{B98F300A-2CF7-2442-87B7-0CCA41CA0BA6}" dt="2020-07-02T01:39:51.331" v="1185" actId="26606"/>
          <ac:spMkLst>
            <pc:docMk/>
            <pc:sldMk cId="3085257419" sldId="265"/>
            <ac:spMk id="5" creationId="{B9FF99BD-075F-4761-A995-6FC574BD25EA}"/>
          </ac:spMkLst>
        </pc:spChg>
        <pc:spChg chg="add del">
          <ac:chgData name="Mehmet Tiras" userId="2a23be2cce6fcbde" providerId="LiveId" clId="{B98F300A-2CF7-2442-87B7-0CCA41CA0BA6}" dt="2020-07-02T01:39:51.331" v="1185" actId="26606"/>
          <ac:spMkLst>
            <pc:docMk/>
            <pc:sldMk cId="3085257419" sldId="265"/>
            <ac:spMk id="6" creationId="{A7B21A54-9BA3-4EA9-B460-5A829ADD9051}"/>
          </ac:spMkLst>
        </pc:spChg>
        <pc:spChg chg="add mod">
          <ac:chgData name="Mehmet Tiras" userId="2a23be2cce6fcbde" providerId="LiveId" clId="{B98F300A-2CF7-2442-87B7-0CCA41CA0BA6}" dt="2020-07-20T20:54:13.818" v="3217" actId="20577"/>
          <ac:spMkLst>
            <pc:docMk/>
            <pc:sldMk cId="3085257419" sldId="265"/>
            <ac:spMk id="7" creationId="{6D0AC513-8E90-974B-8E4D-71B19AC60010}"/>
          </ac:spMkLst>
        </pc:spChg>
        <pc:spChg chg="add del">
          <ac:chgData name="Mehmet Tiras" userId="2a23be2cce6fcbde" providerId="LiveId" clId="{B98F300A-2CF7-2442-87B7-0CCA41CA0BA6}" dt="2020-07-02T01:39:36.528" v="1181" actId="26606"/>
          <ac:spMkLst>
            <pc:docMk/>
            <pc:sldMk cId="3085257419" sldId="265"/>
            <ac:spMk id="8" creationId="{32BC26D8-82FB-445E-AA49-62A77D7C1EE0}"/>
          </ac:spMkLst>
        </pc:spChg>
        <pc:spChg chg="add del">
          <ac:chgData name="Mehmet Tiras" userId="2a23be2cce6fcbde" providerId="LiveId" clId="{B98F300A-2CF7-2442-87B7-0CCA41CA0BA6}" dt="2020-07-02T01:39:36.528" v="1181" actId="26606"/>
          <ac:spMkLst>
            <pc:docMk/>
            <pc:sldMk cId="3085257419" sldId="265"/>
            <ac:spMk id="10" creationId="{CB44330D-EA18-4254-AA95-EB49948539B8}"/>
          </ac:spMkLst>
        </pc:spChg>
        <pc:spChg chg="add del">
          <ac:chgData name="Mehmet Tiras" userId="2a23be2cce6fcbde" providerId="LiveId" clId="{B98F300A-2CF7-2442-87B7-0CCA41CA0BA6}" dt="2020-07-02T01:39:51.331" v="1185" actId="26606"/>
          <ac:spMkLst>
            <pc:docMk/>
            <pc:sldMk cId="3085257419" sldId="265"/>
            <ac:spMk id="12" creationId="{6FA8F714-B9D8-488A-8CCA-E9948FF913A9}"/>
          </ac:spMkLst>
        </pc:spChg>
        <pc:spChg chg="add del">
          <ac:chgData name="Mehmet Tiras" userId="2a23be2cce6fcbde" providerId="LiveId" clId="{B98F300A-2CF7-2442-87B7-0CCA41CA0BA6}" dt="2020-07-02T01:40:00.207" v="1189" actId="26606"/>
          <ac:spMkLst>
            <pc:docMk/>
            <pc:sldMk cId="3085257419" sldId="265"/>
            <ac:spMk id="16" creationId="{1500B4A4-B1F1-41EA-886A-B8A210DBCA3B}"/>
          </ac:spMkLst>
        </pc:spChg>
        <pc:spChg chg="add del">
          <ac:chgData name="Mehmet Tiras" userId="2a23be2cce6fcbde" providerId="LiveId" clId="{B98F300A-2CF7-2442-87B7-0CCA41CA0BA6}" dt="2020-07-02T01:40:00.207" v="1189" actId="26606"/>
          <ac:spMkLst>
            <pc:docMk/>
            <pc:sldMk cId="3085257419" sldId="265"/>
            <ac:spMk id="17" creationId="{5E55A99C-0BDC-4DBE-8E40-9FA66F629FA1}"/>
          </ac:spMkLst>
        </pc:spChg>
        <pc:graphicFrameChg chg="add mod">
          <ac:chgData name="Mehmet Tiras" userId="2a23be2cce6fcbde" providerId="LiveId" clId="{B98F300A-2CF7-2442-87B7-0CCA41CA0BA6}" dt="2020-07-02T01:40:00.223" v="1190" actId="26606"/>
          <ac:graphicFrameMkLst>
            <pc:docMk/>
            <pc:sldMk cId="3085257419" sldId="265"/>
            <ac:graphicFrameMk id="3" creationId="{792D76B4-7BF2-EB4F-86EA-08AC24057D26}"/>
          </ac:graphicFrameMkLst>
        </pc:graphicFrameChg>
        <pc:cxnChg chg="add del">
          <ac:chgData name="Mehmet Tiras" userId="2a23be2cce6fcbde" providerId="LiveId" clId="{B98F300A-2CF7-2442-87B7-0CCA41CA0BA6}" dt="2020-07-02T01:39:54.912" v="1187" actId="26606"/>
          <ac:cxnSpMkLst>
            <pc:docMk/>
            <pc:sldMk cId="3085257419" sldId="265"/>
            <ac:cxnSpMk id="14" creationId="{E12350F3-DB83-413A-980B-1CEB92498664}"/>
          </ac:cxnSpMkLst>
        </pc:cxnChg>
        <pc:cxnChg chg="add del">
          <ac:chgData name="Mehmet Tiras" userId="2a23be2cce6fcbde" providerId="LiveId" clId="{B98F300A-2CF7-2442-87B7-0CCA41CA0BA6}" dt="2020-07-23T02:02:21.175" v="4767"/>
          <ac:cxnSpMkLst>
            <pc:docMk/>
            <pc:sldMk cId="3085257419" sldId="265"/>
            <ac:cxnSpMk id="19" creationId="{E12350F3-DB83-413A-980B-1CEB92498664}"/>
          </ac:cxnSpMkLst>
        </pc:cxnChg>
      </pc:sldChg>
      <pc:sldChg chg="addSp delSp modSp new mod setBg delDesignElem">
        <pc:chgData name="Mehmet Tiras" userId="2a23be2cce6fcbde" providerId="LiveId" clId="{B98F300A-2CF7-2442-87B7-0CCA41CA0BA6}" dt="2020-07-23T02:23:50.661" v="5151" actId="122"/>
        <pc:sldMkLst>
          <pc:docMk/>
          <pc:sldMk cId="1448730354" sldId="266"/>
        </pc:sldMkLst>
        <pc:spChg chg="mod">
          <ac:chgData name="Mehmet Tiras" userId="2a23be2cce6fcbde" providerId="LiveId" clId="{B98F300A-2CF7-2442-87B7-0CCA41CA0BA6}" dt="2020-07-23T02:02:21.175" v="4767"/>
          <ac:spMkLst>
            <pc:docMk/>
            <pc:sldMk cId="1448730354" sldId="266"/>
            <ac:spMk id="2" creationId="{6245B5F5-18E3-7841-A438-DA45EB1366F8}"/>
          </ac:spMkLst>
        </pc:spChg>
        <pc:spChg chg="add mod ord">
          <ac:chgData name="Mehmet Tiras" userId="2a23be2cce6fcbde" providerId="LiveId" clId="{B98F300A-2CF7-2442-87B7-0CCA41CA0BA6}" dt="2020-07-20T21:38:30.369" v="3854" actId="26606"/>
          <ac:spMkLst>
            <pc:docMk/>
            <pc:sldMk cId="1448730354" sldId="266"/>
            <ac:spMk id="4" creationId="{D3BECCE1-00DE-9A41-87B9-62EC7785240A}"/>
          </ac:spMkLst>
        </pc:spChg>
        <pc:spChg chg="add mod">
          <ac:chgData name="Mehmet Tiras" userId="2a23be2cce6fcbde" providerId="LiveId" clId="{B98F300A-2CF7-2442-87B7-0CCA41CA0BA6}" dt="2020-07-23T02:23:50.661" v="5151" actId="122"/>
          <ac:spMkLst>
            <pc:docMk/>
            <pc:sldMk cId="1448730354" sldId="266"/>
            <ac:spMk id="5" creationId="{A948E64A-6D70-C444-80F6-76C8BCEE077B}"/>
          </ac:spMkLst>
        </pc:spChg>
        <pc:spChg chg="add del">
          <ac:chgData name="Mehmet Tiras" userId="2a23be2cce6fcbde" providerId="LiveId" clId="{B98F300A-2CF7-2442-87B7-0CCA41CA0BA6}" dt="2020-07-02T03:02:39.698" v="1674" actId="26606"/>
          <ac:spMkLst>
            <pc:docMk/>
            <pc:sldMk cId="1448730354" sldId="266"/>
            <ac:spMk id="8" creationId="{32BC26D8-82FB-445E-AA49-62A77D7C1EE0}"/>
          </ac:spMkLst>
        </pc:spChg>
        <pc:spChg chg="add del">
          <ac:chgData name="Mehmet Tiras" userId="2a23be2cce6fcbde" providerId="LiveId" clId="{B98F300A-2CF7-2442-87B7-0CCA41CA0BA6}" dt="2020-07-02T03:02:39.698" v="1674" actId="26606"/>
          <ac:spMkLst>
            <pc:docMk/>
            <pc:sldMk cId="1448730354" sldId="266"/>
            <ac:spMk id="10" creationId="{CB44330D-EA18-4254-AA95-EB49948539B8}"/>
          </ac:spMkLst>
        </pc:spChg>
        <pc:spChg chg="add del">
          <ac:chgData name="Mehmet Tiras" userId="2a23be2cce6fcbde" providerId="LiveId" clId="{B98F300A-2CF7-2442-87B7-0CCA41CA0BA6}" dt="2020-07-02T03:03:03.490" v="1679" actId="26606"/>
          <ac:spMkLst>
            <pc:docMk/>
            <pc:sldMk cId="1448730354" sldId="266"/>
            <ac:spMk id="17" creationId="{32BC26D8-82FB-445E-AA49-62A77D7C1EE0}"/>
          </ac:spMkLst>
        </pc:spChg>
        <pc:spChg chg="add del">
          <ac:chgData name="Mehmet Tiras" userId="2a23be2cce6fcbde" providerId="LiveId" clId="{B98F300A-2CF7-2442-87B7-0CCA41CA0BA6}" dt="2020-07-02T03:03:03.490" v="1679" actId="26606"/>
          <ac:spMkLst>
            <pc:docMk/>
            <pc:sldMk cId="1448730354" sldId="266"/>
            <ac:spMk id="19" creationId="{CB44330D-EA18-4254-AA95-EB49948539B8}"/>
          </ac:spMkLst>
        </pc:spChg>
        <pc:spChg chg="add del">
          <ac:chgData name="Mehmet Tiras" userId="2a23be2cce6fcbde" providerId="LiveId" clId="{B98F300A-2CF7-2442-87B7-0CCA41CA0BA6}" dt="2020-07-02T03:03:05.301" v="1681" actId="26606"/>
          <ac:spMkLst>
            <pc:docMk/>
            <pc:sldMk cId="1448730354" sldId="266"/>
            <ac:spMk id="21" creationId="{6FA8F714-B9D8-488A-8CCA-E9948FF913A9}"/>
          </ac:spMkLst>
        </pc:spChg>
        <pc:spChg chg="add del">
          <ac:chgData name="Mehmet Tiras" userId="2a23be2cce6fcbde" providerId="LiveId" clId="{B98F300A-2CF7-2442-87B7-0CCA41CA0BA6}" dt="2020-07-02T03:03:05.301" v="1681" actId="26606"/>
          <ac:spMkLst>
            <pc:docMk/>
            <pc:sldMk cId="1448730354" sldId="266"/>
            <ac:spMk id="22" creationId="{B9FF99BD-075F-4761-A995-6FC574BD25EA}"/>
          </ac:spMkLst>
        </pc:spChg>
        <pc:spChg chg="add del">
          <ac:chgData name="Mehmet Tiras" userId="2a23be2cce6fcbde" providerId="LiveId" clId="{B98F300A-2CF7-2442-87B7-0CCA41CA0BA6}" dt="2020-07-02T03:03:05.301" v="1681" actId="26606"/>
          <ac:spMkLst>
            <pc:docMk/>
            <pc:sldMk cId="1448730354" sldId="266"/>
            <ac:spMk id="23" creationId="{A7B21A54-9BA3-4EA9-B460-5A829ADD9051}"/>
          </ac:spMkLst>
        </pc:spChg>
        <pc:spChg chg="add del">
          <ac:chgData name="Mehmet Tiras" userId="2a23be2cce6fcbde" providerId="LiveId" clId="{B98F300A-2CF7-2442-87B7-0CCA41CA0BA6}" dt="2020-07-20T21:38:30.369" v="3854" actId="26606"/>
          <ac:spMkLst>
            <pc:docMk/>
            <pc:sldMk cId="1448730354" sldId="266"/>
            <ac:spMk id="25" creationId="{CA815F2C-4E80-4019-8E59-FAD3F7F8473D}"/>
          </ac:spMkLst>
        </pc:spChg>
        <pc:spChg chg="add del">
          <ac:chgData name="Mehmet Tiras" userId="2a23be2cce6fcbde" providerId="LiveId" clId="{B98F300A-2CF7-2442-87B7-0CCA41CA0BA6}" dt="2020-07-20T21:38:16.910" v="3851" actId="26606"/>
          <ac:spMkLst>
            <pc:docMk/>
            <pc:sldMk cId="1448730354" sldId="266"/>
            <ac:spMk id="30" creationId="{A4AC5506-6312-4701-8D3C-40187889A947}"/>
          </ac:spMkLst>
        </pc:spChg>
        <pc:spChg chg="add del">
          <ac:chgData name="Mehmet Tiras" userId="2a23be2cce6fcbde" providerId="LiveId" clId="{B98F300A-2CF7-2442-87B7-0CCA41CA0BA6}" dt="2020-07-20T21:38:30.352" v="3853" actId="26606"/>
          <ac:spMkLst>
            <pc:docMk/>
            <pc:sldMk cId="1448730354" sldId="266"/>
            <ac:spMk id="32" creationId="{7F57BEA8-497D-4AA8-8A18-BDCD696B25FE}"/>
          </ac:spMkLst>
        </pc:spChg>
        <pc:spChg chg="add del">
          <ac:chgData name="Mehmet Tiras" userId="2a23be2cce6fcbde" providerId="LiveId" clId="{B98F300A-2CF7-2442-87B7-0CCA41CA0BA6}" dt="2020-07-23T02:02:21.175" v="4767"/>
          <ac:spMkLst>
            <pc:docMk/>
            <pc:sldMk cId="1448730354" sldId="266"/>
            <ac:spMk id="38" creationId="{A4AC5506-6312-4701-8D3C-40187889A947}"/>
          </ac:spMkLst>
        </pc:spChg>
        <pc:graphicFrameChg chg="add mod">
          <ac:chgData name="Mehmet Tiras" userId="2a23be2cce6fcbde" providerId="LiveId" clId="{B98F300A-2CF7-2442-87B7-0CCA41CA0BA6}" dt="2020-07-20T21:38:30.369" v="3854" actId="26606"/>
          <ac:graphicFrameMkLst>
            <pc:docMk/>
            <pc:sldMk cId="1448730354" sldId="266"/>
            <ac:graphicFrameMk id="3" creationId="{0B46816B-9138-2D46-A634-B855E2C4387C}"/>
          </ac:graphicFrameMkLst>
        </pc:graphicFrameChg>
        <pc:cxnChg chg="add del">
          <ac:chgData name="Mehmet Tiras" userId="2a23be2cce6fcbde" providerId="LiveId" clId="{B98F300A-2CF7-2442-87B7-0CCA41CA0BA6}" dt="2020-07-02T03:03:05.316" v="1682" actId="26606"/>
          <ac:cxnSpMkLst>
            <pc:docMk/>
            <pc:sldMk cId="1448730354" sldId="266"/>
            <ac:cxnSpMk id="12" creationId="{E12350F3-DB83-413A-980B-1CEB92498664}"/>
          </ac:cxnSpMkLst>
        </pc:cxnChg>
        <pc:cxnChg chg="add del">
          <ac:chgData name="Mehmet Tiras" userId="2a23be2cce6fcbde" providerId="LiveId" clId="{B98F300A-2CF7-2442-87B7-0CCA41CA0BA6}" dt="2020-07-20T21:38:30.352" v="3853" actId="26606"/>
          <ac:cxnSpMkLst>
            <pc:docMk/>
            <pc:sldMk cId="1448730354" sldId="266"/>
            <ac:cxnSpMk id="33" creationId="{D2E961F1-4A28-4A5F-BBD4-6E400E5E6C75}"/>
          </ac:cxnSpMkLst>
        </pc:cxnChg>
        <pc:cxnChg chg="add del">
          <ac:chgData name="Mehmet Tiras" userId="2a23be2cce6fcbde" providerId="LiveId" clId="{B98F300A-2CF7-2442-87B7-0CCA41CA0BA6}" dt="2020-07-20T21:38:30.352" v="3853" actId="26606"/>
          <ac:cxnSpMkLst>
            <pc:docMk/>
            <pc:sldMk cId="1448730354" sldId="266"/>
            <ac:cxnSpMk id="34" creationId="{A82415D3-DDE5-4D63-8CB3-23A5EC581B27}"/>
          </ac:cxnSpMkLst>
        </pc:cxnChg>
        <pc:cxnChg chg="add del">
          <ac:chgData name="Mehmet Tiras" userId="2a23be2cce6fcbde" providerId="LiveId" clId="{B98F300A-2CF7-2442-87B7-0CCA41CA0BA6}" dt="2020-07-20T21:38:30.352" v="3853" actId="26606"/>
          <ac:cxnSpMkLst>
            <pc:docMk/>
            <pc:sldMk cId="1448730354" sldId="266"/>
            <ac:cxnSpMk id="36" creationId="{AD7193FB-6AE6-4B3B-8F89-56B55DD63B4D}"/>
          </ac:cxnSpMkLst>
        </pc:cxnChg>
      </pc:sldChg>
      <pc:sldChg chg="addSp delSp modSp new del mod setBg">
        <pc:chgData name="Mehmet Tiras" userId="2a23be2cce6fcbde" providerId="LiveId" clId="{B98F300A-2CF7-2442-87B7-0CCA41CA0BA6}" dt="2020-07-20T19:16:55.725" v="2617" actId="2696"/>
        <pc:sldMkLst>
          <pc:docMk/>
          <pc:sldMk cId="404697344" sldId="267"/>
        </pc:sldMkLst>
        <pc:spChg chg="mod">
          <ac:chgData name="Mehmet Tiras" userId="2a23be2cce6fcbde" providerId="LiveId" clId="{B98F300A-2CF7-2442-87B7-0CCA41CA0BA6}" dt="2020-07-02T06:53:05.987" v="1860" actId="26606"/>
          <ac:spMkLst>
            <pc:docMk/>
            <pc:sldMk cId="404697344" sldId="267"/>
            <ac:spMk id="2" creationId="{178C778A-B1DC-D449-ACB6-6455B98D1463}"/>
          </ac:spMkLst>
        </pc:spChg>
        <pc:spChg chg="add del">
          <ac:chgData name="Mehmet Tiras" userId="2a23be2cce6fcbde" providerId="LiveId" clId="{B98F300A-2CF7-2442-87B7-0CCA41CA0BA6}" dt="2020-07-02T06:52:46.110" v="1856" actId="26606"/>
          <ac:spMkLst>
            <pc:docMk/>
            <pc:sldMk cId="404697344" sldId="267"/>
            <ac:spMk id="8" creationId="{32BC26D8-82FB-445E-AA49-62A77D7C1EE0}"/>
          </ac:spMkLst>
        </pc:spChg>
        <pc:spChg chg="add del">
          <ac:chgData name="Mehmet Tiras" userId="2a23be2cce6fcbde" providerId="LiveId" clId="{B98F300A-2CF7-2442-87B7-0CCA41CA0BA6}" dt="2020-07-02T06:52:46.110" v="1856" actId="26606"/>
          <ac:spMkLst>
            <pc:docMk/>
            <pc:sldMk cId="404697344" sldId="267"/>
            <ac:spMk id="10" creationId="{CB44330D-EA18-4254-AA95-EB49948539B8}"/>
          </ac:spMkLst>
        </pc:spChg>
        <pc:spChg chg="add">
          <ac:chgData name="Mehmet Tiras" userId="2a23be2cce6fcbde" providerId="LiveId" clId="{B98F300A-2CF7-2442-87B7-0CCA41CA0BA6}" dt="2020-07-02T06:53:05.987" v="1860" actId="26606"/>
          <ac:spMkLst>
            <pc:docMk/>
            <pc:sldMk cId="404697344" sldId="267"/>
            <ac:spMk id="17" creationId="{B649E800-A5C8-49A0-A453-ED537DA3156A}"/>
          </ac:spMkLst>
        </pc:spChg>
        <pc:spChg chg="add">
          <ac:chgData name="Mehmet Tiras" userId="2a23be2cce6fcbde" providerId="LiveId" clId="{B98F300A-2CF7-2442-87B7-0CCA41CA0BA6}" dt="2020-07-02T06:53:05.987" v="1860" actId="26606"/>
          <ac:spMkLst>
            <pc:docMk/>
            <pc:sldMk cId="404697344" sldId="267"/>
            <ac:spMk id="19" creationId="{8BA67DD7-B75D-4A30-90A4-EEA9F64AF11B}"/>
          </ac:spMkLst>
        </pc:spChg>
        <pc:grpChg chg="add">
          <ac:chgData name="Mehmet Tiras" userId="2a23be2cce6fcbde" providerId="LiveId" clId="{B98F300A-2CF7-2442-87B7-0CCA41CA0BA6}" dt="2020-07-02T06:53:05.987" v="1860" actId="26606"/>
          <ac:grpSpMkLst>
            <pc:docMk/>
            <pc:sldMk cId="404697344" sldId="267"/>
            <ac:grpSpMk id="21" creationId="{E8C5FC48-0A3C-4D6D-A0D5-EEE93213DBBE}"/>
          </ac:grpSpMkLst>
        </pc:grpChg>
        <pc:graphicFrameChg chg="add mod">
          <ac:chgData name="Mehmet Tiras" userId="2a23be2cce6fcbde" providerId="LiveId" clId="{B98F300A-2CF7-2442-87B7-0CCA41CA0BA6}" dt="2020-07-02T06:53:05.987" v="1860" actId="26606"/>
          <ac:graphicFrameMkLst>
            <pc:docMk/>
            <pc:sldMk cId="404697344" sldId="267"/>
            <ac:graphicFrameMk id="3" creationId="{4EC8C34B-AE0C-E145-8745-D3CDA6D90178}"/>
          </ac:graphicFrameMkLst>
        </pc:graphicFrameChg>
        <pc:cxnChg chg="add del">
          <ac:chgData name="Mehmet Tiras" userId="2a23be2cce6fcbde" providerId="LiveId" clId="{B98F300A-2CF7-2442-87B7-0CCA41CA0BA6}" dt="2020-07-02T06:53:05.987" v="1860" actId="26606"/>
          <ac:cxnSpMkLst>
            <pc:docMk/>
            <pc:sldMk cId="404697344" sldId="267"/>
            <ac:cxnSpMk id="12" creationId="{E12350F3-DB83-413A-980B-1CEB92498664}"/>
          </ac:cxnSpMkLst>
        </pc:cxnChg>
      </pc:sldChg>
      <pc:sldChg chg="addSp modSp add mod ord setBg">
        <pc:chgData name="Mehmet Tiras" userId="2a23be2cce6fcbde" providerId="LiveId" clId="{B98F300A-2CF7-2442-87B7-0CCA41CA0BA6}" dt="2020-07-27T10:47:43.458" v="5204" actId="20577"/>
        <pc:sldMkLst>
          <pc:docMk/>
          <pc:sldMk cId="2856245161" sldId="268"/>
        </pc:sldMkLst>
        <pc:spChg chg="mod">
          <ac:chgData name="Mehmet Tiras" userId="2a23be2cce6fcbde" providerId="LiveId" clId="{B98F300A-2CF7-2442-87B7-0CCA41CA0BA6}" dt="2020-07-23T02:02:21.175" v="4767"/>
          <ac:spMkLst>
            <pc:docMk/>
            <pc:sldMk cId="2856245161" sldId="268"/>
            <ac:spMk id="2" creationId="{076C4B1C-0E77-9B47-B582-ADA4E7D77F4D}"/>
          </ac:spMkLst>
        </pc:spChg>
        <pc:spChg chg="add mod">
          <ac:chgData name="Mehmet Tiras" userId="2a23be2cce6fcbde" providerId="LiveId" clId="{B98F300A-2CF7-2442-87B7-0CCA41CA0BA6}" dt="2020-07-27T10:47:43.458" v="5204" actId="20577"/>
          <ac:spMkLst>
            <pc:docMk/>
            <pc:sldMk cId="2856245161" sldId="268"/>
            <ac:spMk id="4" creationId="{D44F0E96-D55C-4F49-B505-DD6017479DAD}"/>
          </ac:spMkLst>
        </pc:spChg>
        <pc:graphicFrameChg chg="add mod">
          <ac:chgData name="Mehmet Tiras" userId="2a23be2cce6fcbde" providerId="LiveId" clId="{B98F300A-2CF7-2442-87B7-0CCA41CA0BA6}" dt="2020-07-20T20:32:25.104" v="2621" actId="14100"/>
          <ac:graphicFrameMkLst>
            <pc:docMk/>
            <pc:sldMk cId="2856245161" sldId="268"/>
            <ac:graphicFrameMk id="3" creationId="{B3E3E6DE-7C1D-4205-A01C-0BDC6AB8E945}"/>
          </ac:graphicFrameMkLst>
        </pc:graphicFrameChg>
      </pc:sldChg>
      <pc:sldChg chg="addSp delSp modSp add del mod setBg">
        <pc:chgData name="Mehmet Tiras" userId="2a23be2cce6fcbde" providerId="LiveId" clId="{B98F300A-2CF7-2442-87B7-0CCA41CA0BA6}" dt="2020-07-20T04:24:11.237" v="2325" actId="2696"/>
        <pc:sldMkLst>
          <pc:docMk/>
          <pc:sldMk cId="268956792" sldId="269"/>
        </pc:sldMkLst>
        <pc:spChg chg="mod">
          <ac:chgData name="Mehmet Tiras" userId="2a23be2cce6fcbde" providerId="LiveId" clId="{B98F300A-2CF7-2442-87B7-0CCA41CA0BA6}" dt="2020-07-20T04:15:01.737" v="2324" actId="26606"/>
          <ac:spMkLst>
            <pc:docMk/>
            <pc:sldMk cId="268956792" sldId="269"/>
            <ac:spMk id="2" creationId="{77248C75-917E-8743-A56A-15D758BA1D04}"/>
          </ac:spMkLst>
        </pc:spChg>
        <pc:spChg chg="add">
          <ac:chgData name="Mehmet Tiras" userId="2a23be2cce6fcbde" providerId="LiveId" clId="{B98F300A-2CF7-2442-87B7-0CCA41CA0BA6}" dt="2020-07-20T04:15:01.737" v="2324" actId="26606"/>
          <ac:spMkLst>
            <pc:docMk/>
            <pc:sldMk cId="268956792" sldId="269"/>
            <ac:spMk id="5" creationId="{CA815F2C-4E80-4019-8E59-FAD3F7F8473D}"/>
          </ac:spMkLst>
        </pc:spChg>
        <pc:spChg chg="add del">
          <ac:chgData name="Mehmet Tiras" userId="2a23be2cce6fcbde" providerId="LiveId" clId="{B98F300A-2CF7-2442-87B7-0CCA41CA0BA6}" dt="2020-07-20T04:14:37.994" v="2321" actId="26606"/>
          <ac:spMkLst>
            <pc:docMk/>
            <pc:sldMk cId="268956792" sldId="269"/>
            <ac:spMk id="8" creationId="{01D0AF59-99C3-4251-AB9A-C966C6AD4400}"/>
          </ac:spMkLst>
        </pc:spChg>
        <pc:spChg chg="add del">
          <ac:chgData name="Mehmet Tiras" userId="2a23be2cce6fcbde" providerId="LiveId" clId="{B98F300A-2CF7-2442-87B7-0CCA41CA0BA6}" dt="2020-07-20T04:14:37.994" v="2321" actId="26606"/>
          <ac:spMkLst>
            <pc:docMk/>
            <pc:sldMk cId="268956792" sldId="269"/>
            <ac:spMk id="10" creationId="{1855405F-37A2-4869-9154-F8BE3BECE6C3}"/>
          </ac:spMkLst>
        </pc:spChg>
        <pc:graphicFrameChg chg="add mod">
          <ac:chgData name="Mehmet Tiras" userId="2a23be2cce6fcbde" providerId="LiveId" clId="{B98F300A-2CF7-2442-87B7-0CCA41CA0BA6}" dt="2020-07-20T04:15:01.737" v="2324" actId="26606"/>
          <ac:graphicFrameMkLst>
            <pc:docMk/>
            <pc:sldMk cId="268956792" sldId="269"/>
            <ac:graphicFrameMk id="3" creationId="{8CE705E2-7E74-3A41-96EB-B2F2882A293D}"/>
          </ac:graphicFrameMkLst>
        </pc:graphicFrameChg>
      </pc:sldChg>
      <pc:sldChg chg="addSp delSp modSp add del mod setBg delDesignElem">
        <pc:chgData name="Mehmet Tiras" userId="2a23be2cce6fcbde" providerId="LiveId" clId="{B98F300A-2CF7-2442-87B7-0CCA41CA0BA6}" dt="2020-07-23T02:17:47.303" v="4994" actId="2696"/>
        <pc:sldMkLst>
          <pc:docMk/>
          <pc:sldMk cId="584916812" sldId="269"/>
        </pc:sldMkLst>
        <pc:spChg chg="mod">
          <ac:chgData name="Mehmet Tiras" userId="2a23be2cce6fcbde" providerId="LiveId" clId="{B98F300A-2CF7-2442-87B7-0CCA41CA0BA6}" dt="2020-07-20T04:25:14.794" v="2336" actId="26606"/>
          <ac:spMkLst>
            <pc:docMk/>
            <pc:sldMk cId="584916812" sldId="269"/>
            <ac:spMk id="2" creationId="{2F080DBA-FCB3-0A4D-BAD0-B35E40207611}"/>
          </ac:spMkLst>
        </pc:spChg>
        <pc:spChg chg="add mod">
          <ac:chgData name="Mehmet Tiras" userId="2a23be2cce6fcbde" providerId="LiveId" clId="{B98F300A-2CF7-2442-87B7-0CCA41CA0BA6}" dt="2020-07-20T19:16:41.493" v="2616" actId="255"/>
          <ac:spMkLst>
            <pc:docMk/>
            <pc:sldMk cId="584916812" sldId="269"/>
            <ac:spMk id="4" creationId="{09272DCD-CC64-2540-8895-73A841D9683A}"/>
          </ac:spMkLst>
        </pc:spChg>
        <pc:spChg chg="add del">
          <ac:chgData name="Mehmet Tiras" userId="2a23be2cce6fcbde" providerId="LiveId" clId="{B98F300A-2CF7-2442-87B7-0CCA41CA0BA6}" dt="2020-07-23T02:02:21.175" v="4767"/>
          <ac:spMkLst>
            <pc:docMk/>
            <pc:sldMk cId="584916812" sldId="269"/>
            <ac:spMk id="7" creationId="{1500B4A4-B1F1-41EA-886A-B8A210DBCA3B}"/>
          </ac:spMkLst>
        </pc:spChg>
        <pc:spChg chg="add del">
          <ac:chgData name="Mehmet Tiras" userId="2a23be2cce6fcbde" providerId="LiveId" clId="{B98F300A-2CF7-2442-87B7-0CCA41CA0BA6}" dt="2020-07-20T04:24:55.666" v="2329" actId="26606"/>
          <ac:spMkLst>
            <pc:docMk/>
            <pc:sldMk cId="584916812" sldId="269"/>
            <ac:spMk id="8" creationId="{0B761509-3B9A-49A6-A84B-C3D86811697D}"/>
          </ac:spMkLst>
        </pc:spChg>
        <pc:spChg chg="add del">
          <ac:chgData name="Mehmet Tiras" userId="2a23be2cce6fcbde" providerId="LiveId" clId="{B98F300A-2CF7-2442-87B7-0CCA41CA0BA6}" dt="2020-07-23T02:02:21.175" v="4767"/>
          <ac:spMkLst>
            <pc:docMk/>
            <pc:sldMk cId="584916812" sldId="269"/>
            <ac:spMk id="9" creationId="{5E55A99C-0BDC-4DBE-8E40-9FA66F629FA1}"/>
          </ac:spMkLst>
        </pc:spChg>
        <pc:spChg chg="add del">
          <ac:chgData name="Mehmet Tiras" userId="2a23be2cce6fcbde" providerId="LiveId" clId="{B98F300A-2CF7-2442-87B7-0CCA41CA0BA6}" dt="2020-07-20T04:24:55.666" v="2329" actId="26606"/>
          <ac:spMkLst>
            <pc:docMk/>
            <pc:sldMk cId="584916812" sldId="269"/>
            <ac:spMk id="10" creationId="{91DE43FD-EB47-414A-B0AB-169B0FFFA527}"/>
          </ac:spMkLst>
        </pc:spChg>
        <pc:spChg chg="add del">
          <ac:chgData name="Mehmet Tiras" userId="2a23be2cce6fcbde" providerId="LiveId" clId="{B98F300A-2CF7-2442-87B7-0CCA41CA0BA6}" dt="2020-07-20T04:24:59.941" v="2331" actId="26606"/>
          <ac:spMkLst>
            <pc:docMk/>
            <pc:sldMk cId="584916812" sldId="269"/>
            <ac:spMk id="16" creationId="{32BC26D8-82FB-445E-AA49-62A77D7C1EE0}"/>
          </ac:spMkLst>
        </pc:spChg>
        <pc:spChg chg="add del">
          <ac:chgData name="Mehmet Tiras" userId="2a23be2cce6fcbde" providerId="LiveId" clId="{B98F300A-2CF7-2442-87B7-0CCA41CA0BA6}" dt="2020-07-20T04:24:59.941" v="2331" actId="26606"/>
          <ac:spMkLst>
            <pc:docMk/>
            <pc:sldMk cId="584916812" sldId="269"/>
            <ac:spMk id="17" creationId="{CB44330D-EA18-4254-AA95-EB49948539B8}"/>
          </ac:spMkLst>
        </pc:spChg>
        <pc:grpChg chg="add del">
          <ac:chgData name="Mehmet Tiras" userId="2a23be2cce6fcbde" providerId="LiveId" clId="{B98F300A-2CF7-2442-87B7-0CCA41CA0BA6}" dt="2020-07-20T04:24:55.666" v="2329" actId="26606"/>
          <ac:grpSpMkLst>
            <pc:docMk/>
            <pc:sldMk cId="584916812" sldId="269"/>
            <ac:grpSpMk id="12" creationId="{58495BCC-CE77-4CC2-952E-846F41119FD5}"/>
          </ac:grpSpMkLst>
        </pc:grpChg>
        <pc:graphicFrameChg chg="add mod">
          <ac:chgData name="Mehmet Tiras" userId="2a23be2cce6fcbde" providerId="LiveId" clId="{B98F300A-2CF7-2442-87B7-0CCA41CA0BA6}" dt="2020-07-20T19:07:49.409" v="2374" actId="692"/>
          <ac:graphicFrameMkLst>
            <pc:docMk/>
            <pc:sldMk cId="584916812" sldId="269"/>
            <ac:graphicFrameMk id="3" creationId="{8CE705E2-7E74-3A41-96EB-B2F2882A293D}"/>
          </ac:graphicFrameMkLst>
        </pc:graphicFrameChg>
        <pc:cxnChg chg="add del">
          <ac:chgData name="Mehmet Tiras" userId="2a23be2cce6fcbde" providerId="LiveId" clId="{B98F300A-2CF7-2442-87B7-0CCA41CA0BA6}" dt="2020-07-20T04:25:14.780" v="2335" actId="26606"/>
          <ac:cxnSpMkLst>
            <pc:docMk/>
            <pc:sldMk cId="584916812" sldId="269"/>
            <ac:cxnSpMk id="5" creationId="{E12350F3-DB83-413A-980B-1CEB92498664}"/>
          </ac:cxnSpMkLst>
        </pc:cxnChg>
      </pc:sldChg>
      <pc:sldChg chg="add del">
        <pc:chgData name="Mehmet Tiras" userId="2a23be2cce6fcbde" providerId="LiveId" clId="{B98F300A-2CF7-2442-87B7-0CCA41CA0BA6}" dt="2020-07-20T21:42:39.134" v="3857" actId="2696"/>
        <pc:sldMkLst>
          <pc:docMk/>
          <pc:sldMk cId="813048541" sldId="270"/>
        </pc:sldMkLst>
      </pc:sldChg>
      <pc:sldChg chg="addSp delSp modSp add mod setBg delDesignElem">
        <pc:chgData name="Mehmet Tiras" userId="2a23be2cce6fcbde" providerId="LiveId" clId="{B98F300A-2CF7-2442-87B7-0CCA41CA0BA6}" dt="2020-07-27T10:53:43.221" v="5212" actId="20577"/>
        <pc:sldMkLst>
          <pc:docMk/>
          <pc:sldMk cId="1996320791" sldId="271"/>
        </pc:sldMkLst>
        <pc:spChg chg="mod">
          <ac:chgData name="Mehmet Tiras" userId="2a23be2cce6fcbde" providerId="LiveId" clId="{B98F300A-2CF7-2442-87B7-0CCA41CA0BA6}" dt="2020-07-23T02:08:56.673" v="4837" actId="26606"/>
          <ac:spMkLst>
            <pc:docMk/>
            <pc:sldMk cId="1996320791" sldId="271"/>
            <ac:spMk id="2" creationId="{2E634CE7-5FFD-F34C-873B-D2A57F64A472}"/>
          </ac:spMkLst>
        </pc:spChg>
        <pc:spChg chg="mod">
          <ac:chgData name="Mehmet Tiras" userId="2a23be2cce6fcbde" providerId="LiveId" clId="{B98F300A-2CF7-2442-87B7-0CCA41CA0BA6}" dt="2020-07-23T02:08:56.673" v="4837" actId="26606"/>
          <ac:spMkLst>
            <pc:docMk/>
            <pc:sldMk cId="1996320791" sldId="271"/>
            <ac:spMk id="3" creationId="{DCF0A50B-6588-C843-917A-C2C066903174}"/>
          </ac:spMkLst>
        </pc:spChg>
        <pc:spChg chg="add del mod">
          <ac:chgData name="Mehmet Tiras" userId="2a23be2cce6fcbde" providerId="LiveId" clId="{B98F300A-2CF7-2442-87B7-0CCA41CA0BA6}" dt="2020-07-20T22:08:48.995" v="4288" actId="26606"/>
          <ac:spMkLst>
            <pc:docMk/>
            <pc:sldMk cId="1996320791" sldId="271"/>
            <ac:spMk id="4" creationId="{EB3CE2E2-B630-4A4F-9770-0358A4C318D2}"/>
          </ac:spMkLst>
        </pc:spChg>
        <pc:spChg chg="add del">
          <ac:chgData name="Mehmet Tiras" userId="2a23be2cce6fcbde" providerId="LiveId" clId="{B98F300A-2CF7-2442-87B7-0CCA41CA0BA6}" dt="2020-07-23T02:02:21.175" v="4767"/>
          <ac:spMkLst>
            <pc:docMk/>
            <pc:sldMk cId="1996320791" sldId="271"/>
            <ac:spMk id="7" creationId="{46C2E80F-49A6-4372-B103-219D417A55ED}"/>
          </ac:spMkLst>
        </pc:spChg>
        <pc:spChg chg="add del">
          <ac:chgData name="Mehmet Tiras" userId="2a23be2cce6fcbde" providerId="LiveId" clId="{B98F300A-2CF7-2442-87B7-0CCA41CA0BA6}" dt="2020-07-20T22:06:46.452" v="4242" actId="26606"/>
          <ac:spMkLst>
            <pc:docMk/>
            <pc:sldMk cId="1996320791" sldId="271"/>
            <ac:spMk id="10" creationId="{AE2B703B-46F9-481A-A605-82E2A828C4FA}"/>
          </ac:spMkLst>
        </pc:spChg>
        <pc:spChg chg="add del">
          <ac:chgData name="Mehmet Tiras" userId="2a23be2cce6fcbde" providerId="LiveId" clId="{B98F300A-2CF7-2442-87B7-0CCA41CA0BA6}" dt="2020-07-20T22:06:46.452" v="4242" actId="26606"/>
          <ac:spMkLst>
            <pc:docMk/>
            <pc:sldMk cId="1996320791" sldId="271"/>
            <ac:spMk id="12" creationId="{F13BE4D7-0C3D-4906-B230-A1C5B4665CCF}"/>
          </ac:spMkLst>
        </pc:spChg>
        <pc:spChg chg="add del">
          <ac:chgData name="Mehmet Tiras" userId="2a23be2cce6fcbde" providerId="LiveId" clId="{B98F300A-2CF7-2442-87B7-0CCA41CA0BA6}" dt="2020-07-23T02:08:27.368" v="4826" actId="26606"/>
          <ac:spMkLst>
            <pc:docMk/>
            <pc:sldMk cId="1996320791" sldId="271"/>
            <ac:spMk id="13" creationId="{46C2E80F-49A6-4372-B103-219D417A55ED}"/>
          </ac:spMkLst>
        </pc:spChg>
        <pc:spChg chg="add del">
          <ac:chgData name="Mehmet Tiras" userId="2a23be2cce6fcbde" providerId="LiveId" clId="{B98F300A-2CF7-2442-87B7-0CCA41CA0BA6}" dt="2020-07-20T22:06:53.951" v="4244" actId="26606"/>
          <ac:spMkLst>
            <pc:docMk/>
            <pc:sldMk cId="1996320791" sldId="271"/>
            <ac:spMk id="14" creationId="{46C2E80F-49A6-4372-B103-219D417A55ED}"/>
          </ac:spMkLst>
        </pc:spChg>
        <pc:spChg chg="add del">
          <ac:chgData name="Mehmet Tiras" userId="2a23be2cce6fcbde" providerId="LiveId" clId="{B98F300A-2CF7-2442-87B7-0CCA41CA0BA6}" dt="2020-07-23T02:08:37.304" v="4828" actId="26606"/>
          <ac:spMkLst>
            <pc:docMk/>
            <pc:sldMk cId="1996320791" sldId="271"/>
            <ac:spMk id="16" creationId="{1D460C86-854F-4FB3-ABC2-E823D8FEB9DB}"/>
          </ac:spMkLst>
        </pc:spChg>
        <pc:spChg chg="add del">
          <ac:chgData name="Mehmet Tiras" userId="2a23be2cce6fcbde" providerId="LiveId" clId="{B98F300A-2CF7-2442-87B7-0CCA41CA0BA6}" dt="2020-07-23T02:08:37.304" v="4828" actId="26606"/>
          <ac:spMkLst>
            <pc:docMk/>
            <pc:sldMk cId="1996320791" sldId="271"/>
            <ac:spMk id="17" creationId="{DB304A14-32D0-4873-B914-423ED7B8DAFD}"/>
          </ac:spMkLst>
        </pc:spChg>
        <pc:spChg chg="add del">
          <ac:chgData name="Mehmet Tiras" userId="2a23be2cce6fcbde" providerId="LiveId" clId="{B98F300A-2CF7-2442-87B7-0CCA41CA0BA6}" dt="2020-07-23T02:08:37.304" v="4828" actId="26606"/>
          <ac:spMkLst>
            <pc:docMk/>
            <pc:sldMk cId="1996320791" sldId="271"/>
            <ac:spMk id="18" creationId="{BB48116A-278A-4CC5-89D3-9DE8E8FF1245}"/>
          </ac:spMkLst>
        </pc:spChg>
        <pc:spChg chg="add del">
          <ac:chgData name="Mehmet Tiras" userId="2a23be2cce6fcbde" providerId="LiveId" clId="{B98F300A-2CF7-2442-87B7-0CCA41CA0BA6}" dt="2020-07-23T02:08:41.403" v="4830" actId="26606"/>
          <ac:spMkLst>
            <pc:docMk/>
            <pc:sldMk cId="1996320791" sldId="271"/>
            <ac:spMk id="21" creationId="{3A5B4632-C963-4296-86F0-79AA9EA5AE98}"/>
          </ac:spMkLst>
        </pc:spChg>
        <pc:spChg chg="add del">
          <ac:chgData name="Mehmet Tiras" userId="2a23be2cce6fcbde" providerId="LiveId" clId="{B98F300A-2CF7-2442-87B7-0CCA41CA0BA6}" dt="2020-07-23T02:08:46.729" v="4832" actId="26606"/>
          <ac:spMkLst>
            <pc:docMk/>
            <pc:sldMk cId="1996320791" sldId="271"/>
            <ac:spMk id="23" creationId="{46C2E80F-49A6-4372-B103-219D417A55ED}"/>
          </ac:spMkLst>
        </pc:spChg>
        <pc:spChg chg="add del">
          <ac:chgData name="Mehmet Tiras" userId="2a23be2cce6fcbde" providerId="LiveId" clId="{B98F300A-2CF7-2442-87B7-0CCA41CA0BA6}" dt="2020-07-23T02:08:51.454" v="4834" actId="26606"/>
          <ac:spMkLst>
            <pc:docMk/>
            <pc:sldMk cId="1996320791" sldId="271"/>
            <ac:spMk id="25" creationId="{46C2E80F-49A6-4372-B103-219D417A55ED}"/>
          </ac:spMkLst>
        </pc:spChg>
        <pc:spChg chg="add del">
          <ac:chgData name="Mehmet Tiras" userId="2a23be2cce6fcbde" providerId="LiveId" clId="{B98F300A-2CF7-2442-87B7-0CCA41CA0BA6}" dt="2020-07-23T02:08:56.645" v="4836" actId="26606"/>
          <ac:spMkLst>
            <pc:docMk/>
            <pc:sldMk cId="1996320791" sldId="271"/>
            <ac:spMk id="27" creationId="{6C4028FD-8BAA-4A19-BFDE-594D991B7552}"/>
          </ac:spMkLst>
        </pc:spChg>
        <pc:spChg chg="add">
          <ac:chgData name="Mehmet Tiras" userId="2a23be2cce6fcbde" providerId="LiveId" clId="{B98F300A-2CF7-2442-87B7-0CCA41CA0BA6}" dt="2020-07-23T02:08:56.673" v="4837" actId="26606"/>
          <ac:spMkLst>
            <pc:docMk/>
            <pc:sldMk cId="1996320791" sldId="271"/>
            <ac:spMk id="29" creationId="{955A2079-FA98-4876-80F0-72364A7D2EA4}"/>
          </ac:spMkLst>
        </pc:spChg>
        <pc:graphicFrameChg chg="add del">
          <ac:chgData name="Mehmet Tiras" userId="2a23be2cce6fcbde" providerId="LiveId" clId="{B98F300A-2CF7-2442-87B7-0CCA41CA0BA6}" dt="2020-07-20T22:06:46.452" v="4242" actId="26606"/>
          <ac:graphicFrameMkLst>
            <pc:docMk/>
            <pc:sldMk cId="1996320791" sldId="271"/>
            <ac:graphicFrameMk id="6" creationId="{B00A8B3C-32BA-4FAF-8084-A1496A16EC2C}"/>
          </ac:graphicFrameMkLst>
        </pc:graphicFrameChg>
        <pc:graphicFrameChg chg="add mod modGraphic">
          <ac:chgData name="Mehmet Tiras" userId="2a23be2cce6fcbde" providerId="LiveId" clId="{B98F300A-2CF7-2442-87B7-0CCA41CA0BA6}" dt="2020-07-27T10:53:43.221" v="5212" actId="20577"/>
          <ac:graphicFrameMkLst>
            <pc:docMk/>
            <pc:sldMk cId="1996320791" sldId="271"/>
            <ac:graphicFrameMk id="8" creationId="{2FE66CA3-D517-4C4B-93B4-F38EAB4649FD}"/>
          </ac:graphicFrameMkLst>
        </pc:graphicFrameChg>
        <pc:graphicFrameChg chg="add del">
          <ac:chgData name="Mehmet Tiras" userId="2a23be2cce6fcbde" providerId="LiveId" clId="{B98F300A-2CF7-2442-87B7-0CCA41CA0BA6}" dt="2020-07-20T22:06:53.951" v="4244" actId="26606"/>
          <ac:graphicFrameMkLst>
            <pc:docMk/>
            <pc:sldMk cId="1996320791" sldId="271"/>
            <ac:graphicFrameMk id="15" creationId="{44FB60EA-DE6B-401C-926F-772B95BEA74A}"/>
          </ac:graphicFrameMkLst>
        </pc:graphicFrameChg>
        <pc:picChg chg="add del">
          <ac:chgData name="Mehmet Tiras" userId="2a23be2cce6fcbde" providerId="LiveId" clId="{B98F300A-2CF7-2442-87B7-0CCA41CA0BA6}" dt="2020-07-23T02:08:37.304" v="4828" actId="26606"/>
          <ac:picMkLst>
            <pc:docMk/>
            <pc:sldMk cId="1996320791" sldId="271"/>
            <ac:picMk id="19" creationId="{CA160A4F-6DAD-434A-ABD6-0DBFFF208D60}"/>
          </ac:picMkLst>
        </pc:picChg>
      </pc:sldChg>
      <pc:sldChg chg="addSp delSp modSp add mod setBg">
        <pc:chgData name="Mehmet Tiras" userId="2a23be2cce6fcbde" providerId="LiveId" clId="{B98F300A-2CF7-2442-87B7-0CCA41CA0BA6}" dt="2020-07-23T02:17:21.704" v="4993" actId="20577"/>
        <pc:sldMkLst>
          <pc:docMk/>
          <pc:sldMk cId="1464766649" sldId="272"/>
        </pc:sldMkLst>
        <pc:spChg chg="mod">
          <ac:chgData name="Mehmet Tiras" userId="2a23be2cce6fcbde" providerId="LiveId" clId="{B98F300A-2CF7-2442-87B7-0CCA41CA0BA6}" dt="2020-07-23T02:16:33.574" v="4982" actId="26606"/>
          <ac:spMkLst>
            <pc:docMk/>
            <pc:sldMk cId="1464766649" sldId="272"/>
            <ac:spMk id="2" creationId="{5F69CA73-A92F-B744-B2B4-CD5C5DF7B5AE}"/>
          </ac:spMkLst>
        </pc:spChg>
        <pc:spChg chg="add del mod">
          <ac:chgData name="Mehmet Tiras" userId="2a23be2cce6fcbde" providerId="LiveId" clId="{B98F300A-2CF7-2442-87B7-0CCA41CA0BA6}" dt="2020-07-23T02:01:33.416" v="4761"/>
          <ac:spMkLst>
            <pc:docMk/>
            <pc:sldMk cId="1464766649" sldId="272"/>
            <ac:spMk id="4" creationId="{0618A647-F6EA-2E4A-AC37-B25D80238CF7}"/>
          </ac:spMkLst>
        </pc:spChg>
        <pc:spChg chg="add del mod">
          <ac:chgData name="Mehmet Tiras" userId="2a23be2cce6fcbde" providerId="LiveId" clId="{B98F300A-2CF7-2442-87B7-0CCA41CA0BA6}" dt="2020-07-23T02:08:11.386" v="4824"/>
          <ac:spMkLst>
            <pc:docMk/>
            <pc:sldMk cId="1464766649" sldId="272"/>
            <ac:spMk id="5" creationId="{D51953EF-F67B-B840-AF69-F9D7E2EEF1E6}"/>
          </ac:spMkLst>
        </pc:spChg>
        <pc:spChg chg="add mod ord">
          <ac:chgData name="Mehmet Tiras" userId="2a23be2cce6fcbde" providerId="LiveId" clId="{B98F300A-2CF7-2442-87B7-0CCA41CA0BA6}" dt="2020-07-23T02:17:21.704" v="4993" actId="20577"/>
          <ac:spMkLst>
            <pc:docMk/>
            <pc:sldMk cId="1464766649" sldId="272"/>
            <ac:spMk id="6" creationId="{20353B0C-A181-BC43-AE6B-8A6EF8D29734}"/>
          </ac:spMkLst>
        </pc:spChg>
        <pc:spChg chg="add del">
          <ac:chgData name="Mehmet Tiras" userId="2a23be2cce6fcbde" providerId="LiveId" clId="{B98F300A-2CF7-2442-87B7-0CCA41CA0BA6}" dt="2020-07-23T02:07:40.464" v="4819" actId="26606"/>
          <ac:spMkLst>
            <pc:docMk/>
            <pc:sldMk cId="1464766649" sldId="272"/>
            <ac:spMk id="8" creationId="{01D0AF59-99C3-4251-AB9A-C966C6AD4400}"/>
          </ac:spMkLst>
        </pc:spChg>
        <pc:spChg chg="add del">
          <ac:chgData name="Mehmet Tiras" userId="2a23be2cce6fcbde" providerId="LiveId" clId="{B98F300A-2CF7-2442-87B7-0CCA41CA0BA6}" dt="2020-07-23T02:07:40.464" v="4819" actId="26606"/>
          <ac:spMkLst>
            <pc:docMk/>
            <pc:sldMk cId="1464766649" sldId="272"/>
            <ac:spMk id="10" creationId="{1855405F-37A2-4869-9154-F8BE3BECE6C3}"/>
          </ac:spMkLst>
        </pc:spChg>
        <pc:spChg chg="add del">
          <ac:chgData name="Mehmet Tiras" userId="2a23be2cce6fcbde" providerId="LiveId" clId="{B98F300A-2CF7-2442-87B7-0CCA41CA0BA6}" dt="2020-07-23T02:16:33.574" v="4982" actId="26606"/>
          <ac:spMkLst>
            <pc:docMk/>
            <pc:sldMk cId="1464766649" sldId="272"/>
            <ac:spMk id="11" creationId="{823AC064-BC96-4F32-8AE1-B2FD38754823}"/>
          </ac:spMkLst>
        </pc:spChg>
        <pc:graphicFrameChg chg="add mod">
          <ac:chgData name="Mehmet Tiras" userId="2a23be2cce6fcbde" providerId="LiveId" clId="{B98F300A-2CF7-2442-87B7-0CCA41CA0BA6}" dt="2020-07-23T02:16:33.574" v="4982" actId="26606"/>
          <ac:graphicFrameMkLst>
            <pc:docMk/>
            <pc:sldMk cId="1464766649" sldId="272"/>
            <ac:graphicFrameMk id="3" creationId="{7DD46128-50D5-FC46-A543-3376B2B476CB}"/>
          </ac:graphicFrameMkLst>
        </pc:graphicFrameChg>
        <pc:cxnChg chg="add del">
          <ac:chgData name="Mehmet Tiras" userId="2a23be2cce6fcbde" providerId="LiveId" clId="{B98F300A-2CF7-2442-87B7-0CCA41CA0BA6}" dt="2020-07-23T02:16:33.574" v="4982" actId="26606"/>
          <ac:cxnSpMkLst>
            <pc:docMk/>
            <pc:sldMk cId="1464766649" sldId="272"/>
            <ac:cxnSpMk id="13" creationId="{7E7C77BC-7138-40B1-A15B-20F57A494629}"/>
          </ac:cxnSpMkLst>
        </pc:cxnChg>
      </pc:sldChg>
      <pc:sldChg chg="addSp modSp add del mod setBg">
        <pc:chgData name="Mehmet Tiras" userId="2a23be2cce6fcbde" providerId="LiveId" clId="{B98F300A-2CF7-2442-87B7-0CCA41CA0BA6}" dt="2020-07-23T01:49:53.499" v="4738" actId="2696"/>
        <pc:sldMkLst>
          <pc:docMk/>
          <pc:sldMk cId="3023285832" sldId="272"/>
        </pc:sldMkLst>
        <pc:spChg chg="mod">
          <ac:chgData name="Mehmet Tiras" userId="2a23be2cce6fcbde" providerId="LiveId" clId="{B98F300A-2CF7-2442-87B7-0CCA41CA0BA6}" dt="2020-07-23T01:49:19.880" v="4737" actId="26606"/>
          <ac:spMkLst>
            <pc:docMk/>
            <pc:sldMk cId="3023285832" sldId="272"/>
            <ac:spMk id="2" creationId="{270EA0C5-9503-7947-A60C-8402C1076F9C}"/>
          </ac:spMkLst>
        </pc:spChg>
        <pc:spChg chg="add">
          <ac:chgData name="Mehmet Tiras" userId="2a23be2cce6fcbde" providerId="LiveId" clId="{B98F300A-2CF7-2442-87B7-0CCA41CA0BA6}" dt="2020-07-23T01:49:19.880" v="4737" actId="26606"/>
          <ac:spMkLst>
            <pc:docMk/>
            <pc:sldMk cId="3023285832" sldId="272"/>
            <ac:spMk id="8" creationId="{01D0AF59-99C3-4251-AB9A-C966C6AD4400}"/>
          </ac:spMkLst>
        </pc:spChg>
        <pc:spChg chg="add">
          <ac:chgData name="Mehmet Tiras" userId="2a23be2cce6fcbde" providerId="LiveId" clId="{B98F300A-2CF7-2442-87B7-0CCA41CA0BA6}" dt="2020-07-23T01:49:19.880" v="4737" actId="26606"/>
          <ac:spMkLst>
            <pc:docMk/>
            <pc:sldMk cId="3023285832" sldId="272"/>
            <ac:spMk id="10" creationId="{1855405F-37A2-4869-9154-F8BE3BECE6C3}"/>
          </ac:spMkLst>
        </pc:spChg>
        <pc:graphicFrameChg chg="add mod">
          <ac:chgData name="Mehmet Tiras" userId="2a23be2cce6fcbde" providerId="LiveId" clId="{B98F300A-2CF7-2442-87B7-0CCA41CA0BA6}" dt="2020-07-23T01:49:19.880" v="4737" actId="26606"/>
          <ac:graphicFrameMkLst>
            <pc:docMk/>
            <pc:sldMk cId="3023285832" sldId="272"/>
            <ac:graphicFrameMk id="3" creationId="{7DD46128-50D5-FC46-A543-3376B2B476CB}"/>
          </ac:graphicFrameMkLst>
        </pc:graphicFrameChg>
      </pc:sldChg>
    </pc:docChg>
  </pc:docChgLst>
  <pc:docChgLst>
    <pc:chgData name="Mehmet Tiras" userId="2a23be2cce6fcbde" providerId="Windows Live" clId="Web-{F2CF9281-5C89-43EA-8846-610F5F434AC6}"/>
    <pc:docChg chg="modSld">
      <pc:chgData name="Mehmet Tiras" userId="2a23be2cce6fcbde" providerId="Windows Live" clId="Web-{F2CF9281-5C89-43EA-8846-610F5F434AC6}" dt="2020-07-20T02:23:00.662" v="2" actId="14100"/>
      <pc:docMkLst>
        <pc:docMk/>
      </pc:docMkLst>
      <pc:sldChg chg="modSp">
        <pc:chgData name="Mehmet Tiras" userId="2a23be2cce6fcbde" providerId="Windows Live" clId="Web-{F2CF9281-5C89-43EA-8846-610F5F434AC6}" dt="2020-07-20T02:23:00.662" v="2" actId="14100"/>
        <pc:sldMkLst>
          <pc:docMk/>
          <pc:sldMk cId="404697344" sldId="267"/>
        </pc:sldMkLst>
        <pc:graphicFrameChg chg="mod">
          <ac:chgData name="Mehmet Tiras" userId="2a23be2cce6fcbde" providerId="Windows Live" clId="Web-{F2CF9281-5C89-43EA-8846-610F5F434AC6}" dt="2020-07-20T02:23:00.662" v="2" actId="14100"/>
          <ac:graphicFrameMkLst>
            <pc:docMk/>
            <pc:sldMk cId="404697344" sldId="267"/>
            <ac:graphicFrameMk id="3" creationId="{4EC8C34B-AE0C-E145-8745-D3CDA6D90178}"/>
          </ac:graphicFrameMkLst>
        </pc:graphicFrameChg>
      </pc:sldChg>
    </pc:docChg>
  </pc:docChgLst>
  <pc:docChgLst>
    <pc:chgData name="Laib Kaplan" userId="35a63cd63ebff615" providerId="Windows Live" clId="Web-{2C7CCC1A-CF7B-4EA2-B090-B18E4BBAD865}"/>
    <pc:docChg chg="">
      <pc:chgData name="Laib Kaplan" userId="35a63cd63ebff615" providerId="Windows Live" clId="Web-{2C7CCC1A-CF7B-4EA2-B090-B18E4BBAD865}" dt="2020-07-21T10:29:37.954" v="4"/>
      <pc:docMkLst>
        <pc:docMk/>
      </pc:docMkLst>
      <pc:sldChg chg="addCm">
        <pc:chgData name="Laib Kaplan" userId="35a63cd63ebff615" providerId="Windows Live" clId="Web-{2C7CCC1A-CF7B-4EA2-B090-B18E4BBAD865}" dt="2020-07-21T10:25:00.283" v="0"/>
        <pc:sldMkLst>
          <pc:docMk/>
          <pc:sldMk cId="2450413445" sldId="258"/>
        </pc:sldMkLst>
      </pc:sldChg>
      <pc:sldChg chg="addCm">
        <pc:chgData name="Laib Kaplan" userId="35a63cd63ebff615" providerId="Windows Live" clId="Web-{2C7CCC1A-CF7B-4EA2-B090-B18E4BBAD865}" dt="2020-07-21T10:27:43.119" v="2"/>
        <pc:sldMkLst>
          <pc:docMk/>
          <pc:sldMk cId="1073297021" sldId="261"/>
        </pc:sldMkLst>
      </pc:sldChg>
      <pc:sldChg chg="addCm">
        <pc:chgData name="Laib Kaplan" userId="35a63cd63ebff615" providerId="Windows Live" clId="Web-{2C7CCC1A-CF7B-4EA2-B090-B18E4BBAD865}" dt="2020-07-21T10:25:52.129" v="1"/>
        <pc:sldMkLst>
          <pc:docMk/>
          <pc:sldMk cId="2250094442" sldId="262"/>
        </pc:sldMkLst>
      </pc:sldChg>
      <pc:sldChg chg="addCm">
        <pc:chgData name="Laib Kaplan" userId="35a63cd63ebff615" providerId="Windows Live" clId="Web-{2C7CCC1A-CF7B-4EA2-B090-B18E4BBAD865}" dt="2020-07-21T10:28:16.121" v="3"/>
        <pc:sldMkLst>
          <pc:docMk/>
          <pc:sldMk cId="2964105358" sldId="264"/>
        </pc:sldMkLst>
      </pc:sldChg>
      <pc:sldChg chg="addCm">
        <pc:chgData name="Laib Kaplan" userId="35a63cd63ebff615" providerId="Windows Live" clId="Web-{2C7CCC1A-CF7B-4EA2-B090-B18E4BBAD865}" dt="2020-07-21T10:29:37.954" v="4"/>
        <pc:sldMkLst>
          <pc:docMk/>
          <pc:sldMk cId="584916812" sldId="26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2a23be2cce6fcbde/7.ECONOMICS%20FOR%20DATA/Economics%20for%20Southern%20Water%20Corp%20Part%201%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2a23be2cce6fcbde/7.ECONOMICS%20FOR%20DATA/Economics%20for%20Southern%20Water%20Corp%20Part%201%20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2a23be2cce6fcbde/7.ECONOMICS%20FOR%20DATA/Economics%20for%20Southern%20Water%20Corp%20Part%201%20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2a23be2cce6fcbde/7.ECONOMICS%20FOR%20DATA/Economics%20for%20Southern%20Water%20Corp%20Part%201%201%20copy.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a23be2cce6fcbde/11.ArtofStoryTelling/Economics%20for%20Southern%20Water%20Corp%20Part%201%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relu\Documents\Contract%20Work%20Engagements\Springboard%20Work\Content\Module%202\Financial%20Rubric\SW%20Corp%20Student%20Reference%20SB.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relu\Documents\Contract%20Work%20Engagements\Springboard%20Work\Content\Module%202\Financial%20Rubric\SW%20Corp%20Student%20Reference%20SB.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2a23be2cce6fcbde/7.ECONOMICS%20FOR%20DATA/Economics%20for%20Southern%20Water%20Corp%20Part%201%201%20cop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2a23be2cce6fcbde/7.ECONOMICS%20FOR%20DATA/Economics%20for%20Southern%20Water%20Corp%20Part%201%201%20cop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2a23be2cce6fcbde/7.ECONOMICS%20FOR%20DATA/Economics%20for%20Southern%20Water%20Corp%20Part%201%201%20cop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2a23be2cce6fcbde/7.ECONOMICS%20FOR%20DATA/Economics%20for%20Southern%20Water%20Corp%20Part%201%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2a23be2cce6fcbde/7.ECONOMICS%20FOR%20DATA/Economics%20for%20Southern%20Water%20Corp%20Part%201%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dk1"/>
                </a:solidFill>
                <a:latin typeface="+mn-lt"/>
                <a:ea typeface="+mn-ea"/>
                <a:cs typeface="+mn-cs"/>
              </a:defRPr>
            </a:pPr>
            <a:r>
              <a:rPr lang="en-US"/>
              <a:t>Cost</a:t>
            </a:r>
            <a:r>
              <a:rPr lang="en-US" baseline="0"/>
              <a:t> to produce</a:t>
            </a:r>
          </a:p>
        </c:rich>
      </c:tx>
      <c:overlay val="0"/>
      <c:spPr>
        <a:noFill/>
        <a:ln>
          <a:solidFill>
            <a:sysClr val="windowText" lastClr="000000"/>
          </a:solidFill>
        </a:ln>
        <a:effectLst/>
      </c:spPr>
      <c:txPr>
        <a:bodyPr rot="0" spcFirstLastPara="1" vertOverflow="ellipsis" vert="horz" wrap="square" anchor="ctr" anchorCtr="1"/>
        <a:lstStyle/>
        <a:p>
          <a:pPr>
            <a:defRPr sz="1800" b="1" i="0" u="none" strike="noStrike" kern="1200" cap="all" spc="150" baseline="0">
              <a:solidFill>
                <a:schemeClr val="dk1"/>
              </a:solidFill>
              <a:latin typeface="+mn-lt"/>
              <a:ea typeface="+mn-ea"/>
              <a:cs typeface="+mn-cs"/>
            </a:defRPr>
          </a:pPr>
          <a:endParaRPr lang="en-US"/>
        </a:p>
      </c:txPr>
    </c:title>
    <c:autoTitleDeleted val="0"/>
    <c:plotArea>
      <c:layout/>
      <c:lineChart>
        <c:grouping val="standard"/>
        <c:varyColors val="0"/>
        <c:ser>
          <c:idx val="0"/>
          <c:order val="0"/>
          <c:tx>
            <c:strRef>
              <c:f>'[Economics for Southern Water Corp Part 1 1.xlsx]Cost to Produce Forecast'!$A$11:$B$11</c:f>
              <c:strCache>
                <c:ptCount val="2"/>
                <c:pt idx="0">
                  <c:v>Forecast Cost to Produce (Rolling)</c:v>
                </c:pt>
                <c:pt idx="1">
                  <c:v>$/Mega-Litres</c:v>
                </c:pt>
              </c:strCache>
            </c:strRef>
          </c:tx>
          <c:spPr>
            <a:ln w="38100" cap="flat" cmpd="dbl" algn="ctr">
              <a:solidFill>
                <a:schemeClr val="accent1"/>
              </a:solidFill>
              <a:miter lim="800000"/>
            </a:ln>
            <a:effectLst/>
          </c:spPr>
          <c:marker>
            <c:symbol val="circle"/>
            <c:size val="6"/>
            <c:spPr>
              <a:solidFill>
                <a:schemeClr val="accent1"/>
              </a:solidFill>
              <a:ln w="9525" cap="flat" cmpd="sng" algn="ctr">
                <a:solidFill>
                  <a:schemeClr val="lt1"/>
                </a:solidFill>
                <a:round/>
              </a:ln>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'[Economics for Southern Water Corp Part 1 1.xlsx]Cost to Produce Forecast'!$C$36:$N$36</c:f>
              <c:strCache>
                <c:ptCount val="12"/>
                <c:pt idx="0">
                  <c:v>2013/Jul</c:v>
                </c:pt>
                <c:pt idx="1">
                  <c:v>2013/Aug</c:v>
                </c:pt>
                <c:pt idx="2">
                  <c:v>2013/Sep</c:v>
                </c:pt>
                <c:pt idx="3">
                  <c:v>2013/Oct</c:v>
                </c:pt>
                <c:pt idx="4">
                  <c:v>2013/Nov</c:v>
                </c:pt>
                <c:pt idx="5">
                  <c:v>2013/Dec</c:v>
                </c:pt>
                <c:pt idx="6">
                  <c:v>2014/Jan</c:v>
                </c:pt>
                <c:pt idx="7">
                  <c:v>2014/Feb</c:v>
                </c:pt>
                <c:pt idx="8">
                  <c:v>2014/Mar</c:v>
                </c:pt>
                <c:pt idx="9">
                  <c:v>2014/Apr</c:v>
                </c:pt>
                <c:pt idx="10">
                  <c:v>2014/May</c:v>
                </c:pt>
                <c:pt idx="11">
                  <c:v>2014/Jun</c:v>
                </c:pt>
              </c:strCache>
            </c:strRef>
          </c:cat>
          <c:val>
            <c:numRef>
              <c:f>'[Economics for Southern Water Corp Part 1 1.xlsx]Cost to Produce Forecast'!$C$11:$N$11</c:f>
              <c:numCache>
                <c:formatCode>"$"#,##0.00;[Red]\-"$"#,##0.00</c:formatCode>
                <c:ptCount val="12"/>
                <c:pt idx="0">
                  <c:v>38.943067984802724</c:v>
                </c:pt>
                <c:pt idx="1">
                  <c:v>40.982085995288685</c:v>
                </c:pt>
                <c:pt idx="2">
                  <c:v>44.817619174921163</c:v>
                </c:pt>
                <c:pt idx="3">
                  <c:v>44.361881339882686</c:v>
                </c:pt>
                <c:pt idx="4">
                  <c:v>47.651292660949061</c:v>
                </c:pt>
                <c:pt idx="5">
                  <c:v>50.263580785289378</c:v>
                </c:pt>
                <c:pt idx="6">
                  <c:v>56.222393729850936</c:v>
                </c:pt>
                <c:pt idx="7">
                  <c:v>62.274076170740628</c:v>
                </c:pt>
                <c:pt idx="8">
                  <c:v>69.446144140815235</c:v>
                </c:pt>
                <c:pt idx="9">
                  <c:v>74.315847830643136</c:v>
                </c:pt>
                <c:pt idx="10">
                  <c:v>72.4987115615005</c:v>
                </c:pt>
                <c:pt idx="11">
                  <c:v>71.67517138959883</c:v>
                </c:pt>
              </c:numCache>
            </c:numRef>
          </c:val>
          <c:smooth val="0"/>
          <c:extLst>
            <c:ext xmlns:c16="http://schemas.microsoft.com/office/drawing/2014/chart" uri="{C3380CC4-5D6E-409C-BE32-E72D297353CC}">
              <c16:uniqueId val="{00000000-3411-3A47-BF05-B3A5D2C23FBA}"/>
            </c:ext>
          </c:extLst>
        </c:ser>
        <c:ser>
          <c:idx val="1"/>
          <c:order val="1"/>
          <c:tx>
            <c:strRef>
              <c:f>'[Economics for Southern Water Corp Part 1 1.xlsx]Cost to Produce Forecast'!$A$43:$B$43</c:f>
              <c:strCache>
                <c:ptCount val="2"/>
                <c:pt idx="0">
                  <c:v>Actual Cost to Produce (Rolling)</c:v>
                </c:pt>
                <c:pt idx="1">
                  <c:v>$/Mega-Litres</c:v>
                </c:pt>
              </c:strCache>
            </c:strRef>
          </c:tx>
          <c:spPr>
            <a:ln w="38100" cap="flat" cmpd="dbl" algn="ctr">
              <a:solidFill>
                <a:schemeClr val="accent2"/>
              </a:solidFill>
              <a:miter lim="800000"/>
            </a:ln>
            <a:effectLst/>
          </c:spPr>
          <c:marker>
            <c:symbol val="circle"/>
            <c:size val="6"/>
            <c:spPr>
              <a:solidFill>
                <a:schemeClr val="accent2"/>
              </a:solidFill>
              <a:ln w="9525" cap="flat" cmpd="sng" algn="ctr">
                <a:solidFill>
                  <a:schemeClr val="lt1"/>
                </a:solidFill>
                <a:round/>
              </a:ln>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'[Economics for Southern Water Corp Part 1 1.xlsx]Cost to Produce Forecast'!$C$36:$N$36</c:f>
              <c:strCache>
                <c:ptCount val="12"/>
                <c:pt idx="0">
                  <c:v>2013/Jul</c:v>
                </c:pt>
                <c:pt idx="1">
                  <c:v>2013/Aug</c:v>
                </c:pt>
                <c:pt idx="2">
                  <c:v>2013/Sep</c:v>
                </c:pt>
                <c:pt idx="3">
                  <c:v>2013/Oct</c:v>
                </c:pt>
                <c:pt idx="4">
                  <c:v>2013/Nov</c:v>
                </c:pt>
                <c:pt idx="5">
                  <c:v>2013/Dec</c:v>
                </c:pt>
                <c:pt idx="6">
                  <c:v>2014/Jan</c:v>
                </c:pt>
                <c:pt idx="7">
                  <c:v>2014/Feb</c:v>
                </c:pt>
                <c:pt idx="8">
                  <c:v>2014/Mar</c:v>
                </c:pt>
                <c:pt idx="9">
                  <c:v>2014/Apr</c:v>
                </c:pt>
                <c:pt idx="10">
                  <c:v>2014/May</c:v>
                </c:pt>
                <c:pt idx="11">
                  <c:v>2014/Jun</c:v>
                </c:pt>
              </c:strCache>
            </c:strRef>
          </c:cat>
          <c:val>
            <c:numRef>
              <c:f>'[Economics for Southern Water Corp Part 1 1.xlsx]Cost to Produce Forecast'!$C$43:$N$43</c:f>
              <c:numCache>
                <c:formatCode>"$"#,##0.00;[Red]\-"$"#,##0.00</c:formatCode>
                <c:ptCount val="12"/>
                <c:pt idx="0">
                  <c:v>32.208603246545557</c:v>
                </c:pt>
                <c:pt idx="1">
                  <c:v>34.713741007447098</c:v>
                </c:pt>
                <c:pt idx="2">
                  <c:v>36.110172514625695</c:v>
                </c:pt>
                <c:pt idx="3">
                  <c:v>37.2042358961262</c:v>
                </c:pt>
                <c:pt idx="4">
                  <c:v>39.797665704971564</c:v>
                </c:pt>
                <c:pt idx="5">
                  <c:v>38.236901339289048</c:v>
                </c:pt>
                <c:pt idx="6">
                  <c:v>36.510224361741244</c:v>
                </c:pt>
                <c:pt idx="7">
                  <c:v>35.31950970589002</c:v>
                </c:pt>
                <c:pt idx="8">
                  <c:v>34.043038644392531</c:v>
                </c:pt>
                <c:pt idx="9">
                  <c:v>33.667230220606477</c:v>
                </c:pt>
                <c:pt idx="10">
                  <c:v>33.726780999477462</c:v>
                </c:pt>
                <c:pt idx="11">
                  <c:v>33.272694650613467</c:v>
                </c:pt>
              </c:numCache>
            </c:numRef>
          </c:val>
          <c:smooth val="0"/>
          <c:extLst>
            <c:ext xmlns:c16="http://schemas.microsoft.com/office/drawing/2014/chart" uri="{C3380CC4-5D6E-409C-BE32-E72D297353CC}">
              <c16:uniqueId val="{00000001-3411-3A47-BF05-B3A5D2C23FBA}"/>
            </c:ext>
          </c:extLst>
        </c:ser>
        <c:dLbls>
          <c:dLblPos val="t"/>
          <c:showLegendKey val="0"/>
          <c:showVal val="1"/>
          <c:showCatName val="0"/>
          <c:showSerName val="0"/>
          <c:showPercent val="0"/>
          <c:showBubbleSize val="0"/>
        </c:dLbls>
        <c:hiLowLines>
          <c:spPr>
            <a:ln w="9525">
              <a:solidFill>
                <a:schemeClr val="tx1"/>
              </a:solidFill>
            </a:ln>
            <a:effectLst/>
          </c:spPr>
        </c:hiLowLines>
        <c:marker val="1"/>
        <c:smooth val="0"/>
        <c:axId val="1083521839"/>
        <c:axId val="28846591"/>
      </c:lineChart>
      <c:dateAx>
        <c:axId val="1083521839"/>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n-US"/>
                  <a:t>Months/year</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n-US"/>
            </a:p>
          </c:txPr>
        </c:title>
        <c:numFmt formatCode="General" sourceLinked="1"/>
        <c:majorTickMark val="out"/>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8846591"/>
        <c:crosses val="autoZero"/>
        <c:auto val="0"/>
        <c:lblOffset val="100"/>
        <c:baseTimeUnit val="days"/>
      </c:dateAx>
      <c:valAx>
        <c:axId val="28846591"/>
        <c:scaling>
          <c:orientation val="minMax"/>
        </c:scaling>
        <c:delete val="0"/>
        <c:axPos val="l"/>
        <c:majorGridlines>
          <c:spPr>
            <a:ln w="9525" cap="flat" cmpd="sng" algn="ctr">
              <a:solidFill>
                <a:sysClr val="windowText" lastClr="000000">
                  <a:lumMod val="25000"/>
                  <a:lumOff val="75000"/>
                </a:sys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n-US"/>
                  <a:t>cost</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n-US"/>
            </a:p>
          </c:txPr>
        </c:title>
        <c:numFmt formatCode="&quot;$&quot;#,##0.00;[Red]\-&quot;$&quot;#,##0.00"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08352183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COGS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'[Economics for Southern Water Corp Part 1 1.xlsx]EBIT variance'!$J$17</c:f>
              <c:strCache>
                <c:ptCount val="1"/>
                <c:pt idx="0">
                  <c:v>2014-2015</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'[Economics for Southern Water Corp Part 1 1.xlsx]EBIT variance'!$K$13:$V$13</c:f>
              <c:strCache>
                <c:ptCount val="12"/>
                <c:pt idx="0">
                  <c:v>July </c:v>
                </c:pt>
                <c:pt idx="1">
                  <c:v>Aug</c:v>
                </c:pt>
                <c:pt idx="2">
                  <c:v>Sep</c:v>
                </c:pt>
                <c:pt idx="3">
                  <c:v>Oct</c:v>
                </c:pt>
                <c:pt idx="4">
                  <c:v>Nov</c:v>
                </c:pt>
                <c:pt idx="5">
                  <c:v>Dec</c:v>
                </c:pt>
                <c:pt idx="6">
                  <c:v>Jan</c:v>
                </c:pt>
                <c:pt idx="7">
                  <c:v>Feb</c:v>
                </c:pt>
                <c:pt idx="8">
                  <c:v>Mar</c:v>
                </c:pt>
                <c:pt idx="9">
                  <c:v>Apr</c:v>
                </c:pt>
                <c:pt idx="10">
                  <c:v>May</c:v>
                </c:pt>
                <c:pt idx="11">
                  <c:v>Jun</c:v>
                </c:pt>
              </c:strCache>
            </c:strRef>
          </c:cat>
          <c:val>
            <c:numRef>
              <c:f>'[Economics for Southern Water Corp Part 1 1.xlsx]EBIT variance'!$K$17:$V$17</c:f>
              <c:numCache>
                <c:formatCode>"$"#,##0</c:formatCode>
                <c:ptCount val="12"/>
                <c:pt idx="0">
                  <c:v>1889220.8933999999</c:v>
                </c:pt>
                <c:pt idx="1">
                  <c:v>1860807.9966</c:v>
                </c:pt>
                <c:pt idx="2">
                  <c:v>2168763.8398000002</c:v>
                </c:pt>
                <c:pt idx="3">
                  <c:v>2540599.1751999995</c:v>
                </c:pt>
                <c:pt idx="4">
                  <c:v>2102419.4449999998</c:v>
                </c:pt>
                <c:pt idx="5">
                  <c:v>4418449.8383999998</c:v>
                </c:pt>
                <c:pt idx="6">
                  <c:v>4418449.8383999998</c:v>
                </c:pt>
                <c:pt idx="7">
                  <c:v>6010251.9983999999</c:v>
                </c:pt>
                <c:pt idx="8">
                  <c:v>5996191.9983999999</c:v>
                </c:pt>
                <c:pt idx="9">
                  <c:v>1860947.0957999998</c:v>
                </c:pt>
                <c:pt idx="10">
                  <c:v>2008140.6514000001</c:v>
                </c:pt>
                <c:pt idx="11">
                  <c:v>2081737.4292000001</c:v>
                </c:pt>
              </c:numCache>
            </c:numRef>
          </c:val>
          <c:smooth val="0"/>
          <c:extLst>
            <c:ext xmlns:c16="http://schemas.microsoft.com/office/drawing/2014/chart" uri="{C3380CC4-5D6E-409C-BE32-E72D297353CC}">
              <c16:uniqueId val="{00000000-F838-E64C-9D79-E874D7E6B8CF}"/>
            </c:ext>
          </c:extLst>
        </c:ser>
        <c:ser>
          <c:idx val="1"/>
          <c:order val="1"/>
          <c:tx>
            <c:strRef>
              <c:f>'[Economics for Southern Water Corp Part 1 1.xlsx]EBIT variance'!$J$18</c:f>
              <c:strCache>
                <c:ptCount val="1"/>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'[Economics for Southern Water Corp Part 1 1.xlsx]EBIT variance'!$K$13:$V$13</c:f>
              <c:strCache>
                <c:ptCount val="12"/>
                <c:pt idx="0">
                  <c:v>July </c:v>
                </c:pt>
                <c:pt idx="1">
                  <c:v>Aug</c:v>
                </c:pt>
                <c:pt idx="2">
                  <c:v>Sep</c:v>
                </c:pt>
                <c:pt idx="3">
                  <c:v>Oct</c:v>
                </c:pt>
                <c:pt idx="4">
                  <c:v>Nov</c:v>
                </c:pt>
                <c:pt idx="5">
                  <c:v>Dec</c:v>
                </c:pt>
                <c:pt idx="6">
                  <c:v>Jan</c:v>
                </c:pt>
                <c:pt idx="7">
                  <c:v>Feb</c:v>
                </c:pt>
                <c:pt idx="8">
                  <c:v>Mar</c:v>
                </c:pt>
                <c:pt idx="9">
                  <c:v>Apr</c:v>
                </c:pt>
                <c:pt idx="10">
                  <c:v>May</c:v>
                </c:pt>
                <c:pt idx="11">
                  <c:v>Jun</c:v>
                </c:pt>
              </c:strCache>
            </c:strRef>
          </c:cat>
          <c:val>
            <c:numRef>
              <c:f>'[Economics for Southern Water Corp Part 1 1.xlsx]EBIT variance'!$K$18:$V$18</c:f>
              <c:numCache>
                <c:formatCode>General</c:formatCode>
                <c:ptCount val="12"/>
                <c:pt idx="2">
                  <c:v>0</c:v>
                </c:pt>
              </c:numCache>
            </c:numRef>
          </c:val>
          <c:smooth val="0"/>
          <c:extLst>
            <c:ext xmlns:c16="http://schemas.microsoft.com/office/drawing/2014/chart" uri="{C3380CC4-5D6E-409C-BE32-E72D297353CC}">
              <c16:uniqueId val="{00000001-F838-E64C-9D79-E874D7E6B8CF}"/>
            </c:ext>
          </c:extLst>
        </c:ser>
        <c:ser>
          <c:idx val="2"/>
          <c:order val="2"/>
          <c:tx>
            <c:strRef>
              <c:f>'[Economics for Southern Water Corp Part 1 1.xlsx]EBIT variance'!$J$19</c:f>
              <c:strCache>
                <c:ptCount val="1"/>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'[Economics for Southern Water Corp Part 1 1.xlsx]EBIT variance'!$K$13:$V$13</c:f>
              <c:strCache>
                <c:ptCount val="12"/>
                <c:pt idx="0">
                  <c:v>July </c:v>
                </c:pt>
                <c:pt idx="1">
                  <c:v>Aug</c:v>
                </c:pt>
                <c:pt idx="2">
                  <c:v>Sep</c:v>
                </c:pt>
                <c:pt idx="3">
                  <c:v>Oct</c:v>
                </c:pt>
                <c:pt idx="4">
                  <c:v>Nov</c:v>
                </c:pt>
                <c:pt idx="5">
                  <c:v>Dec</c:v>
                </c:pt>
                <c:pt idx="6">
                  <c:v>Jan</c:v>
                </c:pt>
                <c:pt idx="7">
                  <c:v>Feb</c:v>
                </c:pt>
                <c:pt idx="8">
                  <c:v>Mar</c:v>
                </c:pt>
                <c:pt idx="9">
                  <c:v>Apr</c:v>
                </c:pt>
                <c:pt idx="10">
                  <c:v>May</c:v>
                </c:pt>
                <c:pt idx="11">
                  <c:v>Jun</c:v>
                </c:pt>
              </c:strCache>
            </c:strRef>
          </c:cat>
          <c:val>
            <c:numRef>
              <c:f>'[Economics for Southern Water Corp Part 1 1.xlsx]EBIT variance'!$K$19:$V$19</c:f>
              <c:numCache>
                <c:formatCode>General</c:formatCode>
                <c:ptCount val="12"/>
                <c:pt idx="2">
                  <c:v>0</c:v>
                </c:pt>
              </c:numCache>
            </c:numRef>
          </c:val>
          <c:smooth val="0"/>
          <c:extLst>
            <c:ext xmlns:c16="http://schemas.microsoft.com/office/drawing/2014/chart" uri="{C3380CC4-5D6E-409C-BE32-E72D297353CC}">
              <c16:uniqueId val="{00000002-F838-E64C-9D79-E874D7E6B8CF}"/>
            </c:ext>
          </c:extLst>
        </c:ser>
        <c:ser>
          <c:idx val="3"/>
          <c:order val="3"/>
          <c:tx>
            <c:strRef>
              <c:f>'[Economics for Southern Water Corp Part 1 1.xlsx]EBIT variance'!$J$20</c:f>
              <c:strCache>
                <c:ptCount val="1"/>
                <c:pt idx="0">
                  <c:v>2013-2014</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'[Economics for Southern Water Corp Part 1 1.xlsx]EBIT variance'!$K$13:$V$13</c:f>
              <c:strCache>
                <c:ptCount val="12"/>
                <c:pt idx="0">
                  <c:v>July </c:v>
                </c:pt>
                <c:pt idx="1">
                  <c:v>Aug</c:v>
                </c:pt>
                <c:pt idx="2">
                  <c:v>Sep</c:v>
                </c:pt>
                <c:pt idx="3">
                  <c:v>Oct</c:v>
                </c:pt>
                <c:pt idx="4">
                  <c:v>Nov</c:v>
                </c:pt>
                <c:pt idx="5">
                  <c:v>Dec</c:v>
                </c:pt>
                <c:pt idx="6">
                  <c:v>Jan</c:v>
                </c:pt>
                <c:pt idx="7">
                  <c:v>Feb</c:v>
                </c:pt>
                <c:pt idx="8">
                  <c:v>Mar</c:v>
                </c:pt>
                <c:pt idx="9">
                  <c:v>Apr</c:v>
                </c:pt>
                <c:pt idx="10">
                  <c:v>May</c:v>
                </c:pt>
                <c:pt idx="11">
                  <c:v>Jun</c:v>
                </c:pt>
              </c:strCache>
            </c:strRef>
          </c:cat>
          <c:val>
            <c:numRef>
              <c:f>'[Economics for Southern Water Corp Part 1 1.xlsx]EBIT variance'!$K$20:$V$20</c:f>
              <c:numCache>
                <c:formatCode>"$"#,##0.00;[Red]\-"$"#,##0.00</c:formatCode>
                <c:ptCount val="12"/>
                <c:pt idx="0">
                  <c:v>1110156.54</c:v>
                </c:pt>
                <c:pt idx="1">
                  <c:v>1234487.23</c:v>
                </c:pt>
                <c:pt idx="2">
                  <c:v>482457.62</c:v>
                </c:pt>
                <c:pt idx="3">
                  <c:v>331080.56</c:v>
                </c:pt>
                <c:pt idx="4">
                  <c:v>431863.41</c:v>
                </c:pt>
                <c:pt idx="5">
                  <c:v>1025934.8300000001</c:v>
                </c:pt>
                <c:pt idx="6">
                  <c:v>915183.29</c:v>
                </c:pt>
                <c:pt idx="7">
                  <c:v>1377569.19</c:v>
                </c:pt>
                <c:pt idx="8">
                  <c:v>813079.7</c:v>
                </c:pt>
                <c:pt idx="9">
                  <c:v>655002.84000000008</c:v>
                </c:pt>
                <c:pt idx="10">
                  <c:v>804959.41</c:v>
                </c:pt>
                <c:pt idx="11">
                  <c:v>597020</c:v>
                </c:pt>
              </c:numCache>
            </c:numRef>
          </c:val>
          <c:smooth val="0"/>
          <c:extLst>
            <c:ext xmlns:c16="http://schemas.microsoft.com/office/drawing/2014/chart" uri="{C3380CC4-5D6E-409C-BE32-E72D297353CC}">
              <c16:uniqueId val="{00000003-F838-E64C-9D79-E874D7E6B8CF}"/>
            </c:ext>
          </c:extLst>
        </c:ser>
        <c:dLbls>
          <c:showLegendKey val="0"/>
          <c:showVal val="0"/>
          <c:showCatName val="0"/>
          <c:showSerName val="0"/>
          <c:showPercent val="0"/>
          <c:showBubbleSize val="0"/>
        </c:dLbls>
        <c:marker val="1"/>
        <c:smooth val="0"/>
        <c:axId val="1763677936"/>
        <c:axId val="1763679568"/>
      </c:lineChart>
      <c:catAx>
        <c:axId val="1763677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3679568"/>
        <c:crosses val="autoZero"/>
        <c:auto val="1"/>
        <c:lblAlgn val="ctr"/>
        <c:lblOffset val="100"/>
        <c:noMultiLvlLbl val="0"/>
      </c:catAx>
      <c:valAx>
        <c:axId val="176367956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3677936"/>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OPEX</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'[Economics for Southern Water Corp Part 1 1.xlsx]EBIT variance'!$Y$2</c:f>
              <c:strCache>
                <c:ptCount val="1"/>
                <c:pt idx="0">
                  <c:v>2014-2015</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'[Economics for Southern Water Corp Part 1 1.xlsx]EBIT variance'!$Z$1:$AK$1</c:f>
              <c:strCache>
                <c:ptCount val="12"/>
                <c:pt idx="0">
                  <c:v>July </c:v>
                </c:pt>
                <c:pt idx="1">
                  <c:v>Aug</c:v>
                </c:pt>
                <c:pt idx="2">
                  <c:v>Sep</c:v>
                </c:pt>
                <c:pt idx="3">
                  <c:v>Oct</c:v>
                </c:pt>
                <c:pt idx="4">
                  <c:v>Nov</c:v>
                </c:pt>
                <c:pt idx="5">
                  <c:v>Dec</c:v>
                </c:pt>
                <c:pt idx="6">
                  <c:v>Jan</c:v>
                </c:pt>
                <c:pt idx="7">
                  <c:v>Feb</c:v>
                </c:pt>
                <c:pt idx="8">
                  <c:v>Mar</c:v>
                </c:pt>
                <c:pt idx="9">
                  <c:v>Apr</c:v>
                </c:pt>
                <c:pt idx="10">
                  <c:v>May</c:v>
                </c:pt>
                <c:pt idx="11">
                  <c:v>Jun</c:v>
                </c:pt>
              </c:strCache>
            </c:strRef>
          </c:cat>
          <c:val>
            <c:numRef>
              <c:f>'[Economics for Southern Water Corp Part 1 1.xlsx]EBIT variance'!$Z$2:$AK$2</c:f>
              <c:numCache>
                <c:formatCode>"$"#,##0</c:formatCode>
                <c:ptCount val="12"/>
                <c:pt idx="0">
                  <c:v>22183213.865999997</c:v>
                </c:pt>
                <c:pt idx="1">
                  <c:v>24537342.744000003</c:v>
                </c:pt>
                <c:pt idx="2">
                  <c:v>29425008.287999999</c:v>
                </c:pt>
                <c:pt idx="3">
                  <c:v>26510221.404000003</c:v>
                </c:pt>
                <c:pt idx="4">
                  <c:v>32880525.812499996</c:v>
                </c:pt>
                <c:pt idx="5">
                  <c:v>32031858.149599999</c:v>
                </c:pt>
                <c:pt idx="6">
                  <c:v>29265881.509999998</c:v>
                </c:pt>
                <c:pt idx="7">
                  <c:v>30431293.610699996</c:v>
                </c:pt>
                <c:pt idx="8">
                  <c:v>32952606.978299994</c:v>
                </c:pt>
                <c:pt idx="9">
                  <c:v>27390306.795000002</c:v>
                </c:pt>
                <c:pt idx="10">
                  <c:v>32404002.504999999</c:v>
                </c:pt>
                <c:pt idx="11">
                  <c:v>36147266.994999997</c:v>
                </c:pt>
              </c:numCache>
            </c:numRef>
          </c:val>
          <c:smooth val="0"/>
          <c:extLst>
            <c:ext xmlns:c16="http://schemas.microsoft.com/office/drawing/2014/chart" uri="{C3380CC4-5D6E-409C-BE32-E72D297353CC}">
              <c16:uniqueId val="{00000000-04B6-B448-A479-34F695F88DE3}"/>
            </c:ext>
          </c:extLst>
        </c:ser>
        <c:ser>
          <c:idx val="1"/>
          <c:order val="1"/>
          <c:tx>
            <c:strRef>
              <c:f>'[Economics for Southern Water Corp Part 1 1.xlsx]EBIT variance'!$Y$3</c:f>
              <c:strCache>
                <c:ptCount val="1"/>
                <c:pt idx="0">
                  <c:v>2013-2014</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'[Economics for Southern Water Corp Part 1 1.xlsx]EBIT variance'!$Z$1:$AK$1</c:f>
              <c:strCache>
                <c:ptCount val="12"/>
                <c:pt idx="0">
                  <c:v>July </c:v>
                </c:pt>
                <c:pt idx="1">
                  <c:v>Aug</c:v>
                </c:pt>
                <c:pt idx="2">
                  <c:v>Sep</c:v>
                </c:pt>
                <c:pt idx="3">
                  <c:v>Oct</c:v>
                </c:pt>
                <c:pt idx="4">
                  <c:v>Nov</c:v>
                </c:pt>
                <c:pt idx="5">
                  <c:v>Dec</c:v>
                </c:pt>
                <c:pt idx="6">
                  <c:v>Jan</c:v>
                </c:pt>
                <c:pt idx="7">
                  <c:v>Feb</c:v>
                </c:pt>
                <c:pt idx="8">
                  <c:v>Mar</c:v>
                </c:pt>
                <c:pt idx="9">
                  <c:v>Apr</c:v>
                </c:pt>
                <c:pt idx="10">
                  <c:v>May</c:v>
                </c:pt>
                <c:pt idx="11">
                  <c:v>Jun</c:v>
                </c:pt>
              </c:strCache>
            </c:strRef>
          </c:cat>
          <c:val>
            <c:numRef>
              <c:f>'[Economics for Southern Water Corp Part 1 1.xlsx]EBIT variance'!$Z$3:$AK$3</c:f>
              <c:numCache>
                <c:formatCode>"$"#,##0</c:formatCode>
                <c:ptCount val="12"/>
                <c:pt idx="0">
                  <c:v>19733456.84999999</c:v>
                </c:pt>
                <c:pt idx="1">
                  <c:v>21991964.810000002</c:v>
                </c:pt>
                <c:pt idx="2">
                  <c:v>23048376.269999992</c:v>
                </c:pt>
                <c:pt idx="3">
                  <c:v>26371252.359999999</c:v>
                </c:pt>
                <c:pt idx="4">
                  <c:v>27403322.5</c:v>
                </c:pt>
                <c:pt idx="5">
                  <c:v>16433150.020000001</c:v>
                </c:pt>
                <c:pt idx="6">
                  <c:v>16850858.25</c:v>
                </c:pt>
                <c:pt idx="7">
                  <c:v>17610050.349999998</c:v>
                </c:pt>
                <c:pt idx="8">
                  <c:v>17354037.280000001</c:v>
                </c:pt>
                <c:pt idx="9">
                  <c:v>16606461.500000002</c:v>
                </c:pt>
                <c:pt idx="10">
                  <c:v>19329467.27</c:v>
                </c:pt>
                <c:pt idx="11">
                  <c:v>15667629.109999999</c:v>
                </c:pt>
              </c:numCache>
            </c:numRef>
          </c:val>
          <c:smooth val="0"/>
          <c:extLst>
            <c:ext xmlns:c16="http://schemas.microsoft.com/office/drawing/2014/chart" uri="{C3380CC4-5D6E-409C-BE32-E72D297353CC}">
              <c16:uniqueId val="{00000001-04B6-B448-A479-34F695F88DE3}"/>
            </c:ext>
          </c:extLst>
        </c:ser>
        <c:dLbls>
          <c:showLegendKey val="0"/>
          <c:showVal val="0"/>
          <c:showCatName val="0"/>
          <c:showSerName val="0"/>
          <c:showPercent val="0"/>
          <c:showBubbleSize val="0"/>
        </c:dLbls>
        <c:marker val="1"/>
        <c:smooth val="0"/>
        <c:axId val="1100018335"/>
        <c:axId val="1865106464"/>
      </c:lineChart>
      <c:catAx>
        <c:axId val="1100018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5106464"/>
        <c:crosses val="autoZero"/>
        <c:auto val="1"/>
        <c:lblAlgn val="ctr"/>
        <c:lblOffset val="100"/>
        <c:noMultiLvlLbl val="0"/>
      </c:catAx>
      <c:valAx>
        <c:axId val="1865106464"/>
        <c:scaling>
          <c:orientation val="minMax"/>
        </c:scaling>
        <c:delete val="0"/>
        <c:axPos val="l"/>
        <c:majorGridlines>
          <c:spPr>
            <a:ln w="22225" cap="sq" cmpd="sng" algn="ctr">
              <a:solidFill>
                <a:schemeClr val="accent2">
                  <a:alpha val="0"/>
                </a:schemeClr>
              </a:solidFill>
              <a:miter lim="800000"/>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0018335"/>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pattFill prst="pct5">
          <a:fgClr>
            <a:schemeClr val="tx1">
              <a:lumMod val="65000"/>
              <a:lumOff val="35000"/>
            </a:schemeClr>
          </a:fgClr>
          <a:bgClr>
            <a:schemeClr val="bg1"/>
          </a:bgClr>
        </a:pattFill>
        <a:ln cap="sq">
          <a:solidFill>
            <a:sysClr val="windowText" lastClr="000000">
              <a:lumMod val="25000"/>
              <a:lumOff val="75000"/>
            </a:sysClr>
          </a:solidFill>
          <a:round/>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Variance</a:t>
            </a:r>
            <a:r>
              <a:rPr lang="en-US" baseline="0"/>
              <a:t> $/ML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'[Economics for Southern Water Corp Part 1 1 copy.xlsx]Sheet1'!$B$1</c:f>
              <c:strCache>
                <c:ptCount val="1"/>
                <c:pt idx="0">
                  <c:v> Actual $/ML</c:v>
                </c:pt>
              </c:strCache>
            </c:strRef>
          </c:tx>
          <c:spPr>
            <a:solidFill>
              <a:schemeClr val="accent6">
                <a:lumMod val="60000"/>
                <a:lumOff val="40000"/>
              </a:schemeClr>
            </a:solidFill>
            <a:ln>
              <a:noFill/>
            </a:ln>
            <a:effectLst/>
          </c:spPr>
          <c:invertIfNegative val="0"/>
          <c:dLbls>
            <c:numFmt formatCode="&quot;$&quot;0.0\ &quot;M/L&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'[Economics for Southern Water Corp Part 1 1 copy.xlsx]Sheet1'!$A$2:$A$4</c:f>
              <c:strCache>
                <c:ptCount val="3"/>
                <c:pt idx="0">
                  <c:v>Revenue</c:v>
                </c:pt>
                <c:pt idx="1">
                  <c:v>COGS</c:v>
                </c:pt>
                <c:pt idx="2">
                  <c:v>OPEX</c:v>
                </c:pt>
              </c:strCache>
            </c:strRef>
          </c:cat>
          <c:val>
            <c:numRef>
              <c:f>'[Economics for Southern Water Corp Part 1 1 copy.xlsx]Sheet1'!$B$2:$B$4</c:f>
              <c:numCache>
                <c:formatCode>"$"#,##0</c:formatCode>
                <c:ptCount val="3"/>
                <c:pt idx="0">
                  <c:v>70339.602359565601</c:v>
                </c:pt>
                <c:pt idx="1">
                  <c:v>1311.0061161013539</c:v>
                </c:pt>
                <c:pt idx="2">
                  <c:v>31961.392545917683</c:v>
                </c:pt>
              </c:numCache>
            </c:numRef>
          </c:val>
          <c:extLst>
            <c:ext xmlns:c16="http://schemas.microsoft.com/office/drawing/2014/chart" uri="{C3380CC4-5D6E-409C-BE32-E72D297353CC}">
              <c16:uniqueId val="{00000001-ED3C-1D4E-9FB3-D32E93D146CD}"/>
            </c:ext>
          </c:extLst>
        </c:ser>
        <c:ser>
          <c:idx val="1"/>
          <c:order val="1"/>
          <c:tx>
            <c:strRef>
              <c:f>'[Economics for Southern Water Corp Part 1 1 copy.xlsx]Sheet1'!$C$1</c:f>
              <c:strCache>
                <c:ptCount val="1"/>
                <c:pt idx="0">
                  <c:v>Variance $/ML</c:v>
                </c:pt>
              </c:strCache>
            </c:strRef>
          </c:tx>
          <c:spPr>
            <a:solidFill>
              <a:schemeClr val="accent4"/>
            </a:solidFill>
            <a:ln>
              <a:noFill/>
            </a:ln>
            <a:effectLst/>
          </c:spPr>
          <c:invertIfNegative val="0"/>
          <c:dLbls>
            <c:numFmt formatCode="&quot;$&quot;0.0\ &quot;M/L&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'[Economics for Southern Water Corp Part 1 1 copy.xlsx]Sheet1'!$A$2:$A$4</c:f>
              <c:strCache>
                <c:ptCount val="3"/>
                <c:pt idx="0">
                  <c:v>Revenue</c:v>
                </c:pt>
                <c:pt idx="1">
                  <c:v>COGS</c:v>
                </c:pt>
                <c:pt idx="2">
                  <c:v>OPEX</c:v>
                </c:pt>
              </c:strCache>
            </c:strRef>
          </c:cat>
          <c:val>
            <c:numRef>
              <c:f>'[Economics for Southern Water Corp Part 1 1 copy.xlsx]Sheet1'!$C$2:$C$4</c:f>
              <c:numCache>
                <c:formatCode>"$"#,##0</c:formatCode>
                <c:ptCount val="3"/>
                <c:pt idx="0">
                  <c:v>-3024.965035698493</c:v>
                </c:pt>
                <c:pt idx="1">
                  <c:v>-5493.3618256108502</c:v>
                </c:pt>
                <c:pt idx="2">
                  <c:v>-32912.838601623298</c:v>
                </c:pt>
              </c:numCache>
            </c:numRef>
          </c:val>
          <c:extLst>
            <c:ext xmlns:c16="http://schemas.microsoft.com/office/drawing/2014/chart" uri="{C3380CC4-5D6E-409C-BE32-E72D297353CC}">
              <c16:uniqueId val="{00000002-ED3C-1D4E-9FB3-D32E93D146CD}"/>
            </c:ext>
          </c:extLst>
        </c:ser>
        <c:dLbls>
          <c:dLblPos val="inEnd"/>
          <c:showLegendKey val="0"/>
          <c:showVal val="1"/>
          <c:showCatName val="0"/>
          <c:showSerName val="0"/>
          <c:showPercent val="0"/>
          <c:showBubbleSize val="0"/>
        </c:dLbls>
        <c:gapWidth val="150"/>
        <c:overlap val="100"/>
        <c:axId val="225270704"/>
        <c:axId val="225272336"/>
      </c:barChart>
      <c:catAx>
        <c:axId val="225270704"/>
        <c:scaling>
          <c:orientation val="minMax"/>
        </c:scaling>
        <c:delete val="0"/>
        <c:axPos val="b"/>
        <c:numFmt formatCode="&quot;$&quot;#,##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225272336"/>
        <c:crosses val="autoZero"/>
        <c:auto val="1"/>
        <c:lblAlgn val="ctr"/>
        <c:lblOffset val="100"/>
        <c:noMultiLvlLbl val="0"/>
      </c:catAx>
      <c:valAx>
        <c:axId val="225272336"/>
        <c:scaling>
          <c:orientation val="minMax"/>
          <c:max val="80000"/>
          <c:min val="-33000"/>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5270704"/>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$/ML</a:t>
            </a:r>
            <a:r>
              <a:rPr lang="en-AU" baseline="0"/>
              <a:t> versus Market Price</a:t>
            </a:r>
            <a:endParaRPr lang="en-AU"/>
          </a:p>
        </c:rich>
      </c:tx>
      <c:layout>
        <c:manualLayout>
          <c:xMode val="edge"/>
          <c:yMode val="edge"/>
          <c:x val="0.41195064752473759"/>
          <c:y val="2.309921011900004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1"/>
          <c:order val="0"/>
          <c:tx>
            <c:strRef>
              <c:f>'[Economics for Southern Water Corp Part 1 1.xlsx]Pseudo Cost Curve'!$B$15</c:f>
              <c:strCache>
                <c:ptCount val="1"/>
                <c:pt idx="0">
                  <c:v>Jutik</c:v>
                </c:pt>
              </c:strCache>
            </c:strRef>
          </c:tx>
          <c:spPr>
            <a:solidFill>
              <a:schemeClr val="accent5">
                <a:tint val="77000"/>
              </a:schemeClr>
            </a:solidFill>
            <a:ln>
              <a:noFill/>
            </a:ln>
            <a:effectLst/>
          </c:spPr>
          <c:dLbls>
            <c:dLbl>
              <c:idx val="0"/>
              <c:layout>
                <c:manualLayout>
                  <c:x val="5.6939501779359428E-2"/>
                  <c:y val="-0.14600550964187328"/>
                </c:manualLayout>
              </c:layout>
              <c:numFmt formatCode="&quot;$&quot;0.0\ &quot;M/L&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28D7-2044-B21C-44F4C4C9DE15}"/>
                </c:ext>
              </c:extLst>
            </c:dLbl>
            <c:dLbl>
              <c:idx val="1"/>
              <c:delete val="1"/>
              <c:extLst>
                <c:ext xmlns:c15="http://schemas.microsoft.com/office/drawing/2012/chart" uri="{CE6537A1-D6FC-4f65-9D91-7224C49458BB}"/>
                <c:ext xmlns:c16="http://schemas.microsoft.com/office/drawing/2014/chart" uri="{C3380CC4-5D6E-409C-BE32-E72D297353CC}">
                  <c16:uniqueId val="{00000001-28D7-2044-B21C-44F4C4C9DE15}"/>
                </c:ext>
              </c:extLst>
            </c:dLbl>
            <c:dLbl>
              <c:idx val="2"/>
              <c:delete val="1"/>
              <c:extLst>
                <c:ext xmlns:c15="http://schemas.microsoft.com/office/drawing/2012/chart" uri="{CE6537A1-D6FC-4f65-9D91-7224C49458BB}"/>
                <c:ext xmlns:c16="http://schemas.microsoft.com/office/drawing/2014/chart" uri="{C3380CC4-5D6E-409C-BE32-E72D297353CC}">
                  <c16:uniqueId val="{00000002-28D7-2044-B21C-44F4C4C9DE15}"/>
                </c:ext>
              </c:extLst>
            </c:dLbl>
            <c:dLbl>
              <c:idx val="3"/>
              <c:delete val="1"/>
              <c:extLst>
                <c:ext xmlns:c15="http://schemas.microsoft.com/office/drawing/2012/chart" uri="{CE6537A1-D6FC-4f65-9D91-7224C49458BB}"/>
                <c:ext xmlns:c16="http://schemas.microsoft.com/office/drawing/2014/chart" uri="{C3380CC4-5D6E-409C-BE32-E72D297353CC}">
                  <c16:uniqueId val="{00000003-28D7-2044-B21C-44F4C4C9DE15}"/>
                </c:ext>
              </c:extLst>
            </c:dLbl>
            <c:dLbl>
              <c:idx val="4"/>
              <c:delete val="1"/>
              <c:extLst>
                <c:ext xmlns:c15="http://schemas.microsoft.com/office/drawing/2012/chart" uri="{CE6537A1-D6FC-4f65-9D91-7224C49458BB}"/>
                <c:ext xmlns:c16="http://schemas.microsoft.com/office/drawing/2014/chart" uri="{C3380CC4-5D6E-409C-BE32-E72D297353CC}">
                  <c16:uniqueId val="{00000004-28D7-2044-B21C-44F4C4C9DE15}"/>
                </c:ext>
              </c:extLst>
            </c:dLbl>
            <c:dLbl>
              <c:idx val="5"/>
              <c:delete val="1"/>
              <c:extLst>
                <c:ext xmlns:c15="http://schemas.microsoft.com/office/drawing/2012/chart" uri="{CE6537A1-D6FC-4f65-9D91-7224C49458BB}"/>
                <c:ext xmlns:c16="http://schemas.microsoft.com/office/drawing/2014/chart" uri="{C3380CC4-5D6E-409C-BE32-E72D297353CC}">
                  <c16:uniqueId val="{00000005-28D7-2044-B21C-44F4C4C9DE15}"/>
                </c:ext>
              </c:extLst>
            </c:dLbl>
            <c:dLbl>
              <c:idx val="6"/>
              <c:delete val="1"/>
              <c:extLst>
                <c:ext xmlns:c15="http://schemas.microsoft.com/office/drawing/2012/chart" uri="{CE6537A1-D6FC-4f65-9D91-7224C49458BB}"/>
                <c:ext xmlns:c16="http://schemas.microsoft.com/office/drawing/2014/chart" uri="{C3380CC4-5D6E-409C-BE32-E72D297353CC}">
                  <c16:uniqueId val="{00000006-28D7-2044-B21C-44F4C4C9DE15}"/>
                </c:ext>
              </c:extLst>
            </c:dLbl>
            <c:dLbl>
              <c:idx val="7"/>
              <c:delete val="1"/>
              <c:extLst>
                <c:ext xmlns:c15="http://schemas.microsoft.com/office/drawing/2012/chart" uri="{CE6537A1-D6FC-4f65-9D91-7224C49458BB}"/>
                <c:ext xmlns:c16="http://schemas.microsoft.com/office/drawing/2014/chart" uri="{C3380CC4-5D6E-409C-BE32-E72D297353CC}">
                  <c16:uniqueId val="{00000007-28D7-2044-B21C-44F4C4C9DE15}"/>
                </c:ext>
              </c:extLst>
            </c:dLbl>
            <c:dLbl>
              <c:idx val="8"/>
              <c:delete val="1"/>
              <c:extLst>
                <c:ext xmlns:c15="http://schemas.microsoft.com/office/drawing/2012/chart" uri="{CE6537A1-D6FC-4f65-9D91-7224C49458BB}"/>
                <c:ext xmlns:c16="http://schemas.microsoft.com/office/drawing/2014/chart" uri="{C3380CC4-5D6E-409C-BE32-E72D297353CC}">
                  <c16:uniqueId val="{00000008-28D7-2044-B21C-44F4C4C9DE15}"/>
                </c:ext>
              </c:extLst>
            </c:dLbl>
            <c:dLbl>
              <c:idx val="9"/>
              <c:delete val="1"/>
              <c:extLst>
                <c:ext xmlns:c15="http://schemas.microsoft.com/office/drawing/2012/chart" uri="{CE6537A1-D6FC-4f65-9D91-7224C49458BB}"/>
                <c:ext xmlns:c16="http://schemas.microsoft.com/office/drawing/2014/chart" uri="{C3380CC4-5D6E-409C-BE32-E72D297353CC}">
                  <c16:uniqueId val="{00000009-28D7-2044-B21C-44F4C4C9DE15}"/>
                </c:ext>
              </c:extLst>
            </c:dLbl>
            <c:dLbl>
              <c:idx val="10"/>
              <c:delete val="1"/>
              <c:extLst>
                <c:ext xmlns:c15="http://schemas.microsoft.com/office/drawing/2012/chart" uri="{CE6537A1-D6FC-4f65-9D91-7224C49458BB}"/>
                <c:ext xmlns:c16="http://schemas.microsoft.com/office/drawing/2014/chart" uri="{C3380CC4-5D6E-409C-BE32-E72D297353CC}">
                  <c16:uniqueId val="{0000000A-28D7-2044-B21C-44F4C4C9DE1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'[Economics for Southern Water Corp Part 1 1.xlsx]Pseudo Cost Curve'!$A$16:$A$26</c:f>
              <c:numCache>
                <c:formatCode>0</c:formatCode>
                <c:ptCount val="11"/>
                <c:pt idx="0">
                  <c:v>0</c:v>
                </c:pt>
                <c:pt idx="1">
                  <c:v>300</c:v>
                </c:pt>
                <c:pt idx="2">
                  <c:v>300</c:v>
                </c:pt>
                <c:pt idx="3">
                  <c:v>300</c:v>
                </c:pt>
                <c:pt idx="4">
                  <c:v>530</c:v>
                </c:pt>
                <c:pt idx="5">
                  <c:v>530</c:v>
                </c:pt>
                <c:pt idx="6">
                  <c:v>530</c:v>
                </c:pt>
                <c:pt idx="7">
                  <c:v>950</c:v>
                </c:pt>
                <c:pt idx="8">
                  <c:v>950</c:v>
                </c:pt>
                <c:pt idx="9">
                  <c:v>950</c:v>
                </c:pt>
                <c:pt idx="10">
                  <c:v>1900</c:v>
                </c:pt>
              </c:numCache>
            </c:numRef>
          </c:cat>
          <c:val>
            <c:numRef>
              <c:f>'[Economics for Southern Water Corp Part 1 1.xlsx]Pseudo Cost Curve'!$B$16:$B$26</c:f>
              <c:numCache>
                <c:formatCode>"$"#,##0.00;[Red]\-"$"#,##0.00</c:formatCode>
                <c:ptCount val="11"/>
                <c:pt idx="0">
                  <c:v>38.5209934230272</c:v>
                </c:pt>
                <c:pt idx="1">
                  <c:v>38.5209934230272</c:v>
                </c:pt>
                <c:pt idx="2" formatCode="General">
                  <c:v>0</c:v>
                </c:pt>
                <c:pt idx="3" formatCode="General">
                  <c:v>0</c:v>
                </c:pt>
                <c:pt idx="4" formatCode="General">
                  <c:v>0</c:v>
                </c:pt>
                <c:pt idx="5" formatCode="General">
                  <c:v>0</c:v>
                </c:pt>
                <c:pt idx="6" formatCode="General">
                  <c:v>0</c:v>
                </c:pt>
                <c:pt idx="7" formatCode="General">
                  <c:v>0</c:v>
                </c:pt>
                <c:pt idx="8" formatCode="General">
                  <c:v>0</c:v>
                </c:pt>
                <c:pt idx="9" formatCode="General">
                  <c:v>0</c:v>
                </c:pt>
                <c:pt idx="10" formatCode="General">
                  <c:v>0</c:v>
                </c:pt>
              </c:numCache>
            </c:numRef>
          </c:val>
          <c:extLst>
            <c:ext xmlns:c16="http://schemas.microsoft.com/office/drawing/2014/chart" uri="{C3380CC4-5D6E-409C-BE32-E72D297353CC}">
              <c16:uniqueId val="{0000000B-28D7-2044-B21C-44F4C4C9DE15}"/>
            </c:ext>
          </c:extLst>
        </c:ser>
        <c:ser>
          <c:idx val="2"/>
          <c:order val="1"/>
          <c:tx>
            <c:strRef>
              <c:f>'[Economics for Southern Water Corp Part 1 1.xlsx]Pseudo Cost Curve'!$C$15</c:f>
              <c:strCache>
                <c:ptCount val="1"/>
                <c:pt idx="0">
                  <c:v>Kootha</c:v>
                </c:pt>
              </c:strCache>
            </c:strRef>
          </c:tx>
          <c:spPr>
            <a:solidFill>
              <a:schemeClr val="accent5"/>
            </a:solidFill>
            <a:ln>
              <a:noFill/>
            </a:ln>
            <a:effectLst/>
          </c:spPr>
          <c:dLbls>
            <c:dLbl>
              <c:idx val="0"/>
              <c:delete val="1"/>
              <c:extLst>
                <c:ext xmlns:c15="http://schemas.microsoft.com/office/drawing/2012/chart" uri="{CE6537A1-D6FC-4f65-9D91-7224C49458BB}"/>
                <c:ext xmlns:c16="http://schemas.microsoft.com/office/drawing/2014/chart" uri="{C3380CC4-5D6E-409C-BE32-E72D297353CC}">
                  <c16:uniqueId val="{0000000C-28D7-2044-B21C-44F4C4C9DE15}"/>
                </c:ext>
              </c:extLst>
            </c:dLbl>
            <c:dLbl>
              <c:idx val="1"/>
              <c:delete val="1"/>
              <c:extLst>
                <c:ext xmlns:c15="http://schemas.microsoft.com/office/drawing/2012/chart" uri="{CE6537A1-D6FC-4f65-9D91-7224C49458BB}"/>
                <c:ext xmlns:c16="http://schemas.microsoft.com/office/drawing/2014/chart" uri="{C3380CC4-5D6E-409C-BE32-E72D297353CC}">
                  <c16:uniqueId val="{0000000D-28D7-2044-B21C-44F4C4C9DE15}"/>
                </c:ext>
              </c:extLst>
            </c:dLbl>
            <c:dLbl>
              <c:idx val="2"/>
              <c:delete val="1"/>
              <c:extLst>
                <c:ext xmlns:c15="http://schemas.microsoft.com/office/drawing/2012/chart" uri="{CE6537A1-D6FC-4f65-9D91-7224C49458BB}"/>
                <c:ext xmlns:c16="http://schemas.microsoft.com/office/drawing/2014/chart" uri="{C3380CC4-5D6E-409C-BE32-E72D297353CC}">
                  <c16:uniqueId val="{0000000E-28D7-2044-B21C-44F4C4C9DE15}"/>
                </c:ext>
              </c:extLst>
            </c:dLbl>
            <c:dLbl>
              <c:idx val="3"/>
              <c:layout>
                <c:manualLayout>
                  <c:x val="5.4528339662460054E-2"/>
                  <c:y val="-0.19167886669952089"/>
                </c:manualLayout>
              </c:layout>
              <c:numFmt formatCode="&quot;$&quot;0.0\ &quot;M/L&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F-28D7-2044-B21C-44F4C4C9DE15}"/>
                </c:ext>
              </c:extLst>
            </c:dLbl>
            <c:dLbl>
              <c:idx val="4"/>
              <c:delete val="1"/>
              <c:extLst>
                <c:ext xmlns:c15="http://schemas.microsoft.com/office/drawing/2012/chart" uri="{CE6537A1-D6FC-4f65-9D91-7224C49458BB}"/>
                <c:ext xmlns:c16="http://schemas.microsoft.com/office/drawing/2014/chart" uri="{C3380CC4-5D6E-409C-BE32-E72D297353CC}">
                  <c16:uniqueId val="{00000010-28D7-2044-B21C-44F4C4C9DE15}"/>
                </c:ext>
              </c:extLst>
            </c:dLbl>
            <c:dLbl>
              <c:idx val="5"/>
              <c:delete val="1"/>
              <c:extLst>
                <c:ext xmlns:c15="http://schemas.microsoft.com/office/drawing/2012/chart" uri="{CE6537A1-D6FC-4f65-9D91-7224C49458BB}"/>
                <c:ext xmlns:c16="http://schemas.microsoft.com/office/drawing/2014/chart" uri="{C3380CC4-5D6E-409C-BE32-E72D297353CC}">
                  <c16:uniqueId val="{00000011-28D7-2044-B21C-44F4C4C9DE15}"/>
                </c:ext>
              </c:extLst>
            </c:dLbl>
            <c:dLbl>
              <c:idx val="6"/>
              <c:delete val="1"/>
              <c:extLst>
                <c:ext xmlns:c15="http://schemas.microsoft.com/office/drawing/2012/chart" uri="{CE6537A1-D6FC-4f65-9D91-7224C49458BB}"/>
                <c:ext xmlns:c16="http://schemas.microsoft.com/office/drawing/2014/chart" uri="{C3380CC4-5D6E-409C-BE32-E72D297353CC}">
                  <c16:uniqueId val="{00000012-28D7-2044-B21C-44F4C4C9DE15}"/>
                </c:ext>
              </c:extLst>
            </c:dLbl>
            <c:dLbl>
              <c:idx val="7"/>
              <c:delete val="1"/>
              <c:extLst>
                <c:ext xmlns:c15="http://schemas.microsoft.com/office/drawing/2012/chart" uri="{CE6537A1-D6FC-4f65-9D91-7224C49458BB}"/>
                <c:ext xmlns:c16="http://schemas.microsoft.com/office/drawing/2014/chart" uri="{C3380CC4-5D6E-409C-BE32-E72D297353CC}">
                  <c16:uniqueId val="{00000013-28D7-2044-B21C-44F4C4C9DE15}"/>
                </c:ext>
              </c:extLst>
            </c:dLbl>
            <c:dLbl>
              <c:idx val="8"/>
              <c:delete val="1"/>
              <c:extLst>
                <c:ext xmlns:c15="http://schemas.microsoft.com/office/drawing/2012/chart" uri="{CE6537A1-D6FC-4f65-9D91-7224C49458BB}"/>
                <c:ext xmlns:c16="http://schemas.microsoft.com/office/drawing/2014/chart" uri="{C3380CC4-5D6E-409C-BE32-E72D297353CC}">
                  <c16:uniqueId val="{00000014-28D7-2044-B21C-44F4C4C9DE15}"/>
                </c:ext>
              </c:extLst>
            </c:dLbl>
            <c:dLbl>
              <c:idx val="9"/>
              <c:delete val="1"/>
              <c:extLst>
                <c:ext xmlns:c15="http://schemas.microsoft.com/office/drawing/2012/chart" uri="{CE6537A1-D6FC-4f65-9D91-7224C49458BB}"/>
                <c:ext xmlns:c16="http://schemas.microsoft.com/office/drawing/2014/chart" uri="{C3380CC4-5D6E-409C-BE32-E72D297353CC}">
                  <c16:uniqueId val="{00000015-28D7-2044-B21C-44F4C4C9DE15}"/>
                </c:ext>
              </c:extLst>
            </c:dLbl>
            <c:dLbl>
              <c:idx val="10"/>
              <c:delete val="1"/>
              <c:extLst>
                <c:ext xmlns:c15="http://schemas.microsoft.com/office/drawing/2012/chart" uri="{CE6537A1-D6FC-4f65-9D91-7224C49458BB}"/>
                <c:ext xmlns:c16="http://schemas.microsoft.com/office/drawing/2014/chart" uri="{C3380CC4-5D6E-409C-BE32-E72D297353CC}">
                  <c16:uniqueId val="{00000016-28D7-2044-B21C-44F4C4C9DE15}"/>
                </c:ext>
              </c:extLst>
            </c:dLbl>
            <c:numFmt formatCode="&quot;$&quot;0.0\ &quot;M/L&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0"/>
              </c:ext>
            </c:extLst>
          </c:dLbls>
          <c:cat>
            <c:numRef>
              <c:f>'[Economics for Southern Water Corp Part 1 1.xlsx]Pseudo Cost Curve'!$A$16:$A$26</c:f>
              <c:numCache>
                <c:formatCode>0</c:formatCode>
                <c:ptCount val="11"/>
                <c:pt idx="0">
                  <c:v>0</c:v>
                </c:pt>
                <c:pt idx="1">
                  <c:v>300</c:v>
                </c:pt>
                <c:pt idx="2">
                  <c:v>300</c:v>
                </c:pt>
                <c:pt idx="3">
                  <c:v>300</c:v>
                </c:pt>
                <c:pt idx="4">
                  <c:v>530</c:v>
                </c:pt>
                <c:pt idx="5">
                  <c:v>530</c:v>
                </c:pt>
                <c:pt idx="6">
                  <c:v>530</c:v>
                </c:pt>
                <c:pt idx="7">
                  <c:v>950</c:v>
                </c:pt>
                <c:pt idx="8">
                  <c:v>950</c:v>
                </c:pt>
                <c:pt idx="9">
                  <c:v>950</c:v>
                </c:pt>
                <c:pt idx="10">
                  <c:v>1900</c:v>
                </c:pt>
              </c:numCache>
            </c:numRef>
          </c:cat>
          <c:val>
            <c:numRef>
              <c:f>'[Economics for Southern Water Corp Part 1 1.xlsx]Pseudo Cost Curve'!$C$16:$C$26</c:f>
              <c:numCache>
                <c:formatCode>General</c:formatCode>
                <c:ptCount val="11"/>
                <c:pt idx="0">
                  <c:v>0</c:v>
                </c:pt>
                <c:pt idx="1">
                  <c:v>0</c:v>
                </c:pt>
                <c:pt idx="2">
                  <c:v>0</c:v>
                </c:pt>
                <c:pt idx="3" formatCode="&quot;$&quot;#,##0.00;[Red]\-&quot;$&quot;#,##0.00">
                  <c:v>56.152550267502647</c:v>
                </c:pt>
                <c:pt idx="4" formatCode="&quot;$&quot;#,##0.00;[Red]\-&quot;$&quot;#,##0.00">
                  <c:v>56.152550267502647</c:v>
                </c:pt>
                <c:pt idx="5">
                  <c:v>0</c:v>
                </c:pt>
                <c:pt idx="6">
                  <c:v>0</c:v>
                </c:pt>
                <c:pt idx="7">
                  <c:v>0</c:v>
                </c:pt>
                <c:pt idx="8">
                  <c:v>0</c:v>
                </c:pt>
                <c:pt idx="9">
                  <c:v>0</c:v>
                </c:pt>
                <c:pt idx="10">
                  <c:v>0</c:v>
                </c:pt>
              </c:numCache>
            </c:numRef>
          </c:val>
          <c:extLst>
            <c:ext xmlns:c16="http://schemas.microsoft.com/office/drawing/2014/chart" uri="{C3380CC4-5D6E-409C-BE32-E72D297353CC}">
              <c16:uniqueId val="{00000017-28D7-2044-B21C-44F4C4C9DE15}"/>
            </c:ext>
          </c:extLst>
        </c:ser>
        <c:ser>
          <c:idx val="3"/>
          <c:order val="2"/>
          <c:tx>
            <c:strRef>
              <c:f>'[Economics for Southern Water Corp Part 1 1.xlsx]Pseudo Cost Curve'!$D$15</c:f>
              <c:strCache>
                <c:ptCount val="1"/>
                <c:pt idx="0">
                  <c:v>Surjek</c:v>
                </c:pt>
              </c:strCache>
            </c:strRef>
          </c:tx>
          <c:spPr>
            <a:solidFill>
              <a:schemeClr val="accent5">
                <a:shade val="76000"/>
              </a:schemeClr>
            </a:solidFill>
            <a:ln>
              <a:noFill/>
            </a:ln>
            <a:effectLst/>
          </c:spPr>
          <c:dLbls>
            <c:dLbl>
              <c:idx val="0"/>
              <c:delete val="1"/>
              <c:extLst>
                <c:ext xmlns:c15="http://schemas.microsoft.com/office/drawing/2012/chart" uri="{CE6537A1-D6FC-4f65-9D91-7224C49458BB}"/>
                <c:ext xmlns:c16="http://schemas.microsoft.com/office/drawing/2014/chart" uri="{C3380CC4-5D6E-409C-BE32-E72D297353CC}">
                  <c16:uniqueId val="{00000018-28D7-2044-B21C-44F4C4C9DE15}"/>
                </c:ext>
              </c:extLst>
            </c:dLbl>
            <c:dLbl>
              <c:idx val="1"/>
              <c:delete val="1"/>
              <c:extLst>
                <c:ext xmlns:c15="http://schemas.microsoft.com/office/drawing/2012/chart" uri="{CE6537A1-D6FC-4f65-9D91-7224C49458BB}"/>
                <c:ext xmlns:c16="http://schemas.microsoft.com/office/drawing/2014/chart" uri="{C3380CC4-5D6E-409C-BE32-E72D297353CC}">
                  <c16:uniqueId val="{00000019-28D7-2044-B21C-44F4C4C9DE15}"/>
                </c:ext>
              </c:extLst>
            </c:dLbl>
            <c:dLbl>
              <c:idx val="2"/>
              <c:delete val="1"/>
              <c:extLst>
                <c:ext xmlns:c15="http://schemas.microsoft.com/office/drawing/2012/chart" uri="{CE6537A1-D6FC-4f65-9D91-7224C49458BB}"/>
                <c:ext xmlns:c16="http://schemas.microsoft.com/office/drawing/2014/chart" uri="{C3380CC4-5D6E-409C-BE32-E72D297353CC}">
                  <c16:uniqueId val="{0000001A-28D7-2044-B21C-44F4C4C9DE15}"/>
                </c:ext>
              </c:extLst>
            </c:dLbl>
            <c:dLbl>
              <c:idx val="3"/>
              <c:delete val="1"/>
              <c:extLst>
                <c:ext xmlns:c15="http://schemas.microsoft.com/office/drawing/2012/chart" uri="{CE6537A1-D6FC-4f65-9D91-7224C49458BB}"/>
                <c:ext xmlns:c16="http://schemas.microsoft.com/office/drawing/2014/chart" uri="{C3380CC4-5D6E-409C-BE32-E72D297353CC}">
                  <c16:uniqueId val="{0000001B-28D7-2044-B21C-44F4C4C9DE15}"/>
                </c:ext>
              </c:extLst>
            </c:dLbl>
            <c:dLbl>
              <c:idx val="4"/>
              <c:delete val="1"/>
              <c:extLst>
                <c:ext xmlns:c15="http://schemas.microsoft.com/office/drawing/2012/chart" uri="{CE6537A1-D6FC-4f65-9D91-7224C49458BB}"/>
                <c:ext xmlns:c16="http://schemas.microsoft.com/office/drawing/2014/chart" uri="{C3380CC4-5D6E-409C-BE32-E72D297353CC}">
                  <c16:uniqueId val="{0000001C-28D7-2044-B21C-44F4C4C9DE15}"/>
                </c:ext>
              </c:extLst>
            </c:dLbl>
            <c:dLbl>
              <c:idx val="5"/>
              <c:delete val="1"/>
              <c:extLst>
                <c:ext xmlns:c15="http://schemas.microsoft.com/office/drawing/2012/chart" uri="{CE6537A1-D6FC-4f65-9D91-7224C49458BB}"/>
                <c:ext xmlns:c16="http://schemas.microsoft.com/office/drawing/2014/chart" uri="{C3380CC4-5D6E-409C-BE32-E72D297353CC}">
                  <c16:uniqueId val="{0000001D-28D7-2044-B21C-44F4C4C9DE15}"/>
                </c:ext>
              </c:extLst>
            </c:dLbl>
            <c:dLbl>
              <c:idx val="6"/>
              <c:layout>
                <c:manualLayout>
                  <c:x val="8.890449897082367E-2"/>
                  <c:y val="-0.36511471550059738"/>
                </c:manualLayout>
              </c:layout>
              <c:numFmt formatCode="&quot;$&quot;#,##0.00_);[Red]\(&quot;$&quot;#,##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1E-28D7-2044-B21C-44F4C4C9DE15}"/>
                </c:ext>
              </c:extLst>
            </c:dLbl>
            <c:dLbl>
              <c:idx val="7"/>
              <c:delete val="1"/>
              <c:extLst>
                <c:ext xmlns:c15="http://schemas.microsoft.com/office/drawing/2012/chart" uri="{CE6537A1-D6FC-4f65-9D91-7224C49458BB}"/>
                <c:ext xmlns:c16="http://schemas.microsoft.com/office/drawing/2014/chart" uri="{C3380CC4-5D6E-409C-BE32-E72D297353CC}">
                  <c16:uniqueId val="{0000001F-28D7-2044-B21C-44F4C4C9DE15}"/>
                </c:ext>
              </c:extLst>
            </c:dLbl>
            <c:dLbl>
              <c:idx val="9"/>
              <c:delete val="1"/>
              <c:extLst>
                <c:ext xmlns:c15="http://schemas.microsoft.com/office/drawing/2012/chart" uri="{CE6537A1-D6FC-4f65-9D91-7224C49458BB}"/>
                <c:ext xmlns:c16="http://schemas.microsoft.com/office/drawing/2014/chart" uri="{C3380CC4-5D6E-409C-BE32-E72D297353CC}">
                  <c16:uniqueId val="{00000020-28D7-2044-B21C-44F4C4C9DE1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'[Economics for Southern Water Corp Part 1 1.xlsx]Pseudo Cost Curve'!$A$16:$A$26</c:f>
              <c:numCache>
                <c:formatCode>0</c:formatCode>
                <c:ptCount val="11"/>
                <c:pt idx="0">
                  <c:v>0</c:v>
                </c:pt>
                <c:pt idx="1">
                  <c:v>300</c:v>
                </c:pt>
                <c:pt idx="2">
                  <c:v>300</c:v>
                </c:pt>
                <c:pt idx="3">
                  <c:v>300</c:v>
                </c:pt>
                <c:pt idx="4">
                  <c:v>530</c:v>
                </c:pt>
                <c:pt idx="5">
                  <c:v>530</c:v>
                </c:pt>
                <c:pt idx="6">
                  <c:v>530</c:v>
                </c:pt>
                <c:pt idx="7">
                  <c:v>950</c:v>
                </c:pt>
                <c:pt idx="8">
                  <c:v>950</c:v>
                </c:pt>
                <c:pt idx="9">
                  <c:v>950</c:v>
                </c:pt>
                <c:pt idx="10">
                  <c:v>1900</c:v>
                </c:pt>
              </c:numCache>
            </c:numRef>
          </c:cat>
          <c:val>
            <c:numRef>
              <c:f>'[Economics for Southern Water Corp Part 1 1.xlsx]Pseudo Cost Curve'!$D$16:$D$26</c:f>
              <c:numCache>
                <c:formatCode>General</c:formatCode>
                <c:ptCount val="11"/>
                <c:pt idx="0">
                  <c:v>0</c:v>
                </c:pt>
                <c:pt idx="1">
                  <c:v>0</c:v>
                </c:pt>
                <c:pt idx="2">
                  <c:v>0</c:v>
                </c:pt>
                <c:pt idx="3">
                  <c:v>0</c:v>
                </c:pt>
                <c:pt idx="4">
                  <c:v>0</c:v>
                </c:pt>
                <c:pt idx="5">
                  <c:v>0</c:v>
                </c:pt>
                <c:pt idx="6" formatCode="&quot;$&quot;#,##0.00;[Red]\-&quot;$&quot;#,##0.00">
                  <c:v>115.33362993631063</c:v>
                </c:pt>
                <c:pt idx="7" formatCode="&quot;$&quot;#,##0.00;[Red]\-&quot;$&quot;#,##0.00">
                  <c:v>115.33362993631063</c:v>
                </c:pt>
                <c:pt idx="8">
                  <c:v>0</c:v>
                </c:pt>
                <c:pt idx="9">
                  <c:v>0</c:v>
                </c:pt>
                <c:pt idx="10">
                  <c:v>0</c:v>
                </c:pt>
              </c:numCache>
            </c:numRef>
          </c:val>
          <c:extLst>
            <c:ext xmlns:c16="http://schemas.microsoft.com/office/drawing/2014/chart" uri="{C3380CC4-5D6E-409C-BE32-E72D297353CC}">
              <c16:uniqueId val="{00000021-28D7-2044-B21C-44F4C4C9DE15}"/>
            </c:ext>
          </c:extLst>
        </c:ser>
        <c:ser>
          <c:idx val="4"/>
          <c:order val="3"/>
          <c:tx>
            <c:strRef>
              <c:f>'[Economics for Southern Water Corp Part 1 1.xlsx]Pseudo Cost Curve'!$E$15</c:f>
              <c:strCache>
                <c:ptCount val="1"/>
                <c:pt idx="0">
                  <c:v>Overall</c:v>
                </c:pt>
              </c:strCache>
            </c:strRef>
          </c:tx>
          <c:spPr>
            <a:solidFill>
              <a:schemeClr val="accent5">
                <a:shade val="53000"/>
              </a:schemeClr>
            </a:solidFill>
            <a:ln>
              <a:noFill/>
            </a:ln>
            <a:effectLst/>
          </c:spPr>
          <c:dLbls>
            <c:dLbl>
              <c:idx val="0"/>
              <c:delete val="1"/>
              <c:extLst>
                <c:ext xmlns:c15="http://schemas.microsoft.com/office/drawing/2012/chart" uri="{CE6537A1-D6FC-4f65-9D91-7224C49458BB}"/>
                <c:ext xmlns:c16="http://schemas.microsoft.com/office/drawing/2014/chart" uri="{C3380CC4-5D6E-409C-BE32-E72D297353CC}">
                  <c16:uniqueId val="{00000022-28D7-2044-B21C-44F4C4C9DE15}"/>
                </c:ext>
              </c:extLst>
            </c:dLbl>
            <c:dLbl>
              <c:idx val="1"/>
              <c:delete val="1"/>
              <c:extLst>
                <c:ext xmlns:c15="http://schemas.microsoft.com/office/drawing/2012/chart" uri="{CE6537A1-D6FC-4f65-9D91-7224C49458BB}"/>
                <c:ext xmlns:c16="http://schemas.microsoft.com/office/drawing/2014/chart" uri="{C3380CC4-5D6E-409C-BE32-E72D297353CC}">
                  <c16:uniqueId val="{00000023-28D7-2044-B21C-44F4C4C9DE15}"/>
                </c:ext>
              </c:extLst>
            </c:dLbl>
            <c:dLbl>
              <c:idx val="2"/>
              <c:delete val="1"/>
              <c:extLst>
                <c:ext xmlns:c15="http://schemas.microsoft.com/office/drawing/2012/chart" uri="{CE6537A1-D6FC-4f65-9D91-7224C49458BB}"/>
                <c:ext xmlns:c16="http://schemas.microsoft.com/office/drawing/2014/chart" uri="{C3380CC4-5D6E-409C-BE32-E72D297353CC}">
                  <c16:uniqueId val="{00000024-28D7-2044-B21C-44F4C4C9DE15}"/>
                </c:ext>
              </c:extLst>
            </c:dLbl>
            <c:dLbl>
              <c:idx val="3"/>
              <c:delete val="1"/>
              <c:extLst>
                <c:ext xmlns:c15="http://schemas.microsoft.com/office/drawing/2012/chart" uri="{CE6537A1-D6FC-4f65-9D91-7224C49458BB}"/>
                <c:ext xmlns:c16="http://schemas.microsoft.com/office/drawing/2014/chart" uri="{C3380CC4-5D6E-409C-BE32-E72D297353CC}">
                  <c16:uniqueId val="{00000025-28D7-2044-B21C-44F4C4C9DE15}"/>
                </c:ext>
              </c:extLst>
            </c:dLbl>
            <c:dLbl>
              <c:idx val="4"/>
              <c:delete val="1"/>
              <c:extLst>
                <c:ext xmlns:c15="http://schemas.microsoft.com/office/drawing/2012/chart" uri="{CE6537A1-D6FC-4f65-9D91-7224C49458BB}"/>
                <c:ext xmlns:c16="http://schemas.microsoft.com/office/drawing/2014/chart" uri="{C3380CC4-5D6E-409C-BE32-E72D297353CC}">
                  <c16:uniqueId val="{00000026-28D7-2044-B21C-44F4C4C9DE15}"/>
                </c:ext>
              </c:extLst>
            </c:dLbl>
            <c:dLbl>
              <c:idx val="5"/>
              <c:delete val="1"/>
              <c:extLst>
                <c:ext xmlns:c15="http://schemas.microsoft.com/office/drawing/2012/chart" uri="{CE6537A1-D6FC-4f65-9D91-7224C49458BB}"/>
                <c:ext xmlns:c16="http://schemas.microsoft.com/office/drawing/2014/chart" uri="{C3380CC4-5D6E-409C-BE32-E72D297353CC}">
                  <c16:uniqueId val="{00000027-28D7-2044-B21C-44F4C4C9DE15}"/>
                </c:ext>
              </c:extLst>
            </c:dLbl>
            <c:dLbl>
              <c:idx val="6"/>
              <c:delete val="1"/>
              <c:extLst>
                <c:ext xmlns:c15="http://schemas.microsoft.com/office/drawing/2012/chart" uri="{CE6537A1-D6FC-4f65-9D91-7224C49458BB}"/>
                <c:ext xmlns:c16="http://schemas.microsoft.com/office/drawing/2014/chart" uri="{C3380CC4-5D6E-409C-BE32-E72D297353CC}">
                  <c16:uniqueId val="{00000028-28D7-2044-B21C-44F4C4C9DE15}"/>
                </c:ext>
              </c:extLst>
            </c:dLbl>
            <c:dLbl>
              <c:idx val="7"/>
              <c:delete val="1"/>
              <c:extLst>
                <c:ext xmlns:c15="http://schemas.microsoft.com/office/drawing/2012/chart" uri="{CE6537A1-D6FC-4f65-9D91-7224C49458BB}"/>
                <c:ext xmlns:c16="http://schemas.microsoft.com/office/drawing/2014/chart" uri="{C3380CC4-5D6E-409C-BE32-E72D297353CC}">
                  <c16:uniqueId val="{00000029-28D7-2044-B21C-44F4C4C9DE15}"/>
                </c:ext>
              </c:extLst>
            </c:dLbl>
            <c:dLbl>
              <c:idx val="8"/>
              <c:delete val="1"/>
              <c:extLst>
                <c:ext xmlns:c15="http://schemas.microsoft.com/office/drawing/2012/chart" uri="{CE6537A1-D6FC-4f65-9D91-7224C49458BB}"/>
                <c:ext xmlns:c16="http://schemas.microsoft.com/office/drawing/2014/chart" uri="{C3380CC4-5D6E-409C-BE32-E72D297353CC}">
                  <c16:uniqueId val="{0000002A-28D7-2044-B21C-44F4C4C9DE15}"/>
                </c:ext>
              </c:extLst>
            </c:dLbl>
            <c:dLbl>
              <c:idx val="9"/>
              <c:layout>
                <c:manualLayout>
                  <c:x val="0.21945437318260538"/>
                  <c:y val="-0.25009948073639526"/>
                </c:manualLayout>
              </c:layout>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2B-28D7-2044-B21C-44F4C4C9DE15}"/>
                </c:ext>
              </c:extLst>
            </c:dLbl>
            <c:dLbl>
              <c:idx val="10"/>
              <c:delete val="1"/>
              <c:extLst>
                <c:ext xmlns:c15="http://schemas.microsoft.com/office/drawing/2012/chart" uri="{CE6537A1-D6FC-4f65-9D91-7224C49458BB}"/>
                <c:ext xmlns:c16="http://schemas.microsoft.com/office/drawing/2014/chart" uri="{C3380CC4-5D6E-409C-BE32-E72D297353CC}">
                  <c16:uniqueId val="{0000002C-28D7-2044-B21C-44F4C4C9DE15}"/>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0"/>
              </c:ext>
            </c:extLst>
          </c:dLbls>
          <c:cat>
            <c:numRef>
              <c:f>'[Economics for Southern Water Corp Part 1 1.xlsx]Pseudo Cost Curve'!$A$16:$A$26</c:f>
              <c:numCache>
                <c:formatCode>0</c:formatCode>
                <c:ptCount val="11"/>
                <c:pt idx="0">
                  <c:v>0</c:v>
                </c:pt>
                <c:pt idx="1">
                  <c:v>300</c:v>
                </c:pt>
                <c:pt idx="2">
                  <c:v>300</c:v>
                </c:pt>
                <c:pt idx="3">
                  <c:v>300</c:v>
                </c:pt>
                <c:pt idx="4">
                  <c:v>530</c:v>
                </c:pt>
                <c:pt idx="5">
                  <c:v>530</c:v>
                </c:pt>
                <c:pt idx="6">
                  <c:v>530</c:v>
                </c:pt>
                <c:pt idx="7">
                  <c:v>950</c:v>
                </c:pt>
                <c:pt idx="8">
                  <c:v>950</c:v>
                </c:pt>
                <c:pt idx="9">
                  <c:v>950</c:v>
                </c:pt>
                <c:pt idx="10">
                  <c:v>1900</c:v>
                </c:pt>
              </c:numCache>
            </c:numRef>
          </c:cat>
          <c:val>
            <c:numRef>
              <c:f>'[Economics for Southern Water Corp Part 1 1.xlsx]Pseudo Cost Curve'!$E$16:$E$26</c:f>
              <c:numCache>
                <c:formatCode>General</c:formatCode>
                <c:ptCount val="11"/>
                <c:pt idx="0">
                  <c:v>0</c:v>
                </c:pt>
                <c:pt idx="1">
                  <c:v>0</c:v>
                </c:pt>
                <c:pt idx="2">
                  <c:v>0</c:v>
                </c:pt>
                <c:pt idx="3">
                  <c:v>0</c:v>
                </c:pt>
                <c:pt idx="4">
                  <c:v>0</c:v>
                </c:pt>
                <c:pt idx="5">
                  <c:v>0</c:v>
                </c:pt>
                <c:pt idx="6">
                  <c:v>0</c:v>
                </c:pt>
                <c:pt idx="7">
                  <c:v>0</c:v>
                </c:pt>
                <c:pt idx="8">
                  <c:v>0</c:v>
                </c:pt>
                <c:pt idx="9" formatCode="&quot;$&quot;#,##0.00;[Red]\-&quot;$&quot;#,##0.00">
                  <c:v>71.67517138959883</c:v>
                </c:pt>
                <c:pt idx="10" formatCode="&quot;$&quot;#,##0.00;[Red]\-&quot;$&quot;#,##0.00">
                  <c:v>71.67517138959883</c:v>
                </c:pt>
              </c:numCache>
            </c:numRef>
          </c:val>
          <c:extLst>
            <c:ext xmlns:c16="http://schemas.microsoft.com/office/drawing/2014/chart" uri="{C3380CC4-5D6E-409C-BE32-E72D297353CC}">
              <c16:uniqueId val="{0000002D-28D7-2044-B21C-44F4C4C9DE15}"/>
            </c:ext>
          </c:extLst>
        </c:ser>
        <c:dLbls>
          <c:showLegendKey val="0"/>
          <c:showVal val="0"/>
          <c:showCatName val="0"/>
          <c:showSerName val="0"/>
          <c:showPercent val="0"/>
          <c:showBubbleSize val="0"/>
        </c:dLbls>
        <c:axId val="709085336"/>
        <c:axId val="709091240"/>
      </c:areaChart>
      <c:lineChart>
        <c:grouping val="standard"/>
        <c:varyColors val="0"/>
        <c:ser>
          <c:idx val="0"/>
          <c:order val="4"/>
          <c:tx>
            <c:v>Market Price</c:v>
          </c:tx>
          <c:spPr>
            <a:ln w="28575" cap="rnd">
              <a:solidFill>
                <a:schemeClr val="accent4"/>
              </a:solidFill>
              <a:prstDash val="sysDash"/>
              <a:round/>
            </a:ln>
            <a:effectLst/>
          </c:spPr>
          <c:marker>
            <c:symbol val="none"/>
          </c:marker>
          <c:val>
            <c:numRef>
              <c:f>'[Economics for Southern Water Corp Part 1 1.xlsx]Pseudo Cost Curve'!$F$16:$F$26</c:f>
              <c:numCache>
                <c:formatCode>0</c:formatCode>
                <c:ptCount val="11"/>
                <c:pt idx="0">
                  <c:v>53.981996650474073</c:v>
                </c:pt>
                <c:pt idx="1">
                  <c:v>53.981996650474073</c:v>
                </c:pt>
                <c:pt idx="2">
                  <c:v>53.981996650474073</c:v>
                </c:pt>
                <c:pt idx="3">
                  <c:v>53.981996650474073</c:v>
                </c:pt>
                <c:pt idx="4">
                  <c:v>53.981996650474073</c:v>
                </c:pt>
                <c:pt idx="5">
                  <c:v>53.981996650474073</c:v>
                </c:pt>
                <c:pt idx="6">
                  <c:v>53.981996650474073</c:v>
                </c:pt>
                <c:pt idx="7">
                  <c:v>53.981996650474073</c:v>
                </c:pt>
                <c:pt idx="8">
                  <c:v>53.981996650474073</c:v>
                </c:pt>
                <c:pt idx="9">
                  <c:v>53.981996650474073</c:v>
                </c:pt>
                <c:pt idx="10">
                  <c:v>53.981996650474073</c:v>
                </c:pt>
              </c:numCache>
            </c:numRef>
          </c:val>
          <c:smooth val="0"/>
          <c:extLst>
            <c:ext xmlns:c16="http://schemas.microsoft.com/office/drawing/2014/chart" uri="{C3380CC4-5D6E-409C-BE32-E72D297353CC}">
              <c16:uniqueId val="{0000002E-28D7-2044-B21C-44F4C4C9DE15}"/>
            </c:ext>
          </c:extLst>
        </c:ser>
        <c:dLbls>
          <c:showLegendKey val="0"/>
          <c:showVal val="0"/>
          <c:showCatName val="0"/>
          <c:showSerName val="0"/>
          <c:showPercent val="0"/>
          <c:showBubbleSize val="0"/>
        </c:dLbls>
        <c:marker val="1"/>
        <c:smooth val="0"/>
        <c:axId val="448228272"/>
        <c:axId val="448229256"/>
      </c:lineChart>
      <c:dateAx>
        <c:axId val="709085336"/>
        <c:scaling>
          <c:orientation val="minMax"/>
        </c:scaling>
        <c:delete val="1"/>
        <c:axPos val="b"/>
        <c:numFmt formatCode="0" sourceLinked="1"/>
        <c:majorTickMark val="none"/>
        <c:minorTickMark val="none"/>
        <c:tickLblPos val="low"/>
        <c:crossAx val="709091240"/>
        <c:crosses val="autoZero"/>
        <c:auto val="0"/>
        <c:lblOffset val="100"/>
        <c:baseTimeUnit val="days"/>
      </c:dateAx>
      <c:valAx>
        <c:axId val="70909124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b="1"/>
                  <a:t>$/ML</a:t>
                </a:r>
                <a:r>
                  <a:rPr lang="en-AU" b="1" baseline="0"/>
                  <a:t> (Cost to Produce)</a:t>
                </a:r>
                <a:endParaRPr lang="en-AU"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9085336"/>
        <c:crosses val="autoZero"/>
        <c:crossBetween val="midCat"/>
      </c:valAx>
      <c:valAx>
        <c:axId val="448229256"/>
        <c:scaling>
          <c:orientation val="minMax"/>
          <c:max val="140"/>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b="1"/>
                  <a:t>Market Price (Weighted)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228272"/>
        <c:crosses val="max"/>
        <c:crossBetween val="between"/>
      </c:valAx>
      <c:catAx>
        <c:axId val="448228272"/>
        <c:scaling>
          <c:orientation val="minMax"/>
        </c:scaling>
        <c:delete val="1"/>
        <c:axPos val="b"/>
        <c:majorTickMark val="out"/>
        <c:minorTickMark val="none"/>
        <c:tickLblPos val="nextTo"/>
        <c:crossAx val="448229256"/>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2.3900853488395435E-2"/>
          <c:w val="0.94057624032210485"/>
          <c:h val="0.97078784573640553"/>
        </c:manualLayout>
      </c:layout>
      <c:barChart>
        <c:barDir val="bar"/>
        <c:grouping val="clustered"/>
        <c:varyColors val="0"/>
        <c:dLbls>
          <c:showLegendKey val="0"/>
          <c:showVal val="0"/>
          <c:showCatName val="0"/>
          <c:showSerName val="0"/>
          <c:showPercent val="0"/>
          <c:showBubbleSize val="0"/>
        </c:dLbls>
        <c:gapWidth val="84"/>
        <c:axId val="625430648"/>
        <c:axId val="625433272"/>
      </c:barChart>
      <c:catAx>
        <c:axId val="625430648"/>
        <c:scaling>
          <c:orientation val="maxMin"/>
        </c:scaling>
        <c:delete val="1"/>
        <c:axPos val="l"/>
        <c:numFmt formatCode="General" sourceLinked="1"/>
        <c:majorTickMark val="out"/>
        <c:minorTickMark val="none"/>
        <c:tickLblPos val="nextTo"/>
        <c:crossAx val="625433272"/>
        <c:crosses val="autoZero"/>
        <c:auto val="1"/>
        <c:lblAlgn val="ctr"/>
        <c:lblOffset val="100"/>
        <c:noMultiLvlLbl val="0"/>
      </c:catAx>
      <c:valAx>
        <c:axId val="625433272"/>
        <c:scaling>
          <c:orientation val="minMax"/>
        </c:scaling>
        <c:delete val="1"/>
        <c:axPos val="t"/>
        <c:numFmt formatCode="General" sourceLinked="1"/>
        <c:majorTickMark val="none"/>
        <c:minorTickMark val="none"/>
        <c:tickLblPos val="nextTo"/>
        <c:crossAx val="62543064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2.5751716950104527E-2"/>
          <c:w val="0.94057624032210485"/>
          <c:h val="0.97078784573640553"/>
        </c:manualLayout>
      </c:layout>
      <c:barChart>
        <c:barDir val="bar"/>
        <c:grouping val="clustered"/>
        <c:varyColors val="0"/>
        <c:dLbls>
          <c:showLegendKey val="0"/>
          <c:showVal val="0"/>
          <c:showCatName val="0"/>
          <c:showSerName val="0"/>
          <c:showPercent val="0"/>
          <c:showBubbleSize val="0"/>
        </c:dLbls>
        <c:gapWidth val="65"/>
        <c:axId val="625430648"/>
        <c:axId val="625433272"/>
      </c:barChart>
      <c:catAx>
        <c:axId val="625430648"/>
        <c:scaling>
          <c:orientation val="maxMin"/>
        </c:scaling>
        <c:delete val="1"/>
        <c:axPos val="l"/>
        <c:numFmt formatCode="General" sourceLinked="1"/>
        <c:majorTickMark val="out"/>
        <c:minorTickMark val="none"/>
        <c:tickLblPos val="nextTo"/>
        <c:crossAx val="625433272"/>
        <c:crosses val="autoZero"/>
        <c:auto val="1"/>
        <c:lblAlgn val="ctr"/>
        <c:lblOffset val="100"/>
        <c:noMultiLvlLbl val="0"/>
      </c:catAx>
      <c:valAx>
        <c:axId val="625433272"/>
        <c:scaling>
          <c:orientation val="minMax"/>
        </c:scaling>
        <c:delete val="1"/>
        <c:axPos val="t"/>
        <c:numFmt formatCode="General" sourceLinked="1"/>
        <c:majorTickMark val="none"/>
        <c:minorTickMark val="none"/>
        <c:tickLblPos val="nextTo"/>
        <c:crossAx val="62543064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52367150088697E-2"/>
          <c:y val="6.7668531942151985E-2"/>
          <c:w val="0.84903492191532193"/>
          <c:h val="0.69127934375140609"/>
        </c:manualLayout>
      </c:layout>
      <c:barChart>
        <c:barDir val="bar"/>
        <c:grouping val="clustered"/>
        <c:varyColors val="0"/>
        <c:ser>
          <c:idx val="0"/>
          <c:order val="0"/>
          <c:tx>
            <c:strRef>
              <c:f>'[Economics for Southern Water Corp Part 1 1 copy.xlsx]EBIT variance'!$C$17</c:f>
              <c:strCache>
                <c:ptCount val="1"/>
                <c:pt idx="0">
                  <c:v>Forecast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'[Economics for Southern Water Corp Part 1 1 copy.xlsx]EBIT variance'!$B$18:$B$20</c:f>
              <c:strCache>
                <c:ptCount val="3"/>
                <c:pt idx="0">
                  <c:v> </c:v>
                </c:pt>
                <c:pt idx="1">
                  <c:v> </c:v>
                </c:pt>
                <c:pt idx="2">
                  <c:v> </c:v>
                </c:pt>
              </c:strCache>
            </c:strRef>
          </c:cat>
          <c:val>
            <c:numRef>
              <c:f>'[Economics for Southern Water Corp Part 1 1 copy.xlsx]EBIT variance'!$C$18:$C$20</c:f>
              <c:numCache>
                <c:formatCode>0</c:formatCode>
                <c:ptCount val="3"/>
                <c:pt idx="0">
                  <c:v>223</c:v>
                </c:pt>
                <c:pt idx="1">
                  <c:v>125</c:v>
                </c:pt>
                <c:pt idx="2">
                  <c:v>55</c:v>
                </c:pt>
              </c:numCache>
            </c:numRef>
          </c:val>
          <c:extLst>
            <c:ext xmlns:c16="http://schemas.microsoft.com/office/drawing/2014/chart" uri="{C3380CC4-5D6E-409C-BE32-E72D297353CC}">
              <c16:uniqueId val="{00000000-B03B-1F44-94FB-50A6F4499DCA}"/>
            </c:ext>
          </c:extLst>
        </c:ser>
        <c:ser>
          <c:idx val="1"/>
          <c:order val="1"/>
          <c:tx>
            <c:strRef>
              <c:f>'[Economics for Southern Water Corp Part 1 1 copy.xlsx]EBIT variance'!$D$17</c:f>
              <c:strCache>
                <c:ptCount val="1"/>
                <c:pt idx="0">
                  <c:v>Actual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'[Economics for Southern Water Corp Part 1 1 copy.xlsx]EBIT variance'!$B$18:$B$20</c:f>
              <c:strCache>
                <c:ptCount val="3"/>
                <c:pt idx="0">
                  <c:v> </c:v>
                </c:pt>
                <c:pt idx="1">
                  <c:v> </c:v>
                </c:pt>
                <c:pt idx="2">
                  <c:v> </c:v>
                </c:pt>
              </c:strCache>
            </c:strRef>
          </c:cat>
          <c:val>
            <c:numRef>
              <c:f>'[Economics for Southern Water Corp Part 1 1 copy.xlsx]EBIT variance'!$D$18:$D$20</c:f>
              <c:numCache>
                <c:formatCode>0</c:formatCode>
                <c:ptCount val="3"/>
                <c:pt idx="0">
                  <c:v>190</c:v>
                </c:pt>
                <c:pt idx="1">
                  <c:v>233</c:v>
                </c:pt>
                <c:pt idx="2">
                  <c:v>101</c:v>
                </c:pt>
              </c:numCache>
            </c:numRef>
          </c:val>
          <c:extLst>
            <c:ext xmlns:c16="http://schemas.microsoft.com/office/drawing/2014/chart" uri="{C3380CC4-5D6E-409C-BE32-E72D297353CC}">
              <c16:uniqueId val="{00000001-B03B-1F44-94FB-50A6F4499DCA}"/>
            </c:ext>
          </c:extLst>
        </c:ser>
        <c:ser>
          <c:idx val="2"/>
          <c:order val="2"/>
          <c:tx>
            <c:strRef>
              <c:f>'[Economics for Southern Water Corp Part 1 1 copy.xlsx]EBIT variance'!$E$17</c:f>
              <c:strCache>
                <c:ptCount val="1"/>
                <c:pt idx="0">
                  <c:v>Variance %</c:v>
                </c:pt>
              </c:strCache>
            </c:strRef>
          </c:tx>
          <c:spPr>
            <a:solidFill>
              <a:schemeClr val="accent3"/>
            </a:solidFill>
            <a:ln>
              <a:noFill/>
            </a:ln>
            <a:effectLst/>
          </c:spPr>
          <c:invertIfNegative val="0"/>
          <c:cat>
            <c:strRef>
              <c:f>'[Economics for Southern Water Corp Part 1 1 copy.xlsx]EBIT variance'!$B$18:$B$20</c:f>
              <c:strCache>
                <c:ptCount val="3"/>
                <c:pt idx="0">
                  <c:v> </c:v>
                </c:pt>
                <c:pt idx="1">
                  <c:v> </c:v>
                </c:pt>
                <c:pt idx="2">
                  <c:v> </c:v>
                </c:pt>
              </c:strCache>
            </c:strRef>
          </c:cat>
          <c:val>
            <c:numRef>
              <c:f>'[Economics for Southern Water Corp Part 1 1 copy.xlsx]EBIT variance'!$E$18:$E$20</c:f>
            </c:numRef>
          </c:val>
          <c:extLst>
            <c:ext xmlns:c16="http://schemas.microsoft.com/office/drawing/2014/chart" uri="{C3380CC4-5D6E-409C-BE32-E72D297353CC}">
              <c16:uniqueId val="{00000002-B03B-1F44-94FB-50A6F4499DCA}"/>
            </c:ext>
          </c:extLst>
        </c:ser>
        <c:ser>
          <c:idx val="3"/>
          <c:order val="3"/>
          <c:tx>
            <c:strRef>
              <c:f>'[Economics for Southern Water Corp Part 1 1 copy.xlsx]EBIT variance'!$F$17</c:f>
              <c:strCache>
                <c:ptCount val="1"/>
                <c:pt idx="0">
                  <c:v>Variance </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'[Economics for Southern Water Corp Part 1 1 copy.xlsx]EBIT variance'!$B$18:$B$20</c:f>
              <c:strCache>
                <c:ptCount val="3"/>
                <c:pt idx="0">
                  <c:v> </c:v>
                </c:pt>
                <c:pt idx="1">
                  <c:v> </c:v>
                </c:pt>
                <c:pt idx="2">
                  <c:v> </c:v>
                </c:pt>
              </c:strCache>
            </c:strRef>
          </c:cat>
          <c:val>
            <c:numRef>
              <c:f>'[Economics for Southern Water Corp Part 1 1 copy.xlsx]EBIT variance'!$F$18:$F$20</c:f>
              <c:numCache>
                <c:formatCode>0</c:formatCode>
                <c:ptCount val="3"/>
                <c:pt idx="0">
                  <c:v>-33</c:v>
                </c:pt>
                <c:pt idx="1">
                  <c:v>108</c:v>
                </c:pt>
                <c:pt idx="2">
                  <c:v>46</c:v>
                </c:pt>
              </c:numCache>
            </c:numRef>
          </c:val>
          <c:extLst>
            <c:ext xmlns:c16="http://schemas.microsoft.com/office/drawing/2014/chart" uri="{C3380CC4-5D6E-409C-BE32-E72D297353CC}">
              <c16:uniqueId val="{00000003-B03B-1F44-94FB-50A6F4499DCA}"/>
            </c:ext>
          </c:extLst>
        </c:ser>
        <c:dLbls>
          <c:showLegendKey val="0"/>
          <c:showVal val="0"/>
          <c:showCatName val="0"/>
          <c:showSerName val="0"/>
          <c:showPercent val="0"/>
          <c:showBubbleSize val="0"/>
        </c:dLbls>
        <c:gapWidth val="182"/>
        <c:axId val="958459472"/>
        <c:axId val="945615472"/>
      </c:barChart>
      <c:catAx>
        <c:axId val="958459472"/>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5615472"/>
        <c:crosses val="autoZero"/>
        <c:auto val="1"/>
        <c:lblAlgn val="ctr"/>
        <c:lblOffset val="100"/>
        <c:noMultiLvlLbl val="0"/>
      </c:catAx>
      <c:valAx>
        <c:axId val="945615472"/>
        <c:scaling>
          <c:orientation val="minMax"/>
        </c:scaling>
        <c:delete val="1"/>
        <c:axPos val="b"/>
        <c:majorGridlines>
          <c:spPr>
            <a:ln w="9525" cap="flat" cmpd="sng" algn="ctr">
              <a:noFill/>
              <a:round/>
            </a:ln>
            <a:effectLst/>
          </c:spPr>
        </c:majorGridlines>
        <c:numFmt formatCode="0" sourceLinked="1"/>
        <c:majorTickMark val="none"/>
        <c:minorTickMark val="none"/>
        <c:tickLblPos val="nextTo"/>
        <c:crossAx val="958459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'[Economics for Southern Water Corp Part 1 1 copy.xlsx]Sheet1'!$J$6</c:f>
              <c:strCache>
                <c:ptCount val="1"/>
                <c:pt idx="0">
                  <c:v>Forecast</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'[Economics for Southern Water Corp Part 1 1 copy.xlsx]Sheet1'!$I$7:$I$9</c:f>
              <c:strCache>
                <c:ptCount val="3"/>
                <c:pt idx="0">
                  <c:v>KOOTHA</c:v>
                </c:pt>
                <c:pt idx="1">
                  <c:v>SURJEK</c:v>
                </c:pt>
                <c:pt idx="2">
                  <c:v>JUTIK</c:v>
                </c:pt>
              </c:strCache>
            </c:strRef>
          </c:cat>
          <c:val>
            <c:numRef>
              <c:f>'[Economics for Southern Water Corp Part 1 1 copy.xlsx]Sheet1'!$J$7:$J$9</c:f>
              <c:numCache>
                <c:formatCode>0.00</c:formatCode>
                <c:ptCount val="3"/>
                <c:pt idx="0">
                  <c:v>8.8000000000000007</c:v>
                </c:pt>
                <c:pt idx="1">
                  <c:v>22</c:v>
                </c:pt>
                <c:pt idx="2">
                  <c:v>7.5</c:v>
                </c:pt>
              </c:numCache>
            </c:numRef>
          </c:val>
          <c:extLst>
            <c:ext xmlns:c16="http://schemas.microsoft.com/office/drawing/2014/chart" uri="{C3380CC4-5D6E-409C-BE32-E72D297353CC}">
              <c16:uniqueId val="{00000000-6692-F74B-BA81-7FBD2F2410DF}"/>
            </c:ext>
          </c:extLst>
        </c:ser>
        <c:ser>
          <c:idx val="1"/>
          <c:order val="1"/>
          <c:tx>
            <c:strRef>
              <c:f>'[Economics for Southern Water Corp Part 1 1 copy.xlsx]Sheet1'!$K$6</c:f>
              <c:strCache>
                <c:ptCount val="1"/>
                <c:pt idx="0">
                  <c:v>Actual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'[Economics for Southern Water Corp Part 1 1 copy.xlsx]Sheet1'!$I$7:$I$9</c:f>
              <c:strCache>
                <c:ptCount val="3"/>
                <c:pt idx="0">
                  <c:v>KOOTHA</c:v>
                </c:pt>
                <c:pt idx="1">
                  <c:v>SURJEK</c:v>
                </c:pt>
                <c:pt idx="2">
                  <c:v>JUTIK</c:v>
                </c:pt>
              </c:strCache>
            </c:strRef>
          </c:cat>
          <c:val>
            <c:numRef>
              <c:f>'[Economics for Southern Water Corp Part 1 1 copy.xlsx]Sheet1'!$K$7:$K$9</c:f>
              <c:numCache>
                <c:formatCode>0.00</c:formatCode>
                <c:ptCount val="3"/>
                <c:pt idx="0">
                  <c:v>0.7</c:v>
                </c:pt>
                <c:pt idx="1">
                  <c:v>7.1</c:v>
                </c:pt>
                <c:pt idx="2">
                  <c:v>2</c:v>
                </c:pt>
              </c:numCache>
            </c:numRef>
          </c:val>
          <c:extLst>
            <c:ext xmlns:c16="http://schemas.microsoft.com/office/drawing/2014/chart" uri="{C3380CC4-5D6E-409C-BE32-E72D297353CC}">
              <c16:uniqueId val="{00000001-6692-F74B-BA81-7FBD2F2410DF}"/>
            </c:ext>
          </c:extLst>
        </c:ser>
        <c:ser>
          <c:idx val="2"/>
          <c:order val="2"/>
          <c:tx>
            <c:strRef>
              <c:f>'[Economics for Southern Water Corp Part 1 1 copy.xlsx]Sheet1'!$L$6</c:f>
              <c:strCache>
                <c:ptCount val="1"/>
                <c:pt idx="0">
                  <c:v>Variance </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'[Economics for Southern Water Corp Part 1 1 copy.xlsx]Sheet1'!$I$7:$I$9</c:f>
              <c:strCache>
                <c:ptCount val="3"/>
                <c:pt idx="0">
                  <c:v>KOOTHA</c:v>
                </c:pt>
                <c:pt idx="1">
                  <c:v>SURJEK</c:v>
                </c:pt>
                <c:pt idx="2">
                  <c:v>JUTIK</c:v>
                </c:pt>
              </c:strCache>
            </c:strRef>
          </c:cat>
          <c:val>
            <c:numRef>
              <c:f>'[Economics for Southern Water Corp Part 1 1 copy.xlsx]Sheet1'!$L$7:$L$9</c:f>
              <c:numCache>
                <c:formatCode>0.00</c:formatCode>
                <c:ptCount val="3"/>
                <c:pt idx="0">
                  <c:v>-8.1000000000000014</c:v>
                </c:pt>
                <c:pt idx="1">
                  <c:v>-14.9</c:v>
                </c:pt>
                <c:pt idx="2">
                  <c:v>-5.5</c:v>
                </c:pt>
              </c:numCache>
            </c:numRef>
          </c:val>
          <c:extLst>
            <c:ext xmlns:c16="http://schemas.microsoft.com/office/drawing/2014/chart" uri="{C3380CC4-5D6E-409C-BE32-E72D297353CC}">
              <c16:uniqueId val="{00000002-6692-F74B-BA81-7FBD2F2410DF}"/>
            </c:ext>
          </c:extLst>
        </c:ser>
        <c:dLbls>
          <c:dLblPos val="ctr"/>
          <c:showLegendKey val="0"/>
          <c:showVal val="1"/>
          <c:showCatName val="0"/>
          <c:showSerName val="0"/>
          <c:showPercent val="0"/>
          <c:showBubbleSize val="0"/>
        </c:dLbls>
        <c:gapWidth val="182"/>
        <c:axId val="1025580256"/>
        <c:axId val="1020383776"/>
      </c:barChart>
      <c:catAx>
        <c:axId val="1025580256"/>
        <c:scaling>
          <c:orientation val="maxMin"/>
        </c:scaling>
        <c:delete val="0"/>
        <c:axPos val="l"/>
        <c:majorGridlines>
          <c:spPr>
            <a:ln w="9525" cap="flat" cmpd="sng" algn="ctr">
              <a:noFill/>
              <a:round/>
            </a:ln>
            <a:effectLst/>
          </c:spPr>
        </c:majorGridlines>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0383776"/>
        <c:crosses val="autoZero"/>
        <c:auto val="1"/>
        <c:lblAlgn val="ctr"/>
        <c:lblOffset val="100"/>
        <c:noMultiLvlLbl val="0"/>
      </c:catAx>
      <c:valAx>
        <c:axId val="102038377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558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12188800218268E-2"/>
          <c:y val="0.1542777398040556"/>
          <c:w val="0.91337562239956349"/>
          <c:h val="0.64668447324438971"/>
        </c:manualLayout>
      </c:layout>
      <c:barChart>
        <c:barDir val="bar"/>
        <c:grouping val="clustered"/>
        <c:varyColors val="0"/>
        <c:ser>
          <c:idx val="0"/>
          <c:order val="0"/>
          <c:tx>
            <c:strRef>
              <c:f>'[Economics for Southern Water Corp Part 1 1 copy.xlsx]Sheet1'!$J$21</c:f>
              <c:strCache>
                <c:ptCount val="1"/>
                <c:pt idx="0">
                  <c:v>Forecast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'[Economics for Southern Water Corp Part 1 1 copy.xlsx]Sheet1'!$I$22:$I$24</c:f>
              <c:strCache>
                <c:ptCount val="3"/>
                <c:pt idx="0">
                  <c:v>KOOTHA</c:v>
                </c:pt>
                <c:pt idx="1">
                  <c:v>SURJEK</c:v>
                </c:pt>
                <c:pt idx="2">
                  <c:v>JUTIK</c:v>
                </c:pt>
              </c:strCache>
            </c:strRef>
          </c:cat>
          <c:val>
            <c:numRef>
              <c:f>'[Economics for Southern Water Corp Part 1 1 copy.xlsx]Sheet1'!$J$22:$J$24</c:f>
              <c:numCache>
                <c:formatCode>0</c:formatCode>
                <c:ptCount val="3"/>
                <c:pt idx="0">
                  <c:v>66</c:v>
                </c:pt>
                <c:pt idx="1">
                  <c:v>217</c:v>
                </c:pt>
                <c:pt idx="2">
                  <c:v>73</c:v>
                </c:pt>
              </c:numCache>
            </c:numRef>
          </c:val>
          <c:extLst>
            <c:ext xmlns:c16="http://schemas.microsoft.com/office/drawing/2014/chart" uri="{C3380CC4-5D6E-409C-BE32-E72D297353CC}">
              <c16:uniqueId val="{00000000-3105-AD49-84DE-3A481EF6B9FE}"/>
            </c:ext>
          </c:extLst>
        </c:ser>
        <c:ser>
          <c:idx val="1"/>
          <c:order val="1"/>
          <c:tx>
            <c:strRef>
              <c:f>'[Economics for Southern Water Corp Part 1 1 copy.xlsx]Sheet1'!$K$21</c:f>
              <c:strCache>
                <c:ptCount val="1"/>
                <c:pt idx="0">
                  <c:v>Actual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'[Economics for Southern Water Corp Part 1 1 copy.xlsx]Sheet1'!$I$22:$I$24</c:f>
              <c:strCache>
                <c:ptCount val="3"/>
                <c:pt idx="0">
                  <c:v>KOOTHA</c:v>
                </c:pt>
                <c:pt idx="1">
                  <c:v>SURJEK</c:v>
                </c:pt>
                <c:pt idx="2">
                  <c:v>JUTIK</c:v>
                </c:pt>
              </c:strCache>
            </c:strRef>
          </c:cat>
          <c:val>
            <c:numRef>
              <c:f>'[Economics for Southern Water Corp Part 1 1 copy.xlsx]Sheet1'!$K$22:$K$24</c:f>
              <c:numCache>
                <c:formatCode>0</c:formatCode>
                <c:ptCount val="3"/>
                <c:pt idx="0">
                  <c:v>45</c:v>
                </c:pt>
                <c:pt idx="1">
                  <c:v>148</c:v>
                </c:pt>
                <c:pt idx="2">
                  <c:v>46</c:v>
                </c:pt>
              </c:numCache>
            </c:numRef>
          </c:val>
          <c:extLst>
            <c:ext xmlns:c16="http://schemas.microsoft.com/office/drawing/2014/chart" uri="{C3380CC4-5D6E-409C-BE32-E72D297353CC}">
              <c16:uniqueId val="{00000001-3105-AD49-84DE-3A481EF6B9FE}"/>
            </c:ext>
          </c:extLst>
        </c:ser>
        <c:ser>
          <c:idx val="2"/>
          <c:order val="2"/>
          <c:tx>
            <c:strRef>
              <c:f>'[Economics for Southern Water Corp Part 1 1 copy.xlsx]Sheet1'!$L$21</c:f>
              <c:strCache>
                <c:ptCount val="1"/>
                <c:pt idx="0">
                  <c:v>Variance </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'[Economics for Southern Water Corp Part 1 1 copy.xlsx]Sheet1'!$I$22:$I$24</c:f>
              <c:strCache>
                <c:ptCount val="3"/>
                <c:pt idx="0">
                  <c:v>KOOTHA</c:v>
                </c:pt>
                <c:pt idx="1">
                  <c:v>SURJEK</c:v>
                </c:pt>
                <c:pt idx="2">
                  <c:v>JUTIK</c:v>
                </c:pt>
              </c:strCache>
            </c:strRef>
          </c:cat>
          <c:val>
            <c:numRef>
              <c:f>'[Economics for Southern Water Corp Part 1 1 copy.xlsx]Sheet1'!$L$22:$L$24</c:f>
              <c:numCache>
                <c:formatCode>0</c:formatCode>
                <c:ptCount val="3"/>
                <c:pt idx="0">
                  <c:v>-21</c:v>
                </c:pt>
                <c:pt idx="1">
                  <c:v>-69</c:v>
                </c:pt>
                <c:pt idx="2">
                  <c:v>-27</c:v>
                </c:pt>
              </c:numCache>
            </c:numRef>
          </c:val>
          <c:extLst>
            <c:ext xmlns:c16="http://schemas.microsoft.com/office/drawing/2014/chart" uri="{C3380CC4-5D6E-409C-BE32-E72D297353CC}">
              <c16:uniqueId val="{00000002-3105-AD49-84DE-3A481EF6B9FE}"/>
            </c:ext>
          </c:extLst>
        </c:ser>
        <c:dLbls>
          <c:dLblPos val="ctr"/>
          <c:showLegendKey val="0"/>
          <c:showVal val="1"/>
          <c:showCatName val="0"/>
          <c:showSerName val="0"/>
          <c:showPercent val="0"/>
          <c:showBubbleSize val="0"/>
        </c:dLbls>
        <c:gapWidth val="182"/>
        <c:axId val="1241160528"/>
        <c:axId val="1241162160"/>
      </c:barChart>
      <c:catAx>
        <c:axId val="1241160528"/>
        <c:scaling>
          <c:orientation val="maxMin"/>
        </c:scaling>
        <c:delete val="0"/>
        <c:axPos val="l"/>
        <c:majorGridlines>
          <c:spPr>
            <a:ln w="9525" cap="flat" cmpd="sng" algn="ctr">
              <a:noFill/>
              <a:round/>
            </a:ln>
            <a:effectLst/>
          </c:spPr>
        </c:majorGridlines>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1162160"/>
        <c:crosses val="autoZero"/>
        <c:auto val="1"/>
        <c:lblAlgn val="ctr"/>
        <c:lblOffset val="100"/>
        <c:noMultiLvlLbl val="0"/>
      </c:catAx>
      <c:valAx>
        <c:axId val="1241162160"/>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1160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a:t>EBIT Actual vs Forecast [Overall]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Forecast</c:v>
          </c:tx>
          <c:spPr>
            <a:ln w="28575" cap="rnd">
              <a:solidFill>
                <a:schemeClr val="accent6"/>
              </a:solidFill>
              <a:round/>
            </a:ln>
            <a:effectLst/>
          </c:spPr>
          <c:marker>
            <c:symbol val="none"/>
          </c:marker>
          <c:dLbls>
            <c:spPr>
              <a:solidFill>
                <a:schemeClr val="accent6">
                  <a:lumMod val="40000"/>
                  <a:lumOff val="6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'[Economics for Southern Water Corp Part 1 1.xlsx]EBIT'!$C$2:$N$2</c:f>
              <c:strCache>
                <c:ptCount val="12"/>
                <c:pt idx="0">
                  <c:v>July</c:v>
                </c:pt>
                <c:pt idx="1">
                  <c:v>August</c:v>
                </c:pt>
                <c:pt idx="2">
                  <c:v>September</c:v>
                </c:pt>
                <c:pt idx="3">
                  <c:v>October</c:v>
                </c:pt>
                <c:pt idx="4">
                  <c:v>November</c:v>
                </c:pt>
                <c:pt idx="5">
                  <c:v>December</c:v>
                </c:pt>
                <c:pt idx="6">
                  <c:v>January</c:v>
                </c:pt>
                <c:pt idx="7">
                  <c:v>February</c:v>
                </c:pt>
                <c:pt idx="8">
                  <c:v>March</c:v>
                </c:pt>
                <c:pt idx="9">
                  <c:v>April</c:v>
                </c:pt>
                <c:pt idx="10">
                  <c:v>May</c:v>
                </c:pt>
                <c:pt idx="11">
                  <c:v>June</c:v>
                </c:pt>
              </c:strCache>
            </c:strRef>
          </c:cat>
          <c:val>
            <c:numRef>
              <c:f>'[Economics for Southern Water Corp Part 1 1.xlsx]EBIT'!$C$8:$N$8</c:f>
              <c:numCache>
                <c:formatCode>"$"#,##0;[Red]\-"$"#,##0</c:formatCode>
                <c:ptCount val="12"/>
                <c:pt idx="0">
                  <c:v>18168739.820600003</c:v>
                </c:pt>
                <c:pt idx="1">
                  <c:v>11588586.599399999</c:v>
                </c:pt>
                <c:pt idx="2">
                  <c:v>8042718.2421999983</c:v>
                </c:pt>
                <c:pt idx="3">
                  <c:v>4562794.6107999943</c:v>
                </c:pt>
                <c:pt idx="4">
                  <c:v>4192664.0324999988</c:v>
                </c:pt>
                <c:pt idx="5">
                  <c:v>3269152.6920000017</c:v>
                </c:pt>
                <c:pt idx="6">
                  <c:v>-12528691.738399997</c:v>
                </c:pt>
                <c:pt idx="7">
                  <c:v>-15827952.9991</c:v>
                </c:pt>
                <c:pt idx="8">
                  <c:v>-17490592.826699991</c:v>
                </c:pt>
                <c:pt idx="9">
                  <c:v>-11409426.280799996</c:v>
                </c:pt>
                <c:pt idx="10">
                  <c:v>8712767.4236000031</c:v>
                </c:pt>
                <c:pt idx="11">
                  <c:v>7975206.5958000049</c:v>
                </c:pt>
              </c:numCache>
            </c:numRef>
          </c:val>
          <c:smooth val="0"/>
          <c:extLst>
            <c:ext xmlns:c16="http://schemas.microsoft.com/office/drawing/2014/chart" uri="{C3380CC4-5D6E-409C-BE32-E72D297353CC}">
              <c16:uniqueId val="{00000000-C49C-1B4F-8D0A-2B627D308B72}"/>
            </c:ext>
          </c:extLst>
        </c:ser>
        <c:ser>
          <c:idx val="1"/>
          <c:order val="1"/>
          <c:tx>
            <c:v>Actuals</c:v>
          </c:tx>
          <c:spPr>
            <a:ln w="28575" cap="rnd">
              <a:solidFill>
                <a:schemeClr val="bg1">
                  <a:lumMod val="85000"/>
                </a:schemeClr>
              </a:solidFill>
              <a:round/>
            </a:ln>
            <a:effectLst/>
          </c:spPr>
          <c:marker>
            <c:symbol val="none"/>
          </c:marker>
          <c:dLbls>
            <c:spPr>
              <a:solidFill>
                <a:schemeClr val="bg1">
                  <a:lumMod val="8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'[Economics for Southern Water Corp Part 1 1.xlsx]EBIT'!$C$2:$N$2</c:f>
              <c:strCache>
                <c:ptCount val="12"/>
                <c:pt idx="0">
                  <c:v>July</c:v>
                </c:pt>
                <c:pt idx="1">
                  <c:v>August</c:v>
                </c:pt>
                <c:pt idx="2">
                  <c:v>September</c:v>
                </c:pt>
                <c:pt idx="3">
                  <c:v>October</c:v>
                </c:pt>
                <c:pt idx="4">
                  <c:v>November</c:v>
                </c:pt>
                <c:pt idx="5">
                  <c:v>December</c:v>
                </c:pt>
                <c:pt idx="6">
                  <c:v>January</c:v>
                </c:pt>
                <c:pt idx="7">
                  <c:v>February</c:v>
                </c:pt>
                <c:pt idx="8">
                  <c:v>March</c:v>
                </c:pt>
                <c:pt idx="9">
                  <c:v>April</c:v>
                </c:pt>
                <c:pt idx="10">
                  <c:v>May</c:v>
                </c:pt>
                <c:pt idx="11">
                  <c:v>June</c:v>
                </c:pt>
              </c:strCache>
            </c:strRef>
          </c:cat>
          <c:val>
            <c:numRef>
              <c:f>'[Economics for Southern Water Corp Part 1 1.xlsx]EBIT'!$C$39:$N$39</c:f>
              <c:numCache>
                <c:formatCode>"$"#,##0;[Red]\-"$"#,##0</c:formatCode>
                <c:ptCount val="12"/>
                <c:pt idx="0">
                  <c:v>22329645.080000009</c:v>
                </c:pt>
                <c:pt idx="1">
                  <c:v>18126160.880000003</c:v>
                </c:pt>
                <c:pt idx="2">
                  <c:v>17530467.790000007</c:v>
                </c:pt>
                <c:pt idx="3">
                  <c:v>11002068</c:v>
                </c:pt>
                <c:pt idx="4">
                  <c:v>10152032.180000003</c:v>
                </c:pt>
                <c:pt idx="5">
                  <c:v>20425456.390000001</c:v>
                </c:pt>
                <c:pt idx="6">
                  <c:v>36927237.539999999</c:v>
                </c:pt>
                <c:pt idx="7">
                  <c:v>31850664.390000004</c:v>
                </c:pt>
                <c:pt idx="8">
                  <c:v>31961372.969999999</c:v>
                </c:pt>
                <c:pt idx="9">
                  <c:v>26490265.080000002</c:v>
                </c:pt>
                <c:pt idx="10">
                  <c:v>22046822.020000003</c:v>
                </c:pt>
                <c:pt idx="11">
                  <c:v>27642080.859999999</c:v>
                </c:pt>
              </c:numCache>
            </c:numRef>
          </c:val>
          <c:smooth val="0"/>
          <c:extLst>
            <c:ext xmlns:c16="http://schemas.microsoft.com/office/drawing/2014/chart" uri="{C3380CC4-5D6E-409C-BE32-E72D297353CC}">
              <c16:uniqueId val="{00000001-C49C-1B4F-8D0A-2B627D308B72}"/>
            </c:ext>
          </c:extLst>
        </c:ser>
        <c:dLbls>
          <c:showLegendKey val="0"/>
          <c:showVal val="0"/>
          <c:showCatName val="0"/>
          <c:showSerName val="0"/>
          <c:showPercent val="0"/>
          <c:showBubbleSize val="0"/>
        </c:dLbls>
        <c:smooth val="0"/>
        <c:axId val="634211672"/>
        <c:axId val="634212000"/>
      </c:lineChart>
      <c:catAx>
        <c:axId val="63421167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34212000"/>
        <c:crosses val="autoZero"/>
        <c:auto val="1"/>
        <c:lblAlgn val="ctr"/>
        <c:lblOffset val="100"/>
        <c:noMultiLvlLbl val="0"/>
      </c:catAx>
      <c:valAx>
        <c:axId val="63421200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a:t>EBIT</a:t>
                </a:r>
                <a:r>
                  <a:rPr lang="en-AU" baseline="0"/>
                  <a:t> $(M)</a:t>
                </a:r>
                <a:endParaRPr lang="en-AU"/>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Red]\-&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42116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'[Economics for Southern Water Corp Part 1 1.xlsx]EBIT variance'!$I$2</c:f>
              <c:strCache>
                <c:ptCount val="1"/>
                <c:pt idx="0">
                  <c:v>2013-2014</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'[Economics for Southern Water Corp Part 1 1.xlsx]EBIT variance'!$J$1:$U$1</c:f>
              <c:strCache>
                <c:ptCount val="12"/>
                <c:pt idx="0">
                  <c:v>July </c:v>
                </c:pt>
                <c:pt idx="1">
                  <c:v>Aug</c:v>
                </c:pt>
                <c:pt idx="2">
                  <c:v>Sep</c:v>
                </c:pt>
                <c:pt idx="3">
                  <c:v>Oct</c:v>
                </c:pt>
                <c:pt idx="4">
                  <c:v>Nov</c:v>
                </c:pt>
                <c:pt idx="5">
                  <c:v>Dec</c:v>
                </c:pt>
                <c:pt idx="6">
                  <c:v>Jan</c:v>
                </c:pt>
                <c:pt idx="7">
                  <c:v>Feb</c:v>
                </c:pt>
                <c:pt idx="8">
                  <c:v>Mar</c:v>
                </c:pt>
                <c:pt idx="9">
                  <c:v>Apr</c:v>
                </c:pt>
                <c:pt idx="10">
                  <c:v>May</c:v>
                </c:pt>
                <c:pt idx="11">
                  <c:v>Jun</c:v>
                </c:pt>
              </c:strCache>
            </c:strRef>
          </c:cat>
          <c:val>
            <c:numRef>
              <c:f>'[Economics for Southern Water Corp Part 1 1.xlsx]EBIT variance'!$J$2:$U$2</c:f>
              <c:numCache>
                <c:formatCode>"$"#,##0</c:formatCode>
                <c:ptCount val="12"/>
                <c:pt idx="0">
                  <c:v>43173258.469999999</c:v>
                </c:pt>
                <c:pt idx="1">
                  <c:v>41352612.920000002</c:v>
                </c:pt>
                <c:pt idx="2">
                  <c:v>41061301.68</c:v>
                </c:pt>
                <c:pt idx="3">
                  <c:v>37704400.920000002</c:v>
                </c:pt>
                <c:pt idx="4">
                  <c:v>37987218.090000004</c:v>
                </c:pt>
                <c:pt idx="5">
                  <c:v>37884541.240000002</c:v>
                </c:pt>
                <c:pt idx="6">
                  <c:v>54693279.079999998</c:v>
                </c:pt>
                <c:pt idx="7">
                  <c:v>50838283.93</c:v>
                </c:pt>
                <c:pt idx="8">
                  <c:v>50128489.950000003</c:v>
                </c:pt>
                <c:pt idx="9">
                  <c:v>43751729.420000002</c:v>
                </c:pt>
                <c:pt idx="10">
                  <c:v>42181248.700000003</c:v>
                </c:pt>
                <c:pt idx="11">
                  <c:v>43906729.969999999</c:v>
                </c:pt>
              </c:numCache>
            </c:numRef>
          </c:val>
          <c:smooth val="0"/>
          <c:extLst>
            <c:ext xmlns:c16="http://schemas.microsoft.com/office/drawing/2014/chart" uri="{C3380CC4-5D6E-409C-BE32-E72D297353CC}">
              <c16:uniqueId val="{00000000-89F5-C747-963A-5CA17ACB4EE8}"/>
            </c:ext>
          </c:extLst>
        </c:ser>
        <c:ser>
          <c:idx val="1"/>
          <c:order val="1"/>
          <c:tx>
            <c:strRef>
              <c:f>'[Economics for Southern Water Corp Part 1 1.xlsx]EBIT variance'!$I$3</c:f>
              <c:strCache>
                <c:ptCount val="1"/>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'[Economics for Southern Water Corp Part 1 1.xlsx]EBIT variance'!$J$1:$U$1</c:f>
              <c:strCache>
                <c:ptCount val="12"/>
                <c:pt idx="0">
                  <c:v>July </c:v>
                </c:pt>
                <c:pt idx="1">
                  <c:v>Aug</c:v>
                </c:pt>
                <c:pt idx="2">
                  <c:v>Sep</c:v>
                </c:pt>
                <c:pt idx="3">
                  <c:v>Oct</c:v>
                </c:pt>
                <c:pt idx="4">
                  <c:v>Nov</c:v>
                </c:pt>
                <c:pt idx="5">
                  <c:v>Dec</c:v>
                </c:pt>
                <c:pt idx="6">
                  <c:v>Jan</c:v>
                </c:pt>
                <c:pt idx="7">
                  <c:v>Feb</c:v>
                </c:pt>
                <c:pt idx="8">
                  <c:v>Mar</c:v>
                </c:pt>
                <c:pt idx="9">
                  <c:v>Apr</c:v>
                </c:pt>
                <c:pt idx="10">
                  <c:v>May</c:v>
                </c:pt>
                <c:pt idx="11">
                  <c:v>Jun</c:v>
                </c:pt>
              </c:strCache>
            </c:strRef>
          </c:cat>
          <c:val>
            <c:numRef>
              <c:f>'[Economics for Southern Water Corp Part 1 1.xlsx]EBIT variance'!$J$3:$U$3</c:f>
              <c:numCache>
                <c:formatCode>"$"#,##0</c:formatCode>
                <c:ptCount val="12"/>
                <c:pt idx="0">
                  <c:v>0</c:v>
                </c:pt>
                <c:pt idx="1">
                  <c:v>0</c:v>
                </c:pt>
                <c:pt idx="2">
                  <c:v>0</c:v>
                </c:pt>
                <c:pt idx="3">
                  <c:v>0</c:v>
                </c:pt>
                <c:pt idx="4">
                  <c:v>0</c:v>
                </c:pt>
                <c:pt idx="5">
                  <c:v>0</c:v>
                </c:pt>
                <c:pt idx="6">
                  <c:v>0</c:v>
                </c:pt>
                <c:pt idx="7">
                  <c:v>0</c:v>
                </c:pt>
                <c:pt idx="8">
                  <c:v>0</c:v>
                </c:pt>
                <c:pt idx="9">
                  <c:v>0</c:v>
                </c:pt>
                <c:pt idx="10">
                  <c:v>0</c:v>
                </c:pt>
                <c:pt idx="11">
                  <c:v>0</c:v>
                </c:pt>
              </c:numCache>
            </c:numRef>
          </c:val>
          <c:smooth val="0"/>
          <c:extLst>
            <c:ext xmlns:c16="http://schemas.microsoft.com/office/drawing/2014/chart" uri="{C3380CC4-5D6E-409C-BE32-E72D297353CC}">
              <c16:uniqueId val="{00000001-89F5-C747-963A-5CA17ACB4EE8}"/>
            </c:ext>
          </c:extLst>
        </c:ser>
        <c:ser>
          <c:idx val="2"/>
          <c:order val="2"/>
          <c:tx>
            <c:strRef>
              <c:f>'[Economics for Southern Water Corp Part 1 1.xlsx]EBIT variance'!$I$4</c:f>
              <c:strCache>
                <c:ptCount val="1"/>
                <c:pt idx="0">
                  <c:v>2014-2015</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'[Economics for Southern Water Corp Part 1 1.xlsx]EBIT variance'!$J$1:$U$1</c:f>
              <c:strCache>
                <c:ptCount val="12"/>
                <c:pt idx="0">
                  <c:v>July </c:v>
                </c:pt>
                <c:pt idx="1">
                  <c:v>Aug</c:v>
                </c:pt>
                <c:pt idx="2">
                  <c:v>Sep</c:v>
                </c:pt>
                <c:pt idx="3">
                  <c:v>Oct</c:v>
                </c:pt>
                <c:pt idx="4">
                  <c:v>Nov</c:v>
                </c:pt>
                <c:pt idx="5">
                  <c:v>Dec</c:v>
                </c:pt>
                <c:pt idx="6">
                  <c:v>Jan</c:v>
                </c:pt>
                <c:pt idx="7">
                  <c:v>Feb</c:v>
                </c:pt>
                <c:pt idx="8">
                  <c:v>Mar</c:v>
                </c:pt>
                <c:pt idx="9">
                  <c:v>Apr</c:v>
                </c:pt>
                <c:pt idx="10">
                  <c:v>May</c:v>
                </c:pt>
                <c:pt idx="11">
                  <c:v>Jun</c:v>
                </c:pt>
              </c:strCache>
            </c:strRef>
          </c:cat>
          <c:val>
            <c:numRef>
              <c:f>'[Economics for Southern Water Corp Part 1 1.xlsx]EBIT variance'!$J$4:$U$4</c:f>
              <c:numCache>
                <c:formatCode>"$"#,##0</c:formatCode>
                <c:ptCount val="12"/>
                <c:pt idx="0">
                  <c:v>42241174.579999998</c:v>
                </c:pt>
                <c:pt idx="1">
                  <c:v>37986737.340000004</c:v>
                </c:pt>
                <c:pt idx="2">
                  <c:v>39636490.369999997</c:v>
                </c:pt>
                <c:pt idx="3">
                  <c:v>33613615.189999998</c:v>
                </c:pt>
                <c:pt idx="4">
                  <c:v>39175609.289999999</c:v>
                </c:pt>
                <c:pt idx="5">
                  <c:v>39719460.68</c:v>
                </c:pt>
                <c:pt idx="6">
                  <c:v>21155639.609999999</c:v>
                </c:pt>
                <c:pt idx="7">
                  <c:v>20613592.609999999</c:v>
                </c:pt>
                <c:pt idx="8">
                  <c:v>21458206.150000002</c:v>
                </c:pt>
                <c:pt idx="9">
                  <c:v>17841827.610000003</c:v>
                </c:pt>
                <c:pt idx="10">
                  <c:v>43124910.579999998</c:v>
                </c:pt>
                <c:pt idx="11">
                  <c:v>46204211.020000003</c:v>
                </c:pt>
              </c:numCache>
            </c:numRef>
          </c:val>
          <c:smooth val="0"/>
          <c:extLst>
            <c:ext xmlns:c16="http://schemas.microsoft.com/office/drawing/2014/chart" uri="{C3380CC4-5D6E-409C-BE32-E72D297353CC}">
              <c16:uniqueId val="{00000002-89F5-C747-963A-5CA17ACB4EE8}"/>
            </c:ext>
          </c:extLst>
        </c:ser>
        <c:dLbls>
          <c:showLegendKey val="0"/>
          <c:showVal val="0"/>
          <c:showCatName val="0"/>
          <c:showSerName val="0"/>
          <c:showPercent val="0"/>
          <c:showBubbleSize val="0"/>
        </c:dLbls>
        <c:marker val="1"/>
        <c:smooth val="0"/>
        <c:axId val="1651686736"/>
        <c:axId val="1651688368"/>
      </c:lineChart>
      <c:catAx>
        <c:axId val="1651686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1688368"/>
        <c:crosses val="autoZero"/>
        <c:auto val="1"/>
        <c:lblAlgn val="ctr"/>
        <c:lblOffset val="100"/>
        <c:noMultiLvlLbl val="0"/>
      </c:catAx>
      <c:valAx>
        <c:axId val="165168836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1686736"/>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cap="flat">
          <a:solidFill>
            <a:sysClr val="windowText" lastClr="000000">
              <a:lumMod val="25000"/>
              <a:lumOff val="75000"/>
            </a:sysClr>
          </a:solidFill>
          <a:prstDash val="solid"/>
          <a:round/>
        </a:ln>
        <a:effectLst>
          <a:outerShdw blurRad="50800" dist="50800" dir="5400000" algn="ctr" rotWithShape="0">
            <a:schemeClr val="accent6"/>
          </a:outerShdw>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900"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7-21T03:27:43.119" idx="3">
    <p:pos x="10" y="10"/>
    <p:text>The variance numbers should be clearly stated.
The Actual EBIT total is not correct
</p:text>
    <p:extLst>
      <p:ext uri="{C676402C-5697-4E1C-873F-D02D1690AC5C}">
        <p15:threadingInfo xmlns:p15="http://schemas.microsoft.com/office/powerpoint/2012/main" timeZoneBias="42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96002AF-D58D-42C5-BE6A-F0AF6BA9685D}"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E4D907AD-DDD5-4351-A09A-C130EBF6DA84}">
      <dgm:prSet/>
      <dgm:spPr/>
      <dgm:t>
        <a:bodyPr/>
        <a:lstStyle/>
        <a:p>
          <a:r>
            <a:rPr lang="en-US" dirty="0"/>
            <a:t>1.  The total cost will reach out at $394M, which is %58 more than actuals. Some </a:t>
          </a:r>
          <a:r>
            <a:rPr lang="en-US"/>
            <a:t>precautions must </a:t>
          </a:r>
          <a:r>
            <a:rPr lang="en-US" dirty="0"/>
            <a:t>be taken.</a:t>
          </a:r>
        </a:p>
      </dgm:t>
    </dgm:pt>
    <dgm:pt modelId="{9CFC0ADC-696A-4137-89D7-4075E8C66998}" type="parTrans" cxnId="{CE262BD3-E588-4616-A8D0-60E7097EC910}">
      <dgm:prSet/>
      <dgm:spPr/>
      <dgm:t>
        <a:bodyPr/>
        <a:lstStyle/>
        <a:p>
          <a:endParaRPr lang="en-US"/>
        </a:p>
      </dgm:t>
    </dgm:pt>
    <dgm:pt modelId="{236C54F4-9141-4BA9-8E85-B7CB3A952482}" type="sibTrans" cxnId="{CE262BD3-E588-4616-A8D0-60E7097EC910}">
      <dgm:prSet/>
      <dgm:spPr/>
      <dgm:t>
        <a:bodyPr/>
        <a:lstStyle/>
        <a:p>
          <a:endParaRPr lang="en-US"/>
        </a:p>
      </dgm:t>
    </dgm:pt>
    <dgm:pt modelId="{AB698650-BC70-48B7-858B-4A8D1734255A}">
      <dgm:prSet/>
      <dgm:spPr/>
      <dgm:t>
        <a:bodyPr/>
        <a:lstStyle/>
        <a:p>
          <a:r>
            <a:rPr lang="en-US"/>
            <a:t>2.  Starting with December, along with five months will be crucial in terms of revenue. </a:t>
          </a:r>
        </a:p>
      </dgm:t>
    </dgm:pt>
    <dgm:pt modelId="{5C37C897-41B4-4817-97E1-223CA3CA5605}" type="parTrans" cxnId="{720D0F5C-DFC6-412B-BEB9-66F977923F80}">
      <dgm:prSet/>
      <dgm:spPr/>
      <dgm:t>
        <a:bodyPr/>
        <a:lstStyle/>
        <a:p>
          <a:endParaRPr lang="en-US"/>
        </a:p>
      </dgm:t>
    </dgm:pt>
    <dgm:pt modelId="{1C25FFEE-CCEB-4C08-B121-4285E4BB40E2}" type="sibTrans" cxnId="{720D0F5C-DFC6-412B-BEB9-66F977923F80}">
      <dgm:prSet/>
      <dgm:spPr/>
      <dgm:t>
        <a:bodyPr/>
        <a:lstStyle/>
        <a:p>
          <a:endParaRPr lang="en-US"/>
        </a:p>
      </dgm:t>
    </dgm:pt>
    <dgm:pt modelId="{E56C285F-902D-4117-8113-3E1CAA940494}">
      <dgm:prSet/>
      <dgm:spPr/>
      <dgm:t>
        <a:bodyPr/>
        <a:lstStyle/>
        <a:p>
          <a:r>
            <a:rPr lang="en-US" dirty="0"/>
            <a:t>3.  Some plants have massive costs. </a:t>
          </a:r>
          <a:r>
            <a:rPr lang="en-US"/>
            <a:t>They must </a:t>
          </a:r>
          <a:r>
            <a:rPr lang="en-US" dirty="0"/>
            <a:t>be re-examined.</a:t>
          </a:r>
        </a:p>
      </dgm:t>
    </dgm:pt>
    <dgm:pt modelId="{A89AB986-AF3A-43A4-9664-60B77270E3E4}" type="parTrans" cxnId="{2B66D736-526A-439A-A837-A5D4682D4FB1}">
      <dgm:prSet/>
      <dgm:spPr/>
      <dgm:t>
        <a:bodyPr/>
        <a:lstStyle/>
        <a:p>
          <a:endParaRPr lang="en-US"/>
        </a:p>
      </dgm:t>
    </dgm:pt>
    <dgm:pt modelId="{6725CB9C-1E32-4FCF-B667-EDCD0FFD426B}" type="sibTrans" cxnId="{2B66D736-526A-439A-A837-A5D4682D4FB1}">
      <dgm:prSet/>
      <dgm:spPr/>
      <dgm:t>
        <a:bodyPr/>
        <a:lstStyle/>
        <a:p>
          <a:endParaRPr lang="en-US"/>
        </a:p>
      </dgm:t>
    </dgm:pt>
    <dgm:pt modelId="{0431324F-F8F3-4C55-9235-938EA53C3404}" type="pres">
      <dgm:prSet presAssocID="{A96002AF-D58D-42C5-BE6A-F0AF6BA9685D}" presName="root" presStyleCnt="0">
        <dgm:presLayoutVars>
          <dgm:dir/>
          <dgm:resizeHandles val="exact"/>
        </dgm:presLayoutVars>
      </dgm:prSet>
      <dgm:spPr/>
    </dgm:pt>
    <dgm:pt modelId="{C83319CC-DEF9-4B1F-8CAB-19BDFC6ADF44}" type="pres">
      <dgm:prSet presAssocID="{E4D907AD-DDD5-4351-A09A-C130EBF6DA84}" presName="compNode" presStyleCnt="0"/>
      <dgm:spPr/>
    </dgm:pt>
    <dgm:pt modelId="{A52F2DB1-8B29-40E0-9A16-2285368E1A0E}" type="pres">
      <dgm:prSet presAssocID="{E4D907AD-DDD5-4351-A09A-C130EBF6DA84}" presName="bgRect" presStyleLbl="bgShp" presStyleIdx="0" presStyleCnt="3"/>
      <dgm:spPr/>
    </dgm:pt>
    <dgm:pt modelId="{47D84924-0303-4ADD-BD6B-5FD352C30B57}" type="pres">
      <dgm:prSet presAssocID="{E4D907AD-DDD5-4351-A09A-C130EBF6DA8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5FFE5F9E-DB99-4A1E-A115-E169E624518B}" type="pres">
      <dgm:prSet presAssocID="{E4D907AD-DDD5-4351-A09A-C130EBF6DA84}" presName="spaceRect" presStyleCnt="0"/>
      <dgm:spPr/>
    </dgm:pt>
    <dgm:pt modelId="{5B8FFE09-1483-471F-A01D-7F38639E8B0D}" type="pres">
      <dgm:prSet presAssocID="{E4D907AD-DDD5-4351-A09A-C130EBF6DA84}" presName="parTx" presStyleLbl="revTx" presStyleIdx="0" presStyleCnt="3">
        <dgm:presLayoutVars>
          <dgm:chMax val="0"/>
          <dgm:chPref val="0"/>
        </dgm:presLayoutVars>
      </dgm:prSet>
      <dgm:spPr/>
    </dgm:pt>
    <dgm:pt modelId="{FA83E4B6-2572-40F9-A281-8E6ECABE1A3E}" type="pres">
      <dgm:prSet presAssocID="{236C54F4-9141-4BA9-8E85-B7CB3A952482}" presName="sibTrans" presStyleCnt="0"/>
      <dgm:spPr/>
    </dgm:pt>
    <dgm:pt modelId="{61FC4CDD-4B61-4F81-B08C-67989176B8B7}" type="pres">
      <dgm:prSet presAssocID="{AB698650-BC70-48B7-858B-4A8D1734255A}" presName="compNode" presStyleCnt="0"/>
      <dgm:spPr/>
    </dgm:pt>
    <dgm:pt modelId="{7938CE76-1CBC-4551-A136-2FEBFE6C2F7D}" type="pres">
      <dgm:prSet presAssocID="{AB698650-BC70-48B7-858B-4A8D1734255A}" presName="bgRect" presStyleLbl="bgShp" presStyleIdx="1" presStyleCnt="3"/>
      <dgm:spPr/>
    </dgm:pt>
    <dgm:pt modelId="{4D15361B-8A36-4B99-83D5-E950F7996055}" type="pres">
      <dgm:prSet presAssocID="{AB698650-BC70-48B7-858B-4A8D1734255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thly calendar"/>
        </a:ext>
      </dgm:extLst>
    </dgm:pt>
    <dgm:pt modelId="{49EBED47-1CF6-42AB-BD5D-33B23244EB08}" type="pres">
      <dgm:prSet presAssocID="{AB698650-BC70-48B7-858B-4A8D1734255A}" presName="spaceRect" presStyleCnt="0"/>
      <dgm:spPr/>
    </dgm:pt>
    <dgm:pt modelId="{406F2D53-413E-43F4-B5C3-34F851A70126}" type="pres">
      <dgm:prSet presAssocID="{AB698650-BC70-48B7-858B-4A8D1734255A}" presName="parTx" presStyleLbl="revTx" presStyleIdx="1" presStyleCnt="3">
        <dgm:presLayoutVars>
          <dgm:chMax val="0"/>
          <dgm:chPref val="0"/>
        </dgm:presLayoutVars>
      </dgm:prSet>
      <dgm:spPr/>
    </dgm:pt>
    <dgm:pt modelId="{9D49B5E7-C71D-491A-A017-5E5F6ECF2C29}" type="pres">
      <dgm:prSet presAssocID="{1C25FFEE-CCEB-4C08-B121-4285E4BB40E2}" presName="sibTrans" presStyleCnt="0"/>
      <dgm:spPr/>
    </dgm:pt>
    <dgm:pt modelId="{6477E126-81BB-4659-A9A4-5AF565564806}" type="pres">
      <dgm:prSet presAssocID="{E56C285F-902D-4117-8113-3E1CAA940494}" presName="compNode" presStyleCnt="0"/>
      <dgm:spPr/>
    </dgm:pt>
    <dgm:pt modelId="{17EB063F-2780-4560-91F2-AA22BFDD469C}" type="pres">
      <dgm:prSet presAssocID="{E56C285F-902D-4117-8113-3E1CAA940494}" presName="bgRect" presStyleLbl="bgShp" presStyleIdx="2" presStyleCnt="3"/>
      <dgm:spPr/>
    </dgm:pt>
    <dgm:pt modelId="{34BF6791-8E3A-456E-A403-795B900D05A3}" type="pres">
      <dgm:prSet presAssocID="{E56C285F-902D-4117-8113-3E1CAA9404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cculent"/>
        </a:ext>
      </dgm:extLst>
    </dgm:pt>
    <dgm:pt modelId="{87377EA6-79A7-414E-B80D-6913C122D6BA}" type="pres">
      <dgm:prSet presAssocID="{E56C285F-902D-4117-8113-3E1CAA940494}" presName="spaceRect" presStyleCnt="0"/>
      <dgm:spPr/>
    </dgm:pt>
    <dgm:pt modelId="{0A643894-3D61-443B-BF29-A2C27CDB0987}" type="pres">
      <dgm:prSet presAssocID="{E56C285F-902D-4117-8113-3E1CAA940494}" presName="parTx" presStyleLbl="revTx" presStyleIdx="2" presStyleCnt="3">
        <dgm:presLayoutVars>
          <dgm:chMax val="0"/>
          <dgm:chPref val="0"/>
        </dgm:presLayoutVars>
      </dgm:prSet>
      <dgm:spPr/>
    </dgm:pt>
  </dgm:ptLst>
  <dgm:cxnLst>
    <dgm:cxn modelId="{5883D134-2408-A04D-A1EA-5166F82590F0}" type="presOf" srcId="{A96002AF-D58D-42C5-BE6A-F0AF6BA9685D}" destId="{0431324F-F8F3-4C55-9235-938EA53C3404}" srcOrd="0" destOrd="0" presId="urn:microsoft.com/office/officeart/2018/2/layout/IconVerticalSolidList"/>
    <dgm:cxn modelId="{2B66D736-526A-439A-A837-A5D4682D4FB1}" srcId="{A96002AF-D58D-42C5-BE6A-F0AF6BA9685D}" destId="{E56C285F-902D-4117-8113-3E1CAA940494}" srcOrd="2" destOrd="0" parTransId="{A89AB986-AF3A-43A4-9664-60B77270E3E4}" sibTransId="{6725CB9C-1E32-4FCF-B667-EDCD0FFD426B}"/>
    <dgm:cxn modelId="{4F8C3753-DB79-9246-99BA-3880D2A7DBDF}" type="presOf" srcId="{E56C285F-902D-4117-8113-3E1CAA940494}" destId="{0A643894-3D61-443B-BF29-A2C27CDB0987}" srcOrd="0" destOrd="0" presId="urn:microsoft.com/office/officeart/2018/2/layout/IconVerticalSolidList"/>
    <dgm:cxn modelId="{53F9CD5B-4BDB-E940-ACE6-4A2EC118A0F5}" type="presOf" srcId="{AB698650-BC70-48B7-858B-4A8D1734255A}" destId="{406F2D53-413E-43F4-B5C3-34F851A70126}" srcOrd="0" destOrd="0" presId="urn:microsoft.com/office/officeart/2018/2/layout/IconVerticalSolidList"/>
    <dgm:cxn modelId="{720D0F5C-DFC6-412B-BEB9-66F977923F80}" srcId="{A96002AF-D58D-42C5-BE6A-F0AF6BA9685D}" destId="{AB698650-BC70-48B7-858B-4A8D1734255A}" srcOrd="1" destOrd="0" parTransId="{5C37C897-41B4-4817-97E1-223CA3CA5605}" sibTransId="{1C25FFEE-CCEB-4C08-B121-4285E4BB40E2}"/>
    <dgm:cxn modelId="{CD0193B2-7A9C-BE4C-B857-869AD8D3C200}" type="presOf" srcId="{E4D907AD-DDD5-4351-A09A-C130EBF6DA84}" destId="{5B8FFE09-1483-471F-A01D-7F38639E8B0D}" srcOrd="0" destOrd="0" presId="urn:microsoft.com/office/officeart/2018/2/layout/IconVerticalSolidList"/>
    <dgm:cxn modelId="{CE262BD3-E588-4616-A8D0-60E7097EC910}" srcId="{A96002AF-D58D-42C5-BE6A-F0AF6BA9685D}" destId="{E4D907AD-DDD5-4351-A09A-C130EBF6DA84}" srcOrd="0" destOrd="0" parTransId="{9CFC0ADC-696A-4137-89D7-4075E8C66998}" sibTransId="{236C54F4-9141-4BA9-8E85-B7CB3A952482}"/>
    <dgm:cxn modelId="{3A744086-1C84-3844-9CB6-A346A4352538}" type="presParOf" srcId="{0431324F-F8F3-4C55-9235-938EA53C3404}" destId="{C83319CC-DEF9-4B1F-8CAB-19BDFC6ADF44}" srcOrd="0" destOrd="0" presId="urn:microsoft.com/office/officeart/2018/2/layout/IconVerticalSolidList"/>
    <dgm:cxn modelId="{E84D41F2-4B20-454C-BDA3-B22E660C554A}" type="presParOf" srcId="{C83319CC-DEF9-4B1F-8CAB-19BDFC6ADF44}" destId="{A52F2DB1-8B29-40E0-9A16-2285368E1A0E}" srcOrd="0" destOrd="0" presId="urn:microsoft.com/office/officeart/2018/2/layout/IconVerticalSolidList"/>
    <dgm:cxn modelId="{B09EEB1B-D8D2-5F4B-8C08-40F4614E080C}" type="presParOf" srcId="{C83319CC-DEF9-4B1F-8CAB-19BDFC6ADF44}" destId="{47D84924-0303-4ADD-BD6B-5FD352C30B57}" srcOrd="1" destOrd="0" presId="urn:microsoft.com/office/officeart/2018/2/layout/IconVerticalSolidList"/>
    <dgm:cxn modelId="{D73E99F0-1F3C-F14E-8648-0D228E2B1E3A}" type="presParOf" srcId="{C83319CC-DEF9-4B1F-8CAB-19BDFC6ADF44}" destId="{5FFE5F9E-DB99-4A1E-A115-E169E624518B}" srcOrd="2" destOrd="0" presId="urn:microsoft.com/office/officeart/2018/2/layout/IconVerticalSolidList"/>
    <dgm:cxn modelId="{57AEF41F-9092-8C46-AF84-44EE6C590E76}" type="presParOf" srcId="{C83319CC-DEF9-4B1F-8CAB-19BDFC6ADF44}" destId="{5B8FFE09-1483-471F-A01D-7F38639E8B0D}" srcOrd="3" destOrd="0" presId="urn:microsoft.com/office/officeart/2018/2/layout/IconVerticalSolidList"/>
    <dgm:cxn modelId="{7A4522B1-429F-A34B-8DD9-5F0977EDBF65}" type="presParOf" srcId="{0431324F-F8F3-4C55-9235-938EA53C3404}" destId="{FA83E4B6-2572-40F9-A281-8E6ECABE1A3E}" srcOrd="1" destOrd="0" presId="urn:microsoft.com/office/officeart/2018/2/layout/IconVerticalSolidList"/>
    <dgm:cxn modelId="{9A295A45-75DF-0A43-AB4F-0B7B7D31E274}" type="presParOf" srcId="{0431324F-F8F3-4C55-9235-938EA53C3404}" destId="{61FC4CDD-4B61-4F81-B08C-67989176B8B7}" srcOrd="2" destOrd="0" presId="urn:microsoft.com/office/officeart/2018/2/layout/IconVerticalSolidList"/>
    <dgm:cxn modelId="{7F3E3B75-C732-804F-B727-3555D9741EF0}" type="presParOf" srcId="{61FC4CDD-4B61-4F81-B08C-67989176B8B7}" destId="{7938CE76-1CBC-4551-A136-2FEBFE6C2F7D}" srcOrd="0" destOrd="0" presId="urn:microsoft.com/office/officeart/2018/2/layout/IconVerticalSolidList"/>
    <dgm:cxn modelId="{037CBCB0-0A5A-6D40-9288-204AE1C13A91}" type="presParOf" srcId="{61FC4CDD-4B61-4F81-B08C-67989176B8B7}" destId="{4D15361B-8A36-4B99-83D5-E950F7996055}" srcOrd="1" destOrd="0" presId="urn:microsoft.com/office/officeart/2018/2/layout/IconVerticalSolidList"/>
    <dgm:cxn modelId="{54BE128A-B4FE-5F4D-8E95-BF390A3C2AA3}" type="presParOf" srcId="{61FC4CDD-4B61-4F81-B08C-67989176B8B7}" destId="{49EBED47-1CF6-42AB-BD5D-33B23244EB08}" srcOrd="2" destOrd="0" presId="urn:microsoft.com/office/officeart/2018/2/layout/IconVerticalSolidList"/>
    <dgm:cxn modelId="{5EDB6E1D-B35E-DF43-9E5D-363F54A13161}" type="presParOf" srcId="{61FC4CDD-4B61-4F81-B08C-67989176B8B7}" destId="{406F2D53-413E-43F4-B5C3-34F851A70126}" srcOrd="3" destOrd="0" presId="urn:microsoft.com/office/officeart/2018/2/layout/IconVerticalSolidList"/>
    <dgm:cxn modelId="{4DE4D734-5221-9544-8C65-E3C848F9FEDC}" type="presParOf" srcId="{0431324F-F8F3-4C55-9235-938EA53C3404}" destId="{9D49B5E7-C71D-491A-A017-5E5F6ECF2C29}" srcOrd="3" destOrd="0" presId="urn:microsoft.com/office/officeart/2018/2/layout/IconVerticalSolidList"/>
    <dgm:cxn modelId="{05B933D6-19A0-D044-B322-26AC578506C9}" type="presParOf" srcId="{0431324F-F8F3-4C55-9235-938EA53C3404}" destId="{6477E126-81BB-4659-A9A4-5AF565564806}" srcOrd="4" destOrd="0" presId="urn:microsoft.com/office/officeart/2018/2/layout/IconVerticalSolidList"/>
    <dgm:cxn modelId="{CC525299-0B54-B445-99DC-A2FD65AF1AA1}" type="presParOf" srcId="{6477E126-81BB-4659-A9A4-5AF565564806}" destId="{17EB063F-2780-4560-91F2-AA22BFDD469C}" srcOrd="0" destOrd="0" presId="urn:microsoft.com/office/officeart/2018/2/layout/IconVerticalSolidList"/>
    <dgm:cxn modelId="{8E7BD5E2-9460-1141-ACB1-F41ACF3A646B}" type="presParOf" srcId="{6477E126-81BB-4659-A9A4-5AF565564806}" destId="{34BF6791-8E3A-456E-A403-795B900D05A3}" srcOrd="1" destOrd="0" presId="urn:microsoft.com/office/officeart/2018/2/layout/IconVerticalSolidList"/>
    <dgm:cxn modelId="{F4926782-A882-984A-AE7D-B8382A718207}" type="presParOf" srcId="{6477E126-81BB-4659-A9A4-5AF565564806}" destId="{87377EA6-79A7-414E-B80D-6913C122D6BA}" srcOrd="2" destOrd="0" presId="urn:microsoft.com/office/officeart/2018/2/layout/IconVerticalSolidList"/>
    <dgm:cxn modelId="{9519D4C4-671C-C847-9B81-8ED6ED239AF0}" type="presParOf" srcId="{6477E126-81BB-4659-A9A4-5AF565564806}" destId="{0A643894-3D61-443B-BF29-A2C27CDB098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F2DB1-8B29-40E0-9A16-2285368E1A0E}">
      <dsp:nvSpPr>
        <dsp:cNvPr id="0" name=""/>
        <dsp:cNvSpPr/>
      </dsp:nvSpPr>
      <dsp:spPr>
        <a:xfrm>
          <a:off x="0" y="531"/>
          <a:ext cx="10515600" cy="1243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D84924-0303-4ADD-BD6B-5FD352C30B57}">
      <dsp:nvSpPr>
        <dsp:cNvPr id="0" name=""/>
        <dsp:cNvSpPr/>
      </dsp:nvSpPr>
      <dsp:spPr>
        <a:xfrm>
          <a:off x="376092" y="280269"/>
          <a:ext cx="683804" cy="683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8FFE09-1483-471F-A01D-7F38639E8B0D}">
      <dsp:nvSpPr>
        <dsp:cNvPr id="0" name=""/>
        <dsp:cNvSpPr/>
      </dsp:nvSpPr>
      <dsp:spPr>
        <a:xfrm>
          <a:off x="1435988" y="5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dirty="0"/>
            <a:t>1.  The total cost will reach out at $394M, which is %58 more than actuals. Some </a:t>
          </a:r>
          <a:r>
            <a:rPr lang="en-US" sz="2500" kern="1200"/>
            <a:t>precautions must </a:t>
          </a:r>
          <a:r>
            <a:rPr lang="en-US" sz="2500" kern="1200" dirty="0"/>
            <a:t>be taken.</a:t>
          </a:r>
        </a:p>
      </dsp:txBody>
      <dsp:txXfrm>
        <a:off x="1435988" y="531"/>
        <a:ext cx="9079611" cy="1243280"/>
      </dsp:txXfrm>
    </dsp:sp>
    <dsp:sp modelId="{7938CE76-1CBC-4551-A136-2FEBFE6C2F7D}">
      <dsp:nvSpPr>
        <dsp:cNvPr id="0" name=""/>
        <dsp:cNvSpPr/>
      </dsp:nvSpPr>
      <dsp:spPr>
        <a:xfrm>
          <a:off x="0" y="1554631"/>
          <a:ext cx="10515600" cy="1243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5361B-8A36-4B99-83D5-E950F7996055}">
      <dsp:nvSpPr>
        <dsp:cNvPr id="0" name=""/>
        <dsp:cNvSpPr/>
      </dsp:nvSpPr>
      <dsp:spPr>
        <a:xfrm>
          <a:off x="376092" y="1834369"/>
          <a:ext cx="683804" cy="683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6F2D53-413E-43F4-B5C3-34F851A70126}">
      <dsp:nvSpPr>
        <dsp:cNvPr id="0" name=""/>
        <dsp:cNvSpPr/>
      </dsp:nvSpPr>
      <dsp:spPr>
        <a:xfrm>
          <a:off x="1435988" y="15546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a:t>2.  Starting with December, along with five months will be crucial in terms of revenue. </a:t>
          </a:r>
        </a:p>
      </dsp:txBody>
      <dsp:txXfrm>
        <a:off x="1435988" y="1554631"/>
        <a:ext cx="9079611" cy="1243280"/>
      </dsp:txXfrm>
    </dsp:sp>
    <dsp:sp modelId="{17EB063F-2780-4560-91F2-AA22BFDD469C}">
      <dsp:nvSpPr>
        <dsp:cNvPr id="0" name=""/>
        <dsp:cNvSpPr/>
      </dsp:nvSpPr>
      <dsp:spPr>
        <a:xfrm>
          <a:off x="0" y="3108732"/>
          <a:ext cx="10515600" cy="1243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F6791-8E3A-456E-A403-795B900D05A3}">
      <dsp:nvSpPr>
        <dsp:cNvPr id="0" name=""/>
        <dsp:cNvSpPr/>
      </dsp:nvSpPr>
      <dsp:spPr>
        <a:xfrm>
          <a:off x="376092" y="3388470"/>
          <a:ext cx="683804" cy="683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643894-3D61-443B-BF29-A2C27CDB0987}">
      <dsp:nvSpPr>
        <dsp:cNvPr id="0" name=""/>
        <dsp:cNvSpPr/>
      </dsp:nvSpPr>
      <dsp:spPr>
        <a:xfrm>
          <a:off x="1435988" y="3108732"/>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dirty="0"/>
            <a:t>3.  Some plants have massive costs. </a:t>
          </a:r>
          <a:r>
            <a:rPr lang="en-US" sz="2500" kern="1200"/>
            <a:t>They must </a:t>
          </a:r>
          <a:r>
            <a:rPr lang="en-US" sz="2500" kern="1200" dirty="0"/>
            <a:t>be re-examined.</a:t>
          </a:r>
        </a:p>
      </dsp:txBody>
      <dsp:txXfrm>
        <a:off x="1435988" y="3108732"/>
        <a:ext cx="9079611" cy="12432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AE4A51-83A1-E847-BB78-9B8DF441B3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917BDBF-000D-9246-B530-4869CAF32D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31EB82-5230-9F4D-9BDE-710CFA078C5F}" type="datetimeFigureOut">
              <a:rPr lang="en-US" smtClean="0"/>
              <a:t>1/19/21</a:t>
            </a:fld>
            <a:endParaRPr lang="en-US"/>
          </a:p>
        </p:txBody>
      </p:sp>
      <p:sp>
        <p:nvSpPr>
          <p:cNvPr id="4" name="Footer Placeholder 3">
            <a:extLst>
              <a:ext uri="{FF2B5EF4-FFF2-40B4-BE49-F238E27FC236}">
                <a16:creationId xmlns:a16="http://schemas.microsoft.com/office/drawing/2014/main" id="{89DAF895-B6B6-CC48-AD28-133D6ACEC9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Source: Souther Water Cooperation DataSet</a:t>
            </a:r>
          </a:p>
        </p:txBody>
      </p:sp>
      <p:sp>
        <p:nvSpPr>
          <p:cNvPr id="5" name="Slide Number Placeholder 4">
            <a:extLst>
              <a:ext uri="{FF2B5EF4-FFF2-40B4-BE49-F238E27FC236}">
                <a16:creationId xmlns:a16="http://schemas.microsoft.com/office/drawing/2014/main" id="{3A346C48-904F-F941-B620-3164C458A5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6ADAF5-2E63-874E-AD7F-8F2A87C92161}" type="slidenum">
              <a:rPr lang="en-US" smtClean="0"/>
              <a:t>‹#›</a:t>
            </a:fld>
            <a:endParaRPr lang="en-US"/>
          </a:p>
        </p:txBody>
      </p:sp>
    </p:spTree>
    <p:extLst>
      <p:ext uri="{BB962C8B-B14F-4D97-AF65-F5344CB8AC3E}">
        <p14:creationId xmlns:p14="http://schemas.microsoft.com/office/powerpoint/2010/main" val="177349127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0B137-D1AF-584F-B194-DC5C116A2CB3}" type="datetimeFigureOut">
              <a:rPr lang="en-US" smtClean="0"/>
              <a:t>1/19/21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Source: Souther Water Cooperation DataSet</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C576F-F11C-FD46-A825-4C86CB850C1D}" type="slidenum">
              <a:rPr lang="en-US" smtClean="0"/>
              <a:t>‹#›</a:t>
            </a:fld>
            <a:endParaRPr lang="en-US"/>
          </a:p>
        </p:txBody>
      </p:sp>
    </p:spTree>
    <p:extLst>
      <p:ext uri="{BB962C8B-B14F-4D97-AF65-F5344CB8AC3E}">
        <p14:creationId xmlns:p14="http://schemas.microsoft.com/office/powerpoint/2010/main" val="1151360573"/>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84" name="Google Shape;84;p3: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85" name="Google Shape;85;p3: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1866576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r>
              <a:rPr lang="en-US"/>
              <a:t>Source: Souther Water Cooperation DataSet</a:t>
            </a:r>
          </a:p>
        </p:txBody>
      </p:sp>
    </p:spTree>
    <p:extLst>
      <p:ext uri="{BB962C8B-B14F-4D97-AF65-F5344CB8AC3E}">
        <p14:creationId xmlns:p14="http://schemas.microsoft.com/office/powerpoint/2010/main" val="1223001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5900-DD26-214F-9FDE-854E21DA2A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C6B238-53D1-A942-A9FB-3489AAA393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1BB3E6-B92F-654B-86D5-040E0704676C}"/>
              </a:ext>
            </a:extLst>
          </p:cNvPr>
          <p:cNvSpPr>
            <a:spLocks noGrp="1"/>
          </p:cNvSpPr>
          <p:nvPr>
            <p:ph type="dt" sz="half" idx="10"/>
          </p:nvPr>
        </p:nvSpPr>
        <p:spPr/>
        <p:txBody>
          <a:bodyPr/>
          <a:lstStyle/>
          <a:p>
            <a:fld id="{9F0FC9B7-C541-FB45-A660-73798DF6F61F}" type="datetime1">
              <a:rPr lang="en-US" smtClean="0"/>
              <a:t>1/19/21</a:t>
            </a:fld>
            <a:endParaRPr lang="en-US"/>
          </a:p>
        </p:txBody>
      </p:sp>
      <p:sp>
        <p:nvSpPr>
          <p:cNvPr id="5" name="Footer Placeholder 4">
            <a:extLst>
              <a:ext uri="{FF2B5EF4-FFF2-40B4-BE49-F238E27FC236}">
                <a16:creationId xmlns:a16="http://schemas.microsoft.com/office/drawing/2014/main" id="{DAF31BCD-EFCF-0941-B188-873133F852CB}"/>
              </a:ext>
            </a:extLst>
          </p:cNvPr>
          <p:cNvSpPr>
            <a:spLocks noGrp="1"/>
          </p:cNvSpPr>
          <p:nvPr>
            <p:ph type="ftr" sz="quarter" idx="11"/>
          </p:nvPr>
        </p:nvSpPr>
        <p:spPr/>
        <p:txBody>
          <a:bodyPr/>
          <a:lstStyle/>
          <a:p>
            <a:r>
              <a:rPr lang="en-US"/>
              <a:t>Source: SWC Data</a:t>
            </a:r>
          </a:p>
        </p:txBody>
      </p:sp>
      <p:sp>
        <p:nvSpPr>
          <p:cNvPr id="6" name="Slide Number Placeholder 5">
            <a:extLst>
              <a:ext uri="{FF2B5EF4-FFF2-40B4-BE49-F238E27FC236}">
                <a16:creationId xmlns:a16="http://schemas.microsoft.com/office/drawing/2014/main" id="{FF08FD1D-151D-A644-9E1A-48BA80B5D473}"/>
              </a:ext>
            </a:extLst>
          </p:cNvPr>
          <p:cNvSpPr>
            <a:spLocks noGrp="1"/>
          </p:cNvSpPr>
          <p:nvPr>
            <p:ph type="sldNum" sz="quarter" idx="12"/>
          </p:nvPr>
        </p:nvSpPr>
        <p:spPr/>
        <p:txBody>
          <a:bodyPr/>
          <a:lstStyle/>
          <a:p>
            <a:fld id="{E0A8D063-B2AA-114D-A8D1-F81F22735770}" type="slidenum">
              <a:rPr lang="en-US" smtClean="0"/>
              <a:t>‹#›</a:t>
            </a:fld>
            <a:endParaRPr lang="en-US"/>
          </a:p>
        </p:txBody>
      </p:sp>
    </p:spTree>
    <p:extLst>
      <p:ext uri="{BB962C8B-B14F-4D97-AF65-F5344CB8AC3E}">
        <p14:creationId xmlns:p14="http://schemas.microsoft.com/office/powerpoint/2010/main" val="2410076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B301-F2B4-874B-980E-122BA059A5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D9C162-325F-B941-8F5F-C992C2359E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227B8-416F-F847-B80A-D4B624013CCD}"/>
              </a:ext>
            </a:extLst>
          </p:cNvPr>
          <p:cNvSpPr>
            <a:spLocks noGrp="1"/>
          </p:cNvSpPr>
          <p:nvPr>
            <p:ph type="dt" sz="half" idx="10"/>
          </p:nvPr>
        </p:nvSpPr>
        <p:spPr/>
        <p:txBody>
          <a:bodyPr/>
          <a:lstStyle/>
          <a:p>
            <a:fld id="{86455518-DC69-034C-A87B-3C1F388443F5}" type="datetime1">
              <a:rPr lang="en-US" smtClean="0"/>
              <a:t>1/19/21</a:t>
            </a:fld>
            <a:endParaRPr lang="en-US"/>
          </a:p>
        </p:txBody>
      </p:sp>
      <p:sp>
        <p:nvSpPr>
          <p:cNvPr id="5" name="Footer Placeholder 4">
            <a:extLst>
              <a:ext uri="{FF2B5EF4-FFF2-40B4-BE49-F238E27FC236}">
                <a16:creationId xmlns:a16="http://schemas.microsoft.com/office/drawing/2014/main" id="{80E1D69A-9082-1549-8509-C6F38732A03D}"/>
              </a:ext>
            </a:extLst>
          </p:cNvPr>
          <p:cNvSpPr>
            <a:spLocks noGrp="1"/>
          </p:cNvSpPr>
          <p:nvPr>
            <p:ph type="ftr" sz="quarter" idx="11"/>
          </p:nvPr>
        </p:nvSpPr>
        <p:spPr/>
        <p:txBody>
          <a:bodyPr/>
          <a:lstStyle/>
          <a:p>
            <a:r>
              <a:rPr lang="en-US"/>
              <a:t>Source: SWC Data</a:t>
            </a:r>
          </a:p>
        </p:txBody>
      </p:sp>
      <p:sp>
        <p:nvSpPr>
          <p:cNvPr id="6" name="Slide Number Placeholder 5">
            <a:extLst>
              <a:ext uri="{FF2B5EF4-FFF2-40B4-BE49-F238E27FC236}">
                <a16:creationId xmlns:a16="http://schemas.microsoft.com/office/drawing/2014/main" id="{14982B9F-C240-F643-98D8-847BFE10F6B5}"/>
              </a:ext>
            </a:extLst>
          </p:cNvPr>
          <p:cNvSpPr>
            <a:spLocks noGrp="1"/>
          </p:cNvSpPr>
          <p:nvPr>
            <p:ph type="sldNum" sz="quarter" idx="12"/>
          </p:nvPr>
        </p:nvSpPr>
        <p:spPr/>
        <p:txBody>
          <a:bodyPr/>
          <a:lstStyle/>
          <a:p>
            <a:fld id="{E0A8D063-B2AA-114D-A8D1-F81F22735770}" type="slidenum">
              <a:rPr lang="en-US" smtClean="0"/>
              <a:t>‹#›</a:t>
            </a:fld>
            <a:endParaRPr lang="en-US"/>
          </a:p>
        </p:txBody>
      </p:sp>
    </p:spTree>
    <p:extLst>
      <p:ext uri="{BB962C8B-B14F-4D97-AF65-F5344CB8AC3E}">
        <p14:creationId xmlns:p14="http://schemas.microsoft.com/office/powerpoint/2010/main" val="945044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FD369-D54F-C946-AE9B-E3A69584C7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3D8775-F1C5-A441-8B50-2C5EA01241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16F4C-E79B-A141-9A90-A372C3CC543A}"/>
              </a:ext>
            </a:extLst>
          </p:cNvPr>
          <p:cNvSpPr>
            <a:spLocks noGrp="1"/>
          </p:cNvSpPr>
          <p:nvPr>
            <p:ph type="dt" sz="half" idx="10"/>
          </p:nvPr>
        </p:nvSpPr>
        <p:spPr/>
        <p:txBody>
          <a:bodyPr/>
          <a:lstStyle/>
          <a:p>
            <a:fld id="{4DBD9251-ADC4-CD45-BE60-6270CB4CEBF2}" type="datetime1">
              <a:rPr lang="en-US" smtClean="0"/>
              <a:t>1/19/21</a:t>
            </a:fld>
            <a:endParaRPr lang="en-US"/>
          </a:p>
        </p:txBody>
      </p:sp>
      <p:sp>
        <p:nvSpPr>
          <p:cNvPr id="5" name="Footer Placeholder 4">
            <a:extLst>
              <a:ext uri="{FF2B5EF4-FFF2-40B4-BE49-F238E27FC236}">
                <a16:creationId xmlns:a16="http://schemas.microsoft.com/office/drawing/2014/main" id="{FE7014B2-1B48-9841-9891-44B55CC09D19}"/>
              </a:ext>
            </a:extLst>
          </p:cNvPr>
          <p:cNvSpPr>
            <a:spLocks noGrp="1"/>
          </p:cNvSpPr>
          <p:nvPr>
            <p:ph type="ftr" sz="quarter" idx="11"/>
          </p:nvPr>
        </p:nvSpPr>
        <p:spPr/>
        <p:txBody>
          <a:bodyPr/>
          <a:lstStyle/>
          <a:p>
            <a:r>
              <a:rPr lang="en-US"/>
              <a:t>Source: SWC Data</a:t>
            </a:r>
          </a:p>
        </p:txBody>
      </p:sp>
      <p:sp>
        <p:nvSpPr>
          <p:cNvPr id="6" name="Slide Number Placeholder 5">
            <a:extLst>
              <a:ext uri="{FF2B5EF4-FFF2-40B4-BE49-F238E27FC236}">
                <a16:creationId xmlns:a16="http://schemas.microsoft.com/office/drawing/2014/main" id="{8C41936F-22EC-6640-BB8E-507F69FD3AC9}"/>
              </a:ext>
            </a:extLst>
          </p:cNvPr>
          <p:cNvSpPr>
            <a:spLocks noGrp="1"/>
          </p:cNvSpPr>
          <p:nvPr>
            <p:ph type="sldNum" sz="quarter" idx="12"/>
          </p:nvPr>
        </p:nvSpPr>
        <p:spPr/>
        <p:txBody>
          <a:bodyPr/>
          <a:lstStyle/>
          <a:p>
            <a:fld id="{E0A8D063-B2AA-114D-A8D1-F81F22735770}" type="slidenum">
              <a:rPr lang="en-US" smtClean="0"/>
              <a:t>‹#›</a:t>
            </a:fld>
            <a:endParaRPr lang="en-US"/>
          </a:p>
        </p:txBody>
      </p:sp>
    </p:spTree>
    <p:extLst>
      <p:ext uri="{BB962C8B-B14F-4D97-AF65-F5344CB8AC3E}">
        <p14:creationId xmlns:p14="http://schemas.microsoft.com/office/powerpoint/2010/main" val="82639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BDF7-B61B-6D40-A6EB-302A57C08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FDE470-D308-9C4A-A38C-D81924E3A3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8E5CBF-F9A5-1749-AF18-556FBA3BCF5F}"/>
              </a:ext>
            </a:extLst>
          </p:cNvPr>
          <p:cNvSpPr>
            <a:spLocks noGrp="1"/>
          </p:cNvSpPr>
          <p:nvPr>
            <p:ph type="dt" sz="half" idx="10"/>
          </p:nvPr>
        </p:nvSpPr>
        <p:spPr/>
        <p:txBody>
          <a:bodyPr/>
          <a:lstStyle/>
          <a:p>
            <a:fld id="{56480627-B69B-9B4E-B8E9-CCCDD495756A}" type="datetime1">
              <a:rPr lang="en-US" smtClean="0"/>
              <a:t>1/19/21</a:t>
            </a:fld>
            <a:endParaRPr lang="en-US"/>
          </a:p>
        </p:txBody>
      </p:sp>
      <p:sp>
        <p:nvSpPr>
          <p:cNvPr id="5" name="Footer Placeholder 4">
            <a:extLst>
              <a:ext uri="{FF2B5EF4-FFF2-40B4-BE49-F238E27FC236}">
                <a16:creationId xmlns:a16="http://schemas.microsoft.com/office/drawing/2014/main" id="{E9BB411C-82F3-2F43-AF88-59A5711A719F}"/>
              </a:ext>
            </a:extLst>
          </p:cNvPr>
          <p:cNvSpPr>
            <a:spLocks noGrp="1"/>
          </p:cNvSpPr>
          <p:nvPr>
            <p:ph type="ftr" sz="quarter" idx="11"/>
          </p:nvPr>
        </p:nvSpPr>
        <p:spPr/>
        <p:txBody>
          <a:bodyPr/>
          <a:lstStyle/>
          <a:p>
            <a:r>
              <a:rPr lang="en-US"/>
              <a:t>Source: SWC Data</a:t>
            </a:r>
          </a:p>
        </p:txBody>
      </p:sp>
      <p:sp>
        <p:nvSpPr>
          <p:cNvPr id="6" name="Slide Number Placeholder 5">
            <a:extLst>
              <a:ext uri="{FF2B5EF4-FFF2-40B4-BE49-F238E27FC236}">
                <a16:creationId xmlns:a16="http://schemas.microsoft.com/office/drawing/2014/main" id="{C6C9C13A-C2DD-EA4F-90B8-B60C701A6BCA}"/>
              </a:ext>
            </a:extLst>
          </p:cNvPr>
          <p:cNvSpPr>
            <a:spLocks noGrp="1"/>
          </p:cNvSpPr>
          <p:nvPr>
            <p:ph type="sldNum" sz="quarter" idx="12"/>
          </p:nvPr>
        </p:nvSpPr>
        <p:spPr/>
        <p:txBody>
          <a:bodyPr/>
          <a:lstStyle/>
          <a:p>
            <a:fld id="{E0A8D063-B2AA-114D-A8D1-F81F22735770}" type="slidenum">
              <a:rPr lang="en-US" smtClean="0"/>
              <a:t>‹#›</a:t>
            </a:fld>
            <a:endParaRPr lang="en-US"/>
          </a:p>
        </p:txBody>
      </p:sp>
    </p:spTree>
    <p:extLst>
      <p:ext uri="{BB962C8B-B14F-4D97-AF65-F5344CB8AC3E}">
        <p14:creationId xmlns:p14="http://schemas.microsoft.com/office/powerpoint/2010/main" val="1803515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6ECB1-30C8-4545-A513-244F0541F8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05C763-A673-1642-9B71-5E96DB30D8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6E2FEE-DE44-834B-A1A0-73045A381413}"/>
              </a:ext>
            </a:extLst>
          </p:cNvPr>
          <p:cNvSpPr>
            <a:spLocks noGrp="1"/>
          </p:cNvSpPr>
          <p:nvPr>
            <p:ph type="dt" sz="half" idx="10"/>
          </p:nvPr>
        </p:nvSpPr>
        <p:spPr/>
        <p:txBody>
          <a:bodyPr/>
          <a:lstStyle/>
          <a:p>
            <a:fld id="{23B2EE1B-16BD-274F-805D-73ED3907FA9F}" type="datetime1">
              <a:rPr lang="en-US" smtClean="0"/>
              <a:t>1/19/21</a:t>
            </a:fld>
            <a:endParaRPr lang="en-US"/>
          </a:p>
        </p:txBody>
      </p:sp>
      <p:sp>
        <p:nvSpPr>
          <p:cNvPr id="5" name="Footer Placeholder 4">
            <a:extLst>
              <a:ext uri="{FF2B5EF4-FFF2-40B4-BE49-F238E27FC236}">
                <a16:creationId xmlns:a16="http://schemas.microsoft.com/office/drawing/2014/main" id="{774B4F4B-0DE7-2048-B800-78067FFBF2E0}"/>
              </a:ext>
            </a:extLst>
          </p:cNvPr>
          <p:cNvSpPr>
            <a:spLocks noGrp="1"/>
          </p:cNvSpPr>
          <p:nvPr>
            <p:ph type="ftr" sz="quarter" idx="11"/>
          </p:nvPr>
        </p:nvSpPr>
        <p:spPr/>
        <p:txBody>
          <a:bodyPr/>
          <a:lstStyle/>
          <a:p>
            <a:r>
              <a:rPr lang="en-US"/>
              <a:t>Source: SWC Data</a:t>
            </a:r>
          </a:p>
        </p:txBody>
      </p:sp>
      <p:sp>
        <p:nvSpPr>
          <p:cNvPr id="6" name="Slide Number Placeholder 5">
            <a:extLst>
              <a:ext uri="{FF2B5EF4-FFF2-40B4-BE49-F238E27FC236}">
                <a16:creationId xmlns:a16="http://schemas.microsoft.com/office/drawing/2014/main" id="{55778DE9-C45D-6842-9A67-3912E513FA35}"/>
              </a:ext>
            </a:extLst>
          </p:cNvPr>
          <p:cNvSpPr>
            <a:spLocks noGrp="1"/>
          </p:cNvSpPr>
          <p:nvPr>
            <p:ph type="sldNum" sz="quarter" idx="12"/>
          </p:nvPr>
        </p:nvSpPr>
        <p:spPr/>
        <p:txBody>
          <a:bodyPr/>
          <a:lstStyle/>
          <a:p>
            <a:fld id="{E0A8D063-B2AA-114D-A8D1-F81F22735770}" type="slidenum">
              <a:rPr lang="en-US" smtClean="0"/>
              <a:t>‹#›</a:t>
            </a:fld>
            <a:endParaRPr lang="en-US"/>
          </a:p>
        </p:txBody>
      </p:sp>
    </p:spTree>
    <p:extLst>
      <p:ext uri="{BB962C8B-B14F-4D97-AF65-F5344CB8AC3E}">
        <p14:creationId xmlns:p14="http://schemas.microsoft.com/office/powerpoint/2010/main" val="208273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7D25-AF48-6944-A65B-4428A96D20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6D2149-6692-5847-9FAD-427E786017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77544C-B72C-1345-93CA-DC6D43CDB6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B24DAA-8D97-704A-9118-A455079F3C84}"/>
              </a:ext>
            </a:extLst>
          </p:cNvPr>
          <p:cNvSpPr>
            <a:spLocks noGrp="1"/>
          </p:cNvSpPr>
          <p:nvPr>
            <p:ph type="dt" sz="half" idx="10"/>
          </p:nvPr>
        </p:nvSpPr>
        <p:spPr/>
        <p:txBody>
          <a:bodyPr/>
          <a:lstStyle/>
          <a:p>
            <a:fld id="{195F68F7-24B8-D649-8605-9F0D6CC9B06F}" type="datetime1">
              <a:rPr lang="en-US" smtClean="0"/>
              <a:t>1/19/21</a:t>
            </a:fld>
            <a:endParaRPr lang="en-US"/>
          </a:p>
        </p:txBody>
      </p:sp>
      <p:sp>
        <p:nvSpPr>
          <p:cNvPr id="6" name="Footer Placeholder 5">
            <a:extLst>
              <a:ext uri="{FF2B5EF4-FFF2-40B4-BE49-F238E27FC236}">
                <a16:creationId xmlns:a16="http://schemas.microsoft.com/office/drawing/2014/main" id="{51C70688-54FB-0F48-8405-B1B6F054A817}"/>
              </a:ext>
            </a:extLst>
          </p:cNvPr>
          <p:cNvSpPr>
            <a:spLocks noGrp="1"/>
          </p:cNvSpPr>
          <p:nvPr>
            <p:ph type="ftr" sz="quarter" idx="11"/>
          </p:nvPr>
        </p:nvSpPr>
        <p:spPr/>
        <p:txBody>
          <a:bodyPr/>
          <a:lstStyle/>
          <a:p>
            <a:r>
              <a:rPr lang="en-US"/>
              <a:t>Source: SWC Data</a:t>
            </a:r>
          </a:p>
        </p:txBody>
      </p:sp>
      <p:sp>
        <p:nvSpPr>
          <p:cNvPr id="7" name="Slide Number Placeholder 6">
            <a:extLst>
              <a:ext uri="{FF2B5EF4-FFF2-40B4-BE49-F238E27FC236}">
                <a16:creationId xmlns:a16="http://schemas.microsoft.com/office/drawing/2014/main" id="{4A04F3AD-8B22-C046-82A6-0C57165DBC89}"/>
              </a:ext>
            </a:extLst>
          </p:cNvPr>
          <p:cNvSpPr>
            <a:spLocks noGrp="1"/>
          </p:cNvSpPr>
          <p:nvPr>
            <p:ph type="sldNum" sz="quarter" idx="12"/>
          </p:nvPr>
        </p:nvSpPr>
        <p:spPr/>
        <p:txBody>
          <a:bodyPr/>
          <a:lstStyle/>
          <a:p>
            <a:fld id="{E0A8D063-B2AA-114D-A8D1-F81F22735770}" type="slidenum">
              <a:rPr lang="en-US" smtClean="0"/>
              <a:t>‹#›</a:t>
            </a:fld>
            <a:endParaRPr lang="en-US"/>
          </a:p>
        </p:txBody>
      </p:sp>
    </p:spTree>
    <p:extLst>
      <p:ext uri="{BB962C8B-B14F-4D97-AF65-F5344CB8AC3E}">
        <p14:creationId xmlns:p14="http://schemas.microsoft.com/office/powerpoint/2010/main" val="215373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6F8C-1341-F44E-881F-B31C7B7650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CE2CA6-3E81-0A48-B44B-F88ECE00EC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B072AD-307D-DC46-A991-EB178347E6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2D7B7E-4140-9E48-89F3-3B7AFDA44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577ED2-ACAC-A147-89E2-F701131B2B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426934-69F6-B045-AFFB-C92EBB36DFEF}"/>
              </a:ext>
            </a:extLst>
          </p:cNvPr>
          <p:cNvSpPr>
            <a:spLocks noGrp="1"/>
          </p:cNvSpPr>
          <p:nvPr>
            <p:ph type="dt" sz="half" idx="10"/>
          </p:nvPr>
        </p:nvSpPr>
        <p:spPr/>
        <p:txBody>
          <a:bodyPr/>
          <a:lstStyle/>
          <a:p>
            <a:fld id="{0027830A-CEF1-4645-A791-07A8DBBAED70}" type="datetime1">
              <a:rPr lang="en-US" smtClean="0"/>
              <a:t>1/19/21</a:t>
            </a:fld>
            <a:endParaRPr lang="en-US"/>
          </a:p>
        </p:txBody>
      </p:sp>
      <p:sp>
        <p:nvSpPr>
          <p:cNvPr id="8" name="Footer Placeholder 7">
            <a:extLst>
              <a:ext uri="{FF2B5EF4-FFF2-40B4-BE49-F238E27FC236}">
                <a16:creationId xmlns:a16="http://schemas.microsoft.com/office/drawing/2014/main" id="{67A794E2-B184-2D47-B0F6-6A572713BE2F}"/>
              </a:ext>
            </a:extLst>
          </p:cNvPr>
          <p:cNvSpPr>
            <a:spLocks noGrp="1"/>
          </p:cNvSpPr>
          <p:nvPr>
            <p:ph type="ftr" sz="quarter" idx="11"/>
          </p:nvPr>
        </p:nvSpPr>
        <p:spPr/>
        <p:txBody>
          <a:bodyPr/>
          <a:lstStyle/>
          <a:p>
            <a:r>
              <a:rPr lang="en-US"/>
              <a:t>Source: SWC Data</a:t>
            </a:r>
          </a:p>
        </p:txBody>
      </p:sp>
      <p:sp>
        <p:nvSpPr>
          <p:cNvPr id="9" name="Slide Number Placeholder 8">
            <a:extLst>
              <a:ext uri="{FF2B5EF4-FFF2-40B4-BE49-F238E27FC236}">
                <a16:creationId xmlns:a16="http://schemas.microsoft.com/office/drawing/2014/main" id="{1C1129F7-3D18-E74D-9AD9-DE30FE9F5ED8}"/>
              </a:ext>
            </a:extLst>
          </p:cNvPr>
          <p:cNvSpPr>
            <a:spLocks noGrp="1"/>
          </p:cNvSpPr>
          <p:nvPr>
            <p:ph type="sldNum" sz="quarter" idx="12"/>
          </p:nvPr>
        </p:nvSpPr>
        <p:spPr/>
        <p:txBody>
          <a:bodyPr/>
          <a:lstStyle/>
          <a:p>
            <a:fld id="{E0A8D063-B2AA-114D-A8D1-F81F22735770}" type="slidenum">
              <a:rPr lang="en-US" smtClean="0"/>
              <a:t>‹#›</a:t>
            </a:fld>
            <a:endParaRPr lang="en-US"/>
          </a:p>
        </p:txBody>
      </p:sp>
    </p:spTree>
    <p:extLst>
      <p:ext uri="{BB962C8B-B14F-4D97-AF65-F5344CB8AC3E}">
        <p14:creationId xmlns:p14="http://schemas.microsoft.com/office/powerpoint/2010/main" val="471962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2880-BE0E-7A4B-B4A5-65594B52BE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AC7009-B648-4A4B-91CE-FF812B87505C}"/>
              </a:ext>
            </a:extLst>
          </p:cNvPr>
          <p:cNvSpPr>
            <a:spLocks noGrp="1"/>
          </p:cNvSpPr>
          <p:nvPr>
            <p:ph type="dt" sz="half" idx="10"/>
          </p:nvPr>
        </p:nvSpPr>
        <p:spPr/>
        <p:txBody>
          <a:bodyPr/>
          <a:lstStyle/>
          <a:p>
            <a:fld id="{5A296EF4-0474-094C-A167-FF153F00873E}" type="datetime1">
              <a:rPr lang="en-US" smtClean="0"/>
              <a:t>1/19/21</a:t>
            </a:fld>
            <a:endParaRPr lang="en-US"/>
          </a:p>
        </p:txBody>
      </p:sp>
      <p:sp>
        <p:nvSpPr>
          <p:cNvPr id="4" name="Footer Placeholder 3">
            <a:extLst>
              <a:ext uri="{FF2B5EF4-FFF2-40B4-BE49-F238E27FC236}">
                <a16:creationId xmlns:a16="http://schemas.microsoft.com/office/drawing/2014/main" id="{D55F5062-AACC-0149-B0A5-A89E11E75B1B}"/>
              </a:ext>
            </a:extLst>
          </p:cNvPr>
          <p:cNvSpPr>
            <a:spLocks noGrp="1"/>
          </p:cNvSpPr>
          <p:nvPr>
            <p:ph type="ftr" sz="quarter" idx="11"/>
          </p:nvPr>
        </p:nvSpPr>
        <p:spPr/>
        <p:txBody>
          <a:bodyPr/>
          <a:lstStyle/>
          <a:p>
            <a:r>
              <a:rPr lang="en-US"/>
              <a:t>Source: SWC Data</a:t>
            </a:r>
          </a:p>
        </p:txBody>
      </p:sp>
      <p:sp>
        <p:nvSpPr>
          <p:cNvPr id="5" name="Slide Number Placeholder 4">
            <a:extLst>
              <a:ext uri="{FF2B5EF4-FFF2-40B4-BE49-F238E27FC236}">
                <a16:creationId xmlns:a16="http://schemas.microsoft.com/office/drawing/2014/main" id="{79950B76-A54E-0647-94AE-A18CFE1358A1}"/>
              </a:ext>
            </a:extLst>
          </p:cNvPr>
          <p:cNvSpPr>
            <a:spLocks noGrp="1"/>
          </p:cNvSpPr>
          <p:nvPr>
            <p:ph type="sldNum" sz="quarter" idx="12"/>
          </p:nvPr>
        </p:nvSpPr>
        <p:spPr/>
        <p:txBody>
          <a:bodyPr/>
          <a:lstStyle/>
          <a:p>
            <a:fld id="{E0A8D063-B2AA-114D-A8D1-F81F22735770}" type="slidenum">
              <a:rPr lang="en-US" smtClean="0"/>
              <a:t>‹#›</a:t>
            </a:fld>
            <a:endParaRPr lang="en-US"/>
          </a:p>
        </p:txBody>
      </p:sp>
    </p:spTree>
    <p:extLst>
      <p:ext uri="{BB962C8B-B14F-4D97-AF65-F5344CB8AC3E}">
        <p14:creationId xmlns:p14="http://schemas.microsoft.com/office/powerpoint/2010/main" val="238782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B76948-01C7-7A44-920D-FC6816FC5A7A}"/>
              </a:ext>
            </a:extLst>
          </p:cNvPr>
          <p:cNvSpPr>
            <a:spLocks noGrp="1"/>
          </p:cNvSpPr>
          <p:nvPr>
            <p:ph type="dt" sz="half" idx="10"/>
          </p:nvPr>
        </p:nvSpPr>
        <p:spPr/>
        <p:txBody>
          <a:bodyPr/>
          <a:lstStyle/>
          <a:p>
            <a:fld id="{F0BDFDEA-18FE-514D-8391-A6FF37B8DB2A}" type="datetime1">
              <a:rPr lang="en-US" smtClean="0"/>
              <a:t>1/19/21</a:t>
            </a:fld>
            <a:endParaRPr lang="en-US"/>
          </a:p>
        </p:txBody>
      </p:sp>
      <p:sp>
        <p:nvSpPr>
          <p:cNvPr id="3" name="Footer Placeholder 2">
            <a:extLst>
              <a:ext uri="{FF2B5EF4-FFF2-40B4-BE49-F238E27FC236}">
                <a16:creationId xmlns:a16="http://schemas.microsoft.com/office/drawing/2014/main" id="{C9F67FE2-8719-B046-89D7-57DC8725ABDB}"/>
              </a:ext>
            </a:extLst>
          </p:cNvPr>
          <p:cNvSpPr>
            <a:spLocks noGrp="1"/>
          </p:cNvSpPr>
          <p:nvPr>
            <p:ph type="ftr" sz="quarter" idx="11"/>
          </p:nvPr>
        </p:nvSpPr>
        <p:spPr/>
        <p:txBody>
          <a:bodyPr/>
          <a:lstStyle/>
          <a:p>
            <a:r>
              <a:rPr lang="en-US"/>
              <a:t>Source: SWC Data</a:t>
            </a:r>
          </a:p>
        </p:txBody>
      </p:sp>
      <p:sp>
        <p:nvSpPr>
          <p:cNvPr id="4" name="Slide Number Placeholder 3">
            <a:extLst>
              <a:ext uri="{FF2B5EF4-FFF2-40B4-BE49-F238E27FC236}">
                <a16:creationId xmlns:a16="http://schemas.microsoft.com/office/drawing/2014/main" id="{0366901B-D7E9-2B44-A0DA-68763482A65D}"/>
              </a:ext>
            </a:extLst>
          </p:cNvPr>
          <p:cNvSpPr>
            <a:spLocks noGrp="1"/>
          </p:cNvSpPr>
          <p:nvPr>
            <p:ph type="sldNum" sz="quarter" idx="12"/>
          </p:nvPr>
        </p:nvSpPr>
        <p:spPr/>
        <p:txBody>
          <a:bodyPr/>
          <a:lstStyle/>
          <a:p>
            <a:fld id="{E0A8D063-B2AA-114D-A8D1-F81F22735770}" type="slidenum">
              <a:rPr lang="en-US" smtClean="0"/>
              <a:t>‹#›</a:t>
            </a:fld>
            <a:endParaRPr lang="en-US"/>
          </a:p>
        </p:txBody>
      </p:sp>
    </p:spTree>
    <p:extLst>
      <p:ext uri="{BB962C8B-B14F-4D97-AF65-F5344CB8AC3E}">
        <p14:creationId xmlns:p14="http://schemas.microsoft.com/office/powerpoint/2010/main" val="3361656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45F1-B6C5-984E-8118-FEC8D3C90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E767D8-9630-D848-9D9D-62CAAE9975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93387B-9A0A-D149-AD10-83D13A4E1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1620D-ABD8-9945-A13A-27D18239659D}"/>
              </a:ext>
            </a:extLst>
          </p:cNvPr>
          <p:cNvSpPr>
            <a:spLocks noGrp="1"/>
          </p:cNvSpPr>
          <p:nvPr>
            <p:ph type="dt" sz="half" idx="10"/>
          </p:nvPr>
        </p:nvSpPr>
        <p:spPr/>
        <p:txBody>
          <a:bodyPr/>
          <a:lstStyle/>
          <a:p>
            <a:fld id="{21BF4DE3-ACAE-C247-B73F-43EDBBFCBEBE}" type="datetime1">
              <a:rPr lang="en-US" smtClean="0"/>
              <a:t>1/19/21</a:t>
            </a:fld>
            <a:endParaRPr lang="en-US"/>
          </a:p>
        </p:txBody>
      </p:sp>
      <p:sp>
        <p:nvSpPr>
          <p:cNvPr id="6" name="Footer Placeholder 5">
            <a:extLst>
              <a:ext uri="{FF2B5EF4-FFF2-40B4-BE49-F238E27FC236}">
                <a16:creationId xmlns:a16="http://schemas.microsoft.com/office/drawing/2014/main" id="{654E5DDC-D627-5D42-92A7-1D493D5EFAE4}"/>
              </a:ext>
            </a:extLst>
          </p:cNvPr>
          <p:cNvSpPr>
            <a:spLocks noGrp="1"/>
          </p:cNvSpPr>
          <p:nvPr>
            <p:ph type="ftr" sz="quarter" idx="11"/>
          </p:nvPr>
        </p:nvSpPr>
        <p:spPr/>
        <p:txBody>
          <a:bodyPr/>
          <a:lstStyle/>
          <a:p>
            <a:r>
              <a:rPr lang="en-US"/>
              <a:t>Source: SWC Data</a:t>
            </a:r>
          </a:p>
        </p:txBody>
      </p:sp>
      <p:sp>
        <p:nvSpPr>
          <p:cNvPr id="7" name="Slide Number Placeholder 6">
            <a:extLst>
              <a:ext uri="{FF2B5EF4-FFF2-40B4-BE49-F238E27FC236}">
                <a16:creationId xmlns:a16="http://schemas.microsoft.com/office/drawing/2014/main" id="{184414F0-5D24-4B40-B22A-097F6C679BEA}"/>
              </a:ext>
            </a:extLst>
          </p:cNvPr>
          <p:cNvSpPr>
            <a:spLocks noGrp="1"/>
          </p:cNvSpPr>
          <p:nvPr>
            <p:ph type="sldNum" sz="quarter" idx="12"/>
          </p:nvPr>
        </p:nvSpPr>
        <p:spPr/>
        <p:txBody>
          <a:bodyPr/>
          <a:lstStyle/>
          <a:p>
            <a:fld id="{E0A8D063-B2AA-114D-A8D1-F81F22735770}" type="slidenum">
              <a:rPr lang="en-US" smtClean="0"/>
              <a:t>‹#›</a:t>
            </a:fld>
            <a:endParaRPr lang="en-US"/>
          </a:p>
        </p:txBody>
      </p:sp>
    </p:spTree>
    <p:extLst>
      <p:ext uri="{BB962C8B-B14F-4D97-AF65-F5344CB8AC3E}">
        <p14:creationId xmlns:p14="http://schemas.microsoft.com/office/powerpoint/2010/main" val="2777547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DEB09-C36F-DD4A-9AD0-43160D246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38CCDE-B0AD-C14F-AF19-E6119928D9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1D0057-564F-814A-BFCF-E161CDAF2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C51678-02DF-7641-8B2C-D866F331B448}"/>
              </a:ext>
            </a:extLst>
          </p:cNvPr>
          <p:cNvSpPr>
            <a:spLocks noGrp="1"/>
          </p:cNvSpPr>
          <p:nvPr>
            <p:ph type="dt" sz="half" idx="10"/>
          </p:nvPr>
        </p:nvSpPr>
        <p:spPr/>
        <p:txBody>
          <a:bodyPr/>
          <a:lstStyle/>
          <a:p>
            <a:fld id="{373E8B10-6CE6-5C4B-BD46-AE904AD2C62F}" type="datetime1">
              <a:rPr lang="en-US" smtClean="0"/>
              <a:t>1/19/21</a:t>
            </a:fld>
            <a:endParaRPr lang="en-US"/>
          </a:p>
        </p:txBody>
      </p:sp>
      <p:sp>
        <p:nvSpPr>
          <p:cNvPr id="6" name="Footer Placeholder 5">
            <a:extLst>
              <a:ext uri="{FF2B5EF4-FFF2-40B4-BE49-F238E27FC236}">
                <a16:creationId xmlns:a16="http://schemas.microsoft.com/office/drawing/2014/main" id="{D9A63EF9-6F37-E54D-8876-38C1CE8CDA35}"/>
              </a:ext>
            </a:extLst>
          </p:cNvPr>
          <p:cNvSpPr>
            <a:spLocks noGrp="1"/>
          </p:cNvSpPr>
          <p:nvPr>
            <p:ph type="ftr" sz="quarter" idx="11"/>
          </p:nvPr>
        </p:nvSpPr>
        <p:spPr/>
        <p:txBody>
          <a:bodyPr/>
          <a:lstStyle/>
          <a:p>
            <a:r>
              <a:rPr lang="en-US"/>
              <a:t>Source: SWC Data</a:t>
            </a:r>
          </a:p>
        </p:txBody>
      </p:sp>
      <p:sp>
        <p:nvSpPr>
          <p:cNvPr id="7" name="Slide Number Placeholder 6">
            <a:extLst>
              <a:ext uri="{FF2B5EF4-FFF2-40B4-BE49-F238E27FC236}">
                <a16:creationId xmlns:a16="http://schemas.microsoft.com/office/drawing/2014/main" id="{F80EE115-4FA0-124B-A5C8-1290A6D6BA80}"/>
              </a:ext>
            </a:extLst>
          </p:cNvPr>
          <p:cNvSpPr>
            <a:spLocks noGrp="1"/>
          </p:cNvSpPr>
          <p:nvPr>
            <p:ph type="sldNum" sz="quarter" idx="12"/>
          </p:nvPr>
        </p:nvSpPr>
        <p:spPr/>
        <p:txBody>
          <a:bodyPr/>
          <a:lstStyle/>
          <a:p>
            <a:fld id="{E0A8D063-B2AA-114D-A8D1-F81F22735770}" type="slidenum">
              <a:rPr lang="en-US" smtClean="0"/>
              <a:t>‹#›</a:t>
            </a:fld>
            <a:endParaRPr lang="en-US"/>
          </a:p>
        </p:txBody>
      </p:sp>
    </p:spTree>
    <p:extLst>
      <p:ext uri="{BB962C8B-B14F-4D97-AF65-F5344CB8AC3E}">
        <p14:creationId xmlns:p14="http://schemas.microsoft.com/office/powerpoint/2010/main" val="404549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948402-D2E4-F942-95CF-8F85AB80AE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8D89E2-2E4C-AE43-87C2-079F8E35B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C8C8FA-A884-0C48-BDEC-C3A48FCF16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9DF92-EC1E-BC41-BE54-476227418481}" type="datetime1">
              <a:rPr lang="en-US" smtClean="0"/>
              <a:t>1/19/21</a:t>
            </a:fld>
            <a:endParaRPr lang="en-US"/>
          </a:p>
        </p:txBody>
      </p:sp>
      <p:sp>
        <p:nvSpPr>
          <p:cNvPr id="5" name="Footer Placeholder 4">
            <a:extLst>
              <a:ext uri="{FF2B5EF4-FFF2-40B4-BE49-F238E27FC236}">
                <a16:creationId xmlns:a16="http://schemas.microsoft.com/office/drawing/2014/main" id="{6BC4CD0E-C2AC-FD48-9946-0CA9CCCD27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Source: SWC Data</a:t>
            </a:r>
          </a:p>
        </p:txBody>
      </p:sp>
      <p:sp>
        <p:nvSpPr>
          <p:cNvPr id="6" name="Slide Number Placeholder 5">
            <a:extLst>
              <a:ext uri="{FF2B5EF4-FFF2-40B4-BE49-F238E27FC236}">
                <a16:creationId xmlns:a16="http://schemas.microsoft.com/office/drawing/2014/main" id="{27617A3E-A1D0-9741-8F75-AC4050884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A8D063-B2AA-114D-A8D1-F81F22735770}" type="slidenum">
              <a:rPr lang="en-US" smtClean="0"/>
              <a:t>‹#›</a:t>
            </a:fld>
            <a:endParaRPr lang="en-US"/>
          </a:p>
        </p:txBody>
      </p:sp>
    </p:spTree>
    <p:extLst>
      <p:ext uri="{BB962C8B-B14F-4D97-AF65-F5344CB8AC3E}">
        <p14:creationId xmlns:p14="http://schemas.microsoft.com/office/powerpoint/2010/main" val="198800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chart" Target="../charts/chart3.xml"/><Relationship Id="rId7" Type="http://schemas.openxmlformats.org/officeDocument/2006/relationships/chart" Target="../charts/chart7.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0">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841924-9653-CB4F-A63F-872E8DA5DE5C}"/>
              </a:ext>
            </a:extLst>
          </p:cNvPr>
          <p:cNvSpPr>
            <a:spLocks noGrp="1"/>
          </p:cNvSpPr>
          <p:nvPr>
            <p:ph type="ctrTitle"/>
          </p:nvPr>
        </p:nvSpPr>
        <p:spPr>
          <a:xfrm>
            <a:off x="1537097" y="1428750"/>
            <a:ext cx="9117807" cy="2105026"/>
          </a:xfrm>
        </p:spPr>
        <p:txBody>
          <a:bodyPr>
            <a:normAutofit/>
          </a:bodyPr>
          <a:lstStyle/>
          <a:p>
            <a:r>
              <a:rPr lang="en-US"/>
              <a:t>Southern Water Corp – Executive Presentation</a:t>
            </a:r>
          </a:p>
        </p:txBody>
      </p:sp>
      <p:sp>
        <p:nvSpPr>
          <p:cNvPr id="3" name="Subtitle 2">
            <a:extLst>
              <a:ext uri="{FF2B5EF4-FFF2-40B4-BE49-F238E27FC236}">
                <a16:creationId xmlns:a16="http://schemas.microsoft.com/office/drawing/2014/main" id="{F8C1FA65-C1E9-E843-8907-9CFBB8A7BE51}"/>
              </a:ext>
            </a:extLst>
          </p:cNvPr>
          <p:cNvSpPr>
            <a:spLocks noGrp="1"/>
          </p:cNvSpPr>
          <p:nvPr>
            <p:ph type="subTitle" idx="1"/>
          </p:nvPr>
        </p:nvSpPr>
        <p:spPr>
          <a:xfrm>
            <a:off x="1537097" y="3960557"/>
            <a:ext cx="9117807" cy="1097215"/>
          </a:xfrm>
        </p:spPr>
        <p:txBody>
          <a:bodyPr>
            <a:normAutofit/>
          </a:bodyPr>
          <a:lstStyle/>
          <a:p>
            <a:r>
              <a:rPr lang="en-US"/>
              <a:t>M. </a:t>
            </a:r>
            <a:r>
              <a:rPr lang="en-US" dirty="0"/>
              <a:t>Tiras-2020</a:t>
            </a:r>
          </a:p>
        </p:txBody>
      </p:sp>
      <p:cxnSp>
        <p:nvCxnSpPr>
          <p:cNvPr id="16" name="Straight Connector 12">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F98A2C1-C4CA-7F43-9468-BD4CD7B5B63B}"/>
              </a:ext>
            </a:extLst>
          </p:cNvPr>
          <p:cNvSpPr>
            <a:spLocks noGrp="1"/>
          </p:cNvSpPr>
          <p:nvPr>
            <p:ph type="ftr" sz="quarter" idx="11"/>
          </p:nvPr>
        </p:nvSpPr>
        <p:spPr>
          <a:xfrm>
            <a:off x="4038600" y="6159710"/>
            <a:ext cx="4114800" cy="365125"/>
          </a:xfrm>
        </p:spPr>
        <p:txBody>
          <a:bodyPr>
            <a:normAutofit/>
          </a:bodyPr>
          <a:lstStyle/>
          <a:p>
            <a:pPr>
              <a:spcAft>
                <a:spcPts val="600"/>
              </a:spcAft>
            </a:pPr>
            <a:r>
              <a:rPr lang="en-US">
                <a:solidFill>
                  <a:schemeClr val="bg1"/>
                </a:solidFill>
              </a:rPr>
              <a:t>Source: SWC Data</a:t>
            </a:r>
          </a:p>
        </p:txBody>
      </p:sp>
    </p:spTree>
    <p:extLst>
      <p:ext uri="{BB962C8B-B14F-4D97-AF65-F5344CB8AC3E}">
        <p14:creationId xmlns:p14="http://schemas.microsoft.com/office/powerpoint/2010/main" val="1685377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34CE7-5FFD-F34C-873B-D2A57F64A472}"/>
              </a:ext>
            </a:extLst>
          </p:cNvPr>
          <p:cNvSpPr>
            <a:spLocks noGrp="1"/>
          </p:cNvSpPr>
          <p:nvPr>
            <p:ph type="title"/>
          </p:nvPr>
        </p:nvSpPr>
        <p:spPr>
          <a:xfrm>
            <a:off x="838200" y="557188"/>
            <a:ext cx="10515600" cy="1133499"/>
          </a:xfrm>
        </p:spPr>
        <p:txBody>
          <a:bodyPr vert="horz" lIns="91440" tIns="45720" rIns="91440" bIns="45720" rtlCol="0" anchor="ctr">
            <a:normAutofit/>
          </a:bodyPr>
          <a:lstStyle/>
          <a:p>
            <a:pPr algn="ctr"/>
            <a:r>
              <a:rPr lang="en-US" sz="5200" kern="1200">
                <a:solidFill>
                  <a:schemeClr val="tx1"/>
                </a:solidFill>
                <a:latin typeface="+mj-lt"/>
                <a:ea typeface="+mj-ea"/>
                <a:cs typeface="+mj-cs"/>
              </a:rPr>
              <a:t>RECOMMENDATIONS 	</a:t>
            </a:r>
          </a:p>
        </p:txBody>
      </p:sp>
      <p:sp>
        <p:nvSpPr>
          <p:cNvPr id="3" name="Footer Placeholder 2">
            <a:extLst>
              <a:ext uri="{FF2B5EF4-FFF2-40B4-BE49-F238E27FC236}">
                <a16:creationId xmlns:a16="http://schemas.microsoft.com/office/drawing/2014/main" id="{DCF0A50B-6588-C843-917A-C2C06690317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Source: SWC Data</a:t>
            </a:r>
          </a:p>
        </p:txBody>
      </p:sp>
      <p:graphicFrame>
        <p:nvGraphicFramePr>
          <p:cNvPr id="8" name="TextBox 3">
            <a:extLst>
              <a:ext uri="{FF2B5EF4-FFF2-40B4-BE49-F238E27FC236}">
                <a16:creationId xmlns:a16="http://schemas.microsoft.com/office/drawing/2014/main" id="{2FE66CA3-D517-4C4B-93B4-F38EAB4649FD}"/>
              </a:ext>
            </a:extLst>
          </p:cNvPr>
          <p:cNvGraphicFramePr/>
          <p:nvPr>
            <p:extLst>
              <p:ext uri="{D42A27DB-BD31-4B8C-83A1-F6EECF244321}">
                <p14:modId xmlns:p14="http://schemas.microsoft.com/office/powerpoint/2010/main" val="155651094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6320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53179AD-8539-874A-A4D8-8A7EAB0108BA}"/>
              </a:ext>
            </a:extLst>
          </p:cNvPr>
          <p:cNvGraphicFramePr>
            <a:graphicFrameLocks noGrp="1"/>
          </p:cNvGraphicFramePr>
          <p:nvPr>
            <p:extLst>
              <p:ext uri="{D42A27DB-BD31-4B8C-83A1-F6EECF244321}">
                <p14:modId xmlns:p14="http://schemas.microsoft.com/office/powerpoint/2010/main" val="3311669693"/>
              </p:ext>
            </p:extLst>
          </p:nvPr>
        </p:nvGraphicFramePr>
        <p:xfrm>
          <a:off x="498765" y="1139988"/>
          <a:ext cx="9084148" cy="416309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CE4E48D-80F5-FE49-B792-E9CB7F7CBEA5}"/>
              </a:ext>
            </a:extLst>
          </p:cNvPr>
          <p:cNvSpPr txBox="1"/>
          <p:nvPr/>
        </p:nvSpPr>
        <p:spPr>
          <a:xfrm>
            <a:off x="1351722" y="477078"/>
            <a:ext cx="9621078" cy="646331"/>
          </a:xfrm>
          <a:prstGeom prst="rect">
            <a:avLst/>
          </a:prstGeom>
          <a:noFill/>
        </p:spPr>
        <p:txBody>
          <a:bodyPr wrap="square" rtlCol="0">
            <a:spAutoFit/>
          </a:bodyPr>
          <a:lstStyle/>
          <a:p>
            <a:pPr algn="ctr"/>
            <a:r>
              <a:rPr lang="en-US"/>
              <a:t>SWC achieved keeping stable Cost to Produce around $35 per mega-liters despite increased demand. Cost to produce will be doubled with a new year.</a:t>
            </a:r>
          </a:p>
        </p:txBody>
      </p:sp>
      <p:sp useBgFill="1">
        <p:nvSpPr>
          <p:cNvPr id="4" name="TextBox 3">
            <a:extLst>
              <a:ext uri="{FF2B5EF4-FFF2-40B4-BE49-F238E27FC236}">
                <a16:creationId xmlns:a16="http://schemas.microsoft.com/office/drawing/2014/main" id="{F8DB1EC2-49D9-A944-ACB1-D542AD60B720}"/>
              </a:ext>
            </a:extLst>
          </p:cNvPr>
          <p:cNvSpPr txBox="1"/>
          <p:nvPr/>
        </p:nvSpPr>
        <p:spPr>
          <a:xfrm>
            <a:off x="0" y="5303078"/>
            <a:ext cx="12192000" cy="1453322"/>
          </a:xfrm>
          <a:prstGeom prst="rect">
            <a:avLst/>
          </a:prstGeom>
          <a:ln>
            <a:solidFill>
              <a:schemeClr val="accent1">
                <a:alpha val="98000"/>
              </a:schemeClr>
            </a:solidFill>
            <a:prstDash val="sysDash"/>
            <a:extLst>
              <a:ext uri="{C807C97D-BFC1-408E-A445-0C87EB9F89A2}">
                <ask:lineSketchStyleProps xmlns:ask="http://schemas.microsoft.com/office/drawing/2018/sketchyshapes" sd="1219033472">
                  <a:custGeom>
                    <a:avLst/>
                    <a:gdLst>
                      <a:gd name="connsiteX0" fmla="*/ 0 w 5712032"/>
                      <a:gd name="connsiteY0" fmla="*/ 0 h 2031325"/>
                      <a:gd name="connsiteX1" fmla="*/ 685444 w 5712032"/>
                      <a:gd name="connsiteY1" fmla="*/ 0 h 2031325"/>
                      <a:gd name="connsiteX2" fmla="*/ 1370888 w 5712032"/>
                      <a:gd name="connsiteY2" fmla="*/ 0 h 2031325"/>
                      <a:gd name="connsiteX3" fmla="*/ 1942091 w 5712032"/>
                      <a:gd name="connsiteY3" fmla="*/ 0 h 2031325"/>
                      <a:gd name="connsiteX4" fmla="*/ 2570414 w 5712032"/>
                      <a:gd name="connsiteY4" fmla="*/ 0 h 2031325"/>
                      <a:gd name="connsiteX5" fmla="*/ 3084497 w 5712032"/>
                      <a:gd name="connsiteY5" fmla="*/ 0 h 2031325"/>
                      <a:gd name="connsiteX6" fmla="*/ 3655700 w 5712032"/>
                      <a:gd name="connsiteY6" fmla="*/ 0 h 2031325"/>
                      <a:gd name="connsiteX7" fmla="*/ 4341144 w 5712032"/>
                      <a:gd name="connsiteY7" fmla="*/ 0 h 2031325"/>
                      <a:gd name="connsiteX8" fmla="*/ 4798107 w 5712032"/>
                      <a:gd name="connsiteY8" fmla="*/ 0 h 2031325"/>
                      <a:gd name="connsiteX9" fmla="*/ 5712032 w 5712032"/>
                      <a:gd name="connsiteY9" fmla="*/ 0 h 2031325"/>
                      <a:gd name="connsiteX10" fmla="*/ 5712032 w 5712032"/>
                      <a:gd name="connsiteY10" fmla="*/ 467205 h 2031325"/>
                      <a:gd name="connsiteX11" fmla="*/ 5712032 w 5712032"/>
                      <a:gd name="connsiteY11" fmla="*/ 954723 h 2031325"/>
                      <a:gd name="connsiteX12" fmla="*/ 5712032 w 5712032"/>
                      <a:gd name="connsiteY12" fmla="*/ 1462554 h 2031325"/>
                      <a:gd name="connsiteX13" fmla="*/ 5712032 w 5712032"/>
                      <a:gd name="connsiteY13" fmla="*/ 2031325 h 2031325"/>
                      <a:gd name="connsiteX14" fmla="*/ 5026588 w 5712032"/>
                      <a:gd name="connsiteY14" fmla="*/ 2031325 h 2031325"/>
                      <a:gd name="connsiteX15" fmla="*/ 4455385 w 5712032"/>
                      <a:gd name="connsiteY15" fmla="*/ 2031325 h 2031325"/>
                      <a:gd name="connsiteX16" fmla="*/ 3884182 w 5712032"/>
                      <a:gd name="connsiteY16" fmla="*/ 2031325 h 2031325"/>
                      <a:gd name="connsiteX17" fmla="*/ 3312979 w 5712032"/>
                      <a:gd name="connsiteY17" fmla="*/ 2031325 h 2031325"/>
                      <a:gd name="connsiteX18" fmla="*/ 2741775 w 5712032"/>
                      <a:gd name="connsiteY18" fmla="*/ 2031325 h 2031325"/>
                      <a:gd name="connsiteX19" fmla="*/ 2227692 w 5712032"/>
                      <a:gd name="connsiteY19" fmla="*/ 2031325 h 2031325"/>
                      <a:gd name="connsiteX20" fmla="*/ 1599369 w 5712032"/>
                      <a:gd name="connsiteY20" fmla="*/ 2031325 h 2031325"/>
                      <a:gd name="connsiteX21" fmla="*/ 1028166 w 5712032"/>
                      <a:gd name="connsiteY21" fmla="*/ 2031325 h 2031325"/>
                      <a:gd name="connsiteX22" fmla="*/ 0 w 5712032"/>
                      <a:gd name="connsiteY22" fmla="*/ 2031325 h 2031325"/>
                      <a:gd name="connsiteX23" fmla="*/ 0 w 5712032"/>
                      <a:gd name="connsiteY23" fmla="*/ 1482867 h 2031325"/>
                      <a:gd name="connsiteX24" fmla="*/ 0 w 5712032"/>
                      <a:gd name="connsiteY24" fmla="*/ 934409 h 2031325"/>
                      <a:gd name="connsiteX25" fmla="*/ 0 w 5712032"/>
                      <a:gd name="connsiteY25"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12032" h="2031325" fill="none" extrusionOk="0">
                        <a:moveTo>
                          <a:pt x="0" y="0"/>
                        </a:moveTo>
                        <a:cubicBezTo>
                          <a:pt x="284640" y="-19385"/>
                          <a:pt x="522186" y="21205"/>
                          <a:pt x="685444" y="0"/>
                        </a:cubicBezTo>
                        <a:cubicBezTo>
                          <a:pt x="848702" y="-21205"/>
                          <a:pt x="1225631" y="28929"/>
                          <a:pt x="1370888" y="0"/>
                        </a:cubicBezTo>
                        <a:cubicBezTo>
                          <a:pt x="1516145" y="-28929"/>
                          <a:pt x="1795210" y="37026"/>
                          <a:pt x="1942091" y="0"/>
                        </a:cubicBezTo>
                        <a:cubicBezTo>
                          <a:pt x="2088972" y="-37026"/>
                          <a:pt x="2260516" y="51960"/>
                          <a:pt x="2570414" y="0"/>
                        </a:cubicBezTo>
                        <a:cubicBezTo>
                          <a:pt x="2880312" y="-51960"/>
                          <a:pt x="2895253" y="55812"/>
                          <a:pt x="3084497" y="0"/>
                        </a:cubicBezTo>
                        <a:cubicBezTo>
                          <a:pt x="3273741" y="-55812"/>
                          <a:pt x="3420667" y="5606"/>
                          <a:pt x="3655700" y="0"/>
                        </a:cubicBezTo>
                        <a:cubicBezTo>
                          <a:pt x="3890733" y="-5606"/>
                          <a:pt x="4167569" y="6086"/>
                          <a:pt x="4341144" y="0"/>
                        </a:cubicBezTo>
                        <a:cubicBezTo>
                          <a:pt x="4514719" y="-6086"/>
                          <a:pt x="4588975" y="42475"/>
                          <a:pt x="4798107" y="0"/>
                        </a:cubicBezTo>
                        <a:cubicBezTo>
                          <a:pt x="5007239" y="-42475"/>
                          <a:pt x="5323959" y="74883"/>
                          <a:pt x="5712032" y="0"/>
                        </a:cubicBezTo>
                        <a:cubicBezTo>
                          <a:pt x="5755104" y="144860"/>
                          <a:pt x="5670828" y="308900"/>
                          <a:pt x="5712032" y="467205"/>
                        </a:cubicBezTo>
                        <a:cubicBezTo>
                          <a:pt x="5753236" y="625510"/>
                          <a:pt x="5689483" y="762183"/>
                          <a:pt x="5712032" y="954723"/>
                        </a:cubicBezTo>
                        <a:cubicBezTo>
                          <a:pt x="5734581" y="1147263"/>
                          <a:pt x="5683376" y="1230340"/>
                          <a:pt x="5712032" y="1462554"/>
                        </a:cubicBezTo>
                        <a:cubicBezTo>
                          <a:pt x="5740688" y="1694768"/>
                          <a:pt x="5651942" y="1825525"/>
                          <a:pt x="5712032" y="2031325"/>
                        </a:cubicBezTo>
                        <a:cubicBezTo>
                          <a:pt x="5431657" y="2045837"/>
                          <a:pt x="5183516" y="1992652"/>
                          <a:pt x="5026588" y="2031325"/>
                        </a:cubicBezTo>
                        <a:cubicBezTo>
                          <a:pt x="4869660" y="2069998"/>
                          <a:pt x="4686885" y="1980755"/>
                          <a:pt x="4455385" y="2031325"/>
                        </a:cubicBezTo>
                        <a:cubicBezTo>
                          <a:pt x="4223885" y="2081895"/>
                          <a:pt x="4111783" y="1963962"/>
                          <a:pt x="3884182" y="2031325"/>
                        </a:cubicBezTo>
                        <a:cubicBezTo>
                          <a:pt x="3656581" y="2098688"/>
                          <a:pt x="3535041" y="1966308"/>
                          <a:pt x="3312979" y="2031325"/>
                        </a:cubicBezTo>
                        <a:cubicBezTo>
                          <a:pt x="3090917" y="2096342"/>
                          <a:pt x="2974956" y="1990296"/>
                          <a:pt x="2741775" y="2031325"/>
                        </a:cubicBezTo>
                        <a:cubicBezTo>
                          <a:pt x="2508594" y="2072354"/>
                          <a:pt x="2448547" y="1991260"/>
                          <a:pt x="2227692" y="2031325"/>
                        </a:cubicBezTo>
                        <a:cubicBezTo>
                          <a:pt x="2006837" y="2071390"/>
                          <a:pt x="1764465" y="1984064"/>
                          <a:pt x="1599369" y="2031325"/>
                        </a:cubicBezTo>
                        <a:cubicBezTo>
                          <a:pt x="1434273" y="2078586"/>
                          <a:pt x="1266025" y="2013120"/>
                          <a:pt x="1028166" y="2031325"/>
                        </a:cubicBezTo>
                        <a:cubicBezTo>
                          <a:pt x="790307" y="2049530"/>
                          <a:pt x="440557" y="1919308"/>
                          <a:pt x="0" y="2031325"/>
                        </a:cubicBezTo>
                        <a:cubicBezTo>
                          <a:pt x="-28527" y="1800054"/>
                          <a:pt x="4861" y="1628900"/>
                          <a:pt x="0" y="1482867"/>
                        </a:cubicBezTo>
                        <a:cubicBezTo>
                          <a:pt x="-4861" y="1336834"/>
                          <a:pt x="3818" y="1087015"/>
                          <a:pt x="0" y="934409"/>
                        </a:cubicBezTo>
                        <a:cubicBezTo>
                          <a:pt x="-3818" y="781803"/>
                          <a:pt x="25110" y="446857"/>
                          <a:pt x="0" y="0"/>
                        </a:cubicBezTo>
                        <a:close/>
                      </a:path>
                      <a:path w="5712032" h="2031325" stroke="0" extrusionOk="0">
                        <a:moveTo>
                          <a:pt x="0" y="0"/>
                        </a:moveTo>
                        <a:cubicBezTo>
                          <a:pt x="163931" y="-24224"/>
                          <a:pt x="310685" y="16536"/>
                          <a:pt x="514083" y="0"/>
                        </a:cubicBezTo>
                        <a:cubicBezTo>
                          <a:pt x="717481" y="-16536"/>
                          <a:pt x="735685" y="45380"/>
                          <a:pt x="913925" y="0"/>
                        </a:cubicBezTo>
                        <a:cubicBezTo>
                          <a:pt x="1092165" y="-45380"/>
                          <a:pt x="1436696" y="38542"/>
                          <a:pt x="1599369" y="0"/>
                        </a:cubicBezTo>
                        <a:cubicBezTo>
                          <a:pt x="1762042" y="-38542"/>
                          <a:pt x="2004734" y="17450"/>
                          <a:pt x="2113452" y="0"/>
                        </a:cubicBezTo>
                        <a:cubicBezTo>
                          <a:pt x="2222170" y="-17450"/>
                          <a:pt x="2464104" y="16311"/>
                          <a:pt x="2627535" y="0"/>
                        </a:cubicBezTo>
                        <a:cubicBezTo>
                          <a:pt x="2790966" y="-16311"/>
                          <a:pt x="3099725" y="78703"/>
                          <a:pt x="3312979" y="0"/>
                        </a:cubicBezTo>
                        <a:cubicBezTo>
                          <a:pt x="3526233" y="-78703"/>
                          <a:pt x="3641178" y="32463"/>
                          <a:pt x="3769941" y="0"/>
                        </a:cubicBezTo>
                        <a:cubicBezTo>
                          <a:pt x="3898704" y="-32463"/>
                          <a:pt x="4232053" y="17495"/>
                          <a:pt x="4455385" y="0"/>
                        </a:cubicBezTo>
                        <a:cubicBezTo>
                          <a:pt x="4678717" y="-17495"/>
                          <a:pt x="4901675" y="45133"/>
                          <a:pt x="5140829" y="0"/>
                        </a:cubicBezTo>
                        <a:cubicBezTo>
                          <a:pt x="5379983" y="-45133"/>
                          <a:pt x="5584219" y="57202"/>
                          <a:pt x="5712032" y="0"/>
                        </a:cubicBezTo>
                        <a:cubicBezTo>
                          <a:pt x="5756225" y="197609"/>
                          <a:pt x="5685150" y="333481"/>
                          <a:pt x="5712032" y="548458"/>
                        </a:cubicBezTo>
                        <a:cubicBezTo>
                          <a:pt x="5738914" y="763435"/>
                          <a:pt x="5697477" y="913770"/>
                          <a:pt x="5712032" y="1076602"/>
                        </a:cubicBezTo>
                        <a:cubicBezTo>
                          <a:pt x="5726587" y="1239434"/>
                          <a:pt x="5660129" y="1305605"/>
                          <a:pt x="5712032" y="1523494"/>
                        </a:cubicBezTo>
                        <a:cubicBezTo>
                          <a:pt x="5763935" y="1741383"/>
                          <a:pt x="5674846" y="1879824"/>
                          <a:pt x="5712032" y="2031325"/>
                        </a:cubicBezTo>
                        <a:cubicBezTo>
                          <a:pt x="5530978" y="2099743"/>
                          <a:pt x="5421446" y="2027006"/>
                          <a:pt x="5140829" y="2031325"/>
                        </a:cubicBezTo>
                        <a:cubicBezTo>
                          <a:pt x="4860212" y="2035644"/>
                          <a:pt x="4699345" y="2009779"/>
                          <a:pt x="4569626" y="2031325"/>
                        </a:cubicBezTo>
                        <a:cubicBezTo>
                          <a:pt x="4439907" y="2052871"/>
                          <a:pt x="4126987" y="1985041"/>
                          <a:pt x="3884182" y="2031325"/>
                        </a:cubicBezTo>
                        <a:cubicBezTo>
                          <a:pt x="3641377" y="2077609"/>
                          <a:pt x="3481856" y="2021777"/>
                          <a:pt x="3312979" y="2031325"/>
                        </a:cubicBezTo>
                        <a:cubicBezTo>
                          <a:pt x="3144102" y="2040873"/>
                          <a:pt x="3059161" y="2012246"/>
                          <a:pt x="2913136" y="2031325"/>
                        </a:cubicBezTo>
                        <a:cubicBezTo>
                          <a:pt x="2767111" y="2050404"/>
                          <a:pt x="2664368" y="1979342"/>
                          <a:pt x="2456174" y="2031325"/>
                        </a:cubicBezTo>
                        <a:cubicBezTo>
                          <a:pt x="2247980" y="2083308"/>
                          <a:pt x="2098528" y="1977170"/>
                          <a:pt x="1770730" y="2031325"/>
                        </a:cubicBezTo>
                        <a:cubicBezTo>
                          <a:pt x="1442932" y="2085480"/>
                          <a:pt x="1357507" y="2009347"/>
                          <a:pt x="1199527" y="2031325"/>
                        </a:cubicBezTo>
                        <a:cubicBezTo>
                          <a:pt x="1041547" y="2053303"/>
                          <a:pt x="883621" y="1976650"/>
                          <a:pt x="742564" y="2031325"/>
                        </a:cubicBezTo>
                        <a:cubicBezTo>
                          <a:pt x="601507" y="2086000"/>
                          <a:pt x="222570" y="1956095"/>
                          <a:pt x="0" y="2031325"/>
                        </a:cubicBezTo>
                        <a:cubicBezTo>
                          <a:pt x="-3157" y="1834382"/>
                          <a:pt x="37479" y="1697235"/>
                          <a:pt x="0" y="1584434"/>
                        </a:cubicBezTo>
                        <a:cubicBezTo>
                          <a:pt x="-37479" y="1471633"/>
                          <a:pt x="1509" y="1238842"/>
                          <a:pt x="0" y="1137542"/>
                        </a:cubicBezTo>
                        <a:cubicBezTo>
                          <a:pt x="-1509" y="1036242"/>
                          <a:pt x="28745" y="870454"/>
                          <a:pt x="0" y="609398"/>
                        </a:cubicBezTo>
                        <a:cubicBezTo>
                          <a:pt x="-28745" y="348342"/>
                          <a:pt x="68276" y="143145"/>
                          <a:pt x="0" y="0"/>
                        </a:cubicBezTo>
                        <a:close/>
                      </a:path>
                    </a:pathLst>
                  </a:custGeom>
                  <ask:type>
                    <ask:lineSketchNone/>
                  </ask:type>
                </ask:lineSketchStyleProps>
              </a:ext>
            </a:extLst>
          </a:ln>
        </p:spPr>
        <p:txBody>
          <a:bodyPr wrap="square" rtlCol="0">
            <a:normAutofit fontScale="92500"/>
          </a:bodyPr>
          <a:lstStyle/>
          <a:p>
            <a:pPr marL="800100" lvl="1" indent="-342900">
              <a:buFont typeface="+mj-lt"/>
              <a:buAutoNum type="arabicPeriod"/>
            </a:pPr>
            <a:r>
              <a:rPr lang="en-US" dirty="0"/>
              <a:t>Revenue: Kootha, Surjek, and Jutik Desalination Plants with Miscellaneous sales drive approx. $525M in this year. Costs may impact a lower-income of around $400M next year.</a:t>
            </a:r>
          </a:p>
          <a:p>
            <a:pPr marL="800100" lvl="1" indent="-342900">
              <a:buFont typeface="+mj-lt"/>
              <a:buAutoNum type="arabicPeriod"/>
            </a:pPr>
            <a:r>
              <a:rPr lang="en-US" dirty="0"/>
              <a:t>Operating Expenses: OPEX goes around ~$250M in this year. But it is expected to be rise around $390M due to COGS next year. </a:t>
            </a:r>
          </a:p>
          <a:p>
            <a:pPr marL="800100" lvl="1" indent="-342900">
              <a:buFont typeface="+mj-lt"/>
              <a:buAutoNum type="arabicPeriod"/>
            </a:pPr>
            <a:r>
              <a:rPr lang="en-US" dirty="0"/>
              <a:t>Cost to Produce: It is rising with November and December and it reaches the highest on April point due to production costs. </a:t>
            </a:r>
          </a:p>
          <a:p>
            <a:pPr marL="342900" indent="-342900">
              <a:buFont typeface="+mj-lt"/>
              <a:buAutoNum type="arabicPeriod"/>
            </a:pPr>
            <a:endParaRPr lang="en-US" dirty="0"/>
          </a:p>
          <a:p>
            <a:endParaRPr lang="en-US" dirty="0"/>
          </a:p>
          <a:p>
            <a:endParaRPr lang="en-US" dirty="0"/>
          </a:p>
        </p:txBody>
      </p:sp>
      <p:sp>
        <p:nvSpPr>
          <p:cNvPr id="6" name="Footer Placeholder 5">
            <a:extLst>
              <a:ext uri="{FF2B5EF4-FFF2-40B4-BE49-F238E27FC236}">
                <a16:creationId xmlns:a16="http://schemas.microsoft.com/office/drawing/2014/main" id="{BD2850F4-E27C-2147-92A3-F9EA5505935A}"/>
              </a:ext>
            </a:extLst>
          </p:cNvPr>
          <p:cNvSpPr>
            <a:spLocks noGrp="1"/>
          </p:cNvSpPr>
          <p:nvPr>
            <p:ph type="ftr" sz="quarter" idx="11"/>
          </p:nvPr>
        </p:nvSpPr>
        <p:spPr/>
        <p:txBody>
          <a:bodyPr/>
          <a:lstStyle/>
          <a:p>
            <a:r>
              <a:rPr lang="en-US"/>
              <a:t>Source: SWC Data</a:t>
            </a:r>
          </a:p>
        </p:txBody>
      </p:sp>
      <p:sp>
        <p:nvSpPr>
          <p:cNvPr id="7" name="TextBox 6">
            <a:extLst>
              <a:ext uri="{FF2B5EF4-FFF2-40B4-BE49-F238E27FC236}">
                <a16:creationId xmlns:a16="http://schemas.microsoft.com/office/drawing/2014/main" id="{A1A1B391-D5F6-BC4D-8D19-FA343B91CED5}"/>
              </a:ext>
            </a:extLst>
          </p:cNvPr>
          <p:cNvSpPr txBox="1"/>
          <p:nvPr/>
        </p:nvSpPr>
        <p:spPr>
          <a:xfrm>
            <a:off x="9735312" y="1139988"/>
            <a:ext cx="2304288" cy="2800767"/>
          </a:xfrm>
          <a:prstGeom prst="rect">
            <a:avLst/>
          </a:prstGeom>
          <a:noFill/>
        </p:spPr>
        <p:txBody>
          <a:bodyPr wrap="square" rtlCol="0">
            <a:spAutoFit/>
          </a:bodyPr>
          <a:lstStyle/>
          <a:p>
            <a:endParaRPr lang="en-US" sz="1100"/>
          </a:p>
          <a:p>
            <a:endParaRPr lang="en-US" sz="1100"/>
          </a:p>
          <a:p>
            <a:endParaRPr lang="en-US" sz="1100"/>
          </a:p>
          <a:p>
            <a:endParaRPr lang="en-US" sz="1100"/>
          </a:p>
          <a:p>
            <a:endParaRPr lang="en-US" sz="1100"/>
          </a:p>
          <a:p>
            <a:r>
              <a:rPr lang="en-US" sz="1100"/>
              <a:t>Forecasting</a:t>
            </a:r>
          </a:p>
          <a:p>
            <a:r>
              <a:rPr lang="en-US" sz="1100"/>
              <a:t>Total Costs: $393,5M</a:t>
            </a:r>
          </a:p>
          <a:p>
            <a:r>
              <a:rPr lang="en-US" sz="1100"/>
              <a:t>Total Water Prod: 5490ML</a:t>
            </a:r>
          </a:p>
          <a:p>
            <a:r>
              <a:rPr lang="en-US" sz="1100"/>
              <a:t>$/ML: 71,675</a:t>
            </a:r>
          </a:p>
          <a:p>
            <a:endParaRPr lang="en-US" sz="1100"/>
          </a:p>
          <a:p>
            <a:endParaRPr lang="en-US" sz="1100"/>
          </a:p>
          <a:p>
            <a:endParaRPr lang="en-US" sz="1100"/>
          </a:p>
          <a:p>
            <a:r>
              <a:rPr lang="en-US" sz="1100"/>
              <a:t>Actual</a:t>
            </a:r>
          </a:p>
          <a:p>
            <a:r>
              <a:rPr lang="en-US" sz="1100"/>
              <a:t>Total Costs: $248,2M</a:t>
            </a:r>
          </a:p>
          <a:p>
            <a:r>
              <a:rPr lang="en-US" sz="1100"/>
              <a:t>Total Water Prod: 7,459ML</a:t>
            </a:r>
          </a:p>
          <a:p>
            <a:r>
              <a:rPr lang="en-US" sz="1100"/>
              <a:t>$/ML: 33,273</a:t>
            </a:r>
          </a:p>
        </p:txBody>
      </p:sp>
    </p:spTree>
    <p:extLst>
      <p:ext uri="{BB962C8B-B14F-4D97-AF65-F5344CB8AC3E}">
        <p14:creationId xmlns:p14="http://schemas.microsoft.com/office/powerpoint/2010/main" val="2450413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6C4B1C-0E77-9B47-B582-ADA4E7D77F4D}"/>
              </a:ext>
            </a:extLst>
          </p:cNvPr>
          <p:cNvSpPr>
            <a:spLocks noGrp="1"/>
          </p:cNvSpPr>
          <p:nvPr>
            <p:ph type="ftr" sz="quarter" idx="11"/>
          </p:nvPr>
        </p:nvSpPr>
        <p:spPr/>
        <p:txBody>
          <a:bodyPr>
            <a:normAutofit/>
          </a:bodyPr>
          <a:lstStyle/>
          <a:p>
            <a:pPr>
              <a:spcAft>
                <a:spcPts val="600"/>
              </a:spcAft>
            </a:pPr>
            <a:r>
              <a:rPr lang="en-US"/>
              <a:t>Source: SWC Data</a:t>
            </a:r>
          </a:p>
        </p:txBody>
      </p:sp>
      <p:graphicFrame>
        <p:nvGraphicFramePr>
          <p:cNvPr id="3" name="Chart 2">
            <a:extLst>
              <a:ext uri="{FF2B5EF4-FFF2-40B4-BE49-F238E27FC236}">
                <a16:creationId xmlns:a16="http://schemas.microsoft.com/office/drawing/2014/main" id="{B3E3E6DE-7C1D-4205-A01C-0BDC6AB8E945}"/>
              </a:ext>
            </a:extLst>
          </p:cNvPr>
          <p:cNvGraphicFramePr>
            <a:graphicFrameLocks/>
          </p:cNvGraphicFramePr>
          <p:nvPr>
            <p:extLst>
              <p:ext uri="{D42A27DB-BD31-4B8C-83A1-F6EECF244321}">
                <p14:modId xmlns:p14="http://schemas.microsoft.com/office/powerpoint/2010/main" val="227397574"/>
              </p:ext>
            </p:extLst>
          </p:nvPr>
        </p:nvGraphicFramePr>
        <p:xfrm>
          <a:off x="643467" y="1511808"/>
          <a:ext cx="10905066" cy="47027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D44F0E96-D55C-4F49-B505-DD6017479DAD}"/>
              </a:ext>
            </a:extLst>
          </p:cNvPr>
          <p:cNvSpPr txBox="1"/>
          <p:nvPr/>
        </p:nvSpPr>
        <p:spPr>
          <a:xfrm>
            <a:off x="2097024" y="682752"/>
            <a:ext cx="8668512" cy="646331"/>
          </a:xfrm>
          <a:prstGeom prst="rect">
            <a:avLst/>
          </a:prstGeom>
          <a:noFill/>
        </p:spPr>
        <p:txBody>
          <a:bodyPr wrap="square" rtlCol="0">
            <a:spAutoFit/>
          </a:bodyPr>
          <a:lstStyle/>
          <a:p>
            <a:pPr algn="ctr"/>
            <a:r>
              <a:rPr lang="en-US" dirty="0"/>
              <a:t>While Jutik ($38 M/L) below the Average Market Price, Kootha ($56 M/L) and Surjek ($115 M/L) Plants Higher Than the Market Price. The Overall Cost to Produce is $71.68 M/L.</a:t>
            </a:r>
          </a:p>
        </p:txBody>
      </p:sp>
    </p:spTree>
    <p:extLst>
      <p:ext uri="{BB962C8B-B14F-4D97-AF65-F5344CB8AC3E}">
        <p14:creationId xmlns:p14="http://schemas.microsoft.com/office/powerpoint/2010/main" val="2856245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7" name="Google Shape;87;p3"/>
          <p:cNvSpPr/>
          <p:nvPr/>
        </p:nvSpPr>
        <p:spPr>
          <a:xfrm>
            <a:off x="1698623" y="813668"/>
            <a:ext cx="8593576" cy="5798224"/>
          </a:xfrm>
          <a:prstGeom prst="rect">
            <a:avLst/>
          </a:prstGeom>
          <a:noFill/>
          <a:ln w="19050" cap="flat" cmpd="sng">
            <a:no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303" tIns="44639" rIns="89303" bIns="44639" anchor="ctr" anchorCtr="0">
            <a:noAutofit/>
          </a:bodyPr>
          <a:lstStyle/>
          <a:p>
            <a:pPr algn="ctr">
              <a:buClr>
                <a:srgbClr val="000000"/>
              </a:buClr>
              <a:buSzPts val="1075"/>
            </a:pPr>
            <a:endParaRPr sz="1097">
              <a:solidFill>
                <a:srgbClr val="2A516C"/>
              </a:solidFill>
              <a:latin typeface="Arial"/>
              <a:ea typeface="Arial"/>
              <a:cs typeface="Arial"/>
              <a:sym typeface="Arial"/>
            </a:endParaRPr>
          </a:p>
        </p:txBody>
      </p:sp>
      <p:cxnSp>
        <p:nvCxnSpPr>
          <p:cNvPr id="89" name="Google Shape;89;p3"/>
          <p:cNvCxnSpPr/>
          <p:nvPr/>
        </p:nvCxnSpPr>
        <p:spPr>
          <a:xfrm>
            <a:off x="1782015" y="1228352"/>
            <a:ext cx="7242909" cy="0"/>
          </a:xfrm>
          <a:prstGeom prst="straightConnector1">
            <a:avLst/>
          </a:prstGeom>
          <a:noFill/>
          <a:ln w="9525" cap="flat" cmpd="sng">
            <a:solidFill>
              <a:schemeClr val="dk1"/>
            </a:solidFill>
            <a:prstDash val="solid"/>
            <a:round/>
            <a:headEnd type="none" w="sm" len="sm"/>
            <a:tailEnd type="none" w="sm" len="sm"/>
          </a:ln>
        </p:spPr>
      </p:cxnSp>
      <p:sp>
        <p:nvSpPr>
          <p:cNvPr id="94" name="Google Shape;94;p3"/>
          <p:cNvSpPr txBox="1"/>
          <p:nvPr/>
        </p:nvSpPr>
        <p:spPr>
          <a:xfrm>
            <a:off x="1782013" y="1032455"/>
            <a:ext cx="7242909" cy="187960"/>
          </a:xfrm>
          <a:prstGeom prst="rect">
            <a:avLst/>
          </a:prstGeom>
          <a:noFill/>
          <a:ln>
            <a:noFill/>
          </a:ln>
        </p:spPr>
        <p:txBody>
          <a:bodyPr spcFirstLastPara="1" wrap="square" lIns="0" tIns="0" rIns="0" bIns="0" anchor="t" anchorCtr="0">
            <a:spAutoFit/>
          </a:bodyPr>
          <a:lstStyle/>
          <a:p>
            <a:pPr>
              <a:buClr>
                <a:srgbClr val="000000"/>
              </a:buClr>
              <a:buSzPts val="1173"/>
            </a:pPr>
            <a:r>
              <a:rPr lang="en-US" sz="1197" b="1">
                <a:solidFill>
                  <a:srgbClr val="808080"/>
                </a:solidFill>
                <a:latin typeface="Arial"/>
                <a:ea typeface="Arial"/>
                <a:cs typeface="Arial"/>
                <a:sym typeface="Arial"/>
              </a:rPr>
              <a:t>Actual vs Budget PL variances, </a:t>
            </a:r>
            <a:r>
              <a:rPr lang="en-US" sz="1197">
                <a:solidFill>
                  <a:srgbClr val="808080"/>
                </a:solidFill>
                <a:latin typeface="Arial"/>
                <a:ea typeface="Arial"/>
                <a:cs typeface="Arial"/>
                <a:sym typeface="Arial"/>
              </a:rPr>
              <a:t>YTD, $m</a:t>
            </a:r>
            <a:endParaRPr sz="1428">
              <a:solidFill>
                <a:srgbClr val="000000"/>
              </a:solidFill>
              <a:latin typeface="Arial"/>
              <a:ea typeface="Arial"/>
              <a:cs typeface="Arial"/>
              <a:sym typeface="Arial"/>
            </a:endParaRPr>
          </a:p>
        </p:txBody>
      </p:sp>
      <p:cxnSp>
        <p:nvCxnSpPr>
          <p:cNvPr id="95" name="Google Shape;95;p3"/>
          <p:cNvCxnSpPr/>
          <p:nvPr/>
        </p:nvCxnSpPr>
        <p:spPr>
          <a:xfrm>
            <a:off x="1795613" y="4199690"/>
            <a:ext cx="8418245" cy="0"/>
          </a:xfrm>
          <a:prstGeom prst="straightConnector1">
            <a:avLst/>
          </a:prstGeom>
          <a:noFill/>
          <a:ln w="12700" cap="flat" cmpd="sng">
            <a:solidFill>
              <a:srgbClr val="A5A5A5"/>
            </a:solidFill>
            <a:prstDash val="dot"/>
            <a:round/>
            <a:headEnd type="none" w="sm" len="sm"/>
            <a:tailEnd type="none" w="sm" len="sm"/>
          </a:ln>
        </p:spPr>
      </p:cxnSp>
      <p:cxnSp>
        <p:nvCxnSpPr>
          <p:cNvPr id="96" name="Google Shape;96;p3"/>
          <p:cNvCxnSpPr/>
          <p:nvPr/>
        </p:nvCxnSpPr>
        <p:spPr>
          <a:xfrm>
            <a:off x="1786289" y="3544726"/>
            <a:ext cx="8418245" cy="0"/>
          </a:xfrm>
          <a:prstGeom prst="straightConnector1">
            <a:avLst/>
          </a:prstGeom>
          <a:noFill/>
          <a:ln w="12700" cap="flat" cmpd="sng">
            <a:solidFill>
              <a:srgbClr val="A5A5A5"/>
            </a:solidFill>
            <a:prstDash val="dot"/>
            <a:round/>
            <a:headEnd type="none" w="sm" len="sm"/>
            <a:tailEnd type="none" w="sm" len="sm"/>
          </a:ln>
        </p:spPr>
      </p:cxnSp>
      <p:cxnSp>
        <p:nvCxnSpPr>
          <p:cNvPr id="97" name="Google Shape;97;p3"/>
          <p:cNvCxnSpPr/>
          <p:nvPr/>
        </p:nvCxnSpPr>
        <p:spPr>
          <a:xfrm>
            <a:off x="1786289" y="4854654"/>
            <a:ext cx="8418245" cy="0"/>
          </a:xfrm>
          <a:prstGeom prst="straightConnector1">
            <a:avLst/>
          </a:prstGeom>
          <a:noFill/>
          <a:ln w="12700" cap="flat" cmpd="sng">
            <a:solidFill>
              <a:srgbClr val="A5A5A5"/>
            </a:solidFill>
            <a:prstDash val="dot"/>
            <a:round/>
            <a:headEnd type="none" w="sm" len="sm"/>
            <a:tailEnd type="none" w="sm" len="sm"/>
          </a:ln>
        </p:spPr>
      </p:cxnSp>
      <p:cxnSp>
        <p:nvCxnSpPr>
          <p:cNvPr id="98" name="Google Shape;98;p3"/>
          <p:cNvCxnSpPr/>
          <p:nvPr/>
        </p:nvCxnSpPr>
        <p:spPr>
          <a:xfrm>
            <a:off x="1786289" y="5837099"/>
            <a:ext cx="8418245" cy="0"/>
          </a:xfrm>
          <a:prstGeom prst="straightConnector1">
            <a:avLst/>
          </a:prstGeom>
          <a:noFill/>
          <a:ln w="12700" cap="flat" cmpd="sng">
            <a:solidFill>
              <a:srgbClr val="A5A5A5"/>
            </a:solidFill>
            <a:prstDash val="solid"/>
            <a:round/>
            <a:headEnd type="none" w="sm" len="sm"/>
            <a:tailEnd type="none" w="sm" len="sm"/>
          </a:ln>
        </p:spPr>
      </p:cxnSp>
      <p:cxnSp>
        <p:nvCxnSpPr>
          <p:cNvPr id="99" name="Google Shape;99;p3"/>
          <p:cNvCxnSpPr/>
          <p:nvPr/>
        </p:nvCxnSpPr>
        <p:spPr>
          <a:xfrm>
            <a:off x="1786289" y="6164584"/>
            <a:ext cx="8418245" cy="0"/>
          </a:xfrm>
          <a:prstGeom prst="straightConnector1">
            <a:avLst/>
          </a:prstGeom>
          <a:noFill/>
          <a:ln w="12700" cap="flat" cmpd="sng">
            <a:solidFill>
              <a:srgbClr val="A5A5A5"/>
            </a:solidFill>
            <a:prstDash val="solid"/>
            <a:round/>
            <a:headEnd type="none" w="sm" len="sm"/>
            <a:tailEnd type="none" w="sm" len="sm"/>
          </a:ln>
        </p:spPr>
      </p:cxnSp>
      <p:cxnSp>
        <p:nvCxnSpPr>
          <p:cNvPr id="100" name="Google Shape;100;p3"/>
          <p:cNvCxnSpPr/>
          <p:nvPr/>
        </p:nvCxnSpPr>
        <p:spPr>
          <a:xfrm>
            <a:off x="1786289" y="4527172"/>
            <a:ext cx="8418245" cy="0"/>
          </a:xfrm>
          <a:prstGeom prst="straightConnector1">
            <a:avLst/>
          </a:prstGeom>
          <a:noFill/>
          <a:ln w="12700" cap="flat" cmpd="sng">
            <a:solidFill>
              <a:srgbClr val="A5A5A5"/>
            </a:solidFill>
            <a:prstDash val="dot"/>
            <a:round/>
            <a:headEnd type="none" w="sm" len="sm"/>
            <a:tailEnd type="none" w="sm" len="sm"/>
          </a:ln>
        </p:spPr>
      </p:cxnSp>
      <p:cxnSp>
        <p:nvCxnSpPr>
          <p:cNvPr id="101" name="Google Shape;101;p3"/>
          <p:cNvCxnSpPr/>
          <p:nvPr/>
        </p:nvCxnSpPr>
        <p:spPr>
          <a:xfrm>
            <a:off x="1786289" y="1907316"/>
            <a:ext cx="8418245" cy="0"/>
          </a:xfrm>
          <a:prstGeom prst="straightConnector1">
            <a:avLst/>
          </a:prstGeom>
          <a:noFill/>
          <a:ln w="12700" cap="flat" cmpd="sng">
            <a:solidFill>
              <a:srgbClr val="A5A5A5"/>
            </a:solidFill>
            <a:prstDash val="dot"/>
            <a:round/>
            <a:headEnd type="none" w="sm" len="sm"/>
            <a:tailEnd type="none" w="sm" len="sm"/>
          </a:ln>
        </p:spPr>
      </p:cxnSp>
      <p:cxnSp>
        <p:nvCxnSpPr>
          <p:cNvPr id="102" name="Google Shape;102;p3"/>
          <p:cNvCxnSpPr/>
          <p:nvPr/>
        </p:nvCxnSpPr>
        <p:spPr>
          <a:xfrm>
            <a:off x="1786289" y="1579835"/>
            <a:ext cx="8418245" cy="0"/>
          </a:xfrm>
          <a:prstGeom prst="straightConnector1">
            <a:avLst/>
          </a:prstGeom>
          <a:noFill/>
          <a:ln w="12700" cap="flat" cmpd="sng">
            <a:solidFill>
              <a:srgbClr val="A5A5A5"/>
            </a:solidFill>
            <a:prstDash val="dot"/>
            <a:round/>
            <a:headEnd type="none" w="sm" len="sm"/>
            <a:tailEnd type="none" w="sm" len="sm"/>
          </a:ln>
        </p:spPr>
      </p:cxnSp>
      <p:cxnSp>
        <p:nvCxnSpPr>
          <p:cNvPr id="103" name="Google Shape;103;p3"/>
          <p:cNvCxnSpPr/>
          <p:nvPr/>
        </p:nvCxnSpPr>
        <p:spPr>
          <a:xfrm>
            <a:off x="1786289" y="2562281"/>
            <a:ext cx="8418245" cy="0"/>
          </a:xfrm>
          <a:prstGeom prst="straightConnector1">
            <a:avLst/>
          </a:prstGeom>
          <a:noFill/>
          <a:ln w="12700" cap="flat" cmpd="sng">
            <a:solidFill>
              <a:srgbClr val="A5A5A5"/>
            </a:solidFill>
            <a:prstDash val="dot"/>
            <a:round/>
            <a:headEnd type="none" w="sm" len="sm"/>
            <a:tailEnd type="none" w="sm" len="sm"/>
          </a:ln>
        </p:spPr>
      </p:cxnSp>
      <p:cxnSp>
        <p:nvCxnSpPr>
          <p:cNvPr id="104" name="Google Shape;104;p3"/>
          <p:cNvCxnSpPr/>
          <p:nvPr/>
        </p:nvCxnSpPr>
        <p:spPr>
          <a:xfrm>
            <a:off x="1786289" y="2234800"/>
            <a:ext cx="8418245" cy="0"/>
          </a:xfrm>
          <a:prstGeom prst="straightConnector1">
            <a:avLst/>
          </a:prstGeom>
          <a:noFill/>
          <a:ln w="12700" cap="flat" cmpd="sng">
            <a:solidFill>
              <a:srgbClr val="A5A5A5"/>
            </a:solidFill>
            <a:prstDash val="dot"/>
            <a:round/>
            <a:headEnd type="none" w="sm" len="sm"/>
            <a:tailEnd type="none" w="sm" len="sm"/>
          </a:ln>
        </p:spPr>
      </p:cxnSp>
      <p:cxnSp>
        <p:nvCxnSpPr>
          <p:cNvPr id="105" name="Google Shape;105;p3"/>
          <p:cNvCxnSpPr/>
          <p:nvPr/>
        </p:nvCxnSpPr>
        <p:spPr>
          <a:xfrm>
            <a:off x="1786289" y="3217244"/>
            <a:ext cx="8418245" cy="0"/>
          </a:xfrm>
          <a:prstGeom prst="straightConnector1">
            <a:avLst/>
          </a:prstGeom>
          <a:noFill/>
          <a:ln w="12700" cap="flat" cmpd="sng">
            <a:solidFill>
              <a:srgbClr val="A5A5A5"/>
            </a:solidFill>
            <a:prstDash val="dot"/>
            <a:round/>
            <a:headEnd type="none" w="sm" len="sm"/>
            <a:tailEnd type="none" w="sm" len="sm"/>
          </a:ln>
        </p:spPr>
      </p:cxnSp>
      <p:cxnSp>
        <p:nvCxnSpPr>
          <p:cNvPr id="106" name="Google Shape;106;p3"/>
          <p:cNvCxnSpPr/>
          <p:nvPr/>
        </p:nvCxnSpPr>
        <p:spPr>
          <a:xfrm>
            <a:off x="9128824" y="1228352"/>
            <a:ext cx="485903" cy="0"/>
          </a:xfrm>
          <a:prstGeom prst="straightConnector1">
            <a:avLst/>
          </a:prstGeom>
          <a:noFill/>
          <a:ln w="9525" cap="flat" cmpd="sng">
            <a:solidFill>
              <a:schemeClr val="dk1"/>
            </a:solidFill>
            <a:prstDash val="solid"/>
            <a:round/>
            <a:headEnd type="none" w="sm" len="sm"/>
            <a:tailEnd type="none" w="sm" len="sm"/>
          </a:ln>
        </p:spPr>
      </p:cxnSp>
      <p:sp>
        <p:nvSpPr>
          <p:cNvPr id="107" name="Google Shape;107;p3"/>
          <p:cNvSpPr txBox="1"/>
          <p:nvPr/>
        </p:nvSpPr>
        <p:spPr>
          <a:xfrm>
            <a:off x="9191213" y="1335656"/>
            <a:ext cx="386805" cy="172258"/>
          </a:xfrm>
          <a:prstGeom prst="rect">
            <a:avLst/>
          </a:prstGeom>
          <a:noFill/>
          <a:ln>
            <a:noFill/>
          </a:ln>
        </p:spPr>
        <p:txBody>
          <a:bodyPr spcFirstLastPara="1" wrap="square" lIns="0" tIns="0" rIns="0" bIns="0" anchor="t" anchorCtr="0">
            <a:spAutoFit/>
          </a:bodyPr>
          <a:lstStyle/>
          <a:p>
            <a:pPr algn="r">
              <a:buClr>
                <a:srgbClr val="000000"/>
              </a:buClr>
              <a:buSzPts val="1075"/>
            </a:pPr>
            <a:r>
              <a:rPr lang="en-US" sz="1097">
                <a:solidFill>
                  <a:srgbClr val="002C46"/>
                </a:solidFill>
                <a:latin typeface="Arial"/>
                <a:ea typeface="Arial"/>
                <a:cs typeface="Arial"/>
                <a:sym typeface="Arial"/>
              </a:rPr>
              <a:t>101</a:t>
            </a:r>
          </a:p>
        </p:txBody>
      </p:sp>
      <p:sp>
        <p:nvSpPr>
          <p:cNvPr id="108" name="Google Shape;108;p3"/>
          <p:cNvSpPr txBox="1"/>
          <p:nvPr/>
        </p:nvSpPr>
        <p:spPr>
          <a:xfrm>
            <a:off x="9191213" y="1661647"/>
            <a:ext cx="386805" cy="168829"/>
          </a:xfrm>
          <a:prstGeom prst="rect">
            <a:avLst/>
          </a:prstGeom>
          <a:noFill/>
          <a:ln>
            <a:noFill/>
          </a:ln>
        </p:spPr>
        <p:txBody>
          <a:bodyPr spcFirstLastPara="1" wrap="square" lIns="0" tIns="0" rIns="0" bIns="0" anchor="t" anchorCtr="0">
            <a:spAutoFit/>
          </a:bodyPr>
          <a:lstStyle/>
          <a:p>
            <a:pPr algn="r">
              <a:buClr>
                <a:srgbClr val="000000"/>
              </a:buClr>
              <a:buSzPts val="1075"/>
            </a:pPr>
            <a:r>
              <a:rPr lang="en-US" sz="1097">
                <a:solidFill>
                  <a:srgbClr val="002C46"/>
                </a:solidFill>
                <a:latin typeface="Arial"/>
                <a:ea typeface="Arial"/>
                <a:cs typeface="Arial"/>
                <a:sym typeface="Arial"/>
              </a:rPr>
              <a:t>233</a:t>
            </a:r>
            <a:endParaRPr sz="1428">
              <a:solidFill>
                <a:srgbClr val="000000"/>
              </a:solidFill>
              <a:latin typeface="Arial"/>
              <a:ea typeface="Arial"/>
              <a:cs typeface="Arial"/>
              <a:sym typeface="Arial"/>
            </a:endParaRPr>
          </a:p>
        </p:txBody>
      </p:sp>
      <p:sp>
        <p:nvSpPr>
          <p:cNvPr id="109" name="Google Shape;109;p3"/>
          <p:cNvSpPr txBox="1"/>
          <p:nvPr/>
        </p:nvSpPr>
        <p:spPr>
          <a:xfrm>
            <a:off x="9203405" y="1987640"/>
            <a:ext cx="386805" cy="168829"/>
          </a:xfrm>
          <a:prstGeom prst="rect">
            <a:avLst/>
          </a:prstGeom>
          <a:noFill/>
          <a:ln>
            <a:noFill/>
          </a:ln>
        </p:spPr>
        <p:txBody>
          <a:bodyPr spcFirstLastPara="1" wrap="square" lIns="0" tIns="0" rIns="0" bIns="0" anchor="t" anchorCtr="0">
            <a:spAutoFit/>
          </a:bodyPr>
          <a:lstStyle/>
          <a:p>
            <a:pPr algn="r">
              <a:buClr>
                <a:srgbClr val="000000"/>
              </a:buClr>
              <a:buSzPts val="1075"/>
            </a:pPr>
            <a:r>
              <a:rPr lang="en-US" sz="1097">
                <a:solidFill>
                  <a:srgbClr val="002C46"/>
                </a:solidFill>
                <a:latin typeface="Arial"/>
                <a:ea typeface="Arial"/>
                <a:cs typeface="Arial"/>
                <a:sym typeface="Arial"/>
              </a:rPr>
              <a:t>190</a:t>
            </a:r>
            <a:endParaRPr sz="1428">
              <a:solidFill>
                <a:srgbClr val="000000"/>
              </a:solidFill>
              <a:latin typeface="Arial"/>
              <a:ea typeface="Arial"/>
              <a:cs typeface="Arial"/>
              <a:sym typeface="Arial"/>
            </a:endParaRPr>
          </a:p>
        </p:txBody>
      </p:sp>
      <p:sp>
        <p:nvSpPr>
          <p:cNvPr id="112" name="Google Shape;112;p3"/>
          <p:cNvSpPr txBox="1"/>
          <p:nvPr/>
        </p:nvSpPr>
        <p:spPr>
          <a:xfrm>
            <a:off x="9191213" y="2965616"/>
            <a:ext cx="386805" cy="172258"/>
          </a:xfrm>
          <a:prstGeom prst="rect">
            <a:avLst/>
          </a:prstGeom>
          <a:noFill/>
          <a:ln>
            <a:noFill/>
          </a:ln>
        </p:spPr>
        <p:txBody>
          <a:bodyPr spcFirstLastPara="1" wrap="square" lIns="0" tIns="0" rIns="0" bIns="0" anchor="t" anchorCtr="0">
            <a:spAutoFit/>
          </a:bodyPr>
          <a:lstStyle/>
          <a:p>
            <a:pPr algn="r">
              <a:buClr>
                <a:srgbClr val="000000"/>
              </a:buClr>
              <a:buSzPts val="1075"/>
            </a:pPr>
            <a:r>
              <a:rPr lang="en-US" sz="1097">
                <a:solidFill>
                  <a:srgbClr val="002C46"/>
                </a:solidFill>
                <a:latin typeface="Arial"/>
                <a:ea typeface="Arial"/>
                <a:cs typeface="Arial"/>
                <a:sym typeface="Arial"/>
              </a:rPr>
              <a:t>0.7</a:t>
            </a:r>
            <a:endParaRPr sz="1428">
              <a:solidFill>
                <a:srgbClr val="000000"/>
              </a:solidFill>
              <a:latin typeface="Arial"/>
              <a:ea typeface="Arial"/>
              <a:cs typeface="Arial"/>
              <a:sym typeface="Arial"/>
            </a:endParaRPr>
          </a:p>
        </p:txBody>
      </p:sp>
      <p:sp>
        <p:nvSpPr>
          <p:cNvPr id="113" name="Google Shape;113;p3"/>
          <p:cNvSpPr txBox="1"/>
          <p:nvPr/>
        </p:nvSpPr>
        <p:spPr>
          <a:xfrm>
            <a:off x="9191213" y="3291608"/>
            <a:ext cx="386805" cy="168829"/>
          </a:xfrm>
          <a:prstGeom prst="rect">
            <a:avLst/>
          </a:prstGeom>
          <a:noFill/>
          <a:ln>
            <a:noFill/>
          </a:ln>
        </p:spPr>
        <p:txBody>
          <a:bodyPr spcFirstLastPara="1" wrap="square" lIns="0" tIns="0" rIns="0" bIns="0" anchor="t" anchorCtr="0">
            <a:spAutoFit/>
          </a:bodyPr>
          <a:lstStyle/>
          <a:p>
            <a:pPr algn="r">
              <a:buClr>
                <a:srgbClr val="000000"/>
              </a:buClr>
              <a:buSzPts val="1075"/>
            </a:pPr>
            <a:r>
              <a:rPr lang="en-US" sz="1097">
                <a:solidFill>
                  <a:srgbClr val="002C46"/>
                </a:solidFill>
                <a:latin typeface="Arial"/>
                <a:ea typeface="Arial"/>
                <a:cs typeface="Arial"/>
                <a:sym typeface="Arial"/>
              </a:rPr>
              <a:t>7,1</a:t>
            </a:r>
            <a:endParaRPr sz="1428">
              <a:solidFill>
                <a:srgbClr val="000000"/>
              </a:solidFill>
              <a:latin typeface="Arial"/>
              <a:ea typeface="Arial"/>
              <a:cs typeface="Arial"/>
              <a:sym typeface="Arial"/>
            </a:endParaRPr>
          </a:p>
        </p:txBody>
      </p:sp>
      <p:sp>
        <p:nvSpPr>
          <p:cNvPr id="114" name="Google Shape;114;p3"/>
          <p:cNvSpPr txBox="1"/>
          <p:nvPr/>
        </p:nvSpPr>
        <p:spPr>
          <a:xfrm>
            <a:off x="9191213" y="3617601"/>
            <a:ext cx="386805" cy="168829"/>
          </a:xfrm>
          <a:prstGeom prst="rect">
            <a:avLst/>
          </a:prstGeom>
          <a:noFill/>
          <a:ln>
            <a:noFill/>
          </a:ln>
        </p:spPr>
        <p:txBody>
          <a:bodyPr spcFirstLastPara="1" wrap="square" lIns="0" tIns="0" rIns="0" bIns="0" anchor="t" anchorCtr="0">
            <a:spAutoFit/>
          </a:bodyPr>
          <a:lstStyle/>
          <a:p>
            <a:pPr algn="r">
              <a:buClr>
                <a:srgbClr val="000000"/>
              </a:buClr>
              <a:buSzPts val="1075"/>
            </a:pPr>
            <a:r>
              <a:rPr lang="en-US" sz="1097">
                <a:solidFill>
                  <a:srgbClr val="002C46"/>
                </a:solidFill>
                <a:latin typeface="Arial"/>
                <a:ea typeface="Arial"/>
                <a:cs typeface="Arial"/>
                <a:sym typeface="Arial"/>
              </a:rPr>
              <a:t>2</a:t>
            </a:r>
            <a:endParaRPr sz="1428">
              <a:solidFill>
                <a:srgbClr val="000000"/>
              </a:solidFill>
              <a:latin typeface="Arial"/>
              <a:ea typeface="Arial"/>
              <a:cs typeface="Arial"/>
              <a:sym typeface="Arial"/>
            </a:endParaRPr>
          </a:p>
        </p:txBody>
      </p:sp>
      <p:sp>
        <p:nvSpPr>
          <p:cNvPr id="115" name="Google Shape;115;p3"/>
          <p:cNvSpPr txBox="1"/>
          <p:nvPr/>
        </p:nvSpPr>
        <p:spPr>
          <a:xfrm>
            <a:off x="9191213" y="3943593"/>
            <a:ext cx="386805" cy="172258"/>
          </a:xfrm>
          <a:prstGeom prst="rect">
            <a:avLst/>
          </a:prstGeom>
          <a:noFill/>
          <a:ln>
            <a:noFill/>
          </a:ln>
        </p:spPr>
        <p:txBody>
          <a:bodyPr spcFirstLastPara="1" wrap="square" lIns="0" tIns="0" rIns="0" bIns="0" anchor="t" anchorCtr="0">
            <a:spAutoFit/>
          </a:bodyPr>
          <a:lstStyle/>
          <a:p>
            <a:pPr algn="r">
              <a:buClr>
                <a:srgbClr val="000000"/>
              </a:buClr>
              <a:buSzPts val="1075"/>
            </a:pPr>
            <a:r>
              <a:rPr lang="en-US" sz="1097">
                <a:solidFill>
                  <a:srgbClr val="002C46"/>
                </a:solidFill>
                <a:latin typeface="Arial"/>
                <a:ea typeface="Arial"/>
                <a:cs typeface="Arial"/>
                <a:sym typeface="Arial"/>
              </a:rPr>
              <a:t>45</a:t>
            </a:r>
            <a:endParaRPr sz="1097">
              <a:solidFill>
                <a:srgbClr val="002C46"/>
              </a:solidFill>
              <a:latin typeface="Arial"/>
              <a:ea typeface="Arial"/>
              <a:cs typeface="Arial"/>
              <a:sym typeface="Arial"/>
            </a:endParaRPr>
          </a:p>
        </p:txBody>
      </p:sp>
      <p:sp>
        <p:nvSpPr>
          <p:cNvPr id="116" name="Google Shape;116;p3"/>
          <p:cNvSpPr txBox="1"/>
          <p:nvPr/>
        </p:nvSpPr>
        <p:spPr>
          <a:xfrm>
            <a:off x="9191213" y="4269585"/>
            <a:ext cx="386805" cy="172258"/>
          </a:xfrm>
          <a:prstGeom prst="rect">
            <a:avLst/>
          </a:prstGeom>
          <a:noFill/>
          <a:ln>
            <a:noFill/>
          </a:ln>
        </p:spPr>
        <p:txBody>
          <a:bodyPr spcFirstLastPara="1" wrap="square" lIns="0" tIns="0" rIns="0" bIns="0" anchor="t" anchorCtr="0">
            <a:spAutoFit/>
          </a:bodyPr>
          <a:lstStyle/>
          <a:p>
            <a:pPr algn="r">
              <a:buClr>
                <a:srgbClr val="000000"/>
              </a:buClr>
              <a:buSzPts val="1075"/>
            </a:pPr>
            <a:r>
              <a:rPr lang="en-US" sz="1097">
                <a:solidFill>
                  <a:srgbClr val="002C46"/>
                </a:solidFill>
                <a:latin typeface="Arial"/>
                <a:ea typeface="Arial"/>
                <a:cs typeface="Arial"/>
                <a:sym typeface="Arial"/>
              </a:rPr>
              <a:t>148</a:t>
            </a:r>
            <a:endParaRPr sz="1428">
              <a:solidFill>
                <a:srgbClr val="000000"/>
              </a:solidFill>
              <a:latin typeface="Arial"/>
              <a:ea typeface="Arial"/>
              <a:cs typeface="Arial"/>
              <a:sym typeface="Arial"/>
            </a:endParaRPr>
          </a:p>
        </p:txBody>
      </p:sp>
      <p:sp>
        <p:nvSpPr>
          <p:cNvPr id="117" name="Google Shape;117;p3"/>
          <p:cNvSpPr txBox="1"/>
          <p:nvPr/>
        </p:nvSpPr>
        <p:spPr>
          <a:xfrm>
            <a:off x="9191213" y="4595577"/>
            <a:ext cx="386805" cy="168829"/>
          </a:xfrm>
          <a:prstGeom prst="rect">
            <a:avLst/>
          </a:prstGeom>
          <a:noFill/>
          <a:ln>
            <a:noFill/>
          </a:ln>
        </p:spPr>
        <p:txBody>
          <a:bodyPr spcFirstLastPara="1" wrap="square" lIns="0" tIns="0" rIns="0" bIns="0" anchor="t" anchorCtr="0">
            <a:spAutoFit/>
          </a:bodyPr>
          <a:lstStyle/>
          <a:p>
            <a:pPr algn="r">
              <a:buClr>
                <a:srgbClr val="000000"/>
              </a:buClr>
              <a:buSzPts val="1075"/>
            </a:pPr>
            <a:r>
              <a:rPr lang="en-US" sz="1097">
                <a:solidFill>
                  <a:srgbClr val="002C46"/>
                </a:solidFill>
                <a:latin typeface="Arial"/>
                <a:ea typeface="Arial"/>
                <a:cs typeface="Arial"/>
                <a:sym typeface="Arial"/>
              </a:rPr>
              <a:t>46</a:t>
            </a:r>
            <a:endParaRPr sz="1428">
              <a:solidFill>
                <a:srgbClr val="000000"/>
              </a:solidFill>
              <a:latin typeface="Arial"/>
              <a:ea typeface="Arial"/>
              <a:cs typeface="Arial"/>
              <a:sym typeface="Arial"/>
            </a:endParaRPr>
          </a:p>
        </p:txBody>
      </p:sp>
      <p:sp>
        <p:nvSpPr>
          <p:cNvPr id="121" name="Google Shape;121;p3"/>
          <p:cNvSpPr txBox="1"/>
          <p:nvPr/>
        </p:nvSpPr>
        <p:spPr>
          <a:xfrm>
            <a:off x="9128824" y="1032457"/>
            <a:ext cx="485903" cy="168787"/>
          </a:xfrm>
          <a:prstGeom prst="rect">
            <a:avLst/>
          </a:prstGeom>
          <a:noFill/>
          <a:ln>
            <a:noFill/>
          </a:ln>
        </p:spPr>
        <p:txBody>
          <a:bodyPr spcFirstLastPara="1" wrap="square" lIns="0" tIns="0" rIns="0" bIns="0" anchor="t" anchorCtr="0">
            <a:noAutofit/>
          </a:bodyPr>
          <a:lstStyle/>
          <a:p>
            <a:pPr>
              <a:buClr>
                <a:srgbClr val="000000"/>
              </a:buClr>
              <a:buSzPts val="1075"/>
            </a:pPr>
            <a:r>
              <a:rPr lang="en-US" sz="1097" b="1">
                <a:solidFill>
                  <a:srgbClr val="002C46"/>
                </a:solidFill>
                <a:latin typeface="Arial"/>
                <a:ea typeface="Arial"/>
                <a:cs typeface="Arial"/>
                <a:sym typeface="Arial"/>
              </a:rPr>
              <a:t>Actual</a:t>
            </a:r>
            <a:endParaRPr sz="1097">
              <a:solidFill>
                <a:srgbClr val="808080"/>
              </a:solidFill>
              <a:latin typeface="Arial"/>
              <a:ea typeface="Arial"/>
              <a:cs typeface="Arial"/>
              <a:sym typeface="Arial"/>
            </a:endParaRPr>
          </a:p>
        </p:txBody>
      </p:sp>
      <p:cxnSp>
        <p:nvCxnSpPr>
          <p:cNvPr id="122" name="Google Shape;122;p3"/>
          <p:cNvCxnSpPr/>
          <p:nvPr/>
        </p:nvCxnSpPr>
        <p:spPr>
          <a:xfrm>
            <a:off x="9718629" y="1228352"/>
            <a:ext cx="485903" cy="0"/>
          </a:xfrm>
          <a:prstGeom prst="straightConnector1">
            <a:avLst/>
          </a:prstGeom>
          <a:noFill/>
          <a:ln w="9525" cap="flat" cmpd="sng">
            <a:solidFill>
              <a:schemeClr val="dk1"/>
            </a:solidFill>
            <a:prstDash val="solid"/>
            <a:round/>
            <a:headEnd type="none" w="sm" len="sm"/>
            <a:tailEnd type="none" w="sm" len="sm"/>
          </a:ln>
        </p:spPr>
      </p:cxnSp>
      <p:sp>
        <p:nvSpPr>
          <p:cNvPr id="123" name="Google Shape;123;p3"/>
          <p:cNvSpPr txBox="1"/>
          <p:nvPr/>
        </p:nvSpPr>
        <p:spPr>
          <a:xfrm>
            <a:off x="9785761" y="1335656"/>
            <a:ext cx="386805" cy="168829"/>
          </a:xfrm>
          <a:prstGeom prst="rect">
            <a:avLst/>
          </a:prstGeom>
          <a:noFill/>
          <a:ln>
            <a:noFill/>
          </a:ln>
        </p:spPr>
        <p:txBody>
          <a:bodyPr spcFirstLastPara="1" wrap="square" lIns="0" tIns="0" rIns="0" bIns="0" anchor="t" anchorCtr="0">
            <a:spAutoFit/>
          </a:bodyPr>
          <a:lstStyle/>
          <a:p>
            <a:pPr algn="r">
              <a:buClr>
                <a:srgbClr val="000000"/>
              </a:buClr>
              <a:buSzPts val="1075"/>
            </a:pPr>
            <a:r>
              <a:rPr lang="en-US" sz="1097">
                <a:solidFill>
                  <a:srgbClr val="002C46"/>
                </a:solidFill>
                <a:latin typeface="Arial"/>
                <a:ea typeface="Arial"/>
                <a:cs typeface="Arial"/>
                <a:sym typeface="Arial"/>
              </a:rPr>
              <a:t>55</a:t>
            </a:r>
            <a:endParaRPr sz="1428">
              <a:solidFill>
                <a:srgbClr val="000000"/>
              </a:solidFill>
              <a:latin typeface="Arial"/>
              <a:ea typeface="Arial"/>
              <a:cs typeface="Arial"/>
              <a:sym typeface="Arial"/>
            </a:endParaRPr>
          </a:p>
        </p:txBody>
      </p:sp>
      <p:sp>
        <p:nvSpPr>
          <p:cNvPr id="124" name="Google Shape;124;p3"/>
          <p:cNvSpPr txBox="1"/>
          <p:nvPr/>
        </p:nvSpPr>
        <p:spPr>
          <a:xfrm>
            <a:off x="9785761" y="1661647"/>
            <a:ext cx="386805" cy="168829"/>
          </a:xfrm>
          <a:prstGeom prst="rect">
            <a:avLst/>
          </a:prstGeom>
          <a:noFill/>
          <a:ln>
            <a:noFill/>
          </a:ln>
        </p:spPr>
        <p:txBody>
          <a:bodyPr spcFirstLastPara="1" wrap="square" lIns="0" tIns="0" rIns="0" bIns="0" anchor="t" anchorCtr="0">
            <a:spAutoFit/>
          </a:bodyPr>
          <a:lstStyle/>
          <a:p>
            <a:pPr algn="r">
              <a:buClr>
                <a:srgbClr val="000000"/>
              </a:buClr>
              <a:buSzPts val="1075"/>
            </a:pPr>
            <a:r>
              <a:rPr lang="en-US" sz="1097">
                <a:solidFill>
                  <a:srgbClr val="002C46"/>
                </a:solidFill>
                <a:latin typeface="Arial"/>
                <a:ea typeface="Arial"/>
                <a:cs typeface="Arial"/>
                <a:sym typeface="Arial"/>
              </a:rPr>
              <a:t>125</a:t>
            </a:r>
            <a:endParaRPr sz="1428">
              <a:solidFill>
                <a:srgbClr val="000000"/>
              </a:solidFill>
              <a:latin typeface="Arial"/>
              <a:ea typeface="Arial"/>
              <a:cs typeface="Arial"/>
              <a:sym typeface="Arial"/>
            </a:endParaRPr>
          </a:p>
        </p:txBody>
      </p:sp>
      <p:sp>
        <p:nvSpPr>
          <p:cNvPr id="125" name="Google Shape;125;p3"/>
          <p:cNvSpPr txBox="1"/>
          <p:nvPr/>
        </p:nvSpPr>
        <p:spPr>
          <a:xfrm>
            <a:off x="9785761" y="1987640"/>
            <a:ext cx="386805" cy="168829"/>
          </a:xfrm>
          <a:prstGeom prst="rect">
            <a:avLst/>
          </a:prstGeom>
          <a:noFill/>
          <a:ln>
            <a:noFill/>
          </a:ln>
        </p:spPr>
        <p:txBody>
          <a:bodyPr spcFirstLastPara="1" wrap="square" lIns="0" tIns="0" rIns="0" bIns="0" anchor="t" anchorCtr="0">
            <a:spAutoFit/>
          </a:bodyPr>
          <a:lstStyle/>
          <a:p>
            <a:pPr algn="r">
              <a:buClr>
                <a:srgbClr val="000000"/>
              </a:buClr>
              <a:buSzPts val="1075"/>
            </a:pPr>
            <a:r>
              <a:rPr lang="en-US" sz="1097">
                <a:solidFill>
                  <a:srgbClr val="002C46"/>
                </a:solidFill>
                <a:latin typeface="Arial"/>
                <a:ea typeface="Arial"/>
                <a:cs typeface="Arial"/>
                <a:sym typeface="Arial"/>
              </a:rPr>
              <a:t>223</a:t>
            </a:r>
            <a:endParaRPr sz="1428">
              <a:solidFill>
                <a:srgbClr val="000000"/>
              </a:solidFill>
              <a:latin typeface="Arial"/>
              <a:ea typeface="Arial"/>
              <a:cs typeface="Arial"/>
              <a:sym typeface="Arial"/>
            </a:endParaRPr>
          </a:p>
        </p:txBody>
      </p:sp>
      <p:sp>
        <p:nvSpPr>
          <p:cNvPr id="128" name="Google Shape;128;p3"/>
          <p:cNvSpPr txBox="1"/>
          <p:nvPr/>
        </p:nvSpPr>
        <p:spPr>
          <a:xfrm>
            <a:off x="9785761" y="2965616"/>
            <a:ext cx="386805" cy="168829"/>
          </a:xfrm>
          <a:prstGeom prst="rect">
            <a:avLst/>
          </a:prstGeom>
          <a:noFill/>
          <a:ln>
            <a:noFill/>
          </a:ln>
        </p:spPr>
        <p:txBody>
          <a:bodyPr spcFirstLastPara="1" wrap="square" lIns="0" tIns="0" rIns="0" bIns="0" anchor="t" anchorCtr="0">
            <a:spAutoFit/>
          </a:bodyPr>
          <a:lstStyle/>
          <a:p>
            <a:pPr algn="r">
              <a:buClr>
                <a:srgbClr val="000000"/>
              </a:buClr>
              <a:buSzPts val="1075"/>
            </a:pPr>
            <a:r>
              <a:rPr lang="en-US" sz="1097">
                <a:solidFill>
                  <a:srgbClr val="002C46"/>
                </a:solidFill>
                <a:latin typeface="Arial"/>
                <a:ea typeface="Arial"/>
                <a:cs typeface="Arial"/>
                <a:sym typeface="Arial"/>
              </a:rPr>
              <a:t>8,8</a:t>
            </a:r>
            <a:endParaRPr sz="1428">
              <a:solidFill>
                <a:srgbClr val="000000"/>
              </a:solidFill>
              <a:latin typeface="Arial"/>
              <a:ea typeface="Arial"/>
              <a:cs typeface="Arial"/>
              <a:sym typeface="Arial"/>
            </a:endParaRPr>
          </a:p>
        </p:txBody>
      </p:sp>
      <p:sp>
        <p:nvSpPr>
          <p:cNvPr id="129" name="Google Shape;129;p3"/>
          <p:cNvSpPr txBox="1"/>
          <p:nvPr/>
        </p:nvSpPr>
        <p:spPr>
          <a:xfrm>
            <a:off x="9785761" y="3291608"/>
            <a:ext cx="386805" cy="168829"/>
          </a:xfrm>
          <a:prstGeom prst="rect">
            <a:avLst/>
          </a:prstGeom>
          <a:noFill/>
          <a:ln>
            <a:noFill/>
          </a:ln>
        </p:spPr>
        <p:txBody>
          <a:bodyPr spcFirstLastPara="1" wrap="square" lIns="0" tIns="0" rIns="0" bIns="0" anchor="t" anchorCtr="0">
            <a:spAutoFit/>
          </a:bodyPr>
          <a:lstStyle/>
          <a:p>
            <a:pPr algn="r">
              <a:buClr>
                <a:srgbClr val="000000"/>
              </a:buClr>
              <a:buSzPts val="1075"/>
            </a:pPr>
            <a:r>
              <a:rPr lang="en-US" sz="1097">
                <a:solidFill>
                  <a:srgbClr val="002C46"/>
                </a:solidFill>
                <a:latin typeface="Arial"/>
                <a:ea typeface="Arial"/>
                <a:cs typeface="Arial"/>
                <a:sym typeface="Arial"/>
              </a:rPr>
              <a:t>22</a:t>
            </a:r>
            <a:endParaRPr sz="1428">
              <a:solidFill>
                <a:srgbClr val="000000"/>
              </a:solidFill>
              <a:latin typeface="Arial"/>
              <a:ea typeface="Arial"/>
              <a:cs typeface="Arial"/>
              <a:sym typeface="Arial"/>
            </a:endParaRPr>
          </a:p>
        </p:txBody>
      </p:sp>
      <p:sp>
        <p:nvSpPr>
          <p:cNvPr id="130" name="Google Shape;130;p3"/>
          <p:cNvSpPr txBox="1"/>
          <p:nvPr/>
        </p:nvSpPr>
        <p:spPr>
          <a:xfrm>
            <a:off x="9785761" y="3617601"/>
            <a:ext cx="386805" cy="168829"/>
          </a:xfrm>
          <a:prstGeom prst="rect">
            <a:avLst/>
          </a:prstGeom>
          <a:noFill/>
          <a:ln>
            <a:noFill/>
          </a:ln>
        </p:spPr>
        <p:txBody>
          <a:bodyPr spcFirstLastPara="1" wrap="square" lIns="0" tIns="0" rIns="0" bIns="0" anchor="t" anchorCtr="0">
            <a:spAutoFit/>
          </a:bodyPr>
          <a:lstStyle/>
          <a:p>
            <a:pPr algn="r">
              <a:buClr>
                <a:srgbClr val="000000"/>
              </a:buClr>
              <a:buSzPts val="1075"/>
            </a:pPr>
            <a:r>
              <a:rPr lang="en-US" sz="1097">
                <a:solidFill>
                  <a:srgbClr val="002C46"/>
                </a:solidFill>
                <a:latin typeface="Arial"/>
                <a:ea typeface="Arial"/>
                <a:cs typeface="Arial"/>
                <a:sym typeface="Arial"/>
              </a:rPr>
              <a:t>7,5</a:t>
            </a:r>
            <a:endParaRPr sz="1428">
              <a:solidFill>
                <a:srgbClr val="000000"/>
              </a:solidFill>
              <a:latin typeface="Arial"/>
              <a:ea typeface="Arial"/>
              <a:cs typeface="Arial"/>
              <a:sym typeface="Arial"/>
            </a:endParaRPr>
          </a:p>
        </p:txBody>
      </p:sp>
      <p:sp>
        <p:nvSpPr>
          <p:cNvPr id="131" name="Google Shape;131;p3"/>
          <p:cNvSpPr txBox="1"/>
          <p:nvPr/>
        </p:nvSpPr>
        <p:spPr>
          <a:xfrm>
            <a:off x="9785761" y="3943593"/>
            <a:ext cx="386805" cy="168829"/>
          </a:xfrm>
          <a:prstGeom prst="rect">
            <a:avLst/>
          </a:prstGeom>
          <a:noFill/>
          <a:ln>
            <a:noFill/>
          </a:ln>
        </p:spPr>
        <p:txBody>
          <a:bodyPr spcFirstLastPara="1" wrap="square" lIns="0" tIns="0" rIns="0" bIns="0" anchor="t" anchorCtr="0">
            <a:spAutoFit/>
          </a:bodyPr>
          <a:lstStyle/>
          <a:p>
            <a:pPr algn="r">
              <a:buClr>
                <a:srgbClr val="000000"/>
              </a:buClr>
              <a:buSzPts val="1075"/>
            </a:pPr>
            <a:r>
              <a:rPr lang="en-US" sz="1097">
                <a:solidFill>
                  <a:srgbClr val="002C46"/>
                </a:solidFill>
                <a:latin typeface="Arial"/>
                <a:ea typeface="Arial"/>
                <a:cs typeface="Arial"/>
                <a:sym typeface="Arial"/>
              </a:rPr>
              <a:t>66</a:t>
            </a:r>
            <a:endParaRPr sz="1428">
              <a:solidFill>
                <a:srgbClr val="000000"/>
              </a:solidFill>
              <a:latin typeface="Arial"/>
              <a:ea typeface="Arial"/>
              <a:cs typeface="Arial"/>
              <a:sym typeface="Arial"/>
            </a:endParaRPr>
          </a:p>
        </p:txBody>
      </p:sp>
      <p:sp>
        <p:nvSpPr>
          <p:cNvPr id="132" name="Google Shape;132;p3"/>
          <p:cNvSpPr txBox="1"/>
          <p:nvPr/>
        </p:nvSpPr>
        <p:spPr>
          <a:xfrm>
            <a:off x="9785761" y="4269585"/>
            <a:ext cx="386805" cy="168829"/>
          </a:xfrm>
          <a:prstGeom prst="rect">
            <a:avLst/>
          </a:prstGeom>
          <a:noFill/>
          <a:ln>
            <a:noFill/>
          </a:ln>
        </p:spPr>
        <p:txBody>
          <a:bodyPr spcFirstLastPara="1" wrap="square" lIns="0" tIns="0" rIns="0" bIns="0" anchor="t" anchorCtr="0">
            <a:spAutoFit/>
          </a:bodyPr>
          <a:lstStyle/>
          <a:p>
            <a:pPr algn="r">
              <a:buClr>
                <a:srgbClr val="000000"/>
              </a:buClr>
              <a:buSzPts val="1075"/>
            </a:pPr>
            <a:r>
              <a:rPr lang="en-US" sz="1097">
                <a:solidFill>
                  <a:srgbClr val="002C46"/>
                </a:solidFill>
                <a:latin typeface="Arial"/>
                <a:ea typeface="Arial"/>
                <a:cs typeface="Arial"/>
                <a:sym typeface="Arial"/>
              </a:rPr>
              <a:t>217</a:t>
            </a:r>
            <a:endParaRPr sz="1428">
              <a:solidFill>
                <a:srgbClr val="000000"/>
              </a:solidFill>
              <a:latin typeface="Arial"/>
              <a:ea typeface="Arial"/>
              <a:cs typeface="Arial"/>
              <a:sym typeface="Arial"/>
            </a:endParaRPr>
          </a:p>
        </p:txBody>
      </p:sp>
      <p:sp>
        <p:nvSpPr>
          <p:cNvPr id="133" name="Google Shape;133;p3"/>
          <p:cNvSpPr txBox="1"/>
          <p:nvPr/>
        </p:nvSpPr>
        <p:spPr>
          <a:xfrm>
            <a:off x="9785761" y="4595577"/>
            <a:ext cx="386805" cy="168829"/>
          </a:xfrm>
          <a:prstGeom prst="rect">
            <a:avLst/>
          </a:prstGeom>
          <a:noFill/>
          <a:ln>
            <a:noFill/>
          </a:ln>
        </p:spPr>
        <p:txBody>
          <a:bodyPr spcFirstLastPara="1" wrap="square" lIns="0" tIns="0" rIns="0" bIns="0" anchor="t" anchorCtr="0">
            <a:spAutoFit/>
          </a:bodyPr>
          <a:lstStyle/>
          <a:p>
            <a:pPr algn="r">
              <a:buClr>
                <a:srgbClr val="000000"/>
              </a:buClr>
              <a:buSzPts val="1075"/>
            </a:pPr>
            <a:r>
              <a:rPr lang="en-US" sz="1097">
                <a:solidFill>
                  <a:srgbClr val="002C46"/>
                </a:solidFill>
                <a:latin typeface="Arial"/>
                <a:ea typeface="Arial"/>
                <a:cs typeface="Arial"/>
                <a:sym typeface="Arial"/>
              </a:rPr>
              <a:t>73</a:t>
            </a:r>
            <a:endParaRPr sz="1428">
              <a:solidFill>
                <a:srgbClr val="000000"/>
              </a:solidFill>
              <a:latin typeface="Arial"/>
              <a:ea typeface="Arial"/>
              <a:cs typeface="Arial"/>
              <a:sym typeface="Arial"/>
            </a:endParaRPr>
          </a:p>
        </p:txBody>
      </p:sp>
      <p:sp>
        <p:nvSpPr>
          <p:cNvPr id="137" name="Google Shape;137;p3"/>
          <p:cNvSpPr txBox="1"/>
          <p:nvPr/>
        </p:nvSpPr>
        <p:spPr>
          <a:xfrm>
            <a:off x="9718629" y="1032457"/>
            <a:ext cx="485903" cy="168787"/>
          </a:xfrm>
          <a:prstGeom prst="rect">
            <a:avLst/>
          </a:prstGeom>
          <a:noFill/>
          <a:ln>
            <a:noFill/>
          </a:ln>
        </p:spPr>
        <p:txBody>
          <a:bodyPr spcFirstLastPara="1" wrap="square" lIns="0" tIns="0" rIns="0" bIns="0" anchor="t" anchorCtr="0">
            <a:noAutofit/>
          </a:bodyPr>
          <a:lstStyle/>
          <a:p>
            <a:pPr>
              <a:buClr>
                <a:srgbClr val="000000"/>
              </a:buClr>
              <a:buSzPts val="1075"/>
            </a:pPr>
            <a:r>
              <a:rPr lang="en-US" sz="1097" b="1">
                <a:solidFill>
                  <a:srgbClr val="002C46"/>
                </a:solidFill>
                <a:latin typeface="Arial"/>
                <a:ea typeface="Arial"/>
                <a:cs typeface="Arial"/>
                <a:sym typeface="Arial"/>
              </a:rPr>
              <a:t>Budget</a:t>
            </a:r>
            <a:endParaRPr sz="1097">
              <a:solidFill>
                <a:srgbClr val="808080"/>
              </a:solidFill>
              <a:latin typeface="Arial"/>
              <a:ea typeface="Arial"/>
              <a:cs typeface="Arial"/>
              <a:sym typeface="Arial"/>
            </a:endParaRPr>
          </a:p>
        </p:txBody>
      </p:sp>
      <p:cxnSp>
        <p:nvCxnSpPr>
          <p:cNvPr id="138" name="Google Shape;138;p3"/>
          <p:cNvCxnSpPr/>
          <p:nvPr/>
        </p:nvCxnSpPr>
        <p:spPr>
          <a:xfrm>
            <a:off x="1786289" y="5182135"/>
            <a:ext cx="8418245" cy="0"/>
          </a:xfrm>
          <a:prstGeom prst="straightConnector1">
            <a:avLst/>
          </a:prstGeom>
          <a:noFill/>
          <a:ln w="12700" cap="flat" cmpd="sng">
            <a:solidFill>
              <a:srgbClr val="A5A5A5"/>
            </a:solidFill>
            <a:prstDash val="dot"/>
            <a:round/>
            <a:headEnd type="none" w="sm" len="sm"/>
            <a:tailEnd type="none" w="sm" len="sm"/>
          </a:ln>
        </p:spPr>
      </p:cxnSp>
      <p:cxnSp>
        <p:nvCxnSpPr>
          <p:cNvPr id="139" name="Google Shape;139;p3"/>
          <p:cNvCxnSpPr/>
          <p:nvPr/>
        </p:nvCxnSpPr>
        <p:spPr>
          <a:xfrm>
            <a:off x="1786289" y="5509617"/>
            <a:ext cx="8418245" cy="0"/>
          </a:xfrm>
          <a:prstGeom prst="straightConnector1">
            <a:avLst/>
          </a:prstGeom>
          <a:noFill/>
          <a:ln w="12700" cap="flat" cmpd="sng">
            <a:solidFill>
              <a:srgbClr val="A5A5A5"/>
            </a:solidFill>
            <a:prstDash val="dot"/>
            <a:round/>
            <a:headEnd type="none" w="sm" len="sm"/>
            <a:tailEnd type="none" w="sm" len="sm"/>
          </a:ln>
        </p:spPr>
      </p:cxnSp>
      <p:cxnSp>
        <p:nvCxnSpPr>
          <p:cNvPr id="140" name="Google Shape;140;p3"/>
          <p:cNvCxnSpPr/>
          <p:nvPr/>
        </p:nvCxnSpPr>
        <p:spPr>
          <a:xfrm>
            <a:off x="6061719" y="6166329"/>
            <a:ext cx="0" cy="94975"/>
          </a:xfrm>
          <a:prstGeom prst="straightConnector1">
            <a:avLst/>
          </a:prstGeom>
          <a:noFill/>
          <a:ln w="9525" cap="flat" cmpd="sng">
            <a:solidFill>
              <a:srgbClr val="808080"/>
            </a:solidFill>
            <a:prstDash val="lgDash"/>
            <a:round/>
            <a:headEnd type="none" w="sm" len="sm"/>
            <a:tailEnd type="none" w="sm" len="sm"/>
          </a:ln>
        </p:spPr>
      </p:cxnSp>
      <p:sp>
        <p:nvSpPr>
          <p:cNvPr id="144" name="Google Shape;144;p3"/>
          <p:cNvSpPr/>
          <p:nvPr/>
        </p:nvSpPr>
        <p:spPr>
          <a:xfrm>
            <a:off x="5124639" y="4975984"/>
            <a:ext cx="873764" cy="167788"/>
          </a:xfrm>
          <a:prstGeom prst="rect">
            <a:avLst/>
          </a:prstGeom>
          <a:noFill/>
          <a:ln>
            <a:noFill/>
          </a:ln>
        </p:spPr>
        <p:txBody>
          <a:bodyPr spcFirstLastPara="1" wrap="square" lIns="0" tIns="0" rIns="0" bIns="0" anchor="ctr" anchorCtr="0">
            <a:noAutofit/>
          </a:bodyPr>
          <a:lstStyle/>
          <a:p>
            <a:pPr algn="r">
              <a:buClr>
                <a:srgbClr val="000000"/>
              </a:buClr>
              <a:buSzPts val="1075"/>
            </a:pPr>
            <a:r>
              <a:rPr lang="en-US" sz="1097">
                <a:solidFill>
                  <a:srgbClr val="002C46"/>
                </a:solidFill>
                <a:latin typeface="Arial"/>
                <a:ea typeface="Arial"/>
                <a:cs typeface="Arial"/>
                <a:sym typeface="Arial"/>
              </a:rPr>
              <a:t> </a:t>
            </a:r>
            <a:endParaRPr sz="1428">
              <a:solidFill>
                <a:srgbClr val="000000"/>
              </a:solidFill>
              <a:latin typeface="Arial"/>
              <a:ea typeface="Arial"/>
              <a:cs typeface="Arial"/>
              <a:sym typeface="Arial"/>
            </a:endParaRPr>
          </a:p>
        </p:txBody>
      </p:sp>
      <p:sp>
        <p:nvSpPr>
          <p:cNvPr id="145" name="Google Shape;145;p3"/>
          <p:cNvSpPr/>
          <p:nvPr/>
        </p:nvSpPr>
        <p:spPr>
          <a:xfrm>
            <a:off x="4604034" y="3655829"/>
            <a:ext cx="1394562" cy="167739"/>
          </a:xfrm>
          <a:prstGeom prst="rect">
            <a:avLst/>
          </a:prstGeom>
          <a:noFill/>
          <a:ln>
            <a:noFill/>
          </a:ln>
        </p:spPr>
        <p:txBody>
          <a:bodyPr spcFirstLastPara="1" wrap="square" lIns="0" tIns="0" rIns="0" bIns="0" anchor="ctr" anchorCtr="0">
            <a:noAutofit/>
          </a:bodyPr>
          <a:lstStyle/>
          <a:p>
            <a:pPr algn="r">
              <a:buClr>
                <a:srgbClr val="000000"/>
              </a:buClr>
              <a:buSzPts val="1075"/>
            </a:pPr>
            <a:r>
              <a:rPr lang="en-US" sz="1097" dirty="0">
                <a:solidFill>
                  <a:srgbClr val="002C46"/>
                </a:solidFill>
                <a:latin typeface="Arial"/>
                <a:ea typeface="Arial"/>
                <a:cs typeface="Arial"/>
                <a:sym typeface="Arial"/>
              </a:rPr>
              <a:t>Jutik</a:t>
            </a:r>
            <a:endParaRPr sz="1097" dirty="0">
              <a:solidFill>
                <a:srgbClr val="002C46"/>
              </a:solidFill>
              <a:latin typeface="Arial"/>
              <a:ea typeface="Arial"/>
              <a:cs typeface="Arial"/>
              <a:sym typeface="Arial"/>
            </a:endParaRPr>
          </a:p>
        </p:txBody>
      </p:sp>
      <p:sp>
        <p:nvSpPr>
          <p:cNvPr id="146" name="Google Shape;146;p3"/>
          <p:cNvSpPr/>
          <p:nvPr/>
        </p:nvSpPr>
        <p:spPr>
          <a:xfrm>
            <a:off x="4815600" y="3323437"/>
            <a:ext cx="1182745" cy="167739"/>
          </a:xfrm>
          <a:prstGeom prst="rect">
            <a:avLst/>
          </a:prstGeom>
          <a:noFill/>
          <a:ln>
            <a:noFill/>
          </a:ln>
        </p:spPr>
        <p:txBody>
          <a:bodyPr spcFirstLastPara="1" wrap="square" lIns="0" tIns="0" rIns="0" bIns="0" anchor="ctr" anchorCtr="0">
            <a:noAutofit/>
          </a:bodyPr>
          <a:lstStyle/>
          <a:p>
            <a:pPr algn="r">
              <a:buClr>
                <a:srgbClr val="000000"/>
              </a:buClr>
              <a:buSzPts val="1075"/>
            </a:pPr>
            <a:r>
              <a:rPr lang="en-US" sz="1097" dirty="0">
                <a:solidFill>
                  <a:srgbClr val="002C46"/>
                </a:solidFill>
                <a:latin typeface="Arial"/>
                <a:ea typeface="Arial"/>
                <a:cs typeface="Arial"/>
                <a:sym typeface="Arial"/>
              </a:rPr>
              <a:t>Surjek</a:t>
            </a:r>
            <a:endParaRPr sz="1097" dirty="0">
              <a:solidFill>
                <a:srgbClr val="002C46"/>
              </a:solidFill>
              <a:latin typeface="Arial"/>
              <a:ea typeface="Arial"/>
              <a:cs typeface="Arial"/>
              <a:sym typeface="Arial"/>
            </a:endParaRPr>
          </a:p>
        </p:txBody>
      </p:sp>
      <p:sp>
        <p:nvSpPr>
          <p:cNvPr id="147" name="Google Shape;147;p3"/>
          <p:cNvSpPr/>
          <p:nvPr/>
        </p:nvSpPr>
        <p:spPr>
          <a:xfrm>
            <a:off x="4055052" y="2991019"/>
            <a:ext cx="1943388" cy="167739"/>
          </a:xfrm>
          <a:prstGeom prst="rect">
            <a:avLst/>
          </a:prstGeom>
          <a:noFill/>
          <a:ln>
            <a:noFill/>
          </a:ln>
        </p:spPr>
        <p:txBody>
          <a:bodyPr spcFirstLastPara="1" wrap="square" lIns="0" tIns="0" rIns="0" bIns="0" anchor="ctr" anchorCtr="0">
            <a:noAutofit/>
          </a:bodyPr>
          <a:lstStyle/>
          <a:p>
            <a:pPr algn="r">
              <a:buClr>
                <a:srgbClr val="000000"/>
              </a:buClr>
              <a:buSzPts val="1075"/>
            </a:pPr>
            <a:r>
              <a:rPr lang="en-US" sz="1097" dirty="0">
                <a:solidFill>
                  <a:srgbClr val="002C46"/>
                </a:solidFill>
                <a:latin typeface="Arial"/>
                <a:ea typeface="Arial"/>
                <a:cs typeface="Arial"/>
                <a:sym typeface="Arial"/>
              </a:rPr>
              <a:t>Kootha</a:t>
            </a:r>
          </a:p>
        </p:txBody>
      </p:sp>
      <p:sp>
        <p:nvSpPr>
          <p:cNvPr id="148" name="Google Shape;148;p3"/>
          <p:cNvSpPr/>
          <p:nvPr/>
        </p:nvSpPr>
        <p:spPr>
          <a:xfrm>
            <a:off x="4350643" y="2658601"/>
            <a:ext cx="1647701" cy="167739"/>
          </a:xfrm>
          <a:prstGeom prst="rect">
            <a:avLst/>
          </a:prstGeom>
          <a:noFill/>
          <a:ln>
            <a:noFill/>
          </a:ln>
        </p:spPr>
        <p:txBody>
          <a:bodyPr spcFirstLastPara="1" wrap="square" lIns="0" tIns="0" rIns="0" bIns="0" anchor="ctr" anchorCtr="0">
            <a:noAutofit/>
          </a:bodyPr>
          <a:lstStyle/>
          <a:p>
            <a:pPr algn="r">
              <a:buClr>
                <a:srgbClr val="000000"/>
              </a:buClr>
              <a:buSzPts val="1075"/>
            </a:pPr>
            <a:endParaRPr sz="1428">
              <a:solidFill>
                <a:srgbClr val="000000"/>
              </a:solidFill>
              <a:latin typeface="Arial"/>
              <a:ea typeface="Arial"/>
              <a:cs typeface="Arial"/>
              <a:sym typeface="Arial"/>
            </a:endParaRPr>
          </a:p>
        </p:txBody>
      </p:sp>
      <p:sp>
        <p:nvSpPr>
          <p:cNvPr id="149" name="Google Shape;149;p3"/>
          <p:cNvSpPr/>
          <p:nvPr/>
        </p:nvSpPr>
        <p:spPr>
          <a:xfrm>
            <a:off x="3741178" y="2326196"/>
            <a:ext cx="2257226" cy="167788"/>
          </a:xfrm>
          <a:prstGeom prst="rect">
            <a:avLst/>
          </a:prstGeom>
          <a:noFill/>
          <a:ln>
            <a:noFill/>
          </a:ln>
        </p:spPr>
        <p:txBody>
          <a:bodyPr spcFirstLastPara="1" wrap="square" lIns="0" tIns="0" rIns="0" bIns="0" anchor="ctr" anchorCtr="0">
            <a:noAutofit/>
          </a:bodyPr>
          <a:lstStyle/>
          <a:p>
            <a:pPr algn="r">
              <a:buClr>
                <a:srgbClr val="000000"/>
              </a:buClr>
              <a:buSzPts val="1075"/>
            </a:pPr>
            <a:endParaRPr sz="1428">
              <a:solidFill>
                <a:srgbClr val="000000"/>
              </a:solidFill>
              <a:latin typeface="Arial"/>
              <a:ea typeface="Arial"/>
              <a:cs typeface="Arial"/>
              <a:sym typeface="Arial"/>
            </a:endParaRPr>
          </a:p>
        </p:txBody>
      </p:sp>
      <p:sp>
        <p:nvSpPr>
          <p:cNvPr id="150" name="Google Shape;150;p3"/>
          <p:cNvSpPr/>
          <p:nvPr/>
        </p:nvSpPr>
        <p:spPr>
          <a:xfrm>
            <a:off x="4483561" y="1998535"/>
            <a:ext cx="1514843" cy="167788"/>
          </a:xfrm>
          <a:prstGeom prst="rect">
            <a:avLst/>
          </a:prstGeom>
          <a:noFill/>
          <a:ln>
            <a:noFill/>
          </a:ln>
        </p:spPr>
        <p:txBody>
          <a:bodyPr spcFirstLastPara="1" wrap="square" lIns="0" tIns="0" rIns="0" bIns="0" anchor="ctr" anchorCtr="0">
            <a:noAutofit/>
          </a:bodyPr>
          <a:lstStyle/>
          <a:p>
            <a:pPr algn="r">
              <a:buClr>
                <a:srgbClr val="000000"/>
              </a:buClr>
              <a:buSzPts val="1075"/>
            </a:pPr>
            <a:r>
              <a:rPr lang="en-US" sz="1097" dirty="0">
                <a:solidFill>
                  <a:srgbClr val="002C46"/>
                </a:solidFill>
                <a:latin typeface="Arial"/>
                <a:ea typeface="Arial"/>
                <a:cs typeface="Arial"/>
                <a:sym typeface="Arial"/>
              </a:rPr>
              <a:t>Jutik</a:t>
            </a:r>
            <a:endParaRPr sz="1428" dirty="0">
              <a:solidFill>
                <a:srgbClr val="000000"/>
              </a:solidFill>
              <a:latin typeface="Arial"/>
              <a:ea typeface="Arial"/>
              <a:cs typeface="Arial"/>
              <a:sym typeface="Arial"/>
            </a:endParaRPr>
          </a:p>
        </p:txBody>
      </p:sp>
      <p:sp>
        <p:nvSpPr>
          <p:cNvPr id="151" name="Google Shape;151;p3"/>
          <p:cNvSpPr/>
          <p:nvPr/>
        </p:nvSpPr>
        <p:spPr>
          <a:xfrm>
            <a:off x="5140469" y="4643572"/>
            <a:ext cx="857935" cy="167788"/>
          </a:xfrm>
          <a:prstGeom prst="rect">
            <a:avLst/>
          </a:prstGeom>
          <a:noFill/>
          <a:ln>
            <a:noFill/>
          </a:ln>
        </p:spPr>
        <p:txBody>
          <a:bodyPr spcFirstLastPara="1" wrap="square" lIns="0" tIns="0" rIns="0" bIns="0" anchor="ctr" anchorCtr="0">
            <a:noAutofit/>
          </a:bodyPr>
          <a:lstStyle/>
          <a:p>
            <a:pPr algn="r">
              <a:buClr>
                <a:srgbClr val="000000"/>
              </a:buClr>
              <a:buSzPts val="1075"/>
            </a:pPr>
            <a:r>
              <a:rPr lang="tr-TR" sz="1100" err="1">
                <a:solidFill>
                  <a:srgbClr val="000000"/>
                </a:solidFill>
                <a:latin typeface="Arial"/>
                <a:ea typeface="Arial"/>
                <a:cs typeface="Arial"/>
                <a:sym typeface="Arial"/>
              </a:rPr>
              <a:t>Jutik</a:t>
            </a:r>
            <a:endParaRPr sz="1100">
              <a:solidFill>
                <a:srgbClr val="000000"/>
              </a:solidFill>
              <a:latin typeface="Arial"/>
              <a:ea typeface="Arial"/>
              <a:cs typeface="Arial"/>
              <a:sym typeface="Arial"/>
            </a:endParaRPr>
          </a:p>
        </p:txBody>
      </p:sp>
      <p:sp>
        <p:nvSpPr>
          <p:cNvPr id="152" name="Google Shape;152;p3"/>
          <p:cNvSpPr/>
          <p:nvPr/>
        </p:nvSpPr>
        <p:spPr>
          <a:xfrm>
            <a:off x="4681423" y="4311162"/>
            <a:ext cx="1316980" cy="167788"/>
          </a:xfrm>
          <a:prstGeom prst="rect">
            <a:avLst/>
          </a:prstGeom>
          <a:noFill/>
          <a:ln>
            <a:noFill/>
          </a:ln>
        </p:spPr>
        <p:txBody>
          <a:bodyPr spcFirstLastPara="1" wrap="square" lIns="0" tIns="0" rIns="0" bIns="0" anchor="ctr" anchorCtr="0">
            <a:noAutofit/>
          </a:bodyPr>
          <a:lstStyle/>
          <a:p>
            <a:pPr algn="r">
              <a:buClr>
                <a:srgbClr val="000000"/>
              </a:buClr>
              <a:buSzPts val="1075"/>
            </a:pPr>
            <a:r>
              <a:rPr lang="en-US" sz="1097" dirty="0">
                <a:solidFill>
                  <a:srgbClr val="002C46"/>
                </a:solidFill>
                <a:latin typeface="Arial"/>
                <a:ea typeface="Arial"/>
                <a:cs typeface="Arial"/>
                <a:sym typeface="Arial"/>
              </a:rPr>
              <a:t>Surjek</a:t>
            </a:r>
            <a:endParaRPr sz="1428" dirty="0">
              <a:solidFill>
                <a:srgbClr val="000000"/>
              </a:solidFill>
              <a:latin typeface="Arial"/>
              <a:ea typeface="Arial"/>
              <a:cs typeface="Arial"/>
              <a:sym typeface="Arial"/>
            </a:endParaRPr>
          </a:p>
        </p:txBody>
      </p:sp>
      <p:sp>
        <p:nvSpPr>
          <p:cNvPr id="153" name="Google Shape;153;p3"/>
          <p:cNvSpPr/>
          <p:nvPr/>
        </p:nvSpPr>
        <p:spPr>
          <a:xfrm>
            <a:off x="4603862" y="3983501"/>
            <a:ext cx="1394542" cy="167788"/>
          </a:xfrm>
          <a:prstGeom prst="rect">
            <a:avLst/>
          </a:prstGeom>
          <a:noFill/>
          <a:ln>
            <a:noFill/>
          </a:ln>
        </p:spPr>
        <p:txBody>
          <a:bodyPr spcFirstLastPara="1" wrap="square" lIns="0" tIns="0" rIns="0" bIns="0" anchor="ctr" anchorCtr="0">
            <a:noAutofit/>
          </a:bodyPr>
          <a:lstStyle/>
          <a:p>
            <a:pPr algn="r">
              <a:buClr>
                <a:srgbClr val="000000"/>
              </a:buClr>
              <a:buSzPts val="1075"/>
            </a:pPr>
            <a:r>
              <a:rPr lang="en-US" sz="1097" dirty="0">
                <a:solidFill>
                  <a:srgbClr val="002C46"/>
                </a:solidFill>
                <a:latin typeface="Arial"/>
                <a:ea typeface="Arial"/>
                <a:cs typeface="Arial"/>
                <a:sym typeface="Arial"/>
              </a:rPr>
              <a:t>Kootha</a:t>
            </a:r>
            <a:endParaRPr sz="1428" dirty="0">
              <a:solidFill>
                <a:srgbClr val="000000"/>
              </a:solidFill>
              <a:latin typeface="Arial"/>
              <a:ea typeface="Arial"/>
              <a:cs typeface="Arial"/>
              <a:sym typeface="Arial"/>
            </a:endParaRPr>
          </a:p>
        </p:txBody>
      </p:sp>
      <p:sp>
        <p:nvSpPr>
          <p:cNvPr id="154" name="Google Shape;154;p3"/>
          <p:cNvSpPr/>
          <p:nvPr/>
        </p:nvSpPr>
        <p:spPr>
          <a:xfrm>
            <a:off x="5487916" y="6266559"/>
            <a:ext cx="520777" cy="167788"/>
          </a:xfrm>
          <a:prstGeom prst="rect">
            <a:avLst/>
          </a:prstGeom>
          <a:noFill/>
          <a:ln>
            <a:noFill/>
          </a:ln>
        </p:spPr>
        <p:txBody>
          <a:bodyPr spcFirstLastPara="1" wrap="square" lIns="0" tIns="0" rIns="0" bIns="0" anchor="ctr" anchorCtr="0">
            <a:noAutofit/>
          </a:bodyPr>
          <a:lstStyle/>
          <a:p>
            <a:pPr algn="r">
              <a:buClr>
                <a:srgbClr val="000000"/>
              </a:buClr>
              <a:buSzPts val="1075"/>
            </a:pPr>
            <a:r>
              <a:rPr lang="en-US" sz="1097" b="1">
                <a:solidFill>
                  <a:srgbClr val="002C46"/>
                </a:solidFill>
                <a:latin typeface="Arial"/>
                <a:ea typeface="Arial"/>
                <a:cs typeface="Arial"/>
                <a:sym typeface="Arial"/>
              </a:rPr>
              <a:t>¹EBIT</a:t>
            </a:r>
            <a:endParaRPr sz="1428">
              <a:solidFill>
                <a:srgbClr val="000000"/>
              </a:solidFill>
              <a:latin typeface="Arial"/>
              <a:ea typeface="Arial"/>
              <a:cs typeface="Arial"/>
              <a:sym typeface="Arial"/>
            </a:endParaRPr>
          </a:p>
        </p:txBody>
      </p:sp>
      <p:sp>
        <p:nvSpPr>
          <p:cNvPr id="155" name="Google Shape;155;p3"/>
          <p:cNvSpPr/>
          <p:nvPr/>
        </p:nvSpPr>
        <p:spPr>
          <a:xfrm>
            <a:off x="4459817" y="5308394"/>
            <a:ext cx="1538586" cy="167788"/>
          </a:xfrm>
          <a:prstGeom prst="rect">
            <a:avLst/>
          </a:prstGeom>
          <a:noFill/>
          <a:ln>
            <a:noFill/>
          </a:ln>
        </p:spPr>
        <p:txBody>
          <a:bodyPr spcFirstLastPara="1" wrap="square" lIns="0" tIns="0" rIns="0" bIns="0" anchor="ctr" anchorCtr="0">
            <a:noAutofit/>
          </a:bodyPr>
          <a:lstStyle/>
          <a:p>
            <a:pPr algn="r">
              <a:buClr>
                <a:srgbClr val="000000"/>
              </a:buClr>
              <a:buSzPts val="1075"/>
            </a:pPr>
            <a:r>
              <a:rPr lang="en-US" sz="1097">
                <a:solidFill>
                  <a:srgbClr val="002C46"/>
                </a:solidFill>
                <a:latin typeface="Arial"/>
                <a:ea typeface="Arial"/>
                <a:cs typeface="Arial"/>
                <a:sym typeface="Arial"/>
              </a:rPr>
              <a:t> </a:t>
            </a:r>
            <a:endParaRPr sz="1428">
              <a:solidFill>
                <a:srgbClr val="000000"/>
              </a:solidFill>
              <a:latin typeface="Arial"/>
              <a:ea typeface="Arial"/>
              <a:cs typeface="Arial"/>
              <a:sym typeface="Arial"/>
            </a:endParaRPr>
          </a:p>
        </p:txBody>
      </p:sp>
      <p:sp>
        <p:nvSpPr>
          <p:cNvPr id="156" name="Google Shape;156;p3"/>
          <p:cNvSpPr/>
          <p:nvPr/>
        </p:nvSpPr>
        <p:spPr>
          <a:xfrm>
            <a:off x="4200220" y="1670872"/>
            <a:ext cx="1798183" cy="167788"/>
          </a:xfrm>
          <a:prstGeom prst="rect">
            <a:avLst/>
          </a:prstGeom>
          <a:noFill/>
          <a:ln>
            <a:noFill/>
          </a:ln>
        </p:spPr>
        <p:txBody>
          <a:bodyPr spcFirstLastPara="1" wrap="square" lIns="0" tIns="0" rIns="0" bIns="0" anchor="ctr" anchorCtr="0">
            <a:noAutofit/>
          </a:bodyPr>
          <a:lstStyle/>
          <a:p>
            <a:pPr algn="r">
              <a:buClr>
                <a:srgbClr val="000000"/>
              </a:buClr>
              <a:buSzPts val="1075"/>
            </a:pPr>
            <a:r>
              <a:rPr lang="en-US" sz="1097" dirty="0">
                <a:solidFill>
                  <a:srgbClr val="002C46"/>
                </a:solidFill>
                <a:latin typeface="Arial"/>
                <a:ea typeface="Arial"/>
                <a:cs typeface="Arial"/>
                <a:sym typeface="Arial"/>
              </a:rPr>
              <a:t>Surjek</a:t>
            </a:r>
            <a:endParaRPr sz="1428" dirty="0">
              <a:solidFill>
                <a:srgbClr val="000000"/>
              </a:solidFill>
              <a:latin typeface="Arial"/>
              <a:ea typeface="Arial"/>
              <a:cs typeface="Arial"/>
              <a:sym typeface="Arial"/>
            </a:endParaRPr>
          </a:p>
        </p:txBody>
      </p:sp>
      <p:sp>
        <p:nvSpPr>
          <p:cNvPr id="157" name="Google Shape;157;p3"/>
          <p:cNvSpPr/>
          <p:nvPr/>
        </p:nvSpPr>
        <p:spPr>
          <a:xfrm>
            <a:off x="4350598" y="1338462"/>
            <a:ext cx="1647807" cy="167788"/>
          </a:xfrm>
          <a:prstGeom prst="rect">
            <a:avLst/>
          </a:prstGeom>
          <a:noFill/>
          <a:ln>
            <a:noFill/>
          </a:ln>
        </p:spPr>
        <p:txBody>
          <a:bodyPr spcFirstLastPara="1" wrap="square" lIns="0" tIns="0" rIns="0" bIns="0" anchor="ctr" anchorCtr="0">
            <a:noAutofit/>
          </a:bodyPr>
          <a:lstStyle/>
          <a:p>
            <a:pPr algn="r">
              <a:buClr>
                <a:srgbClr val="000000"/>
              </a:buClr>
              <a:buSzPts val="1075"/>
            </a:pPr>
            <a:r>
              <a:rPr lang="en-US" sz="1097" dirty="0">
                <a:solidFill>
                  <a:srgbClr val="002C46"/>
                </a:solidFill>
                <a:latin typeface="Arial"/>
                <a:ea typeface="Arial"/>
                <a:cs typeface="Arial"/>
                <a:sym typeface="Arial"/>
              </a:rPr>
              <a:t>Kootha </a:t>
            </a:r>
            <a:endParaRPr sz="1428" dirty="0">
              <a:solidFill>
                <a:srgbClr val="000000"/>
              </a:solidFill>
              <a:latin typeface="Arial"/>
              <a:ea typeface="Arial"/>
              <a:cs typeface="Arial"/>
              <a:sym typeface="Arial"/>
            </a:endParaRPr>
          </a:p>
        </p:txBody>
      </p:sp>
      <p:sp>
        <p:nvSpPr>
          <p:cNvPr id="158" name="Google Shape;158;p3"/>
          <p:cNvSpPr/>
          <p:nvPr/>
        </p:nvSpPr>
        <p:spPr>
          <a:xfrm>
            <a:off x="1782014" y="1314046"/>
            <a:ext cx="1311792" cy="1563002"/>
          </a:xfrm>
          <a:prstGeom prst="rect">
            <a:avLst/>
          </a:prstGeom>
          <a:solidFill>
            <a:srgbClr val="2FBE96"/>
          </a:solidFill>
          <a:ln w="19050" cap="flat" cmpd="sng">
            <a:solidFill>
              <a:schemeClr val="lt1"/>
            </a:solidFill>
            <a:prstDash val="solid"/>
            <a:round/>
            <a:headEnd type="none" w="sm" len="sm"/>
            <a:tailEnd type="none" w="sm" len="sm"/>
          </a:ln>
        </p:spPr>
        <p:txBody>
          <a:bodyPr spcFirstLastPara="1" wrap="square" lIns="73233" tIns="73233" rIns="73233" bIns="73233" anchor="ctr" anchorCtr="0">
            <a:noAutofit/>
          </a:bodyPr>
          <a:lstStyle/>
          <a:p>
            <a:pPr>
              <a:buClr>
                <a:srgbClr val="000000"/>
              </a:buClr>
              <a:buSzPts val="1173"/>
            </a:pPr>
            <a:r>
              <a:rPr lang="en-US" sz="1197" b="1">
                <a:solidFill>
                  <a:srgbClr val="FFFFFF"/>
                </a:solidFill>
                <a:latin typeface="Arial"/>
                <a:ea typeface="Arial"/>
                <a:cs typeface="Arial"/>
                <a:sym typeface="Arial"/>
              </a:rPr>
              <a:t>Revenue</a:t>
            </a:r>
            <a:endParaRPr sz="1428">
              <a:solidFill>
                <a:srgbClr val="000000"/>
              </a:solidFill>
              <a:latin typeface="Arial"/>
              <a:ea typeface="Arial"/>
              <a:cs typeface="Arial"/>
              <a:sym typeface="Arial"/>
            </a:endParaRPr>
          </a:p>
        </p:txBody>
      </p:sp>
      <p:sp>
        <p:nvSpPr>
          <p:cNvPr id="159" name="Google Shape;159;p3"/>
          <p:cNvSpPr/>
          <p:nvPr/>
        </p:nvSpPr>
        <p:spPr>
          <a:xfrm>
            <a:off x="1782013" y="2899979"/>
            <a:ext cx="1311792" cy="1096045"/>
          </a:xfrm>
          <a:prstGeom prst="rect">
            <a:avLst/>
          </a:prstGeom>
          <a:solidFill>
            <a:srgbClr val="2FBE96"/>
          </a:solidFill>
          <a:ln w="19050" cap="flat" cmpd="sng">
            <a:solidFill>
              <a:schemeClr val="lt1"/>
            </a:solidFill>
            <a:prstDash val="solid"/>
            <a:round/>
            <a:headEnd type="none" w="sm" len="sm"/>
            <a:tailEnd type="none" w="sm" len="sm"/>
          </a:ln>
        </p:spPr>
        <p:txBody>
          <a:bodyPr spcFirstLastPara="1" wrap="square" lIns="73233" tIns="73233" rIns="73233" bIns="73233" anchor="ctr" anchorCtr="0">
            <a:noAutofit/>
          </a:bodyPr>
          <a:lstStyle/>
          <a:p>
            <a:pPr>
              <a:buClr>
                <a:srgbClr val="000000"/>
              </a:buClr>
              <a:buSzPts val="1173"/>
            </a:pPr>
            <a:r>
              <a:rPr lang="en-US" sz="1197" b="1">
                <a:solidFill>
                  <a:srgbClr val="FFFFFF"/>
                </a:solidFill>
                <a:latin typeface="Arial"/>
                <a:ea typeface="Arial"/>
                <a:cs typeface="Arial"/>
                <a:sym typeface="Arial"/>
              </a:rPr>
              <a:t>COGS</a:t>
            </a:r>
            <a:endParaRPr sz="1428">
              <a:solidFill>
                <a:srgbClr val="000000"/>
              </a:solidFill>
              <a:latin typeface="Arial"/>
              <a:ea typeface="Arial"/>
              <a:cs typeface="Arial"/>
              <a:sym typeface="Arial"/>
            </a:endParaRPr>
          </a:p>
          <a:p>
            <a:pPr>
              <a:buClr>
                <a:srgbClr val="000000"/>
              </a:buClr>
              <a:buSzPts val="1173"/>
            </a:pPr>
            <a:r>
              <a:rPr lang="en-US" sz="1197" b="1">
                <a:solidFill>
                  <a:srgbClr val="FFFFFF"/>
                </a:solidFill>
                <a:latin typeface="Arial"/>
                <a:ea typeface="Arial"/>
                <a:cs typeface="Arial"/>
                <a:sym typeface="Arial"/>
              </a:rPr>
              <a:t>(Production Costs)</a:t>
            </a:r>
            <a:endParaRPr sz="1428">
              <a:solidFill>
                <a:srgbClr val="000000"/>
              </a:solidFill>
              <a:latin typeface="Arial"/>
              <a:ea typeface="Arial"/>
              <a:cs typeface="Arial"/>
              <a:sym typeface="Arial"/>
            </a:endParaRPr>
          </a:p>
        </p:txBody>
      </p:sp>
      <p:sp>
        <p:nvSpPr>
          <p:cNvPr id="160" name="Google Shape;160;p3"/>
          <p:cNvSpPr/>
          <p:nvPr/>
        </p:nvSpPr>
        <p:spPr>
          <a:xfrm>
            <a:off x="1782012" y="3892640"/>
            <a:ext cx="1311792" cy="2238863"/>
          </a:xfrm>
          <a:prstGeom prst="rect">
            <a:avLst/>
          </a:prstGeom>
          <a:solidFill>
            <a:srgbClr val="2FBE96"/>
          </a:solidFill>
          <a:ln w="19050" cap="flat" cmpd="sng">
            <a:solidFill>
              <a:schemeClr val="lt1"/>
            </a:solidFill>
            <a:prstDash val="solid"/>
            <a:round/>
            <a:headEnd type="none" w="sm" len="sm"/>
            <a:tailEnd type="none" w="sm" len="sm"/>
          </a:ln>
        </p:spPr>
        <p:txBody>
          <a:bodyPr spcFirstLastPara="1" wrap="square" lIns="73233" tIns="73233" rIns="73233" bIns="73233" anchor="ctr" anchorCtr="0">
            <a:noAutofit/>
          </a:bodyPr>
          <a:lstStyle/>
          <a:p>
            <a:pPr>
              <a:buClr>
                <a:srgbClr val="000000"/>
              </a:buClr>
              <a:buSzPts val="1173"/>
            </a:pPr>
            <a:r>
              <a:rPr lang="en-US" sz="1197" b="1">
                <a:solidFill>
                  <a:srgbClr val="FFFFFF"/>
                </a:solidFill>
                <a:latin typeface="Arial"/>
                <a:ea typeface="Arial"/>
                <a:cs typeface="Arial"/>
                <a:sym typeface="Arial"/>
              </a:rPr>
              <a:t>Operational Expenses (Overheads)</a:t>
            </a:r>
            <a:endParaRPr sz="1428">
              <a:solidFill>
                <a:srgbClr val="000000"/>
              </a:solidFill>
              <a:latin typeface="Arial"/>
              <a:ea typeface="Arial"/>
              <a:cs typeface="Arial"/>
              <a:sym typeface="Arial"/>
            </a:endParaRPr>
          </a:p>
        </p:txBody>
      </p:sp>
      <p:cxnSp>
        <p:nvCxnSpPr>
          <p:cNvPr id="161" name="Google Shape;161;p3"/>
          <p:cNvCxnSpPr/>
          <p:nvPr/>
        </p:nvCxnSpPr>
        <p:spPr>
          <a:xfrm>
            <a:off x="1786289" y="2889763"/>
            <a:ext cx="8418245" cy="0"/>
          </a:xfrm>
          <a:prstGeom prst="straightConnector1">
            <a:avLst/>
          </a:prstGeom>
          <a:noFill/>
          <a:ln w="12700" cap="flat" cmpd="sng">
            <a:solidFill>
              <a:srgbClr val="A5A5A5"/>
            </a:solidFill>
            <a:prstDash val="solid"/>
            <a:round/>
            <a:headEnd type="none" w="sm" len="sm"/>
            <a:tailEnd type="none" w="sm" len="sm"/>
          </a:ln>
        </p:spPr>
      </p:cxnSp>
      <p:cxnSp>
        <p:nvCxnSpPr>
          <p:cNvPr id="162" name="Google Shape;162;p3"/>
          <p:cNvCxnSpPr/>
          <p:nvPr/>
        </p:nvCxnSpPr>
        <p:spPr>
          <a:xfrm>
            <a:off x="1786289" y="3872208"/>
            <a:ext cx="8418245" cy="0"/>
          </a:xfrm>
          <a:prstGeom prst="straightConnector1">
            <a:avLst/>
          </a:prstGeom>
          <a:noFill/>
          <a:ln w="12700" cap="flat" cmpd="sng">
            <a:solidFill>
              <a:srgbClr val="A5A5A5"/>
            </a:solidFill>
            <a:prstDash val="solid"/>
            <a:round/>
            <a:headEnd type="none" w="sm" len="sm"/>
            <a:tailEnd type="none" w="sm" len="sm"/>
          </a:ln>
        </p:spPr>
      </p:cxnSp>
      <p:sp>
        <p:nvSpPr>
          <p:cNvPr id="163" name="Google Shape;163;p3"/>
          <p:cNvSpPr/>
          <p:nvPr/>
        </p:nvSpPr>
        <p:spPr>
          <a:xfrm>
            <a:off x="1715410" y="6615881"/>
            <a:ext cx="7027399" cy="109584"/>
          </a:xfrm>
          <a:prstGeom prst="rect">
            <a:avLst/>
          </a:prstGeom>
          <a:noFill/>
          <a:ln>
            <a:noFill/>
          </a:ln>
        </p:spPr>
        <p:txBody>
          <a:bodyPr spcFirstLastPara="1" wrap="square" lIns="0" tIns="0" rIns="0" bIns="0" anchor="b" anchorCtr="0">
            <a:spAutoFit/>
          </a:bodyPr>
          <a:lstStyle/>
          <a:p>
            <a:pPr marL="468534" indent="-468534">
              <a:buClr>
                <a:srgbClr val="000000"/>
              </a:buClr>
              <a:buSzPts val="684"/>
            </a:pPr>
            <a:r>
              <a:rPr lang="en-US" sz="698" b="1">
                <a:solidFill>
                  <a:srgbClr val="002C46"/>
                </a:solidFill>
                <a:latin typeface="Arial"/>
                <a:ea typeface="Arial"/>
                <a:cs typeface="Arial"/>
                <a:sym typeface="Arial"/>
              </a:rPr>
              <a:t>¹ EBIT is calculated as Revenues – COGS – Operational Expenses</a:t>
            </a:r>
            <a:endParaRPr sz="1428">
              <a:solidFill>
                <a:srgbClr val="000000"/>
              </a:solidFill>
              <a:latin typeface="Arial"/>
              <a:ea typeface="Arial"/>
              <a:cs typeface="Arial"/>
              <a:sym typeface="Arial"/>
            </a:endParaRPr>
          </a:p>
        </p:txBody>
      </p:sp>
      <p:sp>
        <p:nvSpPr>
          <p:cNvPr id="164" name="Google Shape;164;p3"/>
          <p:cNvSpPr/>
          <p:nvPr/>
        </p:nvSpPr>
        <p:spPr>
          <a:xfrm>
            <a:off x="4471690" y="5596596"/>
            <a:ext cx="1538586" cy="167788"/>
          </a:xfrm>
          <a:prstGeom prst="rect">
            <a:avLst/>
          </a:prstGeom>
          <a:noFill/>
          <a:ln>
            <a:noFill/>
          </a:ln>
        </p:spPr>
        <p:txBody>
          <a:bodyPr spcFirstLastPara="1" wrap="square" lIns="0" tIns="0" rIns="0" bIns="0" anchor="ctr" anchorCtr="0">
            <a:noAutofit/>
          </a:bodyPr>
          <a:lstStyle/>
          <a:p>
            <a:pPr algn="r">
              <a:buClr>
                <a:srgbClr val="000000"/>
              </a:buClr>
              <a:buSzPts val="1075"/>
            </a:pPr>
            <a:r>
              <a:rPr lang="en-US" sz="1097">
                <a:solidFill>
                  <a:srgbClr val="002C46"/>
                </a:solidFill>
                <a:latin typeface="Arial"/>
                <a:ea typeface="Arial"/>
                <a:cs typeface="Arial"/>
                <a:sym typeface="Arial"/>
              </a:rPr>
              <a:t> </a:t>
            </a:r>
            <a:endParaRPr sz="1428">
              <a:solidFill>
                <a:srgbClr val="000000"/>
              </a:solidFill>
              <a:latin typeface="Arial"/>
              <a:ea typeface="Arial"/>
              <a:cs typeface="Arial"/>
              <a:sym typeface="Arial"/>
            </a:endParaRPr>
          </a:p>
        </p:txBody>
      </p:sp>
      <p:graphicFrame>
        <p:nvGraphicFramePr>
          <p:cNvPr id="165" name="Google Shape;165;p3"/>
          <p:cNvGraphicFramePr/>
          <p:nvPr>
            <p:extLst>
              <p:ext uri="{D42A27DB-BD31-4B8C-83A1-F6EECF244321}">
                <p14:modId xmlns:p14="http://schemas.microsoft.com/office/powerpoint/2010/main" val="1566058126"/>
              </p:ext>
            </p:extLst>
          </p:nvPr>
        </p:nvGraphicFramePr>
        <p:xfrm>
          <a:off x="6375136" y="1226609"/>
          <a:ext cx="485903" cy="401808"/>
        </p:xfrm>
        <a:graphic>
          <a:graphicData uri="http://schemas.openxmlformats.org/drawingml/2006/chart">
            <c:chart xmlns:c="http://schemas.openxmlformats.org/drawingml/2006/chart" xmlns:r="http://schemas.openxmlformats.org/officeDocument/2006/relationships" r:id="rId3"/>
          </a:graphicData>
        </a:graphic>
      </p:graphicFrame>
      <p:sp>
        <p:nvSpPr>
          <p:cNvPr id="166" name="Google Shape;166;p3"/>
          <p:cNvSpPr/>
          <p:nvPr/>
        </p:nvSpPr>
        <p:spPr>
          <a:xfrm>
            <a:off x="4472902" y="5876545"/>
            <a:ext cx="1538586" cy="167788"/>
          </a:xfrm>
          <a:prstGeom prst="rect">
            <a:avLst/>
          </a:prstGeom>
          <a:noFill/>
          <a:ln>
            <a:noFill/>
          </a:ln>
        </p:spPr>
        <p:txBody>
          <a:bodyPr spcFirstLastPara="1" wrap="square" lIns="0" tIns="0" rIns="0" bIns="0" anchor="ctr" anchorCtr="0">
            <a:noAutofit/>
          </a:bodyPr>
          <a:lstStyle/>
          <a:p>
            <a:pPr algn="r">
              <a:buClr>
                <a:srgbClr val="000000"/>
              </a:buClr>
              <a:buSzPts val="1075"/>
            </a:pPr>
            <a:r>
              <a:rPr lang="en-US" sz="1097">
                <a:solidFill>
                  <a:srgbClr val="002C46"/>
                </a:solidFill>
                <a:latin typeface="Arial"/>
                <a:ea typeface="Arial"/>
                <a:cs typeface="Arial"/>
                <a:sym typeface="Arial"/>
              </a:rPr>
              <a:t> </a:t>
            </a:r>
            <a:endParaRPr sz="1428">
              <a:solidFill>
                <a:srgbClr val="000000"/>
              </a:solidFill>
              <a:latin typeface="Arial"/>
              <a:ea typeface="Arial"/>
              <a:cs typeface="Arial"/>
              <a:sym typeface="Arial"/>
            </a:endParaRPr>
          </a:p>
        </p:txBody>
      </p:sp>
      <p:sp>
        <p:nvSpPr>
          <p:cNvPr id="167" name="Google Shape;167;p3"/>
          <p:cNvSpPr txBox="1"/>
          <p:nvPr/>
        </p:nvSpPr>
        <p:spPr>
          <a:xfrm>
            <a:off x="9191213" y="6245261"/>
            <a:ext cx="386805" cy="172258"/>
          </a:xfrm>
          <a:prstGeom prst="rect">
            <a:avLst/>
          </a:prstGeom>
          <a:noFill/>
          <a:ln>
            <a:noFill/>
          </a:ln>
        </p:spPr>
        <p:txBody>
          <a:bodyPr spcFirstLastPara="1" wrap="square" lIns="0" tIns="0" rIns="0" bIns="0" anchor="t" anchorCtr="0">
            <a:spAutoFit/>
          </a:bodyPr>
          <a:lstStyle/>
          <a:p>
            <a:pPr algn="r">
              <a:buClr>
                <a:srgbClr val="000000"/>
              </a:buClr>
              <a:buSzPts val="1075"/>
            </a:pPr>
            <a:r>
              <a:rPr lang="en-US" sz="1097" b="1">
                <a:solidFill>
                  <a:srgbClr val="002C46"/>
                </a:solidFill>
                <a:latin typeface="Arial"/>
                <a:ea typeface="Arial"/>
                <a:cs typeface="Arial"/>
                <a:sym typeface="Arial"/>
              </a:rPr>
              <a:t>275</a:t>
            </a:r>
            <a:endParaRPr sz="1097" b="1">
              <a:solidFill>
                <a:srgbClr val="002C46"/>
              </a:solidFill>
              <a:latin typeface="Arial"/>
              <a:ea typeface="Arial"/>
              <a:cs typeface="Arial"/>
              <a:sym typeface="Arial"/>
            </a:endParaRPr>
          </a:p>
        </p:txBody>
      </p:sp>
      <p:sp>
        <p:nvSpPr>
          <p:cNvPr id="168" name="Google Shape;168;p3"/>
          <p:cNvSpPr txBox="1"/>
          <p:nvPr/>
        </p:nvSpPr>
        <p:spPr>
          <a:xfrm>
            <a:off x="9785761" y="6245261"/>
            <a:ext cx="386805" cy="172258"/>
          </a:xfrm>
          <a:prstGeom prst="rect">
            <a:avLst/>
          </a:prstGeom>
          <a:noFill/>
          <a:ln>
            <a:noFill/>
          </a:ln>
        </p:spPr>
        <p:txBody>
          <a:bodyPr spcFirstLastPara="1" wrap="square" lIns="0" tIns="0" rIns="0" bIns="0" anchor="t" anchorCtr="0">
            <a:spAutoFit/>
          </a:bodyPr>
          <a:lstStyle/>
          <a:p>
            <a:pPr algn="r">
              <a:buClr>
                <a:srgbClr val="000000"/>
              </a:buClr>
              <a:buSzPts val="1075"/>
            </a:pPr>
            <a:r>
              <a:rPr lang="en-US" sz="1097" b="1">
                <a:solidFill>
                  <a:srgbClr val="002C46"/>
                </a:solidFill>
                <a:latin typeface="Arial"/>
                <a:ea typeface="Arial"/>
                <a:cs typeface="Arial"/>
                <a:sym typeface="Arial"/>
              </a:rPr>
              <a:t>9</a:t>
            </a:r>
            <a:endParaRPr sz="1097" b="1">
              <a:solidFill>
                <a:srgbClr val="002C46"/>
              </a:solidFill>
              <a:latin typeface="Arial"/>
              <a:ea typeface="Arial"/>
              <a:cs typeface="Arial"/>
              <a:sym typeface="Arial"/>
            </a:endParaRPr>
          </a:p>
        </p:txBody>
      </p:sp>
      <p:graphicFrame>
        <p:nvGraphicFramePr>
          <p:cNvPr id="171" name="Google Shape;171;p3"/>
          <p:cNvGraphicFramePr/>
          <p:nvPr>
            <p:extLst>
              <p:ext uri="{D42A27DB-BD31-4B8C-83A1-F6EECF244321}">
                <p14:modId xmlns:p14="http://schemas.microsoft.com/office/powerpoint/2010/main" val="1159873829"/>
              </p:ext>
            </p:extLst>
          </p:nvPr>
        </p:nvGraphicFramePr>
        <p:xfrm>
          <a:off x="3601195" y="2887815"/>
          <a:ext cx="1495301" cy="986342"/>
        </p:xfrm>
        <a:graphic>
          <a:graphicData uri="http://schemas.openxmlformats.org/drawingml/2006/chart">
            <c:chart xmlns:c="http://schemas.openxmlformats.org/drawingml/2006/chart" xmlns:r="http://schemas.openxmlformats.org/officeDocument/2006/relationships" r:id="rId4"/>
          </a:graphicData>
        </a:graphic>
      </p:graphicFrame>
      <p:sp>
        <p:nvSpPr>
          <p:cNvPr id="2" name="Footer Placeholder 1">
            <a:extLst>
              <a:ext uri="{FF2B5EF4-FFF2-40B4-BE49-F238E27FC236}">
                <a16:creationId xmlns:a16="http://schemas.microsoft.com/office/drawing/2014/main" id="{073D4AE6-65D1-7841-8904-99D7CD560D34}"/>
              </a:ext>
            </a:extLst>
          </p:cNvPr>
          <p:cNvSpPr>
            <a:spLocks noGrp="1"/>
          </p:cNvSpPr>
          <p:nvPr>
            <p:ph type="ftr" sz="quarter" idx="11"/>
          </p:nvPr>
        </p:nvSpPr>
        <p:spPr/>
        <p:txBody>
          <a:bodyPr/>
          <a:lstStyle/>
          <a:p>
            <a:r>
              <a:rPr lang="en-US"/>
              <a:t>Source: SWC Data</a:t>
            </a:r>
          </a:p>
        </p:txBody>
      </p:sp>
      <p:sp>
        <p:nvSpPr>
          <p:cNvPr id="3" name="TextBox 2">
            <a:extLst>
              <a:ext uri="{FF2B5EF4-FFF2-40B4-BE49-F238E27FC236}">
                <a16:creationId xmlns:a16="http://schemas.microsoft.com/office/drawing/2014/main" id="{A3D2A96C-2DE1-8844-846B-B220ACD948B5}"/>
              </a:ext>
            </a:extLst>
          </p:cNvPr>
          <p:cNvSpPr txBox="1"/>
          <p:nvPr/>
        </p:nvSpPr>
        <p:spPr>
          <a:xfrm>
            <a:off x="1699228" y="352820"/>
            <a:ext cx="8497191" cy="369332"/>
          </a:xfrm>
          <a:prstGeom prst="rect">
            <a:avLst/>
          </a:prstGeom>
          <a:noFill/>
        </p:spPr>
        <p:txBody>
          <a:bodyPr wrap="square" rtlCol="0">
            <a:spAutoFit/>
          </a:bodyPr>
          <a:lstStyle/>
          <a:p>
            <a:pPr algn="ctr"/>
            <a:r>
              <a:rPr lang="en-US" dirty="0"/>
              <a:t>Surjek has vast OPEX and COGS, both actual and budgeting. </a:t>
            </a:r>
          </a:p>
        </p:txBody>
      </p:sp>
      <p:graphicFrame>
        <p:nvGraphicFramePr>
          <p:cNvPr id="76" name="Chart 75">
            <a:extLst>
              <a:ext uri="{FF2B5EF4-FFF2-40B4-BE49-F238E27FC236}">
                <a16:creationId xmlns:a16="http://schemas.microsoft.com/office/drawing/2014/main" id="{F5CA1ED5-753A-E84C-8B51-D68CECB56797}"/>
              </a:ext>
            </a:extLst>
          </p:cNvPr>
          <p:cNvGraphicFramePr>
            <a:graphicFrameLocks/>
          </p:cNvGraphicFramePr>
          <p:nvPr>
            <p:extLst>
              <p:ext uri="{D42A27DB-BD31-4B8C-83A1-F6EECF244321}">
                <p14:modId xmlns:p14="http://schemas.microsoft.com/office/powerpoint/2010/main" val="795971874"/>
              </p:ext>
            </p:extLst>
          </p:nvPr>
        </p:nvGraphicFramePr>
        <p:xfrm>
          <a:off x="5995411" y="1128944"/>
          <a:ext cx="2925670" cy="168911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9" name="Chart 78">
            <a:extLst>
              <a:ext uri="{FF2B5EF4-FFF2-40B4-BE49-F238E27FC236}">
                <a16:creationId xmlns:a16="http://schemas.microsoft.com/office/drawing/2014/main" id="{9E7C88F0-63B8-3745-8812-A7A53F9C77F7}"/>
              </a:ext>
            </a:extLst>
          </p:cNvPr>
          <p:cNvGraphicFramePr>
            <a:graphicFrameLocks/>
          </p:cNvGraphicFramePr>
          <p:nvPr>
            <p:extLst>
              <p:ext uri="{D42A27DB-BD31-4B8C-83A1-F6EECF244321}">
                <p14:modId xmlns:p14="http://schemas.microsoft.com/office/powerpoint/2010/main" val="2804760545"/>
              </p:ext>
            </p:extLst>
          </p:nvPr>
        </p:nvGraphicFramePr>
        <p:xfrm>
          <a:off x="6183087" y="2847536"/>
          <a:ext cx="2565135" cy="116339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0" name="Chart 79">
            <a:extLst>
              <a:ext uri="{FF2B5EF4-FFF2-40B4-BE49-F238E27FC236}">
                <a16:creationId xmlns:a16="http://schemas.microsoft.com/office/drawing/2014/main" id="{644BBCDE-B7C3-2D45-96E5-8671DAEC8A90}"/>
              </a:ext>
            </a:extLst>
          </p:cNvPr>
          <p:cNvGraphicFramePr>
            <a:graphicFrameLocks/>
          </p:cNvGraphicFramePr>
          <p:nvPr>
            <p:extLst>
              <p:ext uri="{D42A27DB-BD31-4B8C-83A1-F6EECF244321}">
                <p14:modId xmlns:p14="http://schemas.microsoft.com/office/powerpoint/2010/main" val="2830061936"/>
              </p:ext>
            </p:extLst>
          </p:nvPr>
        </p:nvGraphicFramePr>
        <p:xfrm>
          <a:off x="6043381" y="3674226"/>
          <a:ext cx="2784826" cy="165026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7329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E96723D-E81B-DD46-8B91-1905D0747C80}"/>
              </a:ext>
            </a:extLst>
          </p:cNvPr>
          <p:cNvSpPr>
            <a:spLocks noGrp="1"/>
          </p:cNvSpPr>
          <p:nvPr>
            <p:ph type="ftr" sz="quarter" idx="11"/>
          </p:nvPr>
        </p:nvSpPr>
        <p:spPr/>
        <p:txBody>
          <a:bodyPr/>
          <a:lstStyle/>
          <a:p>
            <a:r>
              <a:rPr lang="en-US"/>
              <a:t>Source: SWC Data</a:t>
            </a:r>
          </a:p>
        </p:txBody>
      </p:sp>
      <p:graphicFrame>
        <p:nvGraphicFramePr>
          <p:cNvPr id="3" name="Chart 2">
            <a:extLst>
              <a:ext uri="{FF2B5EF4-FFF2-40B4-BE49-F238E27FC236}">
                <a16:creationId xmlns:a16="http://schemas.microsoft.com/office/drawing/2014/main" id="{7E1B3264-93E9-4EA5-AC59-215E245C6B7F}"/>
              </a:ext>
            </a:extLst>
          </p:cNvPr>
          <p:cNvGraphicFramePr>
            <a:graphicFrameLocks/>
          </p:cNvGraphicFramePr>
          <p:nvPr>
            <p:extLst>
              <p:ext uri="{D42A27DB-BD31-4B8C-83A1-F6EECF244321}">
                <p14:modId xmlns:p14="http://schemas.microsoft.com/office/powerpoint/2010/main" val="1854092771"/>
              </p:ext>
            </p:extLst>
          </p:nvPr>
        </p:nvGraphicFramePr>
        <p:xfrm>
          <a:off x="795130" y="1350050"/>
          <a:ext cx="10455966" cy="467968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966DA5A6-665E-F144-BDE6-5055F5F544C6}"/>
              </a:ext>
            </a:extLst>
          </p:cNvPr>
          <p:cNvSpPr txBox="1"/>
          <p:nvPr/>
        </p:nvSpPr>
        <p:spPr>
          <a:xfrm>
            <a:off x="1134533" y="426720"/>
            <a:ext cx="10313755" cy="923330"/>
          </a:xfrm>
          <a:prstGeom prst="rect">
            <a:avLst/>
          </a:prstGeom>
          <a:noFill/>
        </p:spPr>
        <p:txBody>
          <a:bodyPr wrap="square" rtlCol="0">
            <a:spAutoFit/>
          </a:bodyPr>
          <a:lstStyle/>
          <a:p>
            <a:pPr algn="ctr"/>
            <a:r>
              <a:rPr lang="en-US" dirty="0"/>
              <a:t>Forecasting figures drop dramatically along with January up until end of April because of shutting down Kootha and Surjek plants. Numbers recovering with May and keep steady. Actuals raise after November and reach out at the peak point in January.  </a:t>
            </a:r>
          </a:p>
        </p:txBody>
      </p:sp>
    </p:spTree>
    <p:extLst>
      <p:ext uri="{BB962C8B-B14F-4D97-AF65-F5344CB8AC3E}">
        <p14:creationId xmlns:p14="http://schemas.microsoft.com/office/powerpoint/2010/main" val="2250094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228579-00B2-6F4F-9170-110092ABF227}"/>
              </a:ext>
            </a:extLst>
          </p:cNvPr>
          <p:cNvSpPr>
            <a:spLocks noGrp="1"/>
          </p:cNvSpPr>
          <p:nvPr>
            <p:ph type="ftr" sz="quarter" idx="11"/>
          </p:nvPr>
        </p:nvSpPr>
        <p:spPr/>
        <p:txBody>
          <a:bodyPr/>
          <a:lstStyle/>
          <a:p>
            <a:r>
              <a:rPr lang="en-US"/>
              <a:t>Source: SWC Data</a:t>
            </a:r>
          </a:p>
        </p:txBody>
      </p:sp>
      <p:graphicFrame>
        <p:nvGraphicFramePr>
          <p:cNvPr id="4" name="Chart 3">
            <a:extLst>
              <a:ext uri="{FF2B5EF4-FFF2-40B4-BE49-F238E27FC236}">
                <a16:creationId xmlns:a16="http://schemas.microsoft.com/office/drawing/2014/main" id="{A9426577-784C-FC4B-906D-6DD20DC37C63}"/>
              </a:ext>
            </a:extLst>
          </p:cNvPr>
          <p:cNvGraphicFramePr>
            <a:graphicFrameLocks/>
          </p:cNvGraphicFramePr>
          <p:nvPr>
            <p:extLst>
              <p:ext uri="{D42A27DB-BD31-4B8C-83A1-F6EECF244321}">
                <p14:modId xmlns:p14="http://schemas.microsoft.com/office/powerpoint/2010/main" val="1632376552"/>
              </p:ext>
            </p:extLst>
          </p:nvPr>
        </p:nvGraphicFramePr>
        <p:xfrm>
          <a:off x="715616" y="987552"/>
          <a:ext cx="7977810" cy="536879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42829B5-9A62-204D-8937-D9D0AD428979}"/>
              </a:ext>
            </a:extLst>
          </p:cNvPr>
          <p:cNvSpPr txBox="1"/>
          <p:nvPr/>
        </p:nvSpPr>
        <p:spPr>
          <a:xfrm>
            <a:off x="8693426" y="1245704"/>
            <a:ext cx="3207026" cy="3970318"/>
          </a:xfrm>
          <a:prstGeom prst="rect">
            <a:avLst/>
          </a:prstGeom>
          <a:noFill/>
        </p:spPr>
        <p:txBody>
          <a:bodyPr wrap="square" rtlCol="0">
            <a:spAutoFit/>
          </a:bodyPr>
          <a:lstStyle/>
          <a:p>
            <a:pPr marL="342900" indent="-342900">
              <a:buAutoNum type="arabicPeriod"/>
            </a:pPr>
            <a:r>
              <a:rPr lang="en-US"/>
              <a:t>There is more than doubled sharp increase between December and January at actuals based on enormous market demand.</a:t>
            </a:r>
          </a:p>
          <a:p>
            <a:pPr marL="342900" indent="-342900">
              <a:buAutoNum type="arabicPeriod"/>
            </a:pPr>
            <a:r>
              <a:rPr lang="en-US"/>
              <a:t>2014-2015 forecasting sails lower than actuals based on revenue which is directly proportional and recovering with May. </a:t>
            </a:r>
          </a:p>
          <a:p>
            <a:pPr marL="342900" indent="-342900">
              <a:buAutoNum type="arabicPeriod"/>
            </a:pPr>
            <a:r>
              <a:rPr lang="en-US"/>
              <a:t>Forecasting sharp decrease between December and January due to a plant will not produce at that time. </a:t>
            </a:r>
          </a:p>
        </p:txBody>
      </p:sp>
      <p:sp>
        <p:nvSpPr>
          <p:cNvPr id="3" name="TextBox 2">
            <a:extLst>
              <a:ext uri="{FF2B5EF4-FFF2-40B4-BE49-F238E27FC236}">
                <a16:creationId xmlns:a16="http://schemas.microsoft.com/office/drawing/2014/main" id="{8F836721-1678-B945-BBB5-958800C5CA60}"/>
              </a:ext>
            </a:extLst>
          </p:cNvPr>
          <p:cNvSpPr txBox="1"/>
          <p:nvPr/>
        </p:nvSpPr>
        <p:spPr>
          <a:xfrm>
            <a:off x="1365504" y="438912"/>
            <a:ext cx="7156704" cy="646331"/>
          </a:xfrm>
          <a:prstGeom prst="rect">
            <a:avLst/>
          </a:prstGeom>
          <a:noFill/>
        </p:spPr>
        <p:txBody>
          <a:bodyPr wrap="square" rtlCol="0">
            <a:spAutoFit/>
          </a:bodyPr>
          <a:lstStyle/>
          <a:p>
            <a:pPr algn="ctr"/>
            <a:r>
              <a:rPr lang="en-US"/>
              <a:t>There will be a massive gap between January and May. Forecasting sails slightly different after May in a more positive way.</a:t>
            </a:r>
          </a:p>
        </p:txBody>
      </p:sp>
    </p:spTree>
    <p:extLst>
      <p:ext uri="{BB962C8B-B14F-4D97-AF65-F5344CB8AC3E}">
        <p14:creationId xmlns:p14="http://schemas.microsoft.com/office/powerpoint/2010/main" val="2964105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FF3E9B-389A-E946-B593-9AF1679C6DB1}"/>
              </a:ext>
            </a:extLst>
          </p:cNvPr>
          <p:cNvSpPr>
            <a:spLocks noGrp="1"/>
          </p:cNvSpPr>
          <p:nvPr>
            <p:ph type="ftr" sz="quarter" idx="11"/>
          </p:nvPr>
        </p:nvSpPr>
        <p:spPr/>
        <p:txBody>
          <a:bodyPr>
            <a:normAutofit/>
          </a:bodyPr>
          <a:lstStyle/>
          <a:p>
            <a:pPr>
              <a:spcAft>
                <a:spcPts val="600"/>
              </a:spcAft>
            </a:pPr>
            <a:r>
              <a:rPr lang="en-US"/>
              <a:t>Source: SWC Data</a:t>
            </a:r>
          </a:p>
        </p:txBody>
      </p:sp>
      <p:graphicFrame>
        <p:nvGraphicFramePr>
          <p:cNvPr id="3" name="Chart 2">
            <a:extLst>
              <a:ext uri="{FF2B5EF4-FFF2-40B4-BE49-F238E27FC236}">
                <a16:creationId xmlns:a16="http://schemas.microsoft.com/office/drawing/2014/main" id="{792D76B4-7BF2-EB4F-86EA-08AC24057D26}"/>
              </a:ext>
            </a:extLst>
          </p:cNvPr>
          <p:cNvGraphicFramePr>
            <a:graphicFrameLocks/>
          </p:cNvGraphicFramePr>
          <p:nvPr>
            <p:extLst>
              <p:ext uri="{D42A27DB-BD31-4B8C-83A1-F6EECF244321}">
                <p14:modId xmlns:p14="http://schemas.microsoft.com/office/powerpoint/2010/main" val="3859446174"/>
              </p:ext>
            </p:extLst>
          </p:nvPr>
        </p:nvGraphicFramePr>
        <p:xfrm>
          <a:off x="1120478" y="1123527"/>
          <a:ext cx="7009396" cy="4604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6D0AC513-8E90-974B-8E4D-71B19AC60010}"/>
              </a:ext>
            </a:extLst>
          </p:cNvPr>
          <p:cNvSpPr txBox="1"/>
          <p:nvPr/>
        </p:nvSpPr>
        <p:spPr>
          <a:xfrm>
            <a:off x="8640417" y="1570814"/>
            <a:ext cx="3339548" cy="2862322"/>
          </a:xfrm>
          <a:prstGeom prst="rect">
            <a:avLst/>
          </a:prstGeom>
          <a:noFill/>
        </p:spPr>
        <p:txBody>
          <a:bodyPr wrap="square" rtlCol="0">
            <a:spAutoFit/>
          </a:bodyPr>
          <a:lstStyle/>
          <a:p>
            <a:pPr marL="342900" indent="-342900">
              <a:buAutoNum type="arabicPeriod"/>
            </a:pPr>
            <a:r>
              <a:rPr lang="en-US"/>
              <a:t>COGS actuals and forecasting numbers have vast differences, especially after November up until April. </a:t>
            </a:r>
          </a:p>
          <a:p>
            <a:pPr marL="342900" indent="-342900">
              <a:buAutoNum type="arabicPeriod"/>
            </a:pPr>
            <a:r>
              <a:rPr lang="en-US"/>
              <a:t>As expecting forecasting revenue will fall sharply, it is because raw materials price will be high. </a:t>
            </a:r>
          </a:p>
          <a:p>
            <a:pPr marL="342900" indent="-342900">
              <a:buAutoNum type="arabicPeriod"/>
            </a:pPr>
            <a:r>
              <a:rPr lang="en-US"/>
              <a:t>COGS sails a little bit higher but more stable after April. </a:t>
            </a:r>
          </a:p>
        </p:txBody>
      </p:sp>
      <p:sp>
        <p:nvSpPr>
          <p:cNvPr id="4" name="TextBox 3">
            <a:extLst>
              <a:ext uri="{FF2B5EF4-FFF2-40B4-BE49-F238E27FC236}">
                <a16:creationId xmlns:a16="http://schemas.microsoft.com/office/drawing/2014/main" id="{F77E005D-A2CD-F94C-B729-0362E64BEED9}"/>
              </a:ext>
            </a:extLst>
          </p:cNvPr>
          <p:cNvSpPr txBox="1"/>
          <p:nvPr/>
        </p:nvSpPr>
        <p:spPr>
          <a:xfrm>
            <a:off x="1572768" y="512064"/>
            <a:ext cx="6880497" cy="646331"/>
          </a:xfrm>
          <a:prstGeom prst="rect">
            <a:avLst/>
          </a:prstGeom>
          <a:noFill/>
        </p:spPr>
        <p:txBody>
          <a:bodyPr wrap="square" rtlCol="0">
            <a:spAutoFit/>
          </a:bodyPr>
          <a:lstStyle/>
          <a:p>
            <a:pPr algn="ctr"/>
            <a:r>
              <a:rPr lang="en-US"/>
              <a:t>COGS forecasting data higher than actual during the year and reaches out to the highest point in February and March.</a:t>
            </a:r>
          </a:p>
        </p:txBody>
      </p:sp>
    </p:spTree>
    <p:extLst>
      <p:ext uri="{BB962C8B-B14F-4D97-AF65-F5344CB8AC3E}">
        <p14:creationId xmlns:p14="http://schemas.microsoft.com/office/powerpoint/2010/main" val="3085257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BECCE1-00DE-9A41-87B9-62EC7785240A}"/>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500" kern="1200">
                <a:solidFill>
                  <a:schemeClr val="bg1"/>
                </a:solidFill>
                <a:latin typeface="+mj-lt"/>
                <a:ea typeface="+mj-ea"/>
                <a:cs typeface="+mj-cs"/>
              </a:rPr>
              <a:t>Overall, opex forecasting numbers show coherent with Revenue and COGS figures.</a:t>
            </a:r>
          </a:p>
        </p:txBody>
      </p:sp>
      <p:sp>
        <p:nvSpPr>
          <p:cNvPr id="2" name="Footer Placeholder 1">
            <a:extLst>
              <a:ext uri="{FF2B5EF4-FFF2-40B4-BE49-F238E27FC236}">
                <a16:creationId xmlns:a16="http://schemas.microsoft.com/office/drawing/2014/main" id="{6245B5F5-18E3-7841-A438-DA45EB1366F8}"/>
              </a:ext>
            </a:extLst>
          </p:cNvPr>
          <p:cNvSpPr>
            <a:spLocks noGrp="1"/>
          </p:cNvSpPr>
          <p:nvPr>
            <p:ph type="ftr" sz="quarter" idx="11"/>
          </p:nvPr>
        </p:nvSpPr>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Source: SWC Data</a:t>
            </a:r>
          </a:p>
        </p:txBody>
      </p:sp>
      <p:graphicFrame>
        <p:nvGraphicFramePr>
          <p:cNvPr id="3" name="Chart 2">
            <a:extLst>
              <a:ext uri="{FF2B5EF4-FFF2-40B4-BE49-F238E27FC236}">
                <a16:creationId xmlns:a16="http://schemas.microsoft.com/office/drawing/2014/main" id="{0B46816B-9138-2D46-A634-B855E2C4387C}"/>
              </a:ext>
            </a:extLst>
          </p:cNvPr>
          <p:cNvGraphicFramePr>
            <a:graphicFrameLocks/>
          </p:cNvGraphicFramePr>
          <p:nvPr>
            <p:extLst>
              <p:ext uri="{D42A27DB-BD31-4B8C-83A1-F6EECF244321}">
                <p14:modId xmlns:p14="http://schemas.microsoft.com/office/powerpoint/2010/main" val="1086773950"/>
              </p:ext>
            </p:extLst>
          </p:nvPr>
        </p:nvGraphicFramePr>
        <p:xfrm>
          <a:off x="643467" y="1675227"/>
          <a:ext cx="10905066" cy="439419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A948E64A-6D70-C444-80F6-76C8BCEE077B}"/>
              </a:ext>
            </a:extLst>
          </p:cNvPr>
          <p:cNvSpPr txBox="1"/>
          <p:nvPr/>
        </p:nvSpPr>
        <p:spPr>
          <a:xfrm>
            <a:off x="1315233" y="643467"/>
            <a:ext cx="10108504" cy="646331"/>
          </a:xfrm>
          <a:prstGeom prst="rect">
            <a:avLst/>
          </a:prstGeom>
          <a:noFill/>
        </p:spPr>
        <p:txBody>
          <a:bodyPr wrap="square" rtlCol="0">
            <a:spAutoFit/>
          </a:bodyPr>
          <a:lstStyle/>
          <a:p>
            <a:pPr algn="ctr"/>
            <a:r>
              <a:rPr lang="en-US"/>
              <a:t>The rift between actual and forecast starts in November and keeps the gap until the end of May. It reaches the highest point with Jun. </a:t>
            </a:r>
          </a:p>
        </p:txBody>
      </p:sp>
    </p:spTree>
    <p:extLst>
      <p:ext uri="{BB962C8B-B14F-4D97-AF65-F5344CB8AC3E}">
        <p14:creationId xmlns:p14="http://schemas.microsoft.com/office/powerpoint/2010/main" val="144873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69CA73-A92F-B744-B2B4-CD5C5DF7B5A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Source: SWC Data</a:t>
            </a:r>
          </a:p>
        </p:txBody>
      </p:sp>
      <p:graphicFrame>
        <p:nvGraphicFramePr>
          <p:cNvPr id="3" name="Chart 2">
            <a:extLst>
              <a:ext uri="{FF2B5EF4-FFF2-40B4-BE49-F238E27FC236}">
                <a16:creationId xmlns:a16="http://schemas.microsoft.com/office/drawing/2014/main" id="{7DD46128-50D5-FC46-A543-3376B2B476CB}"/>
              </a:ext>
            </a:extLst>
          </p:cNvPr>
          <p:cNvGraphicFramePr>
            <a:graphicFrameLocks/>
          </p:cNvGraphicFramePr>
          <p:nvPr>
            <p:extLst>
              <p:ext uri="{D42A27DB-BD31-4B8C-83A1-F6EECF244321}">
                <p14:modId xmlns:p14="http://schemas.microsoft.com/office/powerpoint/2010/main" val="1779476901"/>
              </p:ext>
            </p:extLst>
          </p:nvPr>
        </p:nvGraphicFramePr>
        <p:xfrm>
          <a:off x="643467" y="1139868"/>
          <a:ext cx="10905066" cy="507466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0353B0C-A181-BC43-AE6B-8A6EF8D29734}"/>
              </a:ext>
            </a:extLst>
          </p:cNvPr>
          <p:cNvSpPr txBox="1"/>
          <p:nvPr/>
        </p:nvSpPr>
        <p:spPr>
          <a:xfrm>
            <a:off x="1114816" y="458801"/>
            <a:ext cx="9857984" cy="677108"/>
          </a:xfrm>
          <a:prstGeom prst="rect">
            <a:avLst/>
          </a:prstGeom>
          <a:noFill/>
        </p:spPr>
        <p:txBody>
          <a:bodyPr wrap="square" rtlCol="0">
            <a:spAutoFit/>
          </a:bodyPr>
          <a:lstStyle/>
          <a:p>
            <a:pPr algn="ctr"/>
            <a:endParaRPr lang="en-US"/>
          </a:p>
          <a:p>
            <a:pPr algn="r"/>
            <a:r>
              <a:rPr lang="en-US" sz="2000"/>
              <a:t>The OPEX variance number is very high. It will be triggered by less Revenue ahead of the year.</a:t>
            </a:r>
          </a:p>
        </p:txBody>
      </p:sp>
    </p:spTree>
    <p:extLst>
      <p:ext uri="{BB962C8B-B14F-4D97-AF65-F5344CB8AC3E}">
        <p14:creationId xmlns:p14="http://schemas.microsoft.com/office/powerpoint/2010/main" val="1464766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687</Words>
  <Application>Microsoft Macintosh PowerPoint</Application>
  <PresentationFormat>Widescreen</PresentationFormat>
  <Paragraphs>112</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Southern Water Corp – Executive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Executive Presentation</dc:title>
  <dc:creator>Mehmet Tiras</dc:creator>
  <cp:lastModifiedBy>Mehmet Tiras</cp:lastModifiedBy>
  <cp:revision>1</cp:revision>
  <dcterms:created xsi:type="dcterms:W3CDTF">2020-07-23T02:08:56Z</dcterms:created>
  <dcterms:modified xsi:type="dcterms:W3CDTF">2021-01-20T04:38:21Z</dcterms:modified>
</cp:coreProperties>
</file>