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C6BCA-1894-CF49-9DBA-F2465BD1BF96}" v="197" dt="2021-01-18T10:22:33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BAFC6BCA-1894-CF49-9DBA-F2465BD1BF96}"/>
    <pc:docChg chg="undo custSel mod modSld sldOrd">
      <pc:chgData name="Mehmet Tiras" userId="2a23be2cce6fcbde" providerId="LiveId" clId="{BAFC6BCA-1894-CF49-9DBA-F2465BD1BF96}" dt="2021-01-18T10:22:33.387" v="249" actId="122"/>
      <pc:docMkLst>
        <pc:docMk/>
      </pc:docMkLst>
      <pc:sldChg chg="addSp delSp modSp mod modMedia delAnim">
        <pc:chgData name="Mehmet Tiras" userId="2a23be2cce6fcbde" providerId="LiveId" clId="{BAFC6BCA-1894-CF49-9DBA-F2465BD1BF96}" dt="2021-01-18T09:49:26.030" v="159"/>
        <pc:sldMkLst>
          <pc:docMk/>
          <pc:sldMk cId="2445763917" sldId="256"/>
        </pc:sldMkLst>
        <pc:spChg chg="mod">
          <ac:chgData name="Mehmet Tiras" userId="2a23be2cce6fcbde" providerId="LiveId" clId="{BAFC6BCA-1894-CF49-9DBA-F2465BD1BF96}" dt="2021-01-18T09:46:03.309" v="152" actId="255"/>
          <ac:spMkLst>
            <pc:docMk/>
            <pc:sldMk cId="2445763917" sldId="256"/>
            <ac:spMk id="2" creationId="{42B9114D-9108-E542-AD22-0FAE8F2B994C}"/>
          </ac:spMkLst>
        </pc:spChg>
        <pc:spChg chg="add mod">
          <ac:chgData name="Mehmet Tiras" userId="2a23be2cce6fcbde" providerId="LiveId" clId="{BAFC6BCA-1894-CF49-9DBA-F2465BD1BF96}" dt="2021-01-18T09:49:26.030" v="159"/>
          <ac:spMkLst>
            <pc:docMk/>
            <pc:sldMk cId="2445763917" sldId="256"/>
            <ac:spMk id="3" creationId="{2CBFE323-FFB5-344B-8490-259F0C1A1721}"/>
          </ac:spMkLst>
        </pc:spChg>
        <pc:spChg chg="add del">
          <ac:chgData name="Mehmet Tiras" userId="2a23be2cce6fcbde" providerId="LiveId" clId="{BAFC6BCA-1894-CF49-9DBA-F2465BD1BF96}" dt="2021-01-18T09:45:47.109" v="150" actId="26606"/>
          <ac:spMkLst>
            <pc:docMk/>
            <pc:sldMk cId="2445763917" sldId="256"/>
            <ac:spMk id="16" creationId="{6314D791-4D8A-4854-B8FC-6959656D09AD}"/>
          </ac:spMkLst>
        </pc:spChg>
        <pc:spChg chg="add del">
          <ac:chgData name="Mehmet Tiras" userId="2a23be2cce6fcbde" providerId="LiveId" clId="{BAFC6BCA-1894-CF49-9DBA-F2465BD1BF96}" dt="2021-01-18T09:45:47.109" v="150" actId="26606"/>
          <ac:spMkLst>
            <pc:docMk/>
            <pc:sldMk cId="2445763917" sldId="256"/>
            <ac:spMk id="22" creationId="{15076E76-3EB3-4269-8135-07CAB20E59A5}"/>
          </ac:spMkLst>
        </pc:spChg>
        <pc:spChg chg="add">
          <ac:chgData name="Mehmet Tiras" userId="2a23be2cce6fcbde" providerId="LiveId" clId="{BAFC6BCA-1894-CF49-9DBA-F2465BD1BF96}" dt="2021-01-18T09:45:47.109" v="150" actId="26606"/>
          <ac:spMkLst>
            <pc:docMk/>
            <pc:sldMk cId="2445763917" sldId="256"/>
            <ac:spMk id="27" creationId="{FB5B0058-AF13-4859-B429-4EDDE2A26F7F}"/>
          </ac:spMkLst>
        </pc:spChg>
        <pc:spChg chg="add del">
          <ac:chgData name="Mehmet Tiras" userId="2a23be2cce6fcbde" providerId="LiveId" clId="{BAFC6BCA-1894-CF49-9DBA-F2465BD1BF96}" dt="2021-01-18T09:44:14.459" v="134" actId="26606"/>
          <ac:spMkLst>
            <pc:docMk/>
            <pc:sldMk cId="2445763917" sldId="256"/>
            <ac:spMk id="29" creationId="{FB5B0058-AF13-4859-B429-4EDDE2A26F7F}"/>
          </ac:spMkLst>
        </pc:spChg>
        <pc:spChg chg="add del">
          <ac:chgData name="Mehmet Tiras" userId="2a23be2cce6fcbde" providerId="LiveId" clId="{BAFC6BCA-1894-CF49-9DBA-F2465BD1BF96}" dt="2021-01-18T09:43:40.296" v="129" actId="26606"/>
          <ac:spMkLst>
            <pc:docMk/>
            <pc:sldMk cId="2445763917" sldId="256"/>
            <ac:spMk id="30" creationId="{C1DD1A8A-57D5-4A81-AD04-532B043C5611}"/>
          </ac:spMkLst>
        </pc:spChg>
        <pc:spChg chg="add del">
          <ac:chgData name="Mehmet Tiras" userId="2a23be2cce6fcbde" providerId="LiveId" clId="{BAFC6BCA-1894-CF49-9DBA-F2465BD1BF96}" dt="2021-01-18T09:44:14.459" v="134" actId="26606"/>
          <ac:spMkLst>
            <pc:docMk/>
            <pc:sldMk cId="2445763917" sldId="256"/>
            <ac:spMk id="31" creationId="{81BD432D-FAB3-4B5D-BF27-4DA7C75B3238}"/>
          </ac:spMkLst>
        </pc:spChg>
        <pc:spChg chg="add del">
          <ac:chgData name="Mehmet Tiras" userId="2a23be2cce6fcbde" providerId="LiveId" clId="{BAFC6BCA-1894-CF49-9DBA-F2465BD1BF96}" dt="2021-01-18T09:43:40.296" v="129" actId="26606"/>
          <ac:spMkLst>
            <pc:docMk/>
            <pc:sldMk cId="2445763917" sldId="256"/>
            <ac:spMk id="32" creationId="{007891EC-4501-44ED-A8C8-B11B6DB767AB}"/>
          </ac:spMkLst>
        </pc:spChg>
        <pc:spChg chg="add del">
          <ac:chgData name="Mehmet Tiras" userId="2a23be2cce6fcbde" providerId="LiveId" clId="{BAFC6BCA-1894-CF49-9DBA-F2465BD1BF96}" dt="2021-01-18T09:43:56.954" v="132" actId="26606"/>
          <ac:spMkLst>
            <pc:docMk/>
            <pc:sldMk cId="2445763917" sldId="256"/>
            <ac:spMk id="34" creationId="{4063B759-00FC-46D1-9898-8E8625268FAF}"/>
          </ac:spMkLst>
        </pc:spChg>
        <pc:spChg chg="add del">
          <ac:chgData name="Mehmet Tiras" userId="2a23be2cce6fcbde" providerId="LiveId" clId="{BAFC6BCA-1894-CF49-9DBA-F2465BD1BF96}" dt="2021-01-18T09:43:56.954" v="132" actId="26606"/>
          <ac:spMkLst>
            <pc:docMk/>
            <pc:sldMk cId="2445763917" sldId="256"/>
            <ac:spMk id="35" creationId="{6F828D28-8E09-41CC-8229-3070B5467A96}"/>
          </ac:spMkLst>
        </pc:spChg>
        <pc:spChg chg="add del">
          <ac:chgData name="Mehmet Tiras" userId="2a23be2cce6fcbde" providerId="LiveId" clId="{BAFC6BCA-1894-CF49-9DBA-F2465BD1BF96}" dt="2021-01-18T09:43:56.954" v="132" actId="26606"/>
          <ac:spMkLst>
            <pc:docMk/>
            <pc:sldMk cId="2445763917" sldId="256"/>
            <ac:spMk id="37" creationId="{D5B012D8-7F27-4758-9AC6-C889B154BD73}"/>
          </ac:spMkLst>
        </pc:spChg>
        <pc:spChg chg="add">
          <ac:chgData name="Mehmet Tiras" userId="2a23be2cce6fcbde" providerId="LiveId" clId="{BAFC6BCA-1894-CF49-9DBA-F2465BD1BF96}" dt="2021-01-18T09:45:47.109" v="150" actId="26606"/>
          <ac:spMkLst>
            <pc:docMk/>
            <pc:sldMk cId="2445763917" sldId="256"/>
            <ac:spMk id="38" creationId="{81BD432D-FAB3-4B5D-BF27-4DA7C75B3238}"/>
          </ac:spMkLst>
        </pc:spChg>
        <pc:spChg chg="add del">
          <ac:chgData name="Mehmet Tiras" userId="2a23be2cce6fcbde" providerId="LiveId" clId="{BAFC6BCA-1894-CF49-9DBA-F2465BD1BF96}" dt="2021-01-18T09:44:18.132" v="136" actId="26606"/>
          <ac:spMkLst>
            <pc:docMk/>
            <pc:sldMk cId="2445763917" sldId="256"/>
            <ac:spMk id="41" creationId="{A93898FF-D987-4B0E-BFB4-85F5EB356D4D}"/>
          </ac:spMkLst>
        </pc:spChg>
        <pc:spChg chg="add del">
          <ac:chgData name="Mehmet Tiras" userId="2a23be2cce6fcbde" providerId="LiveId" clId="{BAFC6BCA-1894-CF49-9DBA-F2465BD1BF96}" dt="2021-01-18T09:44:18.132" v="136" actId="26606"/>
          <ac:spMkLst>
            <pc:docMk/>
            <pc:sldMk cId="2445763917" sldId="256"/>
            <ac:spMk id="42" creationId="{FEB84055-029C-4E86-8844-D05D96C024BC}"/>
          </ac:spMkLst>
        </pc:spChg>
        <pc:spChg chg="add del">
          <ac:chgData name="Mehmet Tiras" userId="2a23be2cce6fcbde" providerId="LiveId" clId="{BAFC6BCA-1894-CF49-9DBA-F2465BD1BF96}" dt="2021-01-18T09:44:18.132" v="136" actId="26606"/>
          <ac:spMkLst>
            <pc:docMk/>
            <pc:sldMk cId="2445763917" sldId="256"/>
            <ac:spMk id="44" creationId="{799037F2-4CAF-446B-90DB-1480B247AA69}"/>
          </ac:spMkLst>
        </pc:spChg>
        <pc:spChg chg="add del">
          <ac:chgData name="Mehmet Tiras" userId="2a23be2cce6fcbde" providerId="LiveId" clId="{BAFC6BCA-1894-CF49-9DBA-F2465BD1BF96}" dt="2021-01-18T09:44:18.132" v="136" actId="26606"/>
          <ac:spMkLst>
            <pc:docMk/>
            <pc:sldMk cId="2445763917" sldId="256"/>
            <ac:spMk id="45" creationId="{7128589C-AF3D-49CF-BD92-C1D1D2F5387F}"/>
          </ac:spMkLst>
        </pc:spChg>
        <pc:spChg chg="add del">
          <ac:chgData name="Mehmet Tiras" userId="2a23be2cce6fcbde" providerId="LiveId" clId="{BAFC6BCA-1894-CF49-9DBA-F2465BD1BF96}" dt="2021-01-18T09:44:23.969" v="138" actId="26606"/>
          <ac:spMkLst>
            <pc:docMk/>
            <pc:sldMk cId="2445763917" sldId="256"/>
            <ac:spMk id="47" creationId="{CB78D2B9-C9C4-4A37-A12C-A09FC11581E7}"/>
          </ac:spMkLst>
        </pc:spChg>
        <pc:spChg chg="add del">
          <ac:chgData name="Mehmet Tiras" userId="2a23be2cce6fcbde" providerId="LiveId" clId="{BAFC6BCA-1894-CF49-9DBA-F2465BD1BF96}" dt="2021-01-18T09:44:23.969" v="138" actId="26606"/>
          <ac:spMkLst>
            <pc:docMk/>
            <pc:sldMk cId="2445763917" sldId="256"/>
            <ac:spMk id="48" creationId="{489B7BFD-8F45-4093-AD9C-91B15B0503D9}"/>
          </ac:spMkLst>
        </pc:spChg>
        <pc:spChg chg="add del">
          <ac:chgData name="Mehmet Tiras" userId="2a23be2cce6fcbde" providerId="LiveId" clId="{BAFC6BCA-1894-CF49-9DBA-F2465BD1BF96}" dt="2021-01-18T09:44:23.969" v="138" actId="26606"/>
          <ac:spMkLst>
            <pc:docMk/>
            <pc:sldMk cId="2445763917" sldId="256"/>
            <ac:spMk id="66" creationId="{FDDE3270-A872-4E10-80BC-B93D6F0E3F66}"/>
          </ac:spMkLst>
        </pc:spChg>
        <pc:spChg chg="add del">
          <ac:chgData name="Mehmet Tiras" userId="2a23be2cce6fcbde" providerId="LiveId" clId="{BAFC6BCA-1894-CF49-9DBA-F2465BD1BF96}" dt="2021-01-18T09:44:23.969" v="138" actId="26606"/>
          <ac:spMkLst>
            <pc:docMk/>
            <pc:sldMk cId="2445763917" sldId="256"/>
            <ac:spMk id="67" creationId="{3B6E5F32-B5B2-45E3-9C18-BBC9005C4CFC}"/>
          </ac:spMkLst>
        </pc:spChg>
        <pc:spChg chg="add del">
          <ac:chgData name="Mehmet Tiras" userId="2a23be2cce6fcbde" providerId="LiveId" clId="{BAFC6BCA-1894-CF49-9DBA-F2465BD1BF96}" dt="2021-01-18T09:44:23.969" v="138" actId="26606"/>
          <ac:spMkLst>
            <pc:docMk/>
            <pc:sldMk cId="2445763917" sldId="256"/>
            <ac:spMk id="68" creationId="{9545E68B-E61B-4EAE-9672-3A52AEC2B81A}"/>
          </ac:spMkLst>
        </pc:spChg>
        <pc:spChg chg="add del">
          <ac:chgData name="Mehmet Tiras" userId="2a23be2cce6fcbde" providerId="LiveId" clId="{BAFC6BCA-1894-CF49-9DBA-F2465BD1BF96}" dt="2021-01-18T09:44:23.969" v="138" actId="26606"/>
          <ac:spMkLst>
            <pc:docMk/>
            <pc:sldMk cId="2445763917" sldId="256"/>
            <ac:spMk id="69" creationId="{63DD1BD1-81FE-4F15-A934-E9AE94AE94DD}"/>
          </ac:spMkLst>
        </pc:spChg>
        <pc:spChg chg="add del">
          <ac:chgData name="Mehmet Tiras" userId="2a23be2cce6fcbde" providerId="LiveId" clId="{BAFC6BCA-1894-CF49-9DBA-F2465BD1BF96}" dt="2021-01-18T09:44:23.969" v="138" actId="26606"/>
          <ac:spMkLst>
            <pc:docMk/>
            <pc:sldMk cId="2445763917" sldId="256"/>
            <ac:spMk id="70" creationId="{120AB9A0-C0C4-43DA-9A34-FA3A4079D67E}"/>
          </ac:spMkLst>
        </pc:spChg>
        <pc:spChg chg="add del">
          <ac:chgData name="Mehmet Tiras" userId="2a23be2cce6fcbde" providerId="LiveId" clId="{BAFC6BCA-1894-CF49-9DBA-F2465BD1BF96}" dt="2021-01-18T09:44:23.969" v="138" actId="26606"/>
          <ac:spMkLst>
            <pc:docMk/>
            <pc:sldMk cId="2445763917" sldId="256"/>
            <ac:spMk id="71" creationId="{98815DD1-EC9D-4BE1-846B-8BEF57D39839}"/>
          </ac:spMkLst>
        </pc:spChg>
        <pc:spChg chg="add del">
          <ac:chgData name="Mehmet Tiras" userId="2a23be2cce6fcbde" providerId="LiveId" clId="{BAFC6BCA-1894-CF49-9DBA-F2465BD1BF96}" dt="2021-01-18T09:44:31.559" v="140" actId="26606"/>
          <ac:spMkLst>
            <pc:docMk/>
            <pc:sldMk cId="2445763917" sldId="256"/>
            <ac:spMk id="73" creationId="{36DD9A1B-23F2-4443-B0D4-00FF72D272EF}"/>
          </ac:spMkLst>
        </pc:spChg>
        <pc:spChg chg="add del">
          <ac:chgData name="Mehmet Tiras" userId="2a23be2cce6fcbde" providerId="LiveId" clId="{BAFC6BCA-1894-CF49-9DBA-F2465BD1BF96}" dt="2021-01-18T09:44:31.559" v="140" actId="26606"/>
          <ac:spMkLst>
            <pc:docMk/>
            <pc:sldMk cId="2445763917" sldId="256"/>
            <ac:spMk id="74" creationId="{C5A69CBB-DA63-440A-B853-88D42A6FE404}"/>
          </ac:spMkLst>
        </pc:spChg>
        <pc:spChg chg="add del">
          <ac:chgData name="Mehmet Tiras" userId="2a23be2cce6fcbde" providerId="LiveId" clId="{BAFC6BCA-1894-CF49-9DBA-F2465BD1BF96}" dt="2021-01-18T09:44:57.694" v="142" actId="26606"/>
          <ac:spMkLst>
            <pc:docMk/>
            <pc:sldMk cId="2445763917" sldId="256"/>
            <ac:spMk id="79" creationId="{FB5B0058-AF13-4859-B429-4EDDE2A26F7F}"/>
          </ac:spMkLst>
        </pc:spChg>
        <pc:spChg chg="add del">
          <ac:chgData name="Mehmet Tiras" userId="2a23be2cce6fcbde" providerId="LiveId" clId="{BAFC6BCA-1894-CF49-9DBA-F2465BD1BF96}" dt="2021-01-18T09:44:57.694" v="142" actId="26606"/>
          <ac:spMkLst>
            <pc:docMk/>
            <pc:sldMk cId="2445763917" sldId="256"/>
            <ac:spMk id="80" creationId="{81BD432D-FAB3-4B5D-BF27-4DA7C75B3238}"/>
          </ac:spMkLst>
        </pc:spChg>
        <pc:spChg chg="add del">
          <ac:chgData name="Mehmet Tiras" userId="2a23be2cce6fcbde" providerId="LiveId" clId="{BAFC6BCA-1894-CF49-9DBA-F2465BD1BF96}" dt="2021-01-18T09:45:36.811" v="149" actId="26606"/>
          <ac:spMkLst>
            <pc:docMk/>
            <pc:sldMk cId="2445763917" sldId="256"/>
            <ac:spMk id="84" creationId="{7905BA41-EE6E-4F80-8636-447F22DD729A}"/>
          </ac:spMkLst>
        </pc:spChg>
        <pc:spChg chg="add del">
          <ac:chgData name="Mehmet Tiras" userId="2a23be2cce6fcbde" providerId="LiveId" clId="{BAFC6BCA-1894-CF49-9DBA-F2465BD1BF96}" dt="2021-01-18T09:45:36.811" v="149" actId="26606"/>
          <ac:spMkLst>
            <pc:docMk/>
            <pc:sldMk cId="2445763917" sldId="256"/>
            <ac:spMk id="85" creationId="{CD7549B2-EE05-4558-8C64-AC46755F2B25}"/>
          </ac:spMkLst>
        </pc:spChg>
        <pc:grpChg chg="add del">
          <ac:chgData name="Mehmet Tiras" userId="2a23be2cce6fcbde" providerId="LiveId" clId="{BAFC6BCA-1894-CF49-9DBA-F2465BD1BF96}" dt="2021-01-18T09:45:47.109" v="150" actId="26606"/>
          <ac:grpSpMkLst>
            <pc:docMk/>
            <pc:sldMk cId="2445763917" sldId="256"/>
            <ac:grpSpMk id="17" creationId="{B988F9A4-0578-4C59-8B4A-346E02CF3A3F}"/>
          </ac:grpSpMkLst>
        </pc:grpChg>
        <pc:grpChg chg="add del">
          <ac:chgData name="Mehmet Tiras" userId="2a23be2cce6fcbde" providerId="LiveId" clId="{BAFC6BCA-1894-CF49-9DBA-F2465BD1BF96}" dt="2021-01-18T09:45:47.109" v="150" actId="26606"/>
          <ac:grpSpMkLst>
            <pc:docMk/>
            <pc:sldMk cId="2445763917" sldId="256"/>
            <ac:grpSpMk id="23" creationId="{5EB3C7E5-50E1-4F9E-AEA3-A6D2190394F1}"/>
          </ac:grpSpMkLst>
        </pc:grpChg>
        <pc:grpChg chg="add del">
          <ac:chgData name="Mehmet Tiras" userId="2a23be2cce6fcbde" providerId="LiveId" clId="{BAFC6BCA-1894-CF49-9DBA-F2465BD1BF96}" dt="2021-01-18T09:44:23.969" v="138" actId="26606"/>
          <ac:grpSpMkLst>
            <pc:docMk/>
            <pc:sldMk cId="2445763917" sldId="256"/>
            <ac:grpSpMk id="49" creationId="{DFC7EBB5-848C-4B1C-BE84-4CF07E905DC8}"/>
          </ac:grpSpMkLst>
        </pc:grpChg>
        <pc:grpChg chg="add del">
          <ac:chgData name="Mehmet Tiras" userId="2a23be2cce6fcbde" providerId="LiveId" clId="{BAFC6BCA-1894-CF49-9DBA-F2465BD1BF96}" dt="2021-01-18T09:44:23.969" v="138" actId="26606"/>
          <ac:grpSpMkLst>
            <pc:docMk/>
            <pc:sldMk cId="2445763917" sldId="256"/>
            <ac:grpSpMk id="63" creationId="{F0E417D8-88AA-4184-A08D-DEF97C6C9E62}"/>
          </ac:grpSpMkLst>
        </pc:grpChg>
        <pc:grpChg chg="add del">
          <ac:chgData name="Mehmet Tiras" userId="2a23be2cce6fcbde" providerId="LiveId" clId="{BAFC6BCA-1894-CF49-9DBA-F2465BD1BF96}" dt="2021-01-18T09:44:31.559" v="140" actId="26606"/>
          <ac:grpSpMkLst>
            <pc:docMk/>
            <pc:sldMk cId="2445763917" sldId="256"/>
            <ac:grpSpMk id="75" creationId="{51579200-569C-441E-840B-B8541A0177A0}"/>
          </ac:grpSpMkLst>
        </pc:grpChg>
        <pc:picChg chg="add del mod">
          <ac:chgData name="Mehmet Tiras" userId="2a23be2cce6fcbde" providerId="LiveId" clId="{BAFC6BCA-1894-CF49-9DBA-F2465BD1BF96}" dt="2021-01-18T09:43:40.296" v="129" actId="26606"/>
          <ac:picMkLst>
            <pc:docMk/>
            <pc:sldMk cId="2445763917" sldId="256"/>
            <ac:picMk id="26" creationId="{DDC0C26C-5379-49B4-BC44-6860A09F2DB6}"/>
          </ac:picMkLst>
        </pc:picChg>
        <pc:picChg chg="add del">
          <ac:chgData name="Mehmet Tiras" userId="2a23be2cce6fcbde" providerId="LiveId" clId="{BAFC6BCA-1894-CF49-9DBA-F2465BD1BF96}" dt="2021-01-18T09:45:36.811" v="149" actId="26606"/>
          <ac:picMkLst>
            <pc:docMk/>
            <pc:sldMk cId="2445763917" sldId="256"/>
            <ac:picMk id="28" creationId="{BEDD2E1E-4E74-4531-8C26-5A1D8CBE37D6}"/>
          </ac:picMkLst>
        </pc:picChg>
        <pc:picChg chg="add del mod">
          <ac:chgData name="Mehmet Tiras" userId="2a23be2cce6fcbde" providerId="LiveId" clId="{BAFC6BCA-1894-CF49-9DBA-F2465BD1BF96}" dt="2021-01-18T09:43:56.954" v="132" actId="26606"/>
          <ac:picMkLst>
            <pc:docMk/>
            <pc:sldMk cId="2445763917" sldId="256"/>
            <ac:picMk id="36" creationId="{957CEEE4-4C79-4CDC-A487-181FAD4BCFC3}"/>
          </ac:picMkLst>
        </pc:picChg>
        <pc:picChg chg="add del">
          <ac:chgData name="Mehmet Tiras" userId="2a23be2cce6fcbde" providerId="LiveId" clId="{BAFC6BCA-1894-CF49-9DBA-F2465BD1BF96}" dt="2021-01-18T09:44:18.132" v="136" actId="26606"/>
          <ac:picMkLst>
            <pc:docMk/>
            <pc:sldMk cId="2445763917" sldId="256"/>
            <ac:picMk id="43" creationId="{8A2842C0-6210-4FDB-B1FF-C14C927377FB}"/>
          </ac:picMkLst>
        </pc:picChg>
        <pc:cxnChg chg="add del">
          <ac:chgData name="Mehmet Tiras" userId="2a23be2cce6fcbde" providerId="LiveId" clId="{BAFC6BCA-1894-CF49-9DBA-F2465BD1BF96}" dt="2021-01-18T09:44:14.459" v="134" actId="26606"/>
          <ac:cxnSpMkLst>
            <pc:docMk/>
            <pc:sldMk cId="2445763917" sldId="256"/>
            <ac:cxnSpMk id="33" creationId="{E6D6B450-4278-45B8-88C7-C061710E3C7E}"/>
          </ac:cxnSpMkLst>
        </pc:cxnChg>
        <pc:cxnChg chg="add del">
          <ac:chgData name="Mehmet Tiras" userId="2a23be2cce6fcbde" providerId="LiveId" clId="{BAFC6BCA-1894-CF49-9DBA-F2465BD1BF96}" dt="2021-01-18T09:44:14.459" v="134" actId="26606"/>
          <ac:cxnSpMkLst>
            <pc:docMk/>
            <pc:sldMk cId="2445763917" sldId="256"/>
            <ac:cxnSpMk id="39" creationId="{74234A4C-A256-4139-A5F4-27078F0D6796}"/>
          </ac:cxnSpMkLst>
        </pc:cxnChg>
        <pc:cxnChg chg="add">
          <ac:chgData name="Mehmet Tiras" userId="2a23be2cce6fcbde" providerId="LiveId" clId="{BAFC6BCA-1894-CF49-9DBA-F2465BD1BF96}" dt="2021-01-18T09:45:47.109" v="150" actId="26606"/>
          <ac:cxnSpMkLst>
            <pc:docMk/>
            <pc:sldMk cId="2445763917" sldId="256"/>
            <ac:cxnSpMk id="40" creationId="{E6D6B450-4278-45B8-88C7-C061710E3C7E}"/>
          </ac:cxnSpMkLst>
        </pc:cxnChg>
        <pc:cxnChg chg="add">
          <ac:chgData name="Mehmet Tiras" userId="2a23be2cce6fcbde" providerId="LiveId" clId="{BAFC6BCA-1894-CF49-9DBA-F2465BD1BF96}" dt="2021-01-18T09:45:47.109" v="150" actId="26606"/>
          <ac:cxnSpMkLst>
            <pc:docMk/>
            <pc:sldMk cId="2445763917" sldId="256"/>
            <ac:cxnSpMk id="46" creationId="{74234A4C-A256-4139-A5F4-27078F0D6796}"/>
          </ac:cxnSpMkLst>
        </pc:cxnChg>
        <pc:cxnChg chg="add del">
          <ac:chgData name="Mehmet Tiras" userId="2a23be2cce6fcbde" providerId="LiveId" clId="{BAFC6BCA-1894-CF49-9DBA-F2465BD1BF96}" dt="2021-01-18T09:44:57.694" v="142" actId="26606"/>
          <ac:cxnSpMkLst>
            <pc:docMk/>
            <pc:sldMk cId="2445763917" sldId="256"/>
            <ac:cxnSpMk id="81" creationId="{E6D6B450-4278-45B8-88C7-C061710E3C7E}"/>
          </ac:cxnSpMkLst>
        </pc:cxnChg>
        <pc:cxnChg chg="add del">
          <ac:chgData name="Mehmet Tiras" userId="2a23be2cce6fcbde" providerId="LiveId" clId="{BAFC6BCA-1894-CF49-9DBA-F2465BD1BF96}" dt="2021-01-18T09:44:57.694" v="142" actId="26606"/>
          <ac:cxnSpMkLst>
            <pc:docMk/>
            <pc:sldMk cId="2445763917" sldId="256"/>
            <ac:cxnSpMk id="82" creationId="{74234A4C-A256-4139-A5F4-27078F0D6796}"/>
          </ac:cxnSpMkLst>
        </pc:cxnChg>
      </pc:sldChg>
      <pc:sldChg chg="addSp modSp mod">
        <pc:chgData name="Mehmet Tiras" userId="2a23be2cce6fcbde" providerId="LiveId" clId="{BAFC6BCA-1894-CF49-9DBA-F2465BD1BF96}" dt="2021-01-18T09:49:26.030" v="159"/>
        <pc:sldMkLst>
          <pc:docMk/>
          <pc:sldMk cId="1044887915" sldId="261"/>
        </pc:sldMkLst>
        <pc:spChg chg="add mod">
          <ac:chgData name="Mehmet Tiras" userId="2a23be2cce6fcbde" providerId="LiveId" clId="{BAFC6BCA-1894-CF49-9DBA-F2465BD1BF96}" dt="2021-01-18T09:49:26.030" v="159"/>
          <ac:spMkLst>
            <pc:docMk/>
            <pc:sldMk cId="1044887915" sldId="261"/>
            <ac:spMk id="2" creationId="{A8DB423D-7FBA-FA40-BF46-82E83972970F}"/>
          </ac:spMkLst>
        </pc:spChg>
        <pc:graphicFrameChg chg="mod">
          <ac:chgData name="Mehmet Tiras" userId="2a23be2cce6fcbde" providerId="LiveId" clId="{BAFC6BCA-1894-CF49-9DBA-F2465BD1BF96}" dt="2021-01-18T09:48:49.763" v="158" actId="14100"/>
          <ac:graphicFrameMkLst>
            <pc:docMk/>
            <pc:sldMk cId="1044887915" sldId="261"/>
            <ac:graphicFrameMk id="3" creationId="{974F7FFA-47FD-5843-9A25-D16D7871EADB}"/>
          </ac:graphicFrameMkLst>
        </pc:graphicFrameChg>
      </pc:sldChg>
      <pc:sldChg chg="addSp modSp mod ord">
        <pc:chgData name="Mehmet Tiras" userId="2a23be2cce6fcbde" providerId="LiveId" clId="{BAFC6BCA-1894-CF49-9DBA-F2465BD1BF96}" dt="2021-01-18T10:10:40.778" v="246" actId="33524"/>
        <pc:sldMkLst>
          <pc:docMk/>
          <pc:sldMk cId="2333648156" sldId="262"/>
        </pc:sldMkLst>
        <pc:spChg chg="mod">
          <ac:chgData name="Mehmet Tiras" userId="2a23be2cce6fcbde" providerId="LiveId" clId="{BAFC6BCA-1894-CF49-9DBA-F2465BD1BF96}" dt="2021-01-18T10:10:40.778" v="246" actId="33524"/>
          <ac:spMkLst>
            <pc:docMk/>
            <pc:sldMk cId="2333648156" sldId="262"/>
            <ac:spMk id="3" creationId="{23A8601F-64F1-D247-8017-1494F1E9868B}"/>
          </ac:spMkLst>
        </pc:spChg>
        <pc:spChg chg="add mod">
          <ac:chgData name="Mehmet Tiras" userId="2a23be2cce6fcbde" providerId="LiveId" clId="{BAFC6BCA-1894-CF49-9DBA-F2465BD1BF96}" dt="2021-01-18T09:49:26.030" v="159"/>
          <ac:spMkLst>
            <pc:docMk/>
            <pc:sldMk cId="2333648156" sldId="262"/>
            <ac:spMk id="4" creationId="{F24859A8-01F9-1548-BD91-B152300FA224}"/>
          </ac:spMkLst>
        </pc:spChg>
      </pc:sldChg>
      <pc:sldChg chg="addSp modSp mod">
        <pc:chgData name="Mehmet Tiras" userId="2a23be2cce6fcbde" providerId="LiveId" clId="{BAFC6BCA-1894-CF49-9DBA-F2465BD1BF96}" dt="2021-01-18T10:10:04.118" v="231" actId="14100"/>
        <pc:sldMkLst>
          <pc:docMk/>
          <pc:sldMk cId="2682537277" sldId="263"/>
        </pc:sldMkLst>
        <pc:spChg chg="mod">
          <ac:chgData name="Mehmet Tiras" userId="2a23be2cce6fcbde" providerId="LiveId" clId="{BAFC6BCA-1894-CF49-9DBA-F2465BD1BF96}" dt="2021-01-18T10:08:15.023" v="230" actId="20577"/>
          <ac:spMkLst>
            <pc:docMk/>
            <pc:sldMk cId="2682537277" sldId="263"/>
            <ac:spMk id="3" creationId="{D48725F9-0688-D245-9F53-1C72D04799D6}"/>
          </ac:spMkLst>
        </pc:spChg>
        <pc:spChg chg="add mod">
          <ac:chgData name="Mehmet Tiras" userId="2a23be2cce6fcbde" providerId="LiveId" clId="{BAFC6BCA-1894-CF49-9DBA-F2465BD1BF96}" dt="2021-01-18T09:49:26.030" v="159"/>
          <ac:spMkLst>
            <pc:docMk/>
            <pc:sldMk cId="2682537277" sldId="263"/>
            <ac:spMk id="4" creationId="{9B3880CC-F170-604D-99D5-6D920BE6C6C7}"/>
          </ac:spMkLst>
        </pc:spChg>
        <pc:graphicFrameChg chg="mod modGraphic">
          <ac:chgData name="Mehmet Tiras" userId="2a23be2cce6fcbde" providerId="LiveId" clId="{BAFC6BCA-1894-CF49-9DBA-F2465BD1BF96}" dt="2021-01-18T10:10:04.118" v="231" actId="14100"/>
          <ac:graphicFrameMkLst>
            <pc:docMk/>
            <pc:sldMk cId="2682537277" sldId="263"/>
            <ac:graphicFrameMk id="2" creationId="{DEAA8F2B-7AFB-D847-9CC4-406C82A453E2}"/>
          </ac:graphicFrameMkLst>
        </pc:graphicFrameChg>
      </pc:sldChg>
      <pc:sldChg chg="addSp modSp mod">
        <pc:chgData name="Mehmet Tiras" userId="2a23be2cce6fcbde" providerId="LiveId" clId="{BAFC6BCA-1894-CF49-9DBA-F2465BD1BF96}" dt="2021-01-18T10:04:31.801" v="204" actId="20577"/>
        <pc:sldMkLst>
          <pc:docMk/>
          <pc:sldMk cId="3313543081" sldId="264"/>
        </pc:sldMkLst>
        <pc:spChg chg="mod">
          <ac:chgData name="Mehmet Tiras" userId="2a23be2cce6fcbde" providerId="LiveId" clId="{BAFC6BCA-1894-CF49-9DBA-F2465BD1BF96}" dt="2021-01-18T10:02:56.467" v="188" actId="27107"/>
          <ac:spMkLst>
            <pc:docMk/>
            <pc:sldMk cId="3313543081" sldId="264"/>
            <ac:spMk id="3" creationId="{2453156E-5817-B94C-9C5D-325C6620AC1E}"/>
          </ac:spMkLst>
        </pc:spChg>
        <pc:spChg chg="add mod">
          <ac:chgData name="Mehmet Tiras" userId="2a23be2cce6fcbde" providerId="LiveId" clId="{BAFC6BCA-1894-CF49-9DBA-F2465BD1BF96}" dt="2021-01-18T09:49:26.030" v="159"/>
          <ac:spMkLst>
            <pc:docMk/>
            <pc:sldMk cId="3313543081" sldId="264"/>
            <ac:spMk id="4" creationId="{3F3A370E-7EA2-D345-9FC2-D2837862638D}"/>
          </ac:spMkLst>
        </pc:spChg>
        <pc:graphicFrameChg chg="modGraphic">
          <ac:chgData name="Mehmet Tiras" userId="2a23be2cce6fcbde" providerId="LiveId" clId="{BAFC6BCA-1894-CF49-9DBA-F2465BD1BF96}" dt="2021-01-18T10:04:31.801" v="204" actId="20577"/>
          <ac:graphicFrameMkLst>
            <pc:docMk/>
            <pc:sldMk cId="3313543081" sldId="264"/>
            <ac:graphicFrameMk id="2" creationId="{CA20CDBB-52BB-AC42-B967-535BABBAF1F1}"/>
          </ac:graphicFrameMkLst>
        </pc:graphicFrameChg>
      </pc:sldChg>
      <pc:sldChg chg="addSp modSp mod">
        <pc:chgData name="Mehmet Tiras" userId="2a23be2cce6fcbde" providerId="LiveId" clId="{BAFC6BCA-1894-CF49-9DBA-F2465BD1BF96}" dt="2021-01-18T10:22:33.387" v="249" actId="122"/>
        <pc:sldMkLst>
          <pc:docMk/>
          <pc:sldMk cId="2704166170" sldId="265"/>
        </pc:sldMkLst>
        <pc:spChg chg="mod">
          <ac:chgData name="Mehmet Tiras" userId="2a23be2cce6fcbde" providerId="LiveId" clId="{BAFC6BCA-1894-CF49-9DBA-F2465BD1BF96}" dt="2021-01-18T10:22:33.387" v="249" actId="122"/>
          <ac:spMkLst>
            <pc:docMk/>
            <pc:sldMk cId="2704166170" sldId="265"/>
            <ac:spMk id="3" creationId="{B77EA35E-858C-8642-9DC8-0133331A2B14}"/>
          </ac:spMkLst>
        </pc:spChg>
        <pc:spChg chg="add mod">
          <ac:chgData name="Mehmet Tiras" userId="2a23be2cce6fcbde" providerId="LiveId" clId="{BAFC6BCA-1894-CF49-9DBA-F2465BD1BF96}" dt="2021-01-18T09:49:26.030" v="159"/>
          <ac:spMkLst>
            <pc:docMk/>
            <pc:sldMk cId="2704166170" sldId="265"/>
            <ac:spMk id="4" creationId="{4B1A416F-6D33-BB4D-B448-36580FA42934}"/>
          </ac:spMkLst>
        </pc:spChg>
      </pc:sldChg>
    </pc:docChg>
  </pc:docChgLst>
  <pc:docChgLst>
    <pc:chgData name="Mehmet Tiras" userId="2a23be2cce6fcbde" providerId="LiveId" clId="{0ABDE623-8AEC-544E-A7D0-C371E6843157}"/>
    <pc:docChg chg="undo custSel mod addSld delSld modSld sldOrd">
      <pc:chgData name="Mehmet Tiras" userId="2a23be2cce6fcbde" providerId="LiveId" clId="{0ABDE623-8AEC-544E-A7D0-C371E6843157}" dt="2020-07-25T22:54:59.830" v="702" actId="255"/>
      <pc:docMkLst>
        <pc:docMk/>
      </pc:docMkLst>
      <pc:sldChg chg="addSp delSp modSp mod setBg">
        <pc:chgData name="Mehmet Tiras" userId="2a23be2cce6fcbde" providerId="LiveId" clId="{0ABDE623-8AEC-544E-A7D0-C371E6843157}" dt="2020-07-25T22:54:59.830" v="702" actId="255"/>
        <pc:sldMkLst>
          <pc:docMk/>
          <pc:sldMk cId="2445763917" sldId="256"/>
        </pc:sldMkLst>
        <pc:spChg chg="mod">
          <ac:chgData name="Mehmet Tiras" userId="2a23be2cce6fcbde" providerId="LiveId" clId="{0ABDE623-8AEC-544E-A7D0-C371E6843157}" dt="2020-07-25T22:54:59.830" v="702" actId="255"/>
          <ac:spMkLst>
            <pc:docMk/>
            <pc:sldMk cId="2445763917" sldId="256"/>
            <ac:spMk id="2" creationId="{42B9114D-9108-E542-AD22-0FAE8F2B994C}"/>
          </ac:spMkLst>
        </pc:spChg>
        <pc:spChg chg="add del">
          <ac:chgData name="Mehmet Tiras" userId="2a23be2cce6fcbde" providerId="LiveId" clId="{0ABDE623-8AEC-544E-A7D0-C371E6843157}" dt="2020-07-25T22:54:28.056" v="699" actId="26606"/>
          <ac:spMkLst>
            <pc:docMk/>
            <pc:sldMk cId="2445763917" sldId="256"/>
            <ac:spMk id="7" creationId="{4522B21E-B2B9-4C72-9A71-C87EFD137480}"/>
          </ac:spMkLst>
        </pc:spChg>
        <pc:spChg chg="add del">
          <ac:chgData name="Mehmet Tiras" userId="2a23be2cce6fcbde" providerId="LiveId" clId="{0ABDE623-8AEC-544E-A7D0-C371E6843157}" dt="2020-07-25T22:54:28.056" v="699" actId="26606"/>
          <ac:spMkLst>
            <pc:docMk/>
            <pc:sldMk cId="2445763917" sldId="256"/>
            <ac:spMk id="9" creationId="{5EB7D2A2-F448-44D4-938C-DC84CBCB3B1E}"/>
          </ac:spMkLst>
        </pc:spChg>
        <pc:spChg chg="add del">
          <ac:chgData name="Mehmet Tiras" userId="2a23be2cce6fcbde" providerId="LiveId" clId="{0ABDE623-8AEC-544E-A7D0-C371E6843157}" dt="2020-07-25T22:54:28.056" v="699" actId="26606"/>
          <ac:spMkLst>
            <pc:docMk/>
            <pc:sldMk cId="2445763917" sldId="256"/>
            <ac:spMk id="11" creationId="{871AEA07-1E14-44B4-8E55-64EF049CD66F}"/>
          </ac:spMkLst>
        </pc:spChg>
        <pc:spChg chg="add">
          <ac:chgData name="Mehmet Tiras" userId="2a23be2cce6fcbde" providerId="LiveId" clId="{0ABDE623-8AEC-544E-A7D0-C371E6843157}" dt="2020-07-25T22:54:28.075" v="700" actId="26606"/>
          <ac:spMkLst>
            <pc:docMk/>
            <pc:sldMk cId="2445763917" sldId="256"/>
            <ac:spMk id="16" creationId="{6314D791-4D8A-4854-B8FC-6959656D09AD}"/>
          </ac:spMkLst>
        </pc:spChg>
        <pc:spChg chg="add">
          <ac:chgData name="Mehmet Tiras" userId="2a23be2cce6fcbde" providerId="LiveId" clId="{0ABDE623-8AEC-544E-A7D0-C371E6843157}" dt="2020-07-25T22:54:28.075" v="700" actId="26606"/>
          <ac:spMkLst>
            <pc:docMk/>
            <pc:sldMk cId="2445763917" sldId="256"/>
            <ac:spMk id="22" creationId="{15076E76-3EB3-4269-8135-07CAB20E59A5}"/>
          </ac:spMkLst>
        </pc:spChg>
        <pc:grpChg chg="add">
          <ac:chgData name="Mehmet Tiras" userId="2a23be2cce6fcbde" providerId="LiveId" clId="{0ABDE623-8AEC-544E-A7D0-C371E6843157}" dt="2020-07-25T22:54:28.075" v="700" actId="26606"/>
          <ac:grpSpMkLst>
            <pc:docMk/>
            <pc:sldMk cId="2445763917" sldId="256"/>
            <ac:grpSpMk id="17" creationId="{B988F9A4-0578-4C59-8B4A-346E02CF3A3F}"/>
          </ac:grpSpMkLst>
        </pc:grpChg>
        <pc:grpChg chg="add">
          <ac:chgData name="Mehmet Tiras" userId="2a23be2cce6fcbde" providerId="LiveId" clId="{0ABDE623-8AEC-544E-A7D0-C371E6843157}" dt="2020-07-25T22:54:28.075" v="700" actId="26606"/>
          <ac:grpSpMkLst>
            <pc:docMk/>
            <pc:sldMk cId="2445763917" sldId="256"/>
            <ac:grpSpMk id="23" creationId="{5EB3C7E5-50E1-4F9E-AEA3-A6D2190394F1}"/>
          </ac:grpSpMkLst>
        </pc:grpChg>
        <pc:cxnChg chg="add del">
          <ac:chgData name="Mehmet Tiras" userId="2a23be2cce6fcbde" providerId="LiveId" clId="{0ABDE623-8AEC-544E-A7D0-C371E6843157}" dt="2020-07-25T22:54:28.056" v="699" actId="26606"/>
          <ac:cxnSpMkLst>
            <pc:docMk/>
            <pc:sldMk cId="2445763917" sldId="256"/>
            <ac:cxnSpMk id="13" creationId="{F7C8EA93-3210-4C62-99E9-153C275E3A87}"/>
          </ac:cxnSpMkLst>
        </pc:cxnChg>
      </pc:sldChg>
      <pc:sldChg chg="del mod">
        <pc:chgData name="Mehmet Tiras" userId="2a23be2cce6fcbde" providerId="LiveId" clId="{0ABDE623-8AEC-544E-A7D0-C371E6843157}" dt="2020-07-05T07:58:08.195" v="76" actId="2696"/>
        <pc:sldMkLst>
          <pc:docMk/>
          <pc:sldMk cId="3278481850" sldId="257"/>
        </pc:sldMkLst>
      </pc:sldChg>
      <pc:sldChg chg="addSp modSp del ord">
        <pc:chgData name="Mehmet Tiras" userId="2a23be2cce6fcbde" providerId="LiveId" clId="{0ABDE623-8AEC-544E-A7D0-C371E6843157}" dt="2020-07-19T22:02:15.936" v="333" actId="2696"/>
        <pc:sldMkLst>
          <pc:docMk/>
          <pc:sldMk cId="918087137" sldId="258"/>
        </pc:sldMkLst>
        <pc:spChg chg="add mod">
          <ac:chgData name="Mehmet Tiras" userId="2a23be2cce6fcbde" providerId="LiveId" clId="{0ABDE623-8AEC-544E-A7D0-C371E6843157}" dt="2020-07-19T19:59:49.637" v="291" actId="20577"/>
          <ac:spMkLst>
            <pc:docMk/>
            <pc:sldMk cId="918087137" sldId="258"/>
            <ac:spMk id="3" creationId="{6DE009C3-4130-6640-A009-612AE31B3498}"/>
          </ac:spMkLst>
        </pc:spChg>
        <pc:graphicFrameChg chg="mod">
          <ac:chgData name="Mehmet Tiras" userId="2a23be2cce6fcbde" providerId="LiveId" clId="{0ABDE623-8AEC-544E-A7D0-C371E6843157}" dt="2020-07-19T19:55:39.298" v="142" actId="14100"/>
          <ac:graphicFrameMkLst>
            <pc:docMk/>
            <pc:sldMk cId="918087137" sldId="258"/>
            <ac:graphicFrameMk id="2" creationId="{C0690461-4C5C-B740-A2CA-7B99643A3244}"/>
          </ac:graphicFrameMkLst>
        </pc:graphicFrameChg>
      </pc:sldChg>
      <pc:sldChg chg="del mod">
        <pc:chgData name="Mehmet Tiras" userId="2a23be2cce6fcbde" providerId="LiveId" clId="{0ABDE623-8AEC-544E-A7D0-C371E6843157}" dt="2020-07-05T07:58:36.090" v="80" actId="2696"/>
        <pc:sldMkLst>
          <pc:docMk/>
          <pc:sldMk cId="559607885" sldId="259"/>
        </pc:sldMkLst>
      </pc:sldChg>
      <pc:sldChg chg="addSp modSp add del mod setBg">
        <pc:chgData name="Mehmet Tiras" userId="2a23be2cce6fcbde" providerId="LiveId" clId="{0ABDE623-8AEC-544E-A7D0-C371E6843157}" dt="2020-07-05T07:17:31.652" v="49" actId="2696"/>
        <pc:sldMkLst>
          <pc:docMk/>
          <pc:sldMk cId="3550633026" sldId="260"/>
        </pc:sldMkLst>
        <pc:graphicFrameChg chg="add mod">
          <ac:chgData name="Mehmet Tiras" userId="2a23be2cce6fcbde" providerId="LiveId" clId="{0ABDE623-8AEC-544E-A7D0-C371E6843157}" dt="2020-07-05T06:56:47.083" v="22" actId="255"/>
          <ac:graphicFrameMkLst>
            <pc:docMk/>
            <pc:sldMk cId="3550633026" sldId="260"/>
            <ac:graphicFrameMk id="2" creationId="{974F7FFA-47FD-5843-9A25-D16D7871EADB}"/>
          </ac:graphicFrameMkLst>
        </pc:graphicFrameChg>
      </pc:sldChg>
      <pc:sldChg chg="addSp delSp modSp add mod setBg">
        <pc:chgData name="Mehmet Tiras" userId="2a23be2cce6fcbde" providerId="LiveId" clId="{0ABDE623-8AEC-544E-A7D0-C371E6843157}" dt="2020-07-19T11:53:29.804" v="139" actId="947"/>
        <pc:sldMkLst>
          <pc:docMk/>
          <pc:sldMk cId="1044887915" sldId="261"/>
        </pc:sldMkLst>
        <pc:spChg chg="add del">
          <ac:chgData name="Mehmet Tiras" userId="2a23be2cce6fcbde" providerId="LiveId" clId="{0ABDE623-8AEC-544E-A7D0-C371E6843157}" dt="2020-07-19T11:49:50.161" v="101" actId="26606"/>
          <ac:spMkLst>
            <pc:docMk/>
            <pc:sldMk cId="1044887915" sldId="261"/>
            <ac:spMk id="8" creationId="{53BB5D57-6178-4F62-B472-0312F6D95A85}"/>
          </ac:spMkLst>
        </pc:spChg>
        <pc:spChg chg="add del">
          <ac:chgData name="Mehmet Tiras" userId="2a23be2cce6fcbde" providerId="LiveId" clId="{0ABDE623-8AEC-544E-A7D0-C371E6843157}" dt="2020-07-19T11:49:50.161" v="101" actId="26606"/>
          <ac:spMkLst>
            <pc:docMk/>
            <pc:sldMk cId="1044887915" sldId="261"/>
            <ac:spMk id="10" creationId="{4C61BD32-7542-4D52-BA5A-3ADE869BF8AC}"/>
          </ac:spMkLst>
        </pc:spChg>
        <pc:spChg chg="add del">
          <ac:chgData name="Mehmet Tiras" userId="2a23be2cce6fcbde" providerId="LiveId" clId="{0ABDE623-8AEC-544E-A7D0-C371E6843157}" dt="2020-07-19T11:50:33.567" v="133" actId="26606"/>
          <ac:spMkLst>
            <pc:docMk/>
            <pc:sldMk cId="1044887915" sldId="261"/>
            <ac:spMk id="12" creationId="{01D0AF59-99C3-4251-AB9A-C966C6AD4400}"/>
          </ac:spMkLst>
        </pc:spChg>
        <pc:spChg chg="add del">
          <ac:chgData name="Mehmet Tiras" userId="2a23be2cce6fcbde" providerId="LiveId" clId="{0ABDE623-8AEC-544E-A7D0-C371E6843157}" dt="2020-07-19T11:50:33.567" v="133" actId="26606"/>
          <ac:spMkLst>
            <pc:docMk/>
            <pc:sldMk cId="1044887915" sldId="261"/>
            <ac:spMk id="13" creationId="{1855405F-37A2-4869-9154-F8BE3BECE6C3}"/>
          </ac:spMkLst>
        </pc:spChg>
        <pc:spChg chg="add del">
          <ac:chgData name="Mehmet Tiras" userId="2a23be2cce6fcbde" providerId="LiveId" clId="{0ABDE623-8AEC-544E-A7D0-C371E6843157}" dt="2020-07-19T11:50:33.562" v="132" actId="26606"/>
          <ac:spMkLst>
            <pc:docMk/>
            <pc:sldMk cId="1044887915" sldId="261"/>
            <ac:spMk id="18" creationId="{42A4FC2C-047E-45A5-965D-8E1E3BF09BC6}"/>
          </ac:spMkLst>
        </pc:spChg>
        <pc:spChg chg="add">
          <ac:chgData name="Mehmet Tiras" userId="2a23be2cce6fcbde" providerId="LiveId" clId="{0ABDE623-8AEC-544E-A7D0-C371E6843157}" dt="2020-07-19T11:50:33.567" v="133" actId="26606"/>
          <ac:spMkLst>
            <pc:docMk/>
            <pc:sldMk cId="1044887915" sldId="261"/>
            <ac:spMk id="20" creationId="{1855405F-37A2-4869-9154-F8BE3BECE6C3}"/>
          </ac:spMkLst>
        </pc:spChg>
        <pc:spChg chg="add">
          <ac:chgData name="Mehmet Tiras" userId="2a23be2cce6fcbde" providerId="LiveId" clId="{0ABDE623-8AEC-544E-A7D0-C371E6843157}" dt="2020-07-19T11:50:33.567" v="133" actId="26606"/>
          <ac:spMkLst>
            <pc:docMk/>
            <pc:sldMk cId="1044887915" sldId="261"/>
            <ac:spMk id="21" creationId="{01D0AF59-99C3-4251-AB9A-C966C6AD4400}"/>
          </ac:spMkLst>
        </pc:spChg>
        <pc:graphicFrameChg chg="add del mod">
          <ac:chgData name="Mehmet Tiras" userId="2a23be2cce6fcbde" providerId="LiveId" clId="{0ABDE623-8AEC-544E-A7D0-C371E6843157}" dt="2020-07-19T11:52:33.214" v="136" actId="21"/>
          <ac:graphicFrameMkLst>
            <pc:docMk/>
            <pc:sldMk cId="1044887915" sldId="261"/>
            <ac:graphicFrameMk id="2" creationId="{2193B72A-983D-074B-91A8-E54FE0C89C26}"/>
          </ac:graphicFrameMkLst>
        </pc:graphicFrameChg>
        <pc:graphicFrameChg chg="add mod">
          <ac:chgData name="Mehmet Tiras" userId="2a23be2cce6fcbde" providerId="LiveId" clId="{0ABDE623-8AEC-544E-A7D0-C371E6843157}" dt="2020-07-19T11:53:29.804" v="139" actId="947"/>
          <ac:graphicFrameMkLst>
            <pc:docMk/>
            <pc:sldMk cId="1044887915" sldId="261"/>
            <ac:graphicFrameMk id="3" creationId="{974F7FFA-47FD-5843-9A25-D16D7871EADB}"/>
          </ac:graphicFrameMkLst>
        </pc:graphicFrameChg>
      </pc:sldChg>
      <pc:sldChg chg="addSp modSp add mod setBg">
        <pc:chgData name="Mehmet Tiras" userId="2a23be2cce6fcbde" providerId="LiveId" clId="{0ABDE623-8AEC-544E-A7D0-C371E6843157}" dt="2020-07-25T22:52:02.820" v="668" actId="20577"/>
        <pc:sldMkLst>
          <pc:docMk/>
          <pc:sldMk cId="2333648156" sldId="262"/>
        </pc:sldMkLst>
        <pc:spChg chg="add mod">
          <ac:chgData name="Mehmet Tiras" userId="2a23be2cce6fcbde" providerId="LiveId" clId="{0ABDE623-8AEC-544E-A7D0-C371E6843157}" dt="2020-07-25T22:52:02.820" v="668" actId="20577"/>
          <ac:spMkLst>
            <pc:docMk/>
            <pc:sldMk cId="2333648156" sldId="262"/>
            <ac:spMk id="3" creationId="{23A8601F-64F1-D247-8017-1494F1E9868B}"/>
          </ac:spMkLst>
        </pc:spChg>
        <pc:graphicFrameChg chg="add mod">
          <ac:chgData name="Mehmet Tiras" userId="2a23be2cce6fcbde" providerId="LiveId" clId="{0ABDE623-8AEC-544E-A7D0-C371E6843157}" dt="2020-07-05T07:52:03.703" v="53" actId="255"/>
          <ac:graphicFrameMkLst>
            <pc:docMk/>
            <pc:sldMk cId="2333648156" sldId="262"/>
            <ac:graphicFrameMk id="2" creationId="{BEEAAF9C-DD6C-BE44-A8DD-A072B5BD8D1D}"/>
          </ac:graphicFrameMkLst>
        </pc:graphicFrameChg>
      </pc:sldChg>
      <pc:sldChg chg="addSp modSp add del mod setBg">
        <pc:chgData name="Mehmet Tiras" userId="2a23be2cce6fcbde" providerId="LiveId" clId="{0ABDE623-8AEC-544E-A7D0-C371E6843157}" dt="2020-07-05T07:58:03.824" v="75" actId="2696"/>
        <pc:sldMkLst>
          <pc:docMk/>
          <pc:sldMk cId="2508576097" sldId="263"/>
        </pc:sldMkLst>
        <pc:graphicFrameChg chg="add mod">
          <ac:chgData name="Mehmet Tiras" userId="2a23be2cce6fcbde" providerId="LiveId" clId="{0ABDE623-8AEC-544E-A7D0-C371E6843157}" dt="2020-07-05T07:57:33.953" v="74" actId="26606"/>
          <ac:graphicFrameMkLst>
            <pc:docMk/>
            <pc:sldMk cId="2508576097" sldId="263"/>
            <ac:graphicFrameMk id="2" creationId="{A5127C86-1F98-D741-BC9D-2E744930954E}"/>
          </ac:graphicFrameMkLst>
        </pc:graphicFrameChg>
      </pc:sldChg>
      <pc:sldChg chg="addSp modSp add mod setBg">
        <pc:chgData name="Mehmet Tiras" userId="2a23be2cce6fcbde" providerId="LiveId" clId="{0ABDE623-8AEC-544E-A7D0-C371E6843157}" dt="2020-07-19T22:12:12.068" v="461" actId="20577"/>
        <pc:sldMkLst>
          <pc:docMk/>
          <pc:sldMk cId="2682537277" sldId="263"/>
        </pc:sldMkLst>
        <pc:spChg chg="add mod">
          <ac:chgData name="Mehmet Tiras" userId="2a23be2cce6fcbde" providerId="LiveId" clId="{0ABDE623-8AEC-544E-A7D0-C371E6843157}" dt="2020-07-19T22:12:01.666" v="459" actId="20577"/>
          <ac:spMkLst>
            <pc:docMk/>
            <pc:sldMk cId="2682537277" sldId="263"/>
            <ac:spMk id="3" creationId="{D48725F9-0688-D245-9F53-1C72D04799D6}"/>
          </ac:spMkLst>
        </pc:spChg>
        <pc:graphicFrameChg chg="add mod modGraphic">
          <ac:chgData name="Mehmet Tiras" userId="2a23be2cce6fcbde" providerId="LiveId" clId="{0ABDE623-8AEC-544E-A7D0-C371E6843157}" dt="2020-07-19T22:12:12.068" v="461" actId="20577"/>
          <ac:graphicFrameMkLst>
            <pc:docMk/>
            <pc:sldMk cId="2682537277" sldId="263"/>
            <ac:graphicFrameMk id="2" creationId="{DEAA8F2B-7AFB-D847-9CC4-406C82A453E2}"/>
          </ac:graphicFrameMkLst>
        </pc:graphicFrameChg>
      </pc:sldChg>
      <pc:sldChg chg="addSp modSp add mod setBg">
        <pc:chgData name="Mehmet Tiras" userId="2a23be2cce6fcbde" providerId="LiveId" clId="{0ABDE623-8AEC-544E-A7D0-C371E6843157}" dt="2020-07-25T22:52:53.316" v="675" actId="20577"/>
        <pc:sldMkLst>
          <pc:docMk/>
          <pc:sldMk cId="3313543081" sldId="264"/>
        </pc:sldMkLst>
        <pc:spChg chg="add mod">
          <ac:chgData name="Mehmet Tiras" userId="2a23be2cce6fcbde" providerId="LiveId" clId="{0ABDE623-8AEC-544E-A7D0-C371E6843157}" dt="2020-07-25T22:52:53.316" v="675" actId="20577"/>
          <ac:spMkLst>
            <pc:docMk/>
            <pc:sldMk cId="3313543081" sldId="264"/>
            <ac:spMk id="3" creationId="{2453156E-5817-B94C-9C5D-325C6620AC1E}"/>
          </ac:spMkLst>
        </pc:spChg>
        <pc:graphicFrameChg chg="add mod">
          <ac:chgData name="Mehmet Tiras" userId="2a23be2cce6fcbde" providerId="LiveId" clId="{0ABDE623-8AEC-544E-A7D0-C371E6843157}" dt="2020-07-19T22:13:26.467" v="462" actId="14100"/>
          <ac:graphicFrameMkLst>
            <pc:docMk/>
            <pc:sldMk cId="3313543081" sldId="264"/>
            <ac:graphicFrameMk id="2" creationId="{CA20CDBB-52BB-AC42-B967-535BABBAF1F1}"/>
          </ac:graphicFrameMkLst>
        </pc:graphicFrameChg>
      </pc:sldChg>
      <pc:sldChg chg="addSp modSp add del">
        <pc:chgData name="Mehmet Tiras" userId="2a23be2cce6fcbde" providerId="LiveId" clId="{0ABDE623-8AEC-544E-A7D0-C371E6843157}" dt="2020-07-19T11:48:55.938" v="87" actId="2696"/>
        <pc:sldMkLst>
          <pc:docMk/>
          <pc:sldMk cId="1095025249" sldId="265"/>
        </pc:sldMkLst>
        <pc:graphicFrameChg chg="add mod">
          <ac:chgData name="Mehmet Tiras" userId="2a23be2cce6fcbde" providerId="LiveId" clId="{0ABDE623-8AEC-544E-A7D0-C371E6843157}" dt="2020-07-19T11:48:47.448" v="86"/>
          <ac:graphicFrameMkLst>
            <pc:docMk/>
            <pc:sldMk cId="1095025249" sldId="265"/>
            <ac:graphicFrameMk id="2" creationId="{974F7FFA-47FD-5843-9A25-D16D7871EADB}"/>
          </ac:graphicFrameMkLst>
        </pc:graphicFrameChg>
      </pc:sldChg>
      <pc:sldChg chg="addSp modSp add mod">
        <pc:chgData name="Mehmet Tiras" userId="2a23be2cce6fcbde" providerId="LiveId" clId="{0ABDE623-8AEC-544E-A7D0-C371E6843157}" dt="2020-07-19T22:02:02.259" v="332" actId="20577"/>
        <pc:sldMkLst>
          <pc:docMk/>
          <pc:sldMk cId="2704166170" sldId="265"/>
        </pc:sldMkLst>
        <pc:spChg chg="add mod">
          <ac:chgData name="Mehmet Tiras" userId="2a23be2cce6fcbde" providerId="LiveId" clId="{0ABDE623-8AEC-544E-A7D0-C371E6843157}" dt="2020-07-19T22:02:02.259" v="332" actId="20577"/>
          <ac:spMkLst>
            <pc:docMk/>
            <pc:sldMk cId="2704166170" sldId="265"/>
            <ac:spMk id="3" creationId="{B77EA35E-858C-8642-9DC8-0133331A2B14}"/>
          </ac:spMkLst>
        </pc:spChg>
        <pc:graphicFrameChg chg="add mod">
          <ac:chgData name="Mehmet Tiras" userId="2a23be2cce6fcbde" providerId="LiveId" clId="{0ABDE623-8AEC-544E-A7D0-C371E6843157}" dt="2020-07-19T22:00:46.339" v="324" actId="20577"/>
          <ac:graphicFrameMkLst>
            <pc:docMk/>
            <pc:sldMk cId="2704166170" sldId="265"/>
            <ac:graphicFrameMk id="2" creationId="{F9E6017A-AC96-244A-A245-C3493BE1F24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t\Library\Containers\com.microsoft.Excel\Data\Library\Application%20Support\Microsoft\Inc5000-2014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t\Library\Containers\com.microsoft.Excel\Data\Library\Application%20Support\Microsoft\Inc5000-2014(AutoRecovered)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8%20StatisticsForData/Inc5000-2014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2a23be2cce6fcbde/8%20StatisticsForData/Inc5000-2014(AutoRecovered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2a23be2cce6fcbde/8%20StatisticsForData/Inc5000-2014(Auto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Regression</a:t>
            </a:r>
            <a:r>
              <a:rPr lang="en-US" sz="2000" baseline="0"/>
              <a:t> Equation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'REGRESSION EQUATION'!$A$1</c:f>
              <c:strCache>
                <c:ptCount val="1"/>
                <c:pt idx="0">
                  <c:v>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EQUATION'!$A$2:$A$4971</c:f>
              <c:numCache>
                <c:formatCode>General</c:formatCode>
                <c:ptCount val="4970"/>
                <c:pt idx="0">
                  <c:v>156.03719285976518</c:v>
                </c:pt>
                <c:pt idx="1">
                  <c:v>156.20011737084792</c:v>
                </c:pt>
                <c:pt idx="2">
                  <c:v>156.03021074992711</c:v>
                </c:pt>
                <c:pt idx="3">
                  <c:v>157.15535484212924</c:v>
                </c:pt>
                <c:pt idx="4">
                  <c:v>156.71687493339346</c:v>
                </c:pt>
                <c:pt idx="5">
                  <c:v>157.14637196646387</c:v>
                </c:pt>
                <c:pt idx="6">
                  <c:v>156.97777974392852</c:v>
                </c:pt>
                <c:pt idx="7">
                  <c:v>157.55178690054757</c:v>
                </c:pt>
                <c:pt idx="8">
                  <c:v>158.57295551960374</c:v>
                </c:pt>
                <c:pt idx="9">
                  <c:v>157.7405781655437</c:v>
                </c:pt>
                <c:pt idx="10">
                  <c:v>157.8965343367471</c:v>
                </c:pt>
                <c:pt idx="11">
                  <c:v>158.70021003976859</c:v>
                </c:pt>
                <c:pt idx="12">
                  <c:v>158.64900461921175</c:v>
                </c:pt>
                <c:pt idx="13">
                  <c:v>158.78903194700402</c:v>
                </c:pt>
                <c:pt idx="14">
                  <c:v>154.2760908962313</c:v>
                </c:pt>
                <c:pt idx="15">
                  <c:v>154.50866930010395</c:v>
                </c:pt>
                <c:pt idx="16">
                  <c:v>162.19344074968697</c:v>
                </c:pt>
                <c:pt idx="17">
                  <c:v>150.52943971935264</c:v>
                </c:pt>
                <c:pt idx="18">
                  <c:v>150.87955461228006</c:v>
                </c:pt>
                <c:pt idx="19">
                  <c:v>150.83716385559626</c:v>
                </c:pt>
                <c:pt idx="20">
                  <c:v>150.94224060878386</c:v>
                </c:pt>
                <c:pt idx="21">
                  <c:v>150.63039386377358</c:v>
                </c:pt>
                <c:pt idx="22">
                  <c:v>77.087569252982235</c:v>
                </c:pt>
                <c:pt idx="23">
                  <c:v>201.09297186459136</c:v>
                </c:pt>
                <c:pt idx="24">
                  <c:v>201.3672405222745</c:v>
                </c:pt>
                <c:pt idx="25">
                  <c:v>201.78911158820131</c:v>
                </c:pt>
                <c:pt idx="26">
                  <c:v>202.12332868820462</c:v>
                </c:pt>
                <c:pt idx="27">
                  <c:v>202.22260561624216</c:v>
                </c:pt>
                <c:pt idx="28">
                  <c:v>201.63692342646198</c:v>
                </c:pt>
                <c:pt idx="29">
                  <c:v>201.06716677656638</c:v>
                </c:pt>
                <c:pt idx="30">
                  <c:v>200.35192370759341</c:v>
                </c:pt>
                <c:pt idx="31">
                  <c:v>200.24413155501517</c:v>
                </c:pt>
                <c:pt idx="32">
                  <c:v>200.17747681050989</c:v>
                </c:pt>
                <c:pt idx="33">
                  <c:v>199.77750123574978</c:v>
                </c:pt>
                <c:pt idx="34">
                  <c:v>199.81631565014905</c:v>
                </c:pt>
                <c:pt idx="35">
                  <c:v>199.9092683082892</c:v>
                </c:pt>
                <c:pt idx="36">
                  <c:v>200.0607713226714</c:v>
                </c:pt>
                <c:pt idx="37">
                  <c:v>200.5982192232911</c:v>
                </c:pt>
                <c:pt idx="38">
                  <c:v>200.5048517007894</c:v>
                </c:pt>
                <c:pt idx="39">
                  <c:v>200.06347881498903</c:v>
                </c:pt>
                <c:pt idx="40">
                  <c:v>199.63195023731936</c:v>
                </c:pt>
                <c:pt idx="41">
                  <c:v>199.58617186568813</c:v>
                </c:pt>
                <c:pt idx="42">
                  <c:v>199.8260799350831</c:v>
                </c:pt>
                <c:pt idx="43">
                  <c:v>200.1785008991281</c:v>
                </c:pt>
                <c:pt idx="44">
                  <c:v>200.63240017504651</c:v>
                </c:pt>
                <c:pt idx="45">
                  <c:v>200.25972025236516</c:v>
                </c:pt>
                <c:pt idx="46">
                  <c:v>193.2714297446872</c:v>
                </c:pt>
                <c:pt idx="47">
                  <c:v>193.42808023196173</c:v>
                </c:pt>
                <c:pt idx="48">
                  <c:v>193.43982411994577</c:v>
                </c:pt>
                <c:pt idx="49">
                  <c:v>193.26727607124803</c:v>
                </c:pt>
                <c:pt idx="50">
                  <c:v>193.29410234148378</c:v>
                </c:pt>
                <c:pt idx="51">
                  <c:v>193.33219827253009</c:v>
                </c:pt>
                <c:pt idx="52">
                  <c:v>193.38781990830987</c:v>
                </c:pt>
                <c:pt idx="53">
                  <c:v>40.746492691600665</c:v>
                </c:pt>
                <c:pt idx="54">
                  <c:v>41.342794616071451</c:v>
                </c:pt>
                <c:pt idx="55">
                  <c:v>41.158298744670624</c:v>
                </c:pt>
                <c:pt idx="56">
                  <c:v>218.85555865811486</c:v>
                </c:pt>
                <c:pt idx="57">
                  <c:v>219.0666083383976</c:v>
                </c:pt>
                <c:pt idx="58">
                  <c:v>219.27223313092387</c:v>
                </c:pt>
                <c:pt idx="59">
                  <c:v>219.50969606526877</c:v>
                </c:pt>
                <c:pt idx="60">
                  <c:v>219.90271839055458</c:v>
                </c:pt>
                <c:pt idx="61">
                  <c:v>219.89554085721903</c:v>
                </c:pt>
                <c:pt idx="62">
                  <c:v>250.2381732137072</c:v>
                </c:pt>
                <c:pt idx="63">
                  <c:v>250.72569340483105</c:v>
                </c:pt>
                <c:pt idx="64">
                  <c:v>251.14652872155906</c:v>
                </c:pt>
                <c:pt idx="65">
                  <c:v>251.11874128033978</c:v>
                </c:pt>
                <c:pt idx="66">
                  <c:v>251.15505613509401</c:v>
                </c:pt>
                <c:pt idx="67">
                  <c:v>251.0525155332158</c:v>
                </c:pt>
                <c:pt idx="68">
                  <c:v>250.58083636933523</c:v>
                </c:pt>
                <c:pt idx="69">
                  <c:v>250.12376714116729</c:v>
                </c:pt>
                <c:pt idx="70">
                  <c:v>249.83972862617347</c:v>
                </c:pt>
                <c:pt idx="71">
                  <c:v>250.13444384970256</c:v>
                </c:pt>
                <c:pt idx="72">
                  <c:v>250.49214669437356</c:v>
                </c:pt>
                <c:pt idx="73">
                  <c:v>250.35128430977852</c:v>
                </c:pt>
                <c:pt idx="74">
                  <c:v>253.68827109050369</c:v>
                </c:pt>
                <c:pt idx="75">
                  <c:v>253.45275474709067</c:v>
                </c:pt>
                <c:pt idx="76">
                  <c:v>253.62571942836468</c:v>
                </c:pt>
                <c:pt idx="77">
                  <c:v>253.1420791220263</c:v>
                </c:pt>
                <c:pt idx="78">
                  <c:v>252.22631151848972</c:v>
                </c:pt>
                <c:pt idx="79">
                  <c:v>252.41929183184254</c:v>
                </c:pt>
                <c:pt idx="80">
                  <c:v>251.91221795608794</c:v>
                </c:pt>
                <c:pt idx="81">
                  <c:v>251.2468374593665</c:v>
                </c:pt>
                <c:pt idx="82">
                  <c:v>252.35140622200271</c:v>
                </c:pt>
                <c:pt idx="83">
                  <c:v>252.70695589072247</c:v>
                </c:pt>
                <c:pt idx="84">
                  <c:v>251.93942173114198</c:v>
                </c:pt>
                <c:pt idx="85">
                  <c:v>251.5697848841682</c:v>
                </c:pt>
                <c:pt idx="86">
                  <c:v>145.60047695282074</c:v>
                </c:pt>
                <c:pt idx="87">
                  <c:v>157.76262407666638</c:v>
                </c:pt>
                <c:pt idx="88">
                  <c:v>158.67853246947638</c:v>
                </c:pt>
                <c:pt idx="89">
                  <c:v>158.21919043599681</c:v>
                </c:pt>
                <c:pt idx="90">
                  <c:v>157.70054604287907</c:v>
                </c:pt>
                <c:pt idx="91">
                  <c:v>157.94127248935141</c:v>
                </c:pt>
                <c:pt idx="92">
                  <c:v>102.4215906058006</c:v>
                </c:pt>
                <c:pt idx="93">
                  <c:v>102.59432516253302</c:v>
                </c:pt>
                <c:pt idx="94">
                  <c:v>101.49703881832656</c:v>
                </c:pt>
                <c:pt idx="95">
                  <c:v>101.87048422166038</c:v>
                </c:pt>
                <c:pt idx="96">
                  <c:v>100.96723340877585</c:v>
                </c:pt>
                <c:pt idx="97">
                  <c:v>104.95933604126039</c:v>
                </c:pt>
                <c:pt idx="98">
                  <c:v>104.97418201104922</c:v>
                </c:pt>
                <c:pt idx="99">
                  <c:v>105.77702439040762</c:v>
                </c:pt>
                <c:pt idx="100">
                  <c:v>106.73633662233098</c:v>
                </c:pt>
                <c:pt idx="101">
                  <c:v>106.50999431456603</c:v>
                </c:pt>
                <c:pt idx="102">
                  <c:v>107.58131291673703</c:v>
                </c:pt>
                <c:pt idx="103">
                  <c:v>108.76460310638241</c:v>
                </c:pt>
                <c:pt idx="104">
                  <c:v>169.59578086995234</c:v>
                </c:pt>
                <c:pt idx="105">
                  <c:v>170.29341998118684</c:v>
                </c:pt>
                <c:pt idx="106">
                  <c:v>170.98981126241281</c:v>
                </c:pt>
                <c:pt idx="107">
                  <c:v>171.45548175028472</c:v>
                </c:pt>
                <c:pt idx="108">
                  <c:v>171.5878006541646</c:v>
                </c:pt>
                <c:pt idx="109">
                  <c:v>172.59438963458035</c:v>
                </c:pt>
                <c:pt idx="110">
                  <c:v>172.5283261766987</c:v>
                </c:pt>
                <c:pt idx="111">
                  <c:v>172.55266828807177</c:v>
                </c:pt>
                <c:pt idx="112">
                  <c:v>171.70190253265494</c:v>
                </c:pt>
                <c:pt idx="113">
                  <c:v>171.15265765456937</c:v>
                </c:pt>
                <c:pt idx="114">
                  <c:v>171.33031449999345</c:v>
                </c:pt>
                <c:pt idx="115">
                  <c:v>171.5287990073063</c:v>
                </c:pt>
                <c:pt idx="116">
                  <c:v>171.24936009612804</c:v>
                </c:pt>
                <c:pt idx="117">
                  <c:v>158.85447218549854</c:v>
                </c:pt>
                <c:pt idx="118">
                  <c:v>158.85447218549854</c:v>
                </c:pt>
                <c:pt idx="119">
                  <c:v>158.67629172486843</c:v>
                </c:pt>
                <c:pt idx="120">
                  <c:v>158.3240839403644</c:v>
                </c:pt>
                <c:pt idx="121">
                  <c:v>157.751439507431</c:v>
                </c:pt>
                <c:pt idx="122">
                  <c:v>406.79060406498519</c:v>
                </c:pt>
                <c:pt idx="123">
                  <c:v>406.88492094066214</c:v>
                </c:pt>
                <c:pt idx="124">
                  <c:v>407.56902755511516</c:v>
                </c:pt>
                <c:pt idx="125">
                  <c:v>407.90849327868733</c:v>
                </c:pt>
                <c:pt idx="126">
                  <c:v>407.66520032442742</c:v>
                </c:pt>
                <c:pt idx="127">
                  <c:v>408.39893486638772</c:v>
                </c:pt>
                <c:pt idx="128">
                  <c:v>409.09021010041295</c:v>
                </c:pt>
                <c:pt idx="129">
                  <c:v>409.11513728479366</c:v>
                </c:pt>
                <c:pt idx="130">
                  <c:v>408.49134901760431</c:v>
                </c:pt>
                <c:pt idx="131">
                  <c:v>408.5161277926083</c:v>
                </c:pt>
                <c:pt idx="132">
                  <c:v>409.27463748550178</c:v>
                </c:pt>
                <c:pt idx="133">
                  <c:v>409.55404066157405</c:v>
                </c:pt>
                <c:pt idx="134">
                  <c:v>388.50151436856288</c:v>
                </c:pt>
                <c:pt idx="135">
                  <c:v>388.67830743002196</c:v>
                </c:pt>
                <c:pt idx="136">
                  <c:v>388.79869684280919</c:v>
                </c:pt>
                <c:pt idx="137">
                  <c:v>388.95166223523916</c:v>
                </c:pt>
                <c:pt idx="138">
                  <c:v>389.2899933069034</c:v>
                </c:pt>
                <c:pt idx="139">
                  <c:v>389.00727785251297</c:v>
                </c:pt>
                <c:pt idx="140">
                  <c:v>388.95068096382374</c:v>
                </c:pt>
                <c:pt idx="141">
                  <c:v>389.38418046962312</c:v>
                </c:pt>
                <c:pt idx="142">
                  <c:v>389.3707302244938</c:v>
                </c:pt>
                <c:pt idx="143">
                  <c:v>389.19610738032821</c:v>
                </c:pt>
                <c:pt idx="144">
                  <c:v>390.73447790311798</c:v>
                </c:pt>
                <c:pt idx="145">
                  <c:v>391.53880040453492</c:v>
                </c:pt>
                <c:pt idx="146">
                  <c:v>391.21347397836672</c:v>
                </c:pt>
                <c:pt idx="147">
                  <c:v>391.5130209272171</c:v>
                </c:pt>
                <c:pt idx="148">
                  <c:v>391.32413958535989</c:v>
                </c:pt>
                <c:pt idx="149">
                  <c:v>391.82742232887284</c:v>
                </c:pt>
                <c:pt idx="150">
                  <c:v>392.31301136833184</c:v>
                </c:pt>
                <c:pt idx="151">
                  <c:v>392.71566757076999</c:v>
                </c:pt>
                <c:pt idx="152">
                  <c:v>73.405237475870138</c:v>
                </c:pt>
                <c:pt idx="153">
                  <c:v>81.14223451583166</c:v>
                </c:pt>
                <c:pt idx="154">
                  <c:v>81.022664867444476</c:v>
                </c:pt>
                <c:pt idx="155">
                  <c:v>80.642620382910565</c:v>
                </c:pt>
                <c:pt idx="156">
                  <c:v>80.575464972630186</c:v>
                </c:pt>
                <c:pt idx="157">
                  <c:v>80.4989233882458</c:v>
                </c:pt>
                <c:pt idx="158">
                  <c:v>80.145589744885868</c:v>
                </c:pt>
                <c:pt idx="159">
                  <c:v>79.793267607960232</c:v>
                </c:pt>
                <c:pt idx="160">
                  <c:v>79.922184376777111</c:v>
                </c:pt>
                <c:pt idx="161">
                  <c:v>79.529170050295946</c:v>
                </c:pt>
                <c:pt idx="162">
                  <c:v>80.102885230322528</c:v>
                </c:pt>
                <c:pt idx="163">
                  <c:v>80.580015443588053</c:v>
                </c:pt>
                <c:pt idx="164">
                  <c:v>80.033388865731112</c:v>
                </c:pt>
                <c:pt idx="165">
                  <c:v>79.873121608933971</c:v>
                </c:pt>
                <c:pt idx="166">
                  <c:v>79.2001402916827</c:v>
                </c:pt>
                <c:pt idx="167">
                  <c:v>88.863747138839216</c:v>
                </c:pt>
                <c:pt idx="168">
                  <c:v>97.246193870105898</c:v>
                </c:pt>
                <c:pt idx="169">
                  <c:v>96.99954753617267</c:v>
                </c:pt>
                <c:pt idx="170">
                  <c:v>116.28767012122232</c:v>
                </c:pt>
                <c:pt idx="171">
                  <c:v>115.5554941239153</c:v>
                </c:pt>
                <c:pt idx="172">
                  <c:v>116.52069439469636</c:v>
                </c:pt>
                <c:pt idx="173">
                  <c:v>116.70639323628428</c:v>
                </c:pt>
                <c:pt idx="174">
                  <c:v>109.10122211353394</c:v>
                </c:pt>
                <c:pt idx="175">
                  <c:v>103.88626794079508</c:v>
                </c:pt>
                <c:pt idx="176">
                  <c:v>103.86855475391322</c:v>
                </c:pt>
                <c:pt idx="177">
                  <c:v>103.94509234313192</c:v>
                </c:pt>
                <c:pt idx="178">
                  <c:v>104.33955785479127</c:v>
                </c:pt>
                <c:pt idx="179">
                  <c:v>103.99233411918186</c:v>
                </c:pt>
                <c:pt idx="180">
                  <c:v>103.88021413574815</c:v>
                </c:pt>
                <c:pt idx="181">
                  <c:v>104.18136429643579</c:v>
                </c:pt>
                <c:pt idx="182">
                  <c:v>104.03228131477054</c:v>
                </c:pt>
                <c:pt idx="183">
                  <c:v>99.880795618243525</c:v>
                </c:pt>
                <c:pt idx="184">
                  <c:v>100.1175975207822</c:v>
                </c:pt>
                <c:pt idx="185">
                  <c:v>100.47178155526501</c:v>
                </c:pt>
                <c:pt idx="186">
                  <c:v>100.75347250701695</c:v>
                </c:pt>
                <c:pt idx="187">
                  <c:v>100.36922945914361</c:v>
                </c:pt>
                <c:pt idx="188">
                  <c:v>100.51984878619744</c:v>
                </c:pt>
                <c:pt idx="189">
                  <c:v>100.85657583365047</c:v>
                </c:pt>
                <c:pt idx="190">
                  <c:v>100.78371230842147</c:v>
                </c:pt>
                <c:pt idx="191">
                  <c:v>100.97447972411423</c:v>
                </c:pt>
                <c:pt idx="192">
                  <c:v>100.67320067094984</c:v>
                </c:pt>
                <c:pt idx="193">
                  <c:v>101.47963123482246</c:v>
                </c:pt>
                <c:pt idx="194">
                  <c:v>101.36984539573668</c:v>
                </c:pt>
                <c:pt idx="195">
                  <c:v>100.95497346176991</c:v>
                </c:pt>
                <c:pt idx="196">
                  <c:v>100.86192982929133</c:v>
                </c:pt>
                <c:pt idx="197">
                  <c:v>91.776515998859367</c:v>
                </c:pt>
                <c:pt idx="198">
                  <c:v>80.69627555772874</c:v>
                </c:pt>
                <c:pt idx="199">
                  <c:v>81.123150552450539</c:v>
                </c:pt>
                <c:pt idx="200">
                  <c:v>33.731044059342921</c:v>
                </c:pt>
                <c:pt idx="201">
                  <c:v>34.37027139193922</c:v>
                </c:pt>
                <c:pt idx="202">
                  <c:v>34.505973717926324</c:v>
                </c:pt>
                <c:pt idx="203">
                  <c:v>42.309442077258467</c:v>
                </c:pt>
                <c:pt idx="204">
                  <c:v>42.344932794058529</c:v>
                </c:pt>
                <c:pt idx="205">
                  <c:v>42.507515675335448</c:v>
                </c:pt>
                <c:pt idx="206">
                  <c:v>42.136563694729546</c:v>
                </c:pt>
                <c:pt idx="207">
                  <c:v>42.320326085700238</c:v>
                </c:pt>
                <c:pt idx="208">
                  <c:v>42.723672855013561</c:v>
                </c:pt>
                <c:pt idx="209">
                  <c:v>40.155032893358047</c:v>
                </c:pt>
                <c:pt idx="210">
                  <c:v>40.155032893358047</c:v>
                </c:pt>
                <c:pt idx="211">
                  <c:v>40.061064500196309</c:v>
                </c:pt>
                <c:pt idx="212">
                  <c:v>42.913038681604554</c:v>
                </c:pt>
                <c:pt idx="213">
                  <c:v>45.261168050916815</c:v>
                </c:pt>
                <c:pt idx="214">
                  <c:v>44.904404634240009</c:v>
                </c:pt>
                <c:pt idx="215">
                  <c:v>57.966848763371253</c:v>
                </c:pt>
                <c:pt idx="216">
                  <c:v>58.279603826915483</c:v>
                </c:pt>
                <c:pt idx="217">
                  <c:v>58.607356383155711</c:v>
                </c:pt>
                <c:pt idx="218">
                  <c:v>83.41306186017205</c:v>
                </c:pt>
                <c:pt idx="219">
                  <c:v>83.217145669226923</c:v>
                </c:pt>
                <c:pt idx="220">
                  <c:v>83.14771995270425</c:v>
                </c:pt>
                <c:pt idx="221">
                  <c:v>83.696249750046874</c:v>
                </c:pt>
                <c:pt idx="222">
                  <c:v>83.366793282590777</c:v>
                </c:pt>
                <c:pt idx="223">
                  <c:v>83.190177037650045</c:v>
                </c:pt>
                <c:pt idx="224">
                  <c:v>98.672657475783694</c:v>
                </c:pt>
                <c:pt idx="225">
                  <c:v>98.672657475783694</c:v>
                </c:pt>
                <c:pt idx="226">
                  <c:v>99.116676475533396</c:v>
                </c:pt>
                <c:pt idx="227">
                  <c:v>98.959750516168043</c:v>
                </c:pt>
                <c:pt idx="228">
                  <c:v>100.7561688213459</c:v>
                </c:pt>
                <c:pt idx="229">
                  <c:v>99.869047590665772</c:v>
                </c:pt>
                <c:pt idx="230">
                  <c:v>99.310786031640205</c:v>
                </c:pt>
                <c:pt idx="231">
                  <c:v>99.91574784120202</c:v>
                </c:pt>
                <c:pt idx="232">
                  <c:v>99.801447328627901</c:v>
                </c:pt>
                <c:pt idx="233">
                  <c:v>98.997199735929684</c:v>
                </c:pt>
                <c:pt idx="234">
                  <c:v>98.65802327005926</c:v>
                </c:pt>
                <c:pt idx="235">
                  <c:v>98.762003489871205</c:v>
                </c:pt>
                <c:pt idx="236">
                  <c:v>97.874528521640059</c:v>
                </c:pt>
                <c:pt idx="237">
                  <c:v>97.694131519417965</c:v>
                </c:pt>
                <c:pt idx="238">
                  <c:v>97.933106421339119</c:v>
                </c:pt>
                <c:pt idx="239">
                  <c:v>97.273731751634216</c:v>
                </c:pt>
                <c:pt idx="240">
                  <c:v>96.654073892412839</c:v>
                </c:pt>
                <c:pt idx="241">
                  <c:v>96.283747330481475</c:v>
                </c:pt>
                <c:pt idx="242">
                  <c:v>96.781087454568777</c:v>
                </c:pt>
                <c:pt idx="243">
                  <c:v>97.47640170261154</c:v>
                </c:pt>
                <c:pt idx="244">
                  <c:v>97.667696240307052</c:v>
                </c:pt>
                <c:pt idx="245">
                  <c:v>92.989419947767288</c:v>
                </c:pt>
                <c:pt idx="246">
                  <c:v>92.26922563888786</c:v>
                </c:pt>
                <c:pt idx="247">
                  <c:v>91.7</c:v>
                </c:pt>
                <c:pt idx="248">
                  <c:v>80.350233353737067</c:v>
                </c:pt>
                <c:pt idx="249">
                  <c:v>79.808409470570339</c:v>
                </c:pt>
                <c:pt idx="250">
                  <c:v>79.809940901285387</c:v>
                </c:pt>
                <c:pt idx="251">
                  <c:v>78.987762765295912</c:v>
                </c:pt>
                <c:pt idx="252">
                  <c:v>79.699156554856685</c:v>
                </c:pt>
                <c:pt idx="253">
                  <c:v>79.071416383475068</c:v>
                </c:pt>
                <c:pt idx="254">
                  <c:v>58.942165627748096</c:v>
                </c:pt>
                <c:pt idx="255">
                  <c:v>59.134507692209631</c:v>
                </c:pt>
                <c:pt idx="256">
                  <c:v>59.001318252692926</c:v>
                </c:pt>
                <c:pt idx="257">
                  <c:v>60.546364236196894</c:v>
                </c:pt>
                <c:pt idx="258">
                  <c:v>55.362803397226912</c:v>
                </c:pt>
                <c:pt idx="259">
                  <c:v>55.58038223050368</c:v>
                </c:pt>
                <c:pt idx="260">
                  <c:v>55.541025877773954</c:v>
                </c:pt>
                <c:pt idx="261">
                  <c:v>55.448674966635188</c:v>
                </c:pt>
                <c:pt idx="262">
                  <c:v>55.743151049154811</c:v>
                </c:pt>
                <c:pt idx="263">
                  <c:v>55.570185851367775</c:v>
                </c:pt>
                <c:pt idx="264">
                  <c:v>55.296614322719215</c:v>
                </c:pt>
                <c:pt idx="265">
                  <c:v>57.897572392017345</c:v>
                </c:pt>
                <c:pt idx="266">
                  <c:v>58.680490795493526</c:v>
                </c:pt>
                <c:pt idx="267">
                  <c:v>56.722923055851062</c:v>
                </c:pt>
                <c:pt idx="268">
                  <c:v>56.941109929470116</c:v>
                </c:pt>
                <c:pt idx="269">
                  <c:v>55.893112276916554</c:v>
                </c:pt>
                <c:pt idx="270">
                  <c:v>56.208975163125764</c:v>
                </c:pt>
                <c:pt idx="271">
                  <c:v>56.137737356929122</c:v>
                </c:pt>
                <c:pt idx="272">
                  <c:v>56.3073016776885</c:v>
                </c:pt>
                <c:pt idx="273">
                  <c:v>56.264109341568719</c:v>
                </c:pt>
                <c:pt idx="274">
                  <c:v>56.111842679499382</c:v>
                </c:pt>
                <c:pt idx="275">
                  <c:v>56.285670171604664</c:v>
                </c:pt>
                <c:pt idx="276">
                  <c:v>56.581553727537582</c:v>
                </c:pt>
                <c:pt idx="277">
                  <c:v>130.59503138413123</c:v>
                </c:pt>
                <c:pt idx="278">
                  <c:v>127.23572174860678</c:v>
                </c:pt>
                <c:pt idx="279">
                  <c:v>127.4246443981697</c:v>
                </c:pt>
                <c:pt idx="280">
                  <c:v>127.63544004529288</c:v>
                </c:pt>
                <c:pt idx="281">
                  <c:v>127.57682217219379</c:v>
                </c:pt>
                <c:pt idx="282">
                  <c:v>127.57682217219379</c:v>
                </c:pt>
                <c:pt idx="283">
                  <c:v>127.35841376036197</c:v>
                </c:pt>
                <c:pt idx="284">
                  <c:v>130.96186467823372</c:v>
                </c:pt>
                <c:pt idx="285">
                  <c:v>131.12582591626344</c:v>
                </c:pt>
                <c:pt idx="286">
                  <c:v>131.94837374266245</c:v>
                </c:pt>
                <c:pt idx="287">
                  <c:v>131.7774386355014</c:v>
                </c:pt>
                <c:pt idx="288">
                  <c:v>133.92196732923742</c:v>
                </c:pt>
                <c:pt idx="289">
                  <c:v>133.98817941229825</c:v>
                </c:pt>
                <c:pt idx="290">
                  <c:v>134.45933296808454</c:v>
                </c:pt>
                <c:pt idx="291">
                  <c:v>134.17453393083039</c:v>
                </c:pt>
                <c:pt idx="292">
                  <c:v>369.72181734680225</c:v>
                </c:pt>
                <c:pt idx="293">
                  <c:v>369.96878096521721</c:v>
                </c:pt>
                <c:pt idx="294">
                  <c:v>370.17067534974848</c:v>
                </c:pt>
                <c:pt idx="295">
                  <c:v>370.80280024113449</c:v>
                </c:pt>
                <c:pt idx="296">
                  <c:v>384.11686445085377</c:v>
                </c:pt>
                <c:pt idx="297">
                  <c:v>383.26761755549694</c:v>
                </c:pt>
                <c:pt idx="298">
                  <c:v>383.09178621665421</c:v>
                </c:pt>
                <c:pt idx="299">
                  <c:v>383.40181996901833</c:v>
                </c:pt>
                <c:pt idx="300">
                  <c:v>382.58741339580018</c:v>
                </c:pt>
                <c:pt idx="301">
                  <c:v>382.58741339580018</c:v>
                </c:pt>
                <c:pt idx="302">
                  <c:v>382.54720696347471</c:v>
                </c:pt>
                <c:pt idx="303">
                  <c:v>381.5959599716258</c:v>
                </c:pt>
                <c:pt idx="304">
                  <c:v>381.23174783267405</c:v>
                </c:pt>
                <c:pt idx="305">
                  <c:v>380.89117868493622</c:v>
                </c:pt>
                <c:pt idx="306">
                  <c:v>380.30116866621501</c:v>
                </c:pt>
                <c:pt idx="307">
                  <c:v>371.20809378149193</c:v>
                </c:pt>
                <c:pt idx="308">
                  <c:v>372.34513410126482</c:v>
                </c:pt>
                <c:pt idx="309">
                  <c:v>372.19301444277539</c:v>
                </c:pt>
                <c:pt idx="310">
                  <c:v>372.24435821409332</c:v>
                </c:pt>
                <c:pt idx="311">
                  <c:v>372.64442390389615</c:v>
                </c:pt>
                <c:pt idx="312">
                  <c:v>372.40044157987904</c:v>
                </c:pt>
                <c:pt idx="313">
                  <c:v>372.29379825914668</c:v>
                </c:pt>
                <c:pt idx="314">
                  <c:v>372.84391133854155</c:v>
                </c:pt>
                <c:pt idx="315">
                  <c:v>372.91977093680026</c:v>
                </c:pt>
                <c:pt idx="316">
                  <c:v>372.92444274946638</c:v>
                </c:pt>
                <c:pt idx="317">
                  <c:v>372.66327368759528</c:v>
                </c:pt>
                <c:pt idx="318">
                  <c:v>373.37510034221026</c:v>
                </c:pt>
                <c:pt idx="319">
                  <c:v>373.51409463216896</c:v>
                </c:pt>
                <c:pt idx="320">
                  <c:v>373.47952494822999</c:v>
                </c:pt>
                <c:pt idx="321">
                  <c:v>373.98193806653285</c:v>
                </c:pt>
                <c:pt idx="322">
                  <c:v>145.43889514920767</c:v>
                </c:pt>
                <c:pt idx="323">
                  <c:v>144.76893850393307</c:v>
                </c:pt>
                <c:pt idx="324">
                  <c:v>145.17931058598612</c:v>
                </c:pt>
                <c:pt idx="325">
                  <c:v>145.21068601633053</c:v>
                </c:pt>
                <c:pt idx="326">
                  <c:v>86.28709186328058</c:v>
                </c:pt>
                <c:pt idx="327">
                  <c:v>85.79057187256781</c:v>
                </c:pt>
                <c:pt idx="328">
                  <c:v>85.693128208872281</c:v>
                </c:pt>
                <c:pt idx="329">
                  <c:v>85.333463541567326</c:v>
                </c:pt>
                <c:pt idx="330">
                  <c:v>85.720767612055369</c:v>
                </c:pt>
                <c:pt idx="331">
                  <c:v>85.923221541094463</c:v>
                </c:pt>
                <c:pt idx="332">
                  <c:v>88.314438230676643</c:v>
                </c:pt>
                <c:pt idx="333">
                  <c:v>88.234340757376827</c:v>
                </c:pt>
                <c:pt idx="334">
                  <c:v>88.504519658602746</c:v>
                </c:pt>
                <c:pt idx="335">
                  <c:v>87.136731634827797</c:v>
                </c:pt>
                <c:pt idx="336">
                  <c:v>87.49075506716251</c:v>
                </c:pt>
                <c:pt idx="337">
                  <c:v>48.002418920531724</c:v>
                </c:pt>
                <c:pt idx="338">
                  <c:v>47.63724033428749</c:v>
                </c:pt>
                <c:pt idx="339">
                  <c:v>47.658320947716518</c:v>
                </c:pt>
                <c:pt idx="340">
                  <c:v>51.82080234380355</c:v>
                </c:pt>
                <c:pt idx="341">
                  <c:v>51.720874788511544</c:v>
                </c:pt>
                <c:pt idx="342">
                  <c:v>51.83911007466596</c:v>
                </c:pt>
                <c:pt idx="343">
                  <c:v>51.633064341885941</c:v>
                </c:pt>
                <c:pt idx="344">
                  <c:v>51.848454386049177</c:v>
                </c:pt>
                <c:pt idx="345">
                  <c:v>51.704770895279417</c:v>
                </c:pt>
                <c:pt idx="346">
                  <c:v>48.909440124922028</c:v>
                </c:pt>
                <c:pt idx="347">
                  <c:v>49.211211459720573</c:v>
                </c:pt>
                <c:pt idx="348">
                  <c:v>48.817301122541473</c:v>
                </c:pt>
                <c:pt idx="349">
                  <c:v>48.986449373497386</c:v>
                </c:pt>
                <c:pt idx="350">
                  <c:v>49.204155199422836</c:v>
                </c:pt>
                <c:pt idx="351">
                  <c:v>49.147182580037644</c:v>
                </c:pt>
                <c:pt idx="352">
                  <c:v>49.098811934030877</c:v>
                </c:pt>
                <c:pt idx="353">
                  <c:v>48.229094492386601</c:v>
                </c:pt>
                <c:pt idx="354">
                  <c:v>40.01789877320175</c:v>
                </c:pt>
                <c:pt idx="355">
                  <c:v>39.916524008095806</c:v>
                </c:pt>
                <c:pt idx="356">
                  <c:v>39.902673260488868</c:v>
                </c:pt>
                <c:pt idx="357">
                  <c:v>39.891296739458795</c:v>
                </c:pt>
                <c:pt idx="358">
                  <c:v>39.610380233244697</c:v>
                </c:pt>
                <c:pt idx="359">
                  <c:v>39.938077069383297</c:v>
                </c:pt>
                <c:pt idx="360">
                  <c:v>41.06830353880661</c:v>
                </c:pt>
                <c:pt idx="361">
                  <c:v>40.944420322622172</c:v>
                </c:pt>
                <c:pt idx="362">
                  <c:v>32.501367492597737</c:v>
                </c:pt>
                <c:pt idx="363">
                  <c:v>32.696058206184766</c:v>
                </c:pt>
                <c:pt idx="364">
                  <c:v>35.08860213801627</c:v>
                </c:pt>
                <c:pt idx="365">
                  <c:v>34.801803912377238</c:v>
                </c:pt>
                <c:pt idx="366">
                  <c:v>34.562166212975328</c:v>
                </c:pt>
                <c:pt idx="367">
                  <c:v>34.720215053097427</c:v>
                </c:pt>
                <c:pt idx="368">
                  <c:v>34.912016396777901</c:v>
                </c:pt>
                <c:pt idx="369">
                  <c:v>34.975928230077834</c:v>
                </c:pt>
                <c:pt idx="370">
                  <c:v>26.228673876758112</c:v>
                </c:pt>
                <c:pt idx="371">
                  <c:v>26.258628211609906</c:v>
                </c:pt>
                <c:pt idx="372">
                  <c:v>75.591306084466851</c:v>
                </c:pt>
                <c:pt idx="373">
                  <c:v>75.354045825172662</c:v>
                </c:pt>
                <c:pt idx="374">
                  <c:v>75.062818136988881</c:v>
                </c:pt>
                <c:pt idx="375">
                  <c:v>74.963435531375339</c:v>
                </c:pt>
                <c:pt idx="376">
                  <c:v>75.177981410043785</c:v>
                </c:pt>
                <c:pt idx="377">
                  <c:v>74.979434217360932</c:v>
                </c:pt>
                <c:pt idx="378">
                  <c:v>74.986287635362601</c:v>
                </c:pt>
                <c:pt idx="379">
                  <c:v>74.756084850814801</c:v>
                </c:pt>
                <c:pt idx="380">
                  <c:v>74.441632616880895</c:v>
                </c:pt>
                <c:pt idx="381">
                  <c:v>77.222593124608863</c:v>
                </c:pt>
                <c:pt idx="382">
                  <c:v>77.214484824200355</c:v>
                </c:pt>
                <c:pt idx="383">
                  <c:v>77.044893117944909</c:v>
                </c:pt>
                <c:pt idx="384">
                  <c:v>76.688721465414972</c:v>
                </c:pt>
                <c:pt idx="385">
                  <c:v>76.593617372612854</c:v>
                </c:pt>
                <c:pt idx="386">
                  <c:v>76.683976306802336</c:v>
                </c:pt>
                <c:pt idx="387">
                  <c:v>76.861122957072538</c:v>
                </c:pt>
                <c:pt idx="388">
                  <c:v>76.485031215264598</c:v>
                </c:pt>
                <c:pt idx="389">
                  <c:v>76.130414421570038</c:v>
                </c:pt>
                <c:pt idx="390">
                  <c:v>75.906821535060701</c:v>
                </c:pt>
                <c:pt idx="391">
                  <c:v>75.838930196392752</c:v>
                </c:pt>
                <c:pt idx="392">
                  <c:v>86.305812859466968</c:v>
                </c:pt>
                <c:pt idx="393">
                  <c:v>997.74037148392915</c:v>
                </c:pt>
                <c:pt idx="394">
                  <c:v>998.36243752790836</c:v>
                </c:pt>
                <c:pt idx="395">
                  <c:v>998.31440382721564</c:v>
                </c:pt>
                <c:pt idx="396">
                  <c:v>998.50154898895039</c:v>
                </c:pt>
                <c:pt idx="397">
                  <c:v>998.54805759829776</c:v>
                </c:pt>
                <c:pt idx="398">
                  <c:v>997.79586032859891</c:v>
                </c:pt>
                <c:pt idx="399">
                  <c:v>997.88138685027195</c:v>
                </c:pt>
                <c:pt idx="400">
                  <c:v>997.19166830320705</c:v>
                </c:pt>
                <c:pt idx="401">
                  <c:v>997.06638862882812</c:v>
                </c:pt>
                <c:pt idx="402">
                  <c:v>997.18837850339105</c:v>
                </c:pt>
                <c:pt idx="403">
                  <c:v>997.00528027131782</c:v>
                </c:pt>
                <c:pt idx="404">
                  <c:v>997.10770397852878</c:v>
                </c:pt>
                <c:pt idx="405">
                  <c:v>996.98870215375166</c:v>
                </c:pt>
                <c:pt idx="406">
                  <c:v>996.79605013039429</c:v>
                </c:pt>
                <c:pt idx="407">
                  <c:v>996.98615615040296</c:v>
                </c:pt>
                <c:pt idx="408">
                  <c:v>997.20723133269655</c:v>
                </c:pt>
                <c:pt idx="409">
                  <c:v>997.30770076240765</c:v>
                </c:pt>
                <c:pt idx="410">
                  <c:v>996.83815748707286</c:v>
                </c:pt>
                <c:pt idx="411">
                  <c:v>997.65497487302139</c:v>
                </c:pt>
                <c:pt idx="412">
                  <c:v>997.78561268886256</c:v>
                </c:pt>
                <c:pt idx="413">
                  <c:v>997.0752362117247</c:v>
                </c:pt>
                <c:pt idx="414">
                  <c:v>997.08935518449005</c:v>
                </c:pt>
                <c:pt idx="415">
                  <c:v>997.42153409010905</c:v>
                </c:pt>
                <c:pt idx="416">
                  <c:v>997.36723204422333</c:v>
                </c:pt>
                <c:pt idx="417">
                  <c:v>997.32014028707067</c:v>
                </c:pt>
                <c:pt idx="418">
                  <c:v>997.60397898609494</c:v>
                </c:pt>
                <c:pt idx="419">
                  <c:v>996.74398863945441</c:v>
                </c:pt>
                <c:pt idx="420">
                  <c:v>996.67612258613542</c:v>
                </c:pt>
                <c:pt idx="421">
                  <c:v>997.21860135523389</c:v>
                </c:pt>
                <c:pt idx="422">
                  <c:v>997.57093259354519</c:v>
                </c:pt>
                <c:pt idx="423">
                  <c:v>102.05896443831978</c:v>
                </c:pt>
                <c:pt idx="424">
                  <c:v>101.3395886227205</c:v>
                </c:pt>
                <c:pt idx="425">
                  <c:v>101.6708687656182</c:v>
                </c:pt>
                <c:pt idx="426">
                  <c:v>101.30980538263148</c:v>
                </c:pt>
                <c:pt idx="427">
                  <c:v>101.39693727568347</c:v>
                </c:pt>
                <c:pt idx="428">
                  <c:v>150.21772716811941</c:v>
                </c:pt>
                <c:pt idx="429">
                  <c:v>159.07433971434725</c:v>
                </c:pt>
                <c:pt idx="430">
                  <c:v>159.84720482038117</c:v>
                </c:pt>
                <c:pt idx="431">
                  <c:v>160.40565243573349</c:v>
                </c:pt>
                <c:pt idx="432">
                  <c:v>160.93989216129384</c:v>
                </c:pt>
                <c:pt idx="433">
                  <c:v>161.01675551182726</c:v>
                </c:pt>
                <c:pt idx="434">
                  <c:v>161.14150096524895</c:v>
                </c:pt>
                <c:pt idx="435">
                  <c:v>161.50152734055902</c:v>
                </c:pt>
                <c:pt idx="436">
                  <c:v>161.68742478415982</c:v>
                </c:pt>
                <c:pt idx="437">
                  <c:v>162.03793794458548</c:v>
                </c:pt>
                <c:pt idx="438">
                  <c:v>161.9122704841524</c:v>
                </c:pt>
                <c:pt idx="439">
                  <c:v>161.0402606665661</c:v>
                </c:pt>
                <c:pt idx="440">
                  <c:v>156.86685437019511</c:v>
                </c:pt>
                <c:pt idx="441">
                  <c:v>163.43809225514104</c:v>
                </c:pt>
                <c:pt idx="442">
                  <c:v>163.70191066556174</c:v>
                </c:pt>
                <c:pt idx="443">
                  <c:v>162.98026124520587</c:v>
                </c:pt>
                <c:pt idx="444">
                  <c:v>188.65992037408358</c:v>
                </c:pt>
                <c:pt idx="445">
                  <c:v>188.62420311296214</c:v>
                </c:pt>
                <c:pt idx="446">
                  <c:v>187.69686257959196</c:v>
                </c:pt>
                <c:pt idx="447">
                  <c:v>189.3164458431086</c:v>
                </c:pt>
                <c:pt idx="448">
                  <c:v>188.18325879017209</c:v>
                </c:pt>
                <c:pt idx="449">
                  <c:v>189.02542157075064</c:v>
                </c:pt>
                <c:pt idx="450">
                  <c:v>180.41908312469488</c:v>
                </c:pt>
                <c:pt idx="451">
                  <c:v>180.06378190950991</c:v>
                </c:pt>
                <c:pt idx="452">
                  <c:v>180.08463750877436</c:v>
                </c:pt>
                <c:pt idx="453">
                  <c:v>179.69996290112769</c:v>
                </c:pt>
                <c:pt idx="454">
                  <c:v>180.61385759557751</c:v>
                </c:pt>
                <c:pt idx="455">
                  <c:v>180.80102322719304</c:v>
                </c:pt>
                <c:pt idx="456">
                  <c:v>180.09958973363103</c:v>
                </c:pt>
                <c:pt idx="457">
                  <c:v>180.09958973363103</c:v>
                </c:pt>
                <c:pt idx="458">
                  <c:v>145.2477729796762</c:v>
                </c:pt>
                <c:pt idx="459">
                  <c:v>134.66485559838296</c:v>
                </c:pt>
                <c:pt idx="460">
                  <c:v>134.01844400429866</c:v>
                </c:pt>
                <c:pt idx="461">
                  <c:v>133.89596292976458</c:v>
                </c:pt>
                <c:pt idx="462">
                  <c:v>133.95299756091896</c:v>
                </c:pt>
                <c:pt idx="463">
                  <c:v>134.22700920455614</c:v>
                </c:pt>
                <c:pt idx="464">
                  <c:v>190.76291568331618</c:v>
                </c:pt>
                <c:pt idx="465">
                  <c:v>190.97988259383646</c:v>
                </c:pt>
                <c:pt idx="466">
                  <c:v>190.96468841705322</c:v>
                </c:pt>
                <c:pt idx="467">
                  <c:v>190.93061275994714</c:v>
                </c:pt>
                <c:pt idx="468">
                  <c:v>191.11969780451435</c:v>
                </c:pt>
                <c:pt idx="469">
                  <c:v>191.12379932040557</c:v>
                </c:pt>
                <c:pt idx="470">
                  <c:v>191.40396199312769</c:v>
                </c:pt>
                <c:pt idx="471">
                  <c:v>185.07060514541169</c:v>
                </c:pt>
                <c:pt idx="472">
                  <c:v>184.43071869946178</c:v>
                </c:pt>
                <c:pt idx="473">
                  <c:v>184.65871222338794</c:v>
                </c:pt>
                <c:pt idx="474">
                  <c:v>155.20926375560049</c:v>
                </c:pt>
                <c:pt idx="475">
                  <c:v>155.01829641117277</c:v>
                </c:pt>
                <c:pt idx="476">
                  <c:v>155.36433524675689</c:v>
                </c:pt>
                <c:pt idx="477">
                  <c:v>149.44332258975865</c:v>
                </c:pt>
                <c:pt idx="478">
                  <c:v>149.52768602800248</c:v>
                </c:pt>
                <c:pt idx="479">
                  <c:v>149.21477436530503</c:v>
                </c:pt>
                <c:pt idx="480">
                  <c:v>149.03970015476489</c:v>
                </c:pt>
                <c:pt idx="481">
                  <c:v>148.91942638741111</c:v>
                </c:pt>
                <c:pt idx="482">
                  <c:v>148.79002729424516</c:v>
                </c:pt>
                <c:pt idx="483">
                  <c:v>148.96123283891311</c:v>
                </c:pt>
                <c:pt idx="484">
                  <c:v>148.79381707584491</c:v>
                </c:pt>
                <c:pt idx="485">
                  <c:v>148.73826751116277</c:v>
                </c:pt>
                <c:pt idx="486">
                  <c:v>148.61561156217741</c:v>
                </c:pt>
                <c:pt idx="487">
                  <c:v>150.70627797879629</c:v>
                </c:pt>
                <c:pt idx="488">
                  <c:v>150.73666884117259</c:v>
                </c:pt>
                <c:pt idx="489">
                  <c:v>150.92744393692399</c:v>
                </c:pt>
                <c:pt idx="490">
                  <c:v>151.15893401758737</c:v>
                </c:pt>
                <c:pt idx="491">
                  <c:v>151.02630013786782</c:v>
                </c:pt>
                <c:pt idx="492">
                  <c:v>150.69800559028275</c:v>
                </c:pt>
                <c:pt idx="493">
                  <c:v>150.85863876122207</c:v>
                </c:pt>
                <c:pt idx="494">
                  <c:v>39.925708787975481</c:v>
                </c:pt>
                <c:pt idx="495">
                  <c:v>39.860158331625108</c:v>
                </c:pt>
                <c:pt idx="496">
                  <c:v>42.292421175535566</c:v>
                </c:pt>
                <c:pt idx="497">
                  <c:v>53.922588546503917</c:v>
                </c:pt>
                <c:pt idx="498">
                  <c:v>54.296551967464339</c:v>
                </c:pt>
                <c:pt idx="499">
                  <c:v>54.96689913029477</c:v>
                </c:pt>
                <c:pt idx="500">
                  <c:v>54.885628558140994</c:v>
                </c:pt>
                <c:pt idx="501">
                  <c:v>88.924087475404164</c:v>
                </c:pt>
                <c:pt idx="502">
                  <c:v>239.31258963028995</c:v>
                </c:pt>
                <c:pt idx="503">
                  <c:v>239.07865976610199</c:v>
                </c:pt>
                <c:pt idx="504">
                  <c:v>239.13113324887016</c:v>
                </c:pt>
                <c:pt idx="505">
                  <c:v>239.37883504325663</c:v>
                </c:pt>
                <c:pt idx="506">
                  <c:v>239.26132621512869</c:v>
                </c:pt>
                <c:pt idx="507">
                  <c:v>239.14050728018083</c:v>
                </c:pt>
                <c:pt idx="508">
                  <c:v>238.84300050218948</c:v>
                </c:pt>
                <c:pt idx="509">
                  <c:v>239.49228936787645</c:v>
                </c:pt>
                <c:pt idx="510">
                  <c:v>241.02843539023911</c:v>
                </c:pt>
                <c:pt idx="511">
                  <c:v>241.23010913970825</c:v>
                </c:pt>
                <c:pt idx="512">
                  <c:v>240.98358634747075</c:v>
                </c:pt>
                <c:pt idx="513">
                  <c:v>240.44751101967256</c:v>
                </c:pt>
                <c:pt idx="514">
                  <c:v>240.05723623058455</c:v>
                </c:pt>
                <c:pt idx="515">
                  <c:v>240.20650606416879</c:v>
                </c:pt>
                <c:pt idx="516">
                  <c:v>239.76219931887141</c:v>
                </c:pt>
                <c:pt idx="517">
                  <c:v>239.60376782420505</c:v>
                </c:pt>
                <c:pt idx="518">
                  <c:v>240.03686985313087</c:v>
                </c:pt>
                <c:pt idx="519">
                  <c:v>239.6798814159327</c:v>
                </c:pt>
                <c:pt idx="520">
                  <c:v>239.65171256081885</c:v>
                </c:pt>
                <c:pt idx="521">
                  <c:v>239.60171581652378</c:v>
                </c:pt>
                <c:pt idx="522">
                  <c:v>240.21417295590385</c:v>
                </c:pt>
                <c:pt idx="523">
                  <c:v>239.96542575036835</c:v>
                </c:pt>
                <c:pt idx="524">
                  <c:v>239.96542575036835</c:v>
                </c:pt>
                <c:pt idx="525">
                  <c:v>240.26783434788399</c:v>
                </c:pt>
                <c:pt idx="526">
                  <c:v>240.54902249275972</c:v>
                </c:pt>
                <c:pt idx="527">
                  <c:v>239.70606074013972</c:v>
                </c:pt>
                <c:pt idx="528">
                  <c:v>247.13558132238984</c:v>
                </c:pt>
                <c:pt idx="529">
                  <c:v>247.7032745488485</c:v>
                </c:pt>
                <c:pt idx="530">
                  <c:v>247.74076953317331</c:v>
                </c:pt>
                <c:pt idx="531">
                  <c:v>240.38767069511329</c:v>
                </c:pt>
                <c:pt idx="532">
                  <c:v>92.880239496293768</c:v>
                </c:pt>
                <c:pt idx="533">
                  <c:v>92.764127405658982</c:v>
                </c:pt>
                <c:pt idx="534">
                  <c:v>92.361102923976247</c:v>
                </c:pt>
                <c:pt idx="535">
                  <c:v>92.535014393951926</c:v>
                </c:pt>
                <c:pt idx="536">
                  <c:v>92.317182703017011</c:v>
                </c:pt>
                <c:pt idx="537">
                  <c:v>92.348975810960312</c:v>
                </c:pt>
                <c:pt idx="538">
                  <c:v>91.681816929833772</c:v>
                </c:pt>
                <c:pt idx="539">
                  <c:v>91.681816929833772</c:v>
                </c:pt>
                <c:pt idx="540">
                  <c:v>84.041021729470501</c:v>
                </c:pt>
                <c:pt idx="541">
                  <c:v>83.933280381238262</c:v>
                </c:pt>
                <c:pt idx="542">
                  <c:v>85.63423510618999</c:v>
                </c:pt>
                <c:pt idx="543">
                  <c:v>85.138899583106095</c:v>
                </c:pt>
                <c:pt idx="544">
                  <c:v>82.489871432127288</c:v>
                </c:pt>
                <c:pt idx="545">
                  <c:v>82.219516471996414</c:v>
                </c:pt>
                <c:pt idx="546">
                  <c:v>81.672387554723102</c:v>
                </c:pt>
                <c:pt idx="547">
                  <c:v>81.758322715998361</c:v>
                </c:pt>
                <c:pt idx="548">
                  <c:v>81.858068223806342</c:v>
                </c:pt>
                <c:pt idx="549">
                  <c:v>103.26903375810841</c:v>
                </c:pt>
                <c:pt idx="550">
                  <c:v>103.35230471009773</c:v>
                </c:pt>
                <c:pt idx="551">
                  <c:v>103.40064474331547</c:v>
                </c:pt>
                <c:pt idx="552">
                  <c:v>107.64129732072578</c:v>
                </c:pt>
                <c:pt idx="553">
                  <c:v>107.56164124197188</c:v>
                </c:pt>
                <c:pt idx="554">
                  <c:v>106.95245049397731</c:v>
                </c:pt>
                <c:pt idx="555">
                  <c:v>106.93259039642166</c:v>
                </c:pt>
                <c:pt idx="556">
                  <c:v>106.8221835055289</c:v>
                </c:pt>
                <c:pt idx="557">
                  <c:v>106.8221835055289</c:v>
                </c:pt>
                <c:pt idx="558">
                  <c:v>79.946377862498139</c:v>
                </c:pt>
                <c:pt idx="559">
                  <c:v>79.745177492644231</c:v>
                </c:pt>
                <c:pt idx="560">
                  <c:v>79.482527779520339</c:v>
                </c:pt>
                <c:pt idx="561">
                  <c:v>79.650102880591987</c:v>
                </c:pt>
                <c:pt idx="562">
                  <c:v>79.785747822249277</c:v>
                </c:pt>
                <c:pt idx="563">
                  <c:v>80.223742675649888</c:v>
                </c:pt>
                <c:pt idx="564">
                  <c:v>80.935976068879427</c:v>
                </c:pt>
                <c:pt idx="565">
                  <c:v>80.468378882639357</c:v>
                </c:pt>
                <c:pt idx="566">
                  <c:v>81.078124190327827</c:v>
                </c:pt>
                <c:pt idx="567">
                  <c:v>80.909798884656453</c:v>
                </c:pt>
                <c:pt idx="568">
                  <c:v>81.205226980095858</c:v>
                </c:pt>
                <c:pt idx="569">
                  <c:v>80.638156118690006</c:v>
                </c:pt>
                <c:pt idx="570">
                  <c:v>80.677334005420775</c:v>
                </c:pt>
                <c:pt idx="571">
                  <c:v>80.461868125356261</c:v>
                </c:pt>
                <c:pt idx="572">
                  <c:v>79.042913801442197</c:v>
                </c:pt>
                <c:pt idx="573">
                  <c:v>79.369802541996762</c:v>
                </c:pt>
                <c:pt idx="574">
                  <c:v>79.166378946845583</c:v>
                </c:pt>
                <c:pt idx="575">
                  <c:v>79.127295473110209</c:v>
                </c:pt>
                <c:pt idx="576">
                  <c:v>79.285531817321854</c:v>
                </c:pt>
                <c:pt idx="577">
                  <c:v>82.410901382442518</c:v>
                </c:pt>
                <c:pt idx="578">
                  <c:v>81.689445802720172</c:v>
                </c:pt>
                <c:pt idx="579">
                  <c:v>54.777489293808756</c:v>
                </c:pt>
                <c:pt idx="580">
                  <c:v>54.395914879295439</c:v>
                </c:pt>
                <c:pt idx="581">
                  <c:v>56.706809310895125</c:v>
                </c:pt>
                <c:pt idx="582">
                  <c:v>46.917611002929618</c:v>
                </c:pt>
                <c:pt idx="583">
                  <c:v>47.500935663299188</c:v>
                </c:pt>
                <c:pt idx="584">
                  <c:v>48.376808033969702</c:v>
                </c:pt>
                <c:pt idx="585">
                  <c:v>47.976799948864176</c:v>
                </c:pt>
                <c:pt idx="586">
                  <c:v>47.754569298538215</c:v>
                </c:pt>
                <c:pt idx="587">
                  <c:v>55.520977016699632</c:v>
                </c:pt>
                <c:pt idx="588">
                  <c:v>56.284041551165579</c:v>
                </c:pt>
                <c:pt idx="589">
                  <c:v>56.6594995467564</c:v>
                </c:pt>
                <c:pt idx="590">
                  <c:v>57.115526202017378</c:v>
                </c:pt>
                <c:pt idx="591">
                  <c:v>56.674470050945828</c:v>
                </c:pt>
                <c:pt idx="592">
                  <c:v>58.771582324188692</c:v>
                </c:pt>
                <c:pt idx="593">
                  <c:v>58.006091634126378</c:v>
                </c:pt>
                <c:pt idx="594">
                  <c:v>56.813349370255111</c:v>
                </c:pt>
                <c:pt idx="595">
                  <c:v>57.097343779432215</c:v>
                </c:pt>
                <c:pt idx="596">
                  <c:v>56.392877800894915</c:v>
                </c:pt>
                <c:pt idx="597">
                  <c:v>59.65675895394326</c:v>
                </c:pt>
                <c:pt idx="598">
                  <c:v>58.395738048441707</c:v>
                </c:pt>
                <c:pt idx="599">
                  <c:v>63.163113356522324</c:v>
                </c:pt>
                <c:pt idx="600">
                  <c:v>64.051272864444741</c:v>
                </c:pt>
                <c:pt idx="601">
                  <c:v>133.40737943940317</c:v>
                </c:pt>
                <c:pt idx="602">
                  <c:v>132.98824091709093</c:v>
                </c:pt>
                <c:pt idx="603">
                  <c:v>132.49385729996021</c:v>
                </c:pt>
                <c:pt idx="604">
                  <c:v>132.9844811330338</c:v>
                </c:pt>
                <c:pt idx="605">
                  <c:v>148.42521873170864</c:v>
                </c:pt>
                <c:pt idx="606">
                  <c:v>148.70887293261586</c:v>
                </c:pt>
                <c:pt idx="607">
                  <c:v>148.65025694188654</c:v>
                </c:pt>
                <c:pt idx="608">
                  <c:v>148.36630345196312</c:v>
                </c:pt>
                <c:pt idx="609">
                  <c:v>147.68726718606749</c:v>
                </c:pt>
                <c:pt idx="610">
                  <c:v>147.09868191871138</c:v>
                </c:pt>
                <c:pt idx="611">
                  <c:v>147.37303009709748</c:v>
                </c:pt>
                <c:pt idx="612">
                  <c:v>148.39140810707337</c:v>
                </c:pt>
                <c:pt idx="613">
                  <c:v>147.72124273629558</c:v>
                </c:pt>
                <c:pt idx="614">
                  <c:v>147.42065285735541</c:v>
                </c:pt>
                <c:pt idx="615">
                  <c:v>146.81044467839018</c:v>
                </c:pt>
                <c:pt idx="616">
                  <c:v>147.28605576300231</c:v>
                </c:pt>
                <c:pt idx="617">
                  <c:v>146.1431566041401</c:v>
                </c:pt>
                <c:pt idx="618">
                  <c:v>146.04057655323058</c:v>
                </c:pt>
                <c:pt idx="619">
                  <c:v>146.78589472046997</c:v>
                </c:pt>
                <c:pt idx="620">
                  <c:v>157.78098744779106</c:v>
                </c:pt>
                <c:pt idx="621">
                  <c:v>158.08924694614748</c:v>
                </c:pt>
                <c:pt idx="622">
                  <c:v>168.29096496511301</c:v>
                </c:pt>
                <c:pt idx="623">
                  <c:v>181.05091058103582</c:v>
                </c:pt>
                <c:pt idx="624">
                  <c:v>181.20584059755541</c:v>
                </c:pt>
                <c:pt idx="625">
                  <c:v>181.29119914901796</c:v>
                </c:pt>
                <c:pt idx="626">
                  <c:v>181.35509979656547</c:v>
                </c:pt>
                <c:pt idx="627">
                  <c:v>181.24265195833149</c:v>
                </c:pt>
                <c:pt idx="628">
                  <c:v>181.89326540584179</c:v>
                </c:pt>
                <c:pt idx="629">
                  <c:v>181.75319040452143</c:v>
                </c:pt>
                <c:pt idx="630">
                  <c:v>181.44305503992766</c:v>
                </c:pt>
                <c:pt idx="631">
                  <c:v>144.28299353084626</c:v>
                </c:pt>
                <c:pt idx="632">
                  <c:v>187.78177642027876</c:v>
                </c:pt>
                <c:pt idx="633">
                  <c:v>187.85040147237729</c:v>
                </c:pt>
                <c:pt idx="634">
                  <c:v>187.41193190995662</c:v>
                </c:pt>
                <c:pt idx="635">
                  <c:v>177.44477701214225</c:v>
                </c:pt>
                <c:pt idx="636">
                  <c:v>177.77220130142834</c:v>
                </c:pt>
                <c:pt idx="637">
                  <c:v>176.85864097885886</c:v>
                </c:pt>
                <c:pt idx="638">
                  <c:v>177.18038830525234</c:v>
                </c:pt>
                <c:pt idx="639">
                  <c:v>177.39901352600583</c:v>
                </c:pt>
                <c:pt idx="640">
                  <c:v>177.6167190578885</c:v>
                </c:pt>
                <c:pt idx="641">
                  <c:v>177.50593417310495</c:v>
                </c:pt>
                <c:pt idx="642">
                  <c:v>177.01432773146422</c:v>
                </c:pt>
                <c:pt idx="643">
                  <c:v>176.63105301415402</c:v>
                </c:pt>
                <c:pt idx="644">
                  <c:v>175.81026388948084</c:v>
                </c:pt>
                <c:pt idx="645">
                  <c:v>175.70704469529829</c:v>
                </c:pt>
                <c:pt idx="646">
                  <c:v>175.91459101886159</c:v>
                </c:pt>
                <c:pt idx="647">
                  <c:v>175.92354399946964</c:v>
                </c:pt>
                <c:pt idx="648">
                  <c:v>175.6338868846847</c:v>
                </c:pt>
                <c:pt idx="649">
                  <c:v>175.29548387413371</c:v>
                </c:pt>
                <c:pt idx="650">
                  <c:v>165.21109728667341</c:v>
                </c:pt>
                <c:pt idx="651">
                  <c:v>165.68125019647417</c:v>
                </c:pt>
                <c:pt idx="652">
                  <c:v>155.16505906793435</c:v>
                </c:pt>
                <c:pt idx="653">
                  <c:v>136.35641613881697</c:v>
                </c:pt>
                <c:pt idx="654">
                  <c:v>136.45657021761741</c:v>
                </c:pt>
                <c:pt idx="655">
                  <c:v>136.35299369243378</c:v>
                </c:pt>
                <c:pt idx="656">
                  <c:v>136.20531887150696</c:v>
                </c:pt>
                <c:pt idx="657">
                  <c:v>136.60568151516327</c:v>
                </c:pt>
                <c:pt idx="658">
                  <c:v>136.54570256470501</c:v>
                </c:pt>
                <c:pt idx="659">
                  <c:v>136.84996244874245</c:v>
                </c:pt>
                <c:pt idx="660">
                  <c:v>136.82628483673091</c:v>
                </c:pt>
                <c:pt idx="661">
                  <c:v>136.34549253031187</c:v>
                </c:pt>
                <c:pt idx="662">
                  <c:v>45.242605288967759</c:v>
                </c:pt>
                <c:pt idx="663">
                  <c:v>47.286878612241779</c:v>
                </c:pt>
                <c:pt idx="664">
                  <c:v>48.212826785687092</c:v>
                </c:pt>
                <c:pt idx="665">
                  <c:v>47.49461957831528</c:v>
                </c:pt>
                <c:pt idx="666">
                  <c:v>47.990091569915649</c:v>
                </c:pt>
                <c:pt idx="667">
                  <c:v>47.861884626495858</c:v>
                </c:pt>
                <c:pt idx="668">
                  <c:v>42.477758886268937</c:v>
                </c:pt>
                <c:pt idx="669">
                  <c:v>43.387671059875984</c:v>
                </c:pt>
                <c:pt idx="670">
                  <c:v>49.250786795745711</c:v>
                </c:pt>
                <c:pt idx="671">
                  <c:v>49.556129792387942</c:v>
                </c:pt>
                <c:pt idx="672">
                  <c:v>49.500404038755079</c:v>
                </c:pt>
                <c:pt idx="673">
                  <c:v>49.571553222477192</c:v>
                </c:pt>
                <c:pt idx="674">
                  <c:v>49.487776268488766</c:v>
                </c:pt>
                <c:pt idx="675">
                  <c:v>47.786283480606535</c:v>
                </c:pt>
                <c:pt idx="676">
                  <c:v>47.561422275715103</c:v>
                </c:pt>
                <c:pt idx="677">
                  <c:v>47.539515726977655</c:v>
                </c:pt>
                <c:pt idx="678">
                  <c:v>47.450605897079967</c:v>
                </c:pt>
                <c:pt idx="679">
                  <c:v>47.487881495060279</c:v>
                </c:pt>
                <c:pt idx="680">
                  <c:v>47.100412831406153</c:v>
                </c:pt>
                <c:pt idx="681">
                  <c:v>38.045309245103468</c:v>
                </c:pt>
                <c:pt idx="682">
                  <c:v>233.08460314276923</c:v>
                </c:pt>
                <c:pt idx="683">
                  <c:v>232.8825073341109</c:v>
                </c:pt>
                <c:pt idx="684">
                  <c:v>232.57195063511469</c:v>
                </c:pt>
                <c:pt idx="685">
                  <c:v>232.67842377171308</c:v>
                </c:pt>
                <c:pt idx="686">
                  <c:v>233.05216631094041</c:v>
                </c:pt>
                <c:pt idx="687">
                  <c:v>235.35795197009077</c:v>
                </c:pt>
                <c:pt idx="688">
                  <c:v>235.15650580458586</c:v>
                </c:pt>
                <c:pt idx="689">
                  <c:v>235.02174840261532</c:v>
                </c:pt>
                <c:pt idx="690">
                  <c:v>240.59973445999938</c:v>
                </c:pt>
                <c:pt idx="691">
                  <c:v>240.95395825758911</c:v>
                </c:pt>
                <c:pt idx="692">
                  <c:v>241.15575649129525</c:v>
                </c:pt>
                <c:pt idx="693">
                  <c:v>241.29559787852648</c:v>
                </c:pt>
                <c:pt idx="694">
                  <c:v>240.83259515457803</c:v>
                </c:pt>
                <c:pt idx="695">
                  <c:v>241.03291614770515</c:v>
                </c:pt>
                <c:pt idx="696">
                  <c:v>241.19366123972293</c:v>
                </c:pt>
                <c:pt idx="697">
                  <c:v>241.03937207205152</c:v>
                </c:pt>
                <c:pt idx="698">
                  <c:v>241.52019699303733</c:v>
                </c:pt>
                <c:pt idx="699">
                  <c:v>240.75598757986384</c:v>
                </c:pt>
                <c:pt idx="700">
                  <c:v>241.28884488651079</c:v>
                </c:pt>
                <c:pt idx="701">
                  <c:v>241.4056268330684</c:v>
                </c:pt>
                <c:pt idx="702">
                  <c:v>241.86402286316903</c:v>
                </c:pt>
                <c:pt idx="703">
                  <c:v>241.86402286316903</c:v>
                </c:pt>
                <c:pt idx="704">
                  <c:v>241.76999170469622</c:v>
                </c:pt>
                <c:pt idx="705">
                  <c:v>241.7313108942792</c:v>
                </c:pt>
                <c:pt idx="706">
                  <c:v>244.50381728444788</c:v>
                </c:pt>
                <c:pt idx="707">
                  <c:v>243.70406689717393</c:v>
                </c:pt>
                <c:pt idx="708">
                  <c:v>244.09961764274303</c:v>
                </c:pt>
                <c:pt idx="709">
                  <c:v>245.05014452828493</c:v>
                </c:pt>
                <c:pt idx="710">
                  <c:v>244.80910703829809</c:v>
                </c:pt>
                <c:pt idx="711">
                  <c:v>245.50209096190335</c:v>
                </c:pt>
                <c:pt idx="712">
                  <c:v>114.27403710185247</c:v>
                </c:pt>
                <c:pt idx="713">
                  <c:v>114.05780211025558</c:v>
                </c:pt>
                <c:pt idx="714">
                  <c:v>115.2172874760265</c:v>
                </c:pt>
                <c:pt idx="715">
                  <c:v>114.56100267252087</c:v>
                </c:pt>
                <c:pt idx="716">
                  <c:v>114.69813521684745</c:v>
                </c:pt>
                <c:pt idx="717">
                  <c:v>110.79876152536885</c:v>
                </c:pt>
                <c:pt idx="718">
                  <c:v>111.73878765525724</c:v>
                </c:pt>
                <c:pt idx="719">
                  <c:v>112.16485882644152</c:v>
                </c:pt>
                <c:pt idx="720">
                  <c:v>98.380378576669898</c:v>
                </c:pt>
                <c:pt idx="721">
                  <c:v>103.24911083824833</c:v>
                </c:pt>
                <c:pt idx="722">
                  <c:v>102.54887723530776</c:v>
                </c:pt>
                <c:pt idx="723">
                  <c:v>101.82675919859616</c:v>
                </c:pt>
                <c:pt idx="724">
                  <c:v>101.65926202543257</c:v>
                </c:pt>
                <c:pt idx="725">
                  <c:v>101.2437323162937</c:v>
                </c:pt>
                <c:pt idx="726">
                  <c:v>98.430257317328781</c:v>
                </c:pt>
                <c:pt idx="727">
                  <c:v>98.199688843136812</c:v>
                </c:pt>
                <c:pt idx="728">
                  <c:v>98.131657594388074</c:v>
                </c:pt>
                <c:pt idx="729">
                  <c:v>98.514274205427824</c:v>
                </c:pt>
                <c:pt idx="730">
                  <c:v>98.096262246156286</c:v>
                </c:pt>
                <c:pt idx="731">
                  <c:v>100.73201521308351</c:v>
                </c:pt>
                <c:pt idx="732">
                  <c:v>98.789203188742576</c:v>
                </c:pt>
                <c:pt idx="733">
                  <c:v>123.07358232645488</c:v>
                </c:pt>
                <c:pt idx="734">
                  <c:v>122.24803565792875</c:v>
                </c:pt>
                <c:pt idx="735">
                  <c:v>186.48994313069241</c:v>
                </c:pt>
                <c:pt idx="736">
                  <c:v>181.94504664870655</c:v>
                </c:pt>
                <c:pt idx="737">
                  <c:v>182.01372353631899</c:v>
                </c:pt>
                <c:pt idx="738">
                  <c:v>180.98778657381521</c:v>
                </c:pt>
                <c:pt idx="739">
                  <c:v>179.10308639315949</c:v>
                </c:pt>
                <c:pt idx="740">
                  <c:v>179.6208011958031</c:v>
                </c:pt>
                <c:pt idx="741">
                  <c:v>176.71769388868034</c:v>
                </c:pt>
                <c:pt idx="742">
                  <c:v>176.06687176562585</c:v>
                </c:pt>
                <c:pt idx="743">
                  <c:v>187.61707159945641</c:v>
                </c:pt>
                <c:pt idx="744">
                  <c:v>187.75190781690844</c:v>
                </c:pt>
                <c:pt idx="745">
                  <c:v>187.28829826411118</c:v>
                </c:pt>
                <c:pt idx="746">
                  <c:v>186.40047985155212</c:v>
                </c:pt>
                <c:pt idx="747">
                  <c:v>197.23487408558242</c:v>
                </c:pt>
                <c:pt idx="748">
                  <c:v>196.44888789595007</c:v>
                </c:pt>
                <c:pt idx="749">
                  <c:v>195.86981220528429</c:v>
                </c:pt>
                <c:pt idx="750">
                  <c:v>197.57637341882082</c:v>
                </c:pt>
                <c:pt idx="751">
                  <c:v>196.92885348098011</c:v>
                </c:pt>
                <c:pt idx="752">
                  <c:v>197.3779679250504</c:v>
                </c:pt>
                <c:pt idx="753">
                  <c:v>197.33713115714775</c:v>
                </c:pt>
                <c:pt idx="754">
                  <c:v>198.17490591226058</c:v>
                </c:pt>
                <c:pt idx="755">
                  <c:v>198.1985676593608</c:v>
                </c:pt>
                <c:pt idx="756">
                  <c:v>198.44351001397519</c:v>
                </c:pt>
                <c:pt idx="757">
                  <c:v>199.05093987888293</c:v>
                </c:pt>
                <c:pt idx="758">
                  <c:v>198.60892897014139</c:v>
                </c:pt>
                <c:pt idx="759">
                  <c:v>197.5460115179921</c:v>
                </c:pt>
                <c:pt idx="760">
                  <c:v>197.70727238914495</c:v>
                </c:pt>
                <c:pt idx="761">
                  <c:v>198.44288570994146</c:v>
                </c:pt>
                <c:pt idx="762">
                  <c:v>199.44651469058621</c:v>
                </c:pt>
                <c:pt idx="763">
                  <c:v>189.16954182837034</c:v>
                </c:pt>
                <c:pt idx="764">
                  <c:v>188.97871720264047</c:v>
                </c:pt>
                <c:pt idx="765">
                  <c:v>126.92477649729736</c:v>
                </c:pt>
                <c:pt idx="766">
                  <c:v>127.02229025734901</c:v>
                </c:pt>
                <c:pt idx="767">
                  <c:v>127.03903162239374</c:v>
                </c:pt>
                <c:pt idx="768">
                  <c:v>127.04786499583533</c:v>
                </c:pt>
                <c:pt idx="769">
                  <c:v>126.29059963257581</c:v>
                </c:pt>
                <c:pt idx="770">
                  <c:v>126.10297379522815</c:v>
                </c:pt>
                <c:pt idx="771">
                  <c:v>126.49451459340924</c:v>
                </c:pt>
                <c:pt idx="772">
                  <c:v>125.82810585168252</c:v>
                </c:pt>
                <c:pt idx="773">
                  <c:v>102.115098459206</c:v>
                </c:pt>
                <c:pt idx="774">
                  <c:v>101.20990838626204</c:v>
                </c:pt>
                <c:pt idx="775">
                  <c:v>101.75498349794307</c:v>
                </c:pt>
                <c:pt idx="776">
                  <c:v>102.21209430503917</c:v>
                </c:pt>
                <c:pt idx="777">
                  <c:v>60.943142901122734</c:v>
                </c:pt>
                <c:pt idx="778">
                  <c:v>46.841292324899264</c:v>
                </c:pt>
                <c:pt idx="779">
                  <c:v>56.487569920784836</c:v>
                </c:pt>
                <c:pt idx="780">
                  <c:v>56.455725032000863</c:v>
                </c:pt>
                <c:pt idx="781">
                  <c:v>244.61103818102731</c:v>
                </c:pt>
                <c:pt idx="782">
                  <c:v>244.64980868353217</c:v>
                </c:pt>
                <c:pt idx="783">
                  <c:v>244.60238937690059</c:v>
                </c:pt>
                <c:pt idx="784">
                  <c:v>245.99925248305578</c:v>
                </c:pt>
                <c:pt idx="785">
                  <c:v>245.95587002549868</c:v>
                </c:pt>
                <c:pt idx="786">
                  <c:v>246.56992697587614</c:v>
                </c:pt>
                <c:pt idx="787">
                  <c:v>246.21667061531167</c:v>
                </c:pt>
                <c:pt idx="788">
                  <c:v>246.50768750690108</c:v>
                </c:pt>
                <c:pt idx="789">
                  <c:v>246.08301444837676</c:v>
                </c:pt>
                <c:pt idx="790">
                  <c:v>245.94932856631715</c:v>
                </c:pt>
                <c:pt idx="791">
                  <c:v>248.79797471487228</c:v>
                </c:pt>
                <c:pt idx="792">
                  <c:v>248.22813207925398</c:v>
                </c:pt>
                <c:pt idx="793">
                  <c:v>247.98544760171356</c:v>
                </c:pt>
                <c:pt idx="794">
                  <c:v>248.67227205478477</c:v>
                </c:pt>
                <c:pt idx="795">
                  <c:v>249.35681930385087</c:v>
                </c:pt>
                <c:pt idx="796">
                  <c:v>250.1675349751753</c:v>
                </c:pt>
                <c:pt idx="797">
                  <c:v>249.94931930737923</c:v>
                </c:pt>
                <c:pt idx="798">
                  <c:v>250.89516402938764</c:v>
                </c:pt>
                <c:pt idx="799">
                  <c:v>250.57961476012636</c:v>
                </c:pt>
                <c:pt idx="800">
                  <c:v>249.78643322290787</c:v>
                </c:pt>
                <c:pt idx="801">
                  <c:v>249.9496860481236</c:v>
                </c:pt>
                <c:pt idx="802">
                  <c:v>250.23287154169014</c:v>
                </c:pt>
                <c:pt idx="803">
                  <c:v>249.75864126970438</c:v>
                </c:pt>
                <c:pt idx="804">
                  <c:v>250.54403250171859</c:v>
                </c:pt>
                <c:pt idx="805">
                  <c:v>250.69436017234656</c:v>
                </c:pt>
                <c:pt idx="806">
                  <c:v>249.80254646865035</c:v>
                </c:pt>
                <c:pt idx="807">
                  <c:v>249.55939172870254</c:v>
                </c:pt>
                <c:pt idx="808">
                  <c:v>249.79841650596765</c:v>
                </c:pt>
                <c:pt idx="809">
                  <c:v>249.78990282946899</c:v>
                </c:pt>
                <c:pt idx="810">
                  <c:v>250.38898848702505</c:v>
                </c:pt>
                <c:pt idx="811">
                  <c:v>94.162678381617852</c:v>
                </c:pt>
                <c:pt idx="812">
                  <c:v>94.415511908207591</c:v>
                </c:pt>
                <c:pt idx="813">
                  <c:v>93.323237549212081</c:v>
                </c:pt>
                <c:pt idx="814">
                  <c:v>88.492159100240187</c:v>
                </c:pt>
                <c:pt idx="815">
                  <c:v>86.638995582564064</c:v>
                </c:pt>
                <c:pt idx="816">
                  <c:v>80.045653640073837</c:v>
                </c:pt>
                <c:pt idx="817">
                  <c:v>80.481026059286521</c:v>
                </c:pt>
                <c:pt idx="818">
                  <c:v>80.14199204467586</c:v>
                </c:pt>
                <c:pt idx="819">
                  <c:v>621.05773662536581</c:v>
                </c:pt>
                <c:pt idx="820">
                  <c:v>621.0166360269443</c:v>
                </c:pt>
                <c:pt idx="821">
                  <c:v>620.95348635966457</c:v>
                </c:pt>
                <c:pt idx="822">
                  <c:v>620.99901950182038</c:v>
                </c:pt>
                <c:pt idx="823">
                  <c:v>621.11710829941103</c:v>
                </c:pt>
                <c:pt idx="824">
                  <c:v>621.24389198875292</c:v>
                </c:pt>
                <c:pt idx="825">
                  <c:v>620.9273539544613</c:v>
                </c:pt>
                <c:pt idx="826">
                  <c:v>620.23879003708453</c:v>
                </c:pt>
                <c:pt idx="827">
                  <c:v>620.30339888369679</c:v>
                </c:pt>
                <c:pt idx="828">
                  <c:v>620.20111791794341</c:v>
                </c:pt>
                <c:pt idx="829">
                  <c:v>620.38885296956209</c:v>
                </c:pt>
                <c:pt idx="830">
                  <c:v>621.07604204316237</c:v>
                </c:pt>
                <c:pt idx="831">
                  <c:v>621.1633029154965</c:v>
                </c:pt>
                <c:pt idx="832">
                  <c:v>626.26163240471806</c:v>
                </c:pt>
                <c:pt idx="833">
                  <c:v>626.79670725221763</c:v>
                </c:pt>
                <c:pt idx="834">
                  <c:v>626.5431296673305</c:v>
                </c:pt>
                <c:pt idx="835">
                  <c:v>626.58973729936633</c:v>
                </c:pt>
                <c:pt idx="836">
                  <c:v>626.65929516941037</c:v>
                </c:pt>
                <c:pt idx="837">
                  <c:v>626.19073150456506</c:v>
                </c:pt>
                <c:pt idx="838">
                  <c:v>626.45987368173337</c:v>
                </c:pt>
                <c:pt idx="839">
                  <c:v>626.51156325233842</c:v>
                </c:pt>
                <c:pt idx="840">
                  <c:v>626.59615294772516</c:v>
                </c:pt>
                <c:pt idx="841">
                  <c:v>626.75584826416525</c:v>
                </c:pt>
                <c:pt idx="842">
                  <c:v>626.81044449923877</c:v>
                </c:pt>
                <c:pt idx="843">
                  <c:v>627.14316990265911</c:v>
                </c:pt>
                <c:pt idx="844">
                  <c:v>697.21826727519283</c:v>
                </c:pt>
                <c:pt idx="845">
                  <c:v>697.19491057618416</c:v>
                </c:pt>
                <c:pt idx="846">
                  <c:v>697.28511624251189</c:v>
                </c:pt>
                <c:pt idx="847">
                  <c:v>697.31787825448248</c:v>
                </c:pt>
                <c:pt idx="848">
                  <c:v>696.4246860453278</c:v>
                </c:pt>
                <c:pt idx="849">
                  <c:v>355.20887282461473</c:v>
                </c:pt>
                <c:pt idx="850">
                  <c:v>354.83805539366199</c:v>
                </c:pt>
                <c:pt idx="851">
                  <c:v>354.46849256629599</c:v>
                </c:pt>
                <c:pt idx="852">
                  <c:v>354.4737084749728</c:v>
                </c:pt>
                <c:pt idx="853">
                  <c:v>354.7238064873697</c:v>
                </c:pt>
                <c:pt idx="854">
                  <c:v>354.47820180591577</c:v>
                </c:pt>
                <c:pt idx="855">
                  <c:v>354.84704686197779</c:v>
                </c:pt>
                <c:pt idx="856">
                  <c:v>355.50449911202094</c:v>
                </c:pt>
                <c:pt idx="857">
                  <c:v>355.35447873293447</c:v>
                </c:pt>
                <c:pt idx="858">
                  <c:v>354.84033968345068</c:v>
                </c:pt>
                <c:pt idx="859">
                  <c:v>354.8754100619916</c:v>
                </c:pt>
                <c:pt idx="860">
                  <c:v>354.58380767692518</c:v>
                </c:pt>
                <c:pt idx="861">
                  <c:v>353.95213737955527</c:v>
                </c:pt>
                <c:pt idx="862">
                  <c:v>342.65857480718165</c:v>
                </c:pt>
                <c:pt idx="863">
                  <c:v>342.99649496103535</c:v>
                </c:pt>
                <c:pt idx="864">
                  <c:v>343.10034813285876</c:v>
                </c:pt>
                <c:pt idx="865">
                  <c:v>342.8527850582845</c:v>
                </c:pt>
                <c:pt idx="866">
                  <c:v>343.30818839961017</c:v>
                </c:pt>
                <c:pt idx="867">
                  <c:v>342.52551567567764</c:v>
                </c:pt>
                <c:pt idx="868">
                  <c:v>341.79405105023892</c:v>
                </c:pt>
                <c:pt idx="869">
                  <c:v>341.96812067143856</c:v>
                </c:pt>
                <c:pt idx="870">
                  <c:v>341.93902802822743</c:v>
                </c:pt>
                <c:pt idx="871">
                  <c:v>342.06865620158118</c:v>
                </c:pt>
                <c:pt idx="872">
                  <c:v>363.79714127518923</c:v>
                </c:pt>
                <c:pt idx="873">
                  <c:v>363.67617463892242</c:v>
                </c:pt>
                <c:pt idx="874">
                  <c:v>164.91269070497745</c:v>
                </c:pt>
                <c:pt idx="875">
                  <c:v>164.20464535315546</c:v>
                </c:pt>
                <c:pt idx="876">
                  <c:v>164.01226241419334</c:v>
                </c:pt>
                <c:pt idx="877">
                  <c:v>164.15855817538792</c:v>
                </c:pt>
                <c:pt idx="878">
                  <c:v>163.90646384108496</c:v>
                </c:pt>
                <c:pt idx="879">
                  <c:v>143.97038661551974</c:v>
                </c:pt>
                <c:pt idx="880">
                  <c:v>144.15198769200359</c:v>
                </c:pt>
                <c:pt idx="881">
                  <c:v>144.07820407295785</c:v>
                </c:pt>
                <c:pt idx="882">
                  <c:v>194.67815034621174</c:v>
                </c:pt>
                <c:pt idx="883">
                  <c:v>194.32665511681327</c:v>
                </c:pt>
                <c:pt idx="884">
                  <c:v>194.0818870706097</c:v>
                </c:pt>
                <c:pt idx="885">
                  <c:v>194.20335561810805</c:v>
                </c:pt>
                <c:pt idx="886">
                  <c:v>193.65837331640364</c:v>
                </c:pt>
                <c:pt idx="887">
                  <c:v>194.18278903022161</c:v>
                </c:pt>
                <c:pt idx="888">
                  <c:v>194.36387695934312</c:v>
                </c:pt>
                <c:pt idx="889">
                  <c:v>194.63400410913701</c:v>
                </c:pt>
                <c:pt idx="890">
                  <c:v>198.91651235854928</c:v>
                </c:pt>
                <c:pt idx="891">
                  <c:v>199.167032077768</c:v>
                </c:pt>
                <c:pt idx="892">
                  <c:v>741.70387996528348</c:v>
                </c:pt>
                <c:pt idx="893">
                  <c:v>741.42427499749124</c:v>
                </c:pt>
                <c:pt idx="894">
                  <c:v>741.10127063265338</c:v>
                </c:pt>
                <c:pt idx="895">
                  <c:v>741.26550124320056</c:v>
                </c:pt>
                <c:pt idx="896">
                  <c:v>741.17921734370168</c:v>
                </c:pt>
                <c:pt idx="897">
                  <c:v>742.31204055676994</c:v>
                </c:pt>
                <c:pt idx="898">
                  <c:v>742.56290118899835</c:v>
                </c:pt>
                <c:pt idx="899">
                  <c:v>742.3439903440991</c:v>
                </c:pt>
                <c:pt idx="900">
                  <c:v>742.01481267035513</c:v>
                </c:pt>
                <c:pt idx="901">
                  <c:v>741.11279393445454</c:v>
                </c:pt>
                <c:pt idx="902">
                  <c:v>734.37784779589674</c:v>
                </c:pt>
                <c:pt idx="903">
                  <c:v>734.13168361601788</c:v>
                </c:pt>
                <c:pt idx="904">
                  <c:v>734.35772088419014</c:v>
                </c:pt>
                <c:pt idx="905">
                  <c:v>734.788526644836</c:v>
                </c:pt>
                <c:pt idx="906">
                  <c:v>734.90040141504892</c:v>
                </c:pt>
                <c:pt idx="907">
                  <c:v>734.25121722745541</c:v>
                </c:pt>
                <c:pt idx="908">
                  <c:v>734.92393861919857</c:v>
                </c:pt>
                <c:pt idx="909">
                  <c:v>735.10653876382662</c:v>
                </c:pt>
                <c:pt idx="910">
                  <c:v>735.33689104609277</c:v>
                </c:pt>
                <c:pt idx="911">
                  <c:v>735.18401022389548</c:v>
                </c:pt>
                <c:pt idx="912">
                  <c:v>727.52806742344239</c:v>
                </c:pt>
                <c:pt idx="913">
                  <c:v>727.67432886483562</c:v>
                </c:pt>
                <c:pt idx="914">
                  <c:v>727.82340348924379</c:v>
                </c:pt>
                <c:pt idx="915">
                  <c:v>728.12360138158465</c:v>
                </c:pt>
                <c:pt idx="916">
                  <c:v>728.07076579134809</c:v>
                </c:pt>
                <c:pt idx="917">
                  <c:v>727.21681086179524</c:v>
                </c:pt>
                <c:pt idx="918">
                  <c:v>728.14585230036312</c:v>
                </c:pt>
                <c:pt idx="919">
                  <c:v>727.46016996732465</c:v>
                </c:pt>
                <c:pt idx="920">
                  <c:v>727.71674587178643</c:v>
                </c:pt>
                <c:pt idx="921">
                  <c:v>727.85713570727603</c:v>
                </c:pt>
                <c:pt idx="922">
                  <c:v>108.7427187856221</c:v>
                </c:pt>
                <c:pt idx="923">
                  <c:v>109.26059063846702</c:v>
                </c:pt>
                <c:pt idx="924">
                  <c:v>86.690227566638427</c:v>
                </c:pt>
                <c:pt idx="925">
                  <c:v>86.310556841108507</c:v>
                </c:pt>
                <c:pt idx="926">
                  <c:v>86.397762316702014</c:v>
                </c:pt>
                <c:pt idx="927">
                  <c:v>85.942849227456577</c:v>
                </c:pt>
                <c:pt idx="928">
                  <c:v>86.176208369183243</c:v>
                </c:pt>
                <c:pt idx="929">
                  <c:v>96.831497400840036</c:v>
                </c:pt>
                <c:pt idx="930">
                  <c:v>97.327191587049413</c:v>
                </c:pt>
                <c:pt idx="931">
                  <c:v>97.649623086261258</c:v>
                </c:pt>
                <c:pt idx="932">
                  <c:v>97.996082688147396</c:v>
                </c:pt>
                <c:pt idx="933">
                  <c:v>98.00739201146456</c:v>
                </c:pt>
                <c:pt idx="934">
                  <c:v>98.26390769532604</c:v>
                </c:pt>
                <c:pt idx="935">
                  <c:v>145.21109538262641</c:v>
                </c:pt>
                <c:pt idx="936">
                  <c:v>145.84734789802962</c:v>
                </c:pt>
                <c:pt idx="937">
                  <c:v>149.34248855864459</c:v>
                </c:pt>
                <c:pt idx="938">
                  <c:v>148.63684678511657</c:v>
                </c:pt>
                <c:pt idx="939">
                  <c:v>148.14468903369061</c:v>
                </c:pt>
                <c:pt idx="940">
                  <c:v>148.12375081517331</c:v>
                </c:pt>
                <c:pt idx="941">
                  <c:v>148.25562009208585</c:v>
                </c:pt>
                <c:pt idx="942">
                  <c:v>145.80679758578549</c:v>
                </c:pt>
                <c:pt idx="943">
                  <c:v>145.30613277567545</c:v>
                </c:pt>
                <c:pt idx="944">
                  <c:v>145.09722793890845</c:v>
                </c:pt>
                <c:pt idx="945">
                  <c:v>144.17284765169896</c:v>
                </c:pt>
                <c:pt idx="946">
                  <c:v>145.30857587294091</c:v>
                </c:pt>
                <c:pt idx="947">
                  <c:v>142.63326711847026</c:v>
                </c:pt>
                <c:pt idx="948">
                  <c:v>160.28452479540528</c:v>
                </c:pt>
                <c:pt idx="949">
                  <c:v>160.40084857076729</c:v>
                </c:pt>
                <c:pt idx="950">
                  <c:v>160.29979205642576</c:v>
                </c:pt>
                <c:pt idx="951">
                  <c:v>150.92893471211323</c:v>
                </c:pt>
                <c:pt idx="952">
                  <c:v>150.76595548509397</c:v>
                </c:pt>
                <c:pt idx="953">
                  <c:v>150.82898704603613</c:v>
                </c:pt>
                <c:pt idx="954">
                  <c:v>150.74978901772596</c:v>
                </c:pt>
                <c:pt idx="955">
                  <c:v>151.2870303613484</c:v>
                </c:pt>
                <c:pt idx="956">
                  <c:v>195.65747848955044</c:v>
                </c:pt>
                <c:pt idx="957">
                  <c:v>196.17793793730561</c:v>
                </c:pt>
                <c:pt idx="958">
                  <c:v>196.68244004542507</c:v>
                </c:pt>
                <c:pt idx="959">
                  <c:v>193.580213061379</c:v>
                </c:pt>
                <c:pt idx="960">
                  <c:v>193.29289519621079</c:v>
                </c:pt>
                <c:pt idx="961">
                  <c:v>193.30879154577758</c:v>
                </c:pt>
                <c:pt idx="962">
                  <c:v>194.73332192171597</c:v>
                </c:pt>
                <c:pt idx="963">
                  <c:v>195.52755986475836</c:v>
                </c:pt>
                <c:pt idx="964">
                  <c:v>195.59992047260369</c:v>
                </c:pt>
                <c:pt idx="965">
                  <c:v>196.73514062199351</c:v>
                </c:pt>
                <c:pt idx="966">
                  <c:v>195.69603697798505</c:v>
                </c:pt>
                <c:pt idx="967">
                  <c:v>194.37662468059841</c:v>
                </c:pt>
                <c:pt idx="968">
                  <c:v>194.66044510605869</c:v>
                </c:pt>
                <c:pt idx="969">
                  <c:v>195.00098005451721</c:v>
                </c:pt>
                <c:pt idx="970">
                  <c:v>194.22707214895547</c:v>
                </c:pt>
                <c:pt idx="971">
                  <c:v>195.03972244989822</c:v>
                </c:pt>
                <c:pt idx="972">
                  <c:v>195.69120800099552</c:v>
                </c:pt>
                <c:pt idx="973">
                  <c:v>197.80911393450899</c:v>
                </c:pt>
                <c:pt idx="974">
                  <c:v>197.55870013745283</c:v>
                </c:pt>
                <c:pt idx="975">
                  <c:v>197.65955299172586</c:v>
                </c:pt>
                <c:pt idx="976">
                  <c:v>196.90252805780722</c:v>
                </c:pt>
                <c:pt idx="977">
                  <c:v>196.89149860322109</c:v>
                </c:pt>
                <c:pt idx="978">
                  <c:v>183.62257183932724</c:v>
                </c:pt>
                <c:pt idx="979">
                  <c:v>184.30603776207539</c:v>
                </c:pt>
                <c:pt idx="980">
                  <c:v>185.00693380399437</c:v>
                </c:pt>
                <c:pt idx="981">
                  <c:v>185.90602165849521</c:v>
                </c:pt>
                <c:pt idx="982">
                  <c:v>185.7306921324529</c:v>
                </c:pt>
                <c:pt idx="983">
                  <c:v>190.13839696389576</c:v>
                </c:pt>
                <c:pt idx="984">
                  <c:v>190.32857261997097</c:v>
                </c:pt>
                <c:pt idx="985">
                  <c:v>189.601046058999</c:v>
                </c:pt>
                <c:pt idx="986">
                  <c:v>142.06499295119195</c:v>
                </c:pt>
                <c:pt idx="987">
                  <c:v>141.87222733462986</c:v>
                </c:pt>
                <c:pt idx="988">
                  <c:v>141.46483269310747</c:v>
                </c:pt>
                <c:pt idx="989">
                  <c:v>142.19200243176672</c:v>
                </c:pt>
                <c:pt idx="990">
                  <c:v>142.72928532326114</c:v>
                </c:pt>
                <c:pt idx="991">
                  <c:v>142.81561150269565</c:v>
                </c:pt>
                <c:pt idx="992">
                  <c:v>138.68596019624897</c:v>
                </c:pt>
                <c:pt idx="993">
                  <c:v>165.98166230708205</c:v>
                </c:pt>
                <c:pt idx="994">
                  <c:v>166.1384462830122</c:v>
                </c:pt>
                <c:pt idx="995">
                  <c:v>132.13627645561817</c:v>
                </c:pt>
                <c:pt idx="996">
                  <c:v>132.07894945406287</c:v>
                </c:pt>
                <c:pt idx="997">
                  <c:v>132.43386609507741</c:v>
                </c:pt>
                <c:pt idx="998">
                  <c:v>132.64981467508099</c:v>
                </c:pt>
                <c:pt idx="999">
                  <c:v>132.49184461274922</c:v>
                </c:pt>
                <c:pt idx="1000">
                  <c:v>133.29369827564992</c:v>
                </c:pt>
                <c:pt idx="1001">
                  <c:v>132.91273661901465</c:v>
                </c:pt>
                <c:pt idx="1002">
                  <c:v>132.12682880054635</c:v>
                </c:pt>
                <c:pt idx="1003">
                  <c:v>129.22599067783023</c:v>
                </c:pt>
                <c:pt idx="1004">
                  <c:v>129.07773712853128</c:v>
                </c:pt>
                <c:pt idx="1005">
                  <c:v>129.65079594390807</c:v>
                </c:pt>
                <c:pt idx="1006">
                  <c:v>129.91553238760775</c:v>
                </c:pt>
                <c:pt idx="1007">
                  <c:v>130.33274083411786</c:v>
                </c:pt>
                <c:pt idx="1008">
                  <c:v>129.7548971458624</c:v>
                </c:pt>
                <c:pt idx="1009">
                  <c:v>129.79597665396088</c:v>
                </c:pt>
                <c:pt idx="1010">
                  <c:v>128.36649355134176</c:v>
                </c:pt>
                <c:pt idx="1011">
                  <c:v>128.34638894630248</c:v>
                </c:pt>
                <c:pt idx="1012">
                  <c:v>128.57749932757804</c:v>
                </c:pt>
                <c:pt idx="1013">
                  <c:v>118.49106858043493</c:v>
                </c:pt>
                <c:pt idx="1014">
                  <c:v>117.86018553070978</c:v>
                </c:pt>
                <c:pt idx="1015">
                  <c:v>117.87492900905133</c:v>
                </c:pt>
                <c:pt idx="1016">
                  <c:v>118.06561264351653</c:v>
                </c:pt>
                <c:pt idx="1017">
                  <c:v>117.83078262208622</c:v>
                </c:pt>
                <c:pt idx="1018">
                  <c:v>117.13601305984234</c:v>
                </c:pt>
                <c:pt idx="1019">
                  <c:v>116.63458606548345</c:v>
                </c:pt>
                <c:pt idx="1020">
                  <c:v>116.19722697016292</c:v>
                </c:pt>
                <c:pt idx="1021">
                  <c:v>115.76602840787677</c:v>
                </c:pt>
                <c:pt idx="1022">
                  <c:v>116.43823350696378</c:v>
                </c:pt>
                <c:pt idx="1023">
                  <c:v>61.923438391470334</c:v>
                </c:pt>
                <c:pt idx="1024">
                  <c:v>54.132142844052353</c:v>
                </c:pt>
                <c:pt idx="1025">
                  <c:v>104.74511391415299</c:v>
                </c:pt>
                <c:pt idx="1026">
                  <c:v>104.13450703563903</c:v>
                </c:pt>
                <c:pt idx="1027">
                  <c:v>103.87944401511248</c:v>
                </c:pt>
                <c:pt idx="1028">
                  <c:v>104.3697540265165</c:v>
                </c:pt>
                <c:pt idx="1029">
                  <c:v>108.43121731719556</c:v>
                </c:pt>
                <c:pt idx="1030">
                  <c:v>108.2182773636485</c:v>
                </c:pt>
                <c:pt idx="1031">
                  <c:v>107.93792454719312</c:v>
                </c:pt>
                <c:pt idx="1032">
                  <c:v>107.4228663843142</c:v>
                </c:pt>
                <c:pt idx="1033">
                  <c:v>107.05782964776041</c:v>
                </c:pt>
                <c:pt idx="1034">
                  <c:v>107.31126067038197</c:v>
                </c:pt>
                <c:pt idx="1035">
                  <c:v>107.39338382269594</c:v>
                </c:pt>
                <c:pt idx="1036">
                  <c:v>107.75377796934391</c:v>
                </c:pt>
                <c:pt idx="1037">
                  <c:v>107.94039507473043</c:v>
                </c:pt>
                <c:pt idx="1038">
                  <c:v>107.95398196556819</c:v>
                </c:pt>
                <c:pt idx="1039">
                  <c:v>107.8228794520594</c:v>
                </c:pt>
                <c:pt idx="1040">
                  <c:v>108.12813386595245</c:v>
                </c:pt>
                <c:pt idx="1041">
                  <c:v>215.93991190966887</c:v>
                </c:pt>
                <c:pt idx="1042">
                  <c:v>215.53318898850719</c:v>
                </c:pt>
                <c:pt idx="1043">
                  <c:v>215.04246609035673</c:v>
                </c:pt>
                <c:pt idx="1044">
                  <c:v>215.05151837537804</c:v>
                </c:pt>
                <c:pt idx="1045">
                  <c:v>215.8972723825436</c:v>
                </c:pt>
                <c:pt idx="1046">
                  <c:v>215.18158739900483</c:v>
                </c:pt>
                <c:pt idx="1047">
                  <c:v>215.16996124511019</c:v>
                </c:pt>
                <c:pt idx="1048">
                  <c:v>214.78165657243639</c:v>
                </c:pt>
                <c:pt idx="1049">
                  <c:v>214.78165657243639</c:v>
                </c:pt>
                <c:pt idx="1050">
                  <c:v>214.75122816878138</c:v>
                </c:pt>
                <c:pt idx="1051">
                  <c:v>214.72177346510531</c:v>
                </c:pt>
                <c:pt idx="1052">
                  <c:v>214.39202151406869</c:v>
                </c:pt>
                <c:pt idx="1053">
                  <c:v>213.78109520410513</c:v>
                </c:pt>
                <c:pt idx="1054">
                  <c:v>213.49115256193221</c:v>
                </c:pt>
                <c:pt idx="1055">
                  <c:v>201.43126757173414</c:v>
                </c:pt>
                <c:pt idx="1056">
                  <c:v>201.03448018243594</c:v>
                </c:pt>
                <c:pt idx="1057">
                  <c:v>201.38145120365203</c:v>
                </c:pt>
                <c:pt idx="1058">
                  <c:v>201.19015052101003</c:v>
                </c:pt>
                <c:pt idx="1059">
                  <c:v>203.51480699611679</c:v>
                </c:pt>
                <c:pt idx="1060">
                  <c:v>203.3897626616334</c:v>
                </c:pt>
                <c:pt idx="1061">
                  <c:v>203.81110263073393</c:v>
                </c:pt>
                <c:pt idx="1062">
                  <c:v>203.26889962696103</c:v>
                </c:pt>
                <c:pt idx="1063">
                  <c:v>202.82392199475223</c:v>
                </c:pt>
                <c:pt idx="1064">
                  <c:v>208.06256804678304</c:v>
                </c:pt>
                <c:pt idx="1065">
                  <c:v>207.04797082372536</c:v>
                </c:pt>
                <c:pt idx="1066">
                  <c:v>206.56583830719822</c:v>
                </c:pt>
                <c:pt idx="1067">
                  <c:v>206.58520975347895</c:v>
                </c:pt>
                <c:pt idx="1068">
                  <c:v>207.09540474541359</c:v>
                </c:pt>
                <c:pt idx="1069">
                  <c:v>207.02349839786035</c:v>
                </c:pt>
                <c:pt idx="1070">
                  <c:v>226.46943625035931</c:v>
                </c:pt>
                <c:pt idx="1071">
                  <c:v>143.91749565482147</c:v>
                </c:pt>
                <c:pt idx="1072">
                  <c:v>194.19422122080655</c:v>
                </c:pt>
                <c:pt idx="1073">
                  <c:v>195.16989749674229</c:v>
                </c:pt>
                <c:pt idx="1074">
                  <c:v>195.42165238842449</c:v>
                </c:pt>
                <c:pt idx="1075">
                  <c:v>196.06916013375371</c:v>
                </c:pt>
                <c:pt idx="1076">
                  <c:v>197.45660845416703</c:v>
                </c:pt>
                <c:pt idx="1077">
                  <c:v>239.09966308819611</c:v>
                </c:pt>
                <c:pt idx="1078">
                  <c:v>239.24874085353093</c:v>
                </c:pt>
                <c:pt idx="1079">
                  <c:v>239.76209504886762</c:v>
                </c:pt>
                <c:pt idx="1080">
                  <c:v>238.91783803921658</c:v>
                </c:pt>
                <c:pt idx="1081">
                  <c:v>240.33075588076991</c:v>
                </c:pt>
                <c:pt idx="1082">
                  <c:v>243.66412447374265</c:v>
                </c:pt>
                <c:pt idx="1083">
                  <c:v>245.32451071092663</c:v>
                </c:pt>
                <c:pt idx="1084">
                  <c:v>246.22844857751284</c:v>
                </c:pt>
                <c:pt idx="1085">
                  <c:v>243.78322793461862</c:v>
                </c:pt>
                <c:pt idx="1086">
                  <c:v>244.11291558529948</c:v>
                </c:pt>
                <c:pt idx="1087">
                  <c:v>358.13420203419093</c:v>
                </c:pt>
                <c:pt idx="1088">
                  <c:v>584.65907349687325</c:v>
                </c:pt>
                <c:pt idx="1089">
                  <c:v>587.04895215154102</c:v>
                </c:pt>
                <c:pt idx="1090">
                  <c:v>587.64485211922192</c:v>
                </c:pt>
                <c:pt idx="1091">
                  <c:v>587.7645040509185</c:v>
                </c:pt>
                <c:pt idx="1092">
                  <c:v>588.3787744490977</c:v>
                </c:pt>
                <c:pt idx="1093">
                  <c:v>587.3839592256121</c:v>
                </c:pt>
                <c:pt idx="1094">
                  <c:v>589.14121019969025</c:v>
                </c:pt>
                <c:pt idx="1095">
                  <c:v>588.44651980164406</c:v>
                </c:pt>
                <c:pt idx="1096">
                  <c:v>587.40308042168874</c:v>
                </c:pt>
                <c:pt idx="1097">
                  <c:v>586.88354040644208</c:v>
                </c:pt>
                <c:pt idx="1098">
                  <c:v>585.50953023840691</c:v>
                </c:pt>
                <c:pt idx="1099">
                  <c:v>585.42928598498463</c:v>
                </c:pt>
                <c:pt idx="1100">
                  <c:v>583.41697400363284</c:v>
                </c:pt>
                <c:pt idx="1101">
                  <c:v>583.89963083469138</c:v>
                </c:pt>
                <c:pt idx="1102">
                  <c:v>574.62774520167011</c:v>
                </c:pt>
                <c:pt idx="1103">
                  <c:v>573.37902531106477</c:v>
                </c:pt>
                <c:pt idx="1104">
                  <c:v>574.24666012669741</c:v>
                </c:pt>
                <c:pt idx="1105">
                  <c:v>573.55165998074369</c:v>
                </c:pt>
                <c:pt idx="1106">
                  <c:v>573.23549165145812</c:v>
                </c:pt>
                <c:pt idx="1107">
                  <c:v>563.16946433161263</c:v>
                </c:pt>
                <c:pt idx="1108">
                  <c:v>563.44398913191799</c:v>
                </c:pt>
                <c:pt idx="1109">
                  <c:v>561.89366332864881</c:v>
                </c:pt>
                <c:pt idx="1110">
                  <c:v>563.84713846534282</c:v>
                </c:pt>
                <c:pt idx="1111">
                  <c:v>562.10275948639696</c:v>
                </c:pt>
                <c:pt idx="1112">
                  <c:v>568.71547660788463</c:v>
                </c:pt>
                <c:pt idx="1113">
                  <c:v>568.5616784678881</c:v>
                </c:pt>
                <c:pt idx="1114">
                  <c:v>567.89975249940801</c:v>
                </c:pt>
                <c:pt idx="1115">
                  <c:v>565.87494103281233</c:v>
                </c:pt>
                <c:pt idx="1116">
                  <c:v>566.54482611705134</c:v>
                </c:pt>
                <c:pt idx="1117">
                  <c:v>510.85682817095528</c:v>
                </c:pt>
                <c:pt idx="1118">
                  <c:v>185.47006047697653</c:v>
                </c:pt>
                <c:pt idx="1119">
                  <c:v>185.70257282966102</c:v>
                </c:pt>
                <c:pt idx="1120">
                  <c:v>185.2635030316429</c:v>
                </c:pt>
                <c:pt idx="1121">
                  <c:v>185.24001247630659</c:v>
                </c:pt>
                <c:pt idx="1122">
                  <c:v>185.39944863875826</c:v>
                </c:pt>
                <c:pt idx="1123">
                  <c:v>186.00787319059614</c:v>
                </c:pt>
                <c:pt idx="1124">
                  <c:v>185.96087999600584</c:v>
                </c:pt>
                <c:pt idx="1125">
                  <c:v>185.31985862286857</c:v>
                </c:pt>
                <c:pt idx="1126">
                  <c:v>186.94831430698224</c:v>
                </c:pt>
                <c:pt idx="1127">
                  <c:v>174.86579298294893</c:v>
                </c:pt>
                <c:pt idx="1128">
                  <c:v>175.49541304546966</c:v>
                </c:pt>
                <c:pt idx="1129">
                  <c:v>175.95543627735847</c:v>
                </c:pt>
                <c:pt idx="1130">
                  <c:v>176.12717627391356</c:v>
                </c:pt>
                <c:pt idx="1131">
                  <c:v>176.12717627391356</c:v>
                </c:pt>
                <c:pt idx="1132">
                  <c:v>171.86921384199869</c:v>
                </c:pt>
                <c:pt idx="1133">
                  <c:v>176.875172555864</c:v>
                </c:pt>
                <c:pt idx="1134">
                  <c:v>175.72850271560009</c:v>
                </c:pt>
                <c:pt idx="1135">
                  <c:v>162.86572860966041</c:v>
                </c:pt>
                <c:pt idx="1136">
                  <c:v>163.21207743982129</c:v>
                </c:pt>
                <c:pt idx="1137">
                  <c:v>163.26276026359744</c:v>
                </c:pt>
                <c:pt idx="1138">
                  <c:v>485.11016961785771</c:v>
                </c:pt>
                <c:pt idx="1139">
                  <c:v>485.61417698507205</c:v>
                </c:pt>
                <c:pt idx="1140">
                  <c:v>484.60701604495989</c:v>
                </c:pt>
                <c:pt idx="1141">
                  <c:v>485.5996293244055</c:v>
                </c:pt>
                <c:pt idx="1142">
                  <c:v>474.55569981006681</c:v>
                </c:pt>
                <c:pt idx="1143">
                  <c:v>474.76645018600692</c:v>
                </c:pt>
                <c:pt idx="1144">
                  <c:v>475.22231522613589</c:v>
                </c:pt>
                <c:pt idx="1145">
                  <c:v>474.6495081168373</c:v>
                </c:pt>
                <c:pt idx="1146">
                  <c:v>474.6293243738271</c:v>
                </c:pt>
                <c:pt idx="1147">
                  <c:v>474.55442141959742</c:v>
                </c:pt>
                <c:pt idx="1148">
                  <c:v>477.65968941170752</c:v>
                </c:pt>
                <c:pt idx="1149">
                  <c:v>477.89396894662269</c:v>
                </c:pt>
                <c:pt idx="1150">
                  <c:v>477.99607274072406</c:v>
                </c:pt>
                <c:pt idx="1151">
                  <c:v>478.13250604129951</c:v>
                </c:pt>
                <c:pt idx="1152">
                  <c:v>477.92841049215264</c:v>
                </c:pt>
                <c:pt idx="1153">
                  <c:v>477.20347512006521</c:v>
                </c:pt>
                <c:pt idx="1154">
                  <c:v>476.62221820734385</c:v>
                </c:pt>
                <c:pt idx="1155">
                  <c:v>477.02156485145758</c:v>
                </c:pt>
                <c:pt idx="1156">
                  <c:v>475.94638937127735</c:v>
                </c:pt>
                <c:pt idx="1157">
                  <c:v>476.01932733871217</c:v>
                </c:pt>
                <c:pt idx="1158">
                  <c:v>494.41109300751828</c:v>
                </c:pt>
                <c:pt idx="1159">
                  <c:v>493.29615738305614</c:v>
                </c:pt>
                <c:pt idx="1160">
                  <c:v>493.56113659358914</c:v>
                </c:pt>
                <c:pt idx="1161">
                  <c:v>492.29506621763153</c:v>
                </c:pt>
                <c:pt idx="1162">
                  <c:v>492.69114621185912</c:v>
                </c:pt>
                <c:pt idx="1163">
                  <c:v>492.94976642881392</c:v>
                </c:pt>
                <c:pt idx="1164">
                  <c:v>492.61165795741738</c:v>
                </c:pt>
                <c:pt idx="1165">
                  <c:v>493.66370019365297</c:v>
                </c:pt>
                <c:pt idx="1166">
                  <c:v>493.58632702114249</c:v>
                </c:pt>
                <c:pt idx="1167">
                  <c:v>494.45280192687079</c:v>
                </c:pt>
                <c:pt idx="1168">
                  <c:v>240.85938959391962</c:v>
                </c:pt>
                <c:pt idx="1169">
                  <c:v>241.07629267285677</c:v>
                </c:pt>
                <c:pt idx="1170">
                  <c:v>245.08811114010044</c:v>
                </c:pt>
                <c:pt idx="1171">
                  <c:v>245.37141914520797</c:v>
                </c:pt>
                <c:pt idx="1172">
                  <c:v>244.17135149089233</c:v>
                </c:pt>
                <c:pt idx="1173">
                  <c:v>243.04294316482884</c:v>
                </c:pt>
                <c:pt idx="1174">
                  <c:v>241.78467004065141</c:v>
                </c:pt>
                <c:pt idx="1175">
                  <c:v>242.706049917728</c:v>
                </c:pt>
                <c:pt idx="1176">
                  <c:v>340.6933844708791</c:v>
                </c:pt>
                <c:pt idx="1177">
                  <c:v>339.95416194278636</c:v>
                </c:pt>
                <c:pt idx="1178">
                  <c:v>336.95238041400847</c:v>
                </c:pt>
                <c:pt idx="1179">
                  <c:v>337.00284370709198</c:v>
                </c:pt>
                <c:pt idx="1180">
                  <c:v>336.52773536020277</c:v>
                </c:pt>
                <c:pt idx="1181">
                  <c:v>336.18715852268298</c:v>
                </c:pt>
                <c:pt idx="1182">
                  <c:v>336.90486622916103</c:v>
                </c:pt>
                <c:pt idx="1183">
                  <c:v>338.33715761385452</c:v>
                </c:pt>
                <c:pt idx="1184">
                  <c:v>338.78761127815102</c:v>
                </c:pt>
                <c:pt idx="1185">
                  <c:v>339.2830168982166</c:v>
                </c:pt>
                <c:pt idx="1186">
                  <c:v>340.49725729030803</c:v>
                </c:pt>
                <c:pt idx="1187">
                  <c:v>339.74815672789163</c:v>
                </c:pt>
                <c:pt idx="1188">
                  <c:v>309.84384776851709</c:v>
                </c:pt>
                <c:pt idx="1189">
                  <c:v>310.53005580065121</c:v>
                </c:pt>
                <c:pt idx="1190">
                  <c:v>309.57973124867203</c:v>
                </c:pt>
                <c:pt idx="1191">
                  <c:v>310.28196674780969</c:v>
                </c:pt>
                <c:pt idx="1192">
                  <c:v>310.69021548803238</c:v>
                </c:pt>
                <c:pt idx="1193">
                  <c:v>310.771827694997</c:v>
                </c:pt>
                <c:pt idx="1194">
                  <c:v>310.84094003203631</c:v>
                </c:pt>
                <c:pt idx="1195">
                  <c:v>310.45089788886099</c:v>
                </c:pt>
                <c:pt idx="1196">
                  <c:v>310.37467680208704</c:v>
                </c:pt>
                <c:pt idx="1197">
                  <c:v>310.40684592966051</c:v>
                </c:pt>
                <c:pt idx="1198">
                  <c:v>268.07793435657641</c:v>
                </c:pt>
                <c:pt idx="1199">
                  <c:v>267.62465423715275</c:v>
                </c:pt>
                <c:pt idx="1200">
                  <c:v>262.46631318238832</c:v>
                </c:pt>
                <c:pt idx="1201">
                  <c:v>262.13364699879503</c:v>
                </c:pt>
                <c:pt idx="1202">
                  <c:v>262.62592958215095</c:v>
                </c:pt>
                <c:pt idx="1203">
                  <c:v>262.58795140337691</c:v>
                </c:pt>
                <c:pt idx="1204">
                  <c:v>262.63256123760095</c:v>
                </c:pt>
                <c:pt idx="1205">
                  <c:v>262.92698606267101</c:v>
                </c:pt>
                <c:pt idx="1206">
                  <c:v>47.244811590504007</c:v>
                </c:pt>
                <c:pt idx="1207">
                  <c:v>62.73727405263601</c:v>
                </c:pt>
                <c:pt idx="1208">
                  <c:v>63.409296549393204</c:v>
                </c:pt>
                <c:pt idx="1209">
                  <c:v>63.67176244877578</c:v>
                </c:pt>
                <c:pt idx="1210">
                  <c:v>63.630958572764634</c:v>
                </c:pt>
                <c:pt idx="1211">
                  <c:v>63.923574159564431</c:v>
                </c:pt>
                <c:pt idx="1212">
                  <c:v>64.194850953085705</c:v>
                </c:pt>
                <c:pt idx="1213">
                  <c:v>100.59668649281313</c:v>
                </c:pt>
                <c:pt idx="1214">
                  <c:v>101.38181406062047</c:v>
                </c:pt>
                <c:pt idx="1215">
                  <c:v>100.83004953330574</c:v>
                </c:pt>
                <c:pt idx="1216">
                  <c:v>100.09278473274462</c:v>
                </c:pt>
                <c:pt idx="1217">
                  <c:v>100.61985666634372</c:v>
                </c:pt>
                <c:pt idx="1218">
                  <c:v>108.92403571092818</c:v>
                </c:pt>
                <c:pt idx="1219">
                  <c:v>109.42741886748495</c:v>
                </c:pt>
                <c:pt idx="1220">
                  <c:v>109.08570025443298</c:v>
                </c:pt>
                <c:pt idx="1221">
                  <c:v>109.61141465295583</c:v>
                </c:pt>
                <c:pt idx="1222">
                  <c:v>115.47003459291457</c:v>
                </c:pt>
                <c:pt idx="1223">
                  <c:v>115.2107296314984</c:v>
                </c:pt>
                <c:pt idx="1224">
                  <c:v>114.99956038563316</c:v>
                </c:pt>
                <c:pt idx="1225">
                  <c:v>114.90723311533623</c:v>
                </c:pt>
                <c:pt idx="1226">
                  <c:v>116.71524702835053</c:v>
                </c:pt>
                <c:pt idx="1227">
                  <c:v>116.52765050979674</c:v>
                </c:pt>
                <c:pt idx="1228">
                  <c:v>117.43596363787184</c:v>
                </c:pt>
                <c:pt idx="1229">
                  <c:v>118.06787595842204</c:v>
                </c:pt>
                <c:pt idx="1230">
                  <c:v>118.22429248396175</c:v>
                </c:pt>
                <c:pt idx="1231">
                  <c:v>117.99380868879896</c:v>
                </c:pt>
                <c:pt idx="1232">
                  <c:v>117.22733848761085</c:v>
                </c:pt>
                <c:pt idx="1233">
                  <c:v>117.99489631147424</c:v>
                </c:pt>
                <c:pt idx="1234">
                  <c:v>118.62145674371058</c:v>
                </c:pt>
                <c:pt idx="1235">
                  <c:v>117.49216995187382</c:v>
                </c:pt>
                <c:pt idx="1236">
                  <c:v>116.24629026338863</c:v>
                </c:pt>
                <c:pt idx="1237">
                  <c:v>111.55439131751929</c:v>
                </c:pt>
                <c:pt idx="1238">
                  <c:v>110.53232810158102</c:v>
                </c:pt>
                <c:pt idx="1239">
                  <c:v>129.70651058789952</c:v>
                </c:pt>
                <c:pt idx="1240">
                  <c:v>129.57558497734911</c:v>
                </c:pt>
                <c:pt idx="1241">
                  <c:v>129.95832237896715</c:v>
                </c:pt>
                <c:pt idx="1242">
                  <c:v>130.39691543727389</c:v>
                </c:pt>
                <c:pt idx="1243">
                  <c:v>109.40954660763789</c:v>
                </c:pt>
                <c:pt idx="1244">
                  <c:v>109.21298762815101</c:v>
                </c:pt>
                <c:pt idx="1245">
                  <c:v>109.73212332261181</c:v>
                </c:pt>
                <c:pt idx="1246">
                  <c:v>117.91722614708262</c:v>
                </c:pt>
                <c:pt idx="1247">
                  <c:v>118.20058751499033</c:v>
                </c:pt>
                <c:pt idx="1248">
                  <c:v>111.0535406409399</c:v>
                </c:pt>
                <c:pt idx="1249">
                  <c:v>110.88052128304592</c:v>
                </c:pt>
                <c:pt idx="1250">
                  <c:v>111.32016389176262</c:v>
                </c:pt>
                <c:pt idx="1251">
                  <c:v>110.11430424790414</c:v>
                </c:pt>
                <c:pt idx="1252">
                  <c:v>103.16037137497239</c:v>
                </c:pt>
                <c:pt idx="1253">
                  <c:v>103.0166976756681</c:v>
                </c:pt>
                <c:pt idx="1254">
                  <c:v>103.00015641843571</c:v>
                </c:pt>
                <c:pt idx="1255">
                  <c:v>103.157834840059</c:v>
                </c:pt>
                <c:pt idx="1256">
                  <c:v>100.19639048721599</c:v>
                </c:pt>
                <c:pt idx="1257">
                  <c:v>100.61367810701596</c:v>
                </c:pt>
                <c:pt idx="1258">
                  <c:v>101.03510940922138</c:v>
                </c:pt>
                <c:pt idx="1259">
                  <c:v>100.45977083168941</c:v>
                </c:pt>
                <c:pt idx="1260">
                  <c:v>100.97482634575587</c:v>
                </c:pt>
                <c:pt idx="1261">
                  <c:v>115.37698595859094</c:v>
                </c:pt>
                <c:pt idx="1262">
                  <c:v>115.70633805745763</c:v>
                </c:pt>
                <c:pt idx="1263">
                  <c:v>115.27058023045892</c:v>
                </c:pt>
                <c:pt idx="1264">
                  <c:v>114.85210296531604</c:v>
                </c:pt>
                <c:pt idx="1265">
                  <c:v>115.54471957740959</c:v>
                </c:pt>
                <c:pt idx="1266">
                  <c:v>115.96254663563673</c:v>
                </c:pt>
                <c:pt idx="1267">
                  <c:v>116.63401447833876</c:v>
                </c:pt>
                <c:pt idx="1268">
                  <c:v>116.6127923228551</c:v>
                </c:pt>
                <c:pt idx="1269">
                  <c:v>91.070333015508155</c:v>
                </c:pt>
                <c:pt idx="1270">
                  <c:v>249.78880190183779</c:v>
                </c:pt>
                <c:pt idx="1271">
                  <c:v>249.50391891823173</c:v>
                </c:pt>
                <c:pt idx="1272">
                  <c:v>249.58089314332983</c:v>
                </c:pt>
                <c:pt idx="1273">
                  <c:v>249.85949162590472</c:v>
                </c:pt>
                <c:pt idx="1274">
                  <c:v>249.24851498498887</c:v>
                </c:pt>
                <c:pt idx="1275">
                  <c:v>248.67467368699477</c:v>
                </c:pt>
                <c:pt idx="1276">
                  <c:v>248.43152644810064</c:v>
                </c:pt>
                <c:pt idx="1277">
                  <c:v>247.886553353209</c:v>
                </c:pt>
                <c:pt idx="1278">
                  <c:v>248.6430641166838</c:v>
                </c:pt>
                <c:pt idx="1279">
                  <c:v>248.48215004078037</c:v>
                </c:pt>
                <c:pt idx="1280">
                  <c:v>249.02360664536741</c:v>
                </c:pt>
                <c:pt idx="1281">
                  <c:v>249.68891756655032</c:v>
                </c:pt>
                <c:pt idx="1282">
                  <c:v>250.30143826993884</c:v>
                </c:pt>
                <c:pt idx="1283">
                  <c:v>250.40497199536594</c:v>
                </c:pt>
                <c:pt idx="1284">
                  <c:v>250.60185553981839</c:v>
                </c:pt>
                <c:pt idx="1285">
                  <c:v>250.79242412800272</c:v>
                </c:pt>
                <c:pt idx="1286">
                  <c:v>251.08932452194955</c:v>
                </c:pt>
                <c:pt idx="1287">
                  <c:v>250.67800506271431</c:v>
                </c:pt>
                <c:pt idx="1288">
                  <c:v>249.91885127421307</c:v>
                </c:pt>
                <c:pt idx="1289">
                  <c:v>250.41452078947464</c:v>
                </c:pt>
                <c:pt idx="1290">
                  <c:v>250.2758922114198</c:v>
                </c:pt>
                <c:pt idx="1291">
                  <c:v>245.04544929914985</c:v>
                </c:pt>
                <c:pt idx="1292">
                  <c:v>244.50911366790945</c:v>
                </c:pt>
                <c:pt idx="1293">
                  <c:v>244.67215252705449</c:v>
                </c:pt>
                <c:pt idx="1294">
                  <c:v>244.99338086296672</c:v>
                </c:pt>
                <c:pt idx="1295">
                  <c:v>245.01462314636561</c:v>
                </c:pt>
                <c:pt idx="1296">
                  <c:v>244.45372204616197</c:v>
                </c:pt>
                <c:pt idx="1297">
                  <c:v>262.08366136704433</c:v>
                </c:pt>
                <c:pt idx="1298">
                  <c:v>262.53559547019313</c:v>
                </c:pt>
                <c:pt idx="1299">
                  <c:v>262.25505820775993</c:v>
                </c:pt>
                <c:pt idx="1300">
                  <c:v>122.73731661108161</c:v>
                </c:pt>
                <c:pt idx="1301">
                  <c:v>122.67150805663428</c:v>
                </c:pt>
                <c:pt idx="1302">
                  <c:v>203.30248126594245</c:v>
                </c:pt>
                <c:pt idx="1303">
                  <c:v>202.3863769020918</c:v>
                </c:pt>
                <c:pt idx="1304">
                  <c:v>228.44940115677451</c:v>
                </c:pt>
                <c:pt idx="1305">
                  <c:v>229.34485436177158</c:v>
                </c:pt>
                <c:pt idx="1306">
                  <c:v>228.4440339922815</c:v>
                </c:pt>
                <c:pt idx="1307">
                  <c:v>227.98241647596907</c:v>
                </c:pt>
                <c:pt idx="1308">
                  <c:v>227.04051522923294</c:v>
                </c:pt>
                <c:pt idx="1309">
                  <c:v>227.16803619054039</c:v>
                </c:pt>
                <c:pt idx="1310">
                  <c:v>227.13559582084198</c:v>
                </c:pt>
                <c:pt idx="1311">
                  <c:v>226.31415971805407</c:v>
                </c:pt>
                <c:pt idx="1312">
                  <c:v>226.26072473046565</c:v>
                </c:pt>
                <c:pt idx="1313">
                  <c:v>226.66548038905262</c:v>
                </c:pt>
                <c:pt idx="1314">
                  <c:v>226.88807813545426</c:v>
                </c:pt>
                <c:pt idx="1315">
                  <c:v>226.96109554037866</c:v>
                </c:pt>
                <c:pt idx="1316">
                  <c:v>226.72125813184985</c:v>
                </c:pt>
                <c:pt idx="1317">
                  <c:v>226.62475347783368</c:v>
                </c:pt>
                <c:pt idx="1318">
                  <c:v>227.69112606530999</c:v>
                </c:pt>
                <c:pt idx="1319">
                  <c:v>227.67379442234162</c:v>
                </c:pt>
                <c:pt idx="1320">
                  <c:v>228.06715385312867</c:v>
                </c:pt>
                <c:pt idx="1321">
                  <c:v>228.08297953936756</c:v>
                </c:pt>
                <c:pt idx="1322">
                  <c:v>228.66973030017672</c:v>
                </c:pt>
                <c:pt idx="1323">
                  <c:v>228.2602535119361</c:v>
                </c:pt>
                <c:pt idx="1324">
                  <c:v>228.22703365046149</c:v>
                </c:pt>
                <c:pt idx="1325">
                  <c:v>227.88253553091778</c:v>
                </c:pt>
                <c:pt idx="1326">
                  <c:v>227.91103527473172</c:v>
                </c:pt>
                <c:pt idx="1327">
                  <c:v>208.94523737626142</c:v>
                </c:pt>
                <c:pt idx="1328">
                  <c:v>209.14436534498259</c:v>
                </c:pt>
                <c:pt idx="1329">
                  <c:v>209.41029636152618</c:v>
                </c:pt>
                <c:pt idx="1330">
                  <c:v>209.7758300874743</c:v>
                </c:pt>
                <c:pt idx="1331">
                  <c:v>210.04470688138963</c:v>
                </c:pt>
                <c:pt idx="1332">
                  <c:v>145.88977574410987</c:v>
                </c:pt>
                <c:pt idx="1333">
                  <c:v>145.91599181264084</c:v>
                </c:pt>
                <c:pt idx="1334">
                  <c:v>91.872496186593054</c:v>
                </c:pt>
                <c:pt idx="1335">
                  <c:v>86.630915703088093</c:v>
                </c:pt>
                <c:pt idx="1336">
                  <c:v>76.916982664572998</c:v>
                </c:pt>
                <c:pt idx="1337">
                  <c:v>73.990239596554602</c:v>
                </c:pt>
                <c:pt idx="1338">
                  <c:v>74.343115948209274</c:v>
                </c:pt>
                <c:pt idx="1339">
                  <c:v>130.04787152771431</c:v>
                </c:pt>
                <c:pt idx="1340">
                  <c:v>129.96299045839507</c:v>
                </c:pt>
                <c:pt idx="1341">
                  <c:v>129.9563217221677</c:v>
                </c:pt>
                <c:pt idx="1342">
                  <c:v>130.05221600914336</c:v>
                </c:pt>
                <c:pt idx="1343">
                  <c:v>130.83997435374593</c:v>
                </c:pt>
                <c:pt idx="1344">
                  <c:v>131.31903475463446</c:v>
                </c:pt>
                <c:pt idx="1345">
                  <c:v>131.12067808786767</c:v>
                </c:pt>
                <c:pt idx="1346">
                  <c:v>132.65531358457611</c:v>
                </c:pt>
                <c:pt idx="1347">
                  <c:v>155.32792909053913</c:v>
                </c:pt>
                <c:pt idx="1348">
                  <c:v>154.63939773981704</c:v>
                </c:pt>
                <c:pt idx="1349">
                  <c:v>153.83902481345737</c:v>
                </c:pt>
                <c:pt idx="1350">
                  <c:v>152.54915783299347</c:v>
                </c:pt>
                <c:pt idx="1351">
                  <c:v>153.78441258968854</c:v>
                </c:pt>
                <c:pt idx="1352">
                  <c:v>153.95582338955404</c:v>
                </c:pt>
                <c:pt idx="1353">
                  <c:v>153.8658470515432</c:v>
                </c:pt>
                <c:pt idx="1354">
                  <c:v>153.04894278919045</c:v>
                </c:pt>
                <c:pt idx="1355">
                  <c:v>153.29282435913299</c:v>
                </c:pt>
                <c:pt idx="1356">
                  <c:v>154.20072056323934</c:v>
                </c:pt>
                <c:pt idx="1357">
                  <c:v>154.22548067323015</c:v>
                </c:pt>
                <c:pt idx="1358">
                  <c:v>154.11562758742758</c:v>
                </c:pt>
                <c:pt idx="1359">
                  <c:v>154.02066600153225</c:v>
                </c:pt>
                <c:pt idx="1360">
                  <c:v>152.90867281558042</c:v>
                </c:pt>
                <c:pt idx="1361">
                  <c:v>151.6505815646247</c:v>
                </c:pt>
                <c:pt idx="1362">
                  <c:v>144.55096755892788</c:v>
                </c:pt>
                <c:pt idx="1363">
                  <c:v>144.53325645754413</c:v>
                </c:pt>
                <c:pt idx="1364">
                  <c:v>145.59004849996521</c:v>
                </c:pt>
                <c:pt idx="1365">
                  <c:v>145.77151070539583</c:v>
                </c:pt>
                <c:pt idx="1366">
                  <c:v>145.66676201369876</c:v>
                </c:pt>
                <c:pt idx="1367">
                  <c:v>145.58597688880158</c:v>
                </c:pt>
                <c:pt idx="1368">
                  <c:v>145.40556691161754</c:v>
                </c:pt>
                <c:pt idx="1369">
                  <c:v>107.34325005948597</c:v>
                </c:pt>
                <c:pt idx="1370">
                  <c:v>106.88392457864435</c:v>
                </c:pt>
                <c:pt idx="1371">
                  <c:v>106.88392457864435</c:v>
                </c:pt>
                <c:pt idx="1372">
                  <c:v>107.32019070675067</c:v>
                </c:pt>
                <c:pt idx="1373">
                  <c:v>107.06807803137841</c:v>
                </c:pt>
                <c:pt idx="1374">
                  <c:v>106.30488647700486</c:v>
                </c:pt>
                <c:pt idx="1375">
                  <c:v>135.67258381854455</c:v>
                </c:pt>
                <c:pt idx="1376">
                  <c:v>134.32794033839556</c:v>
                </c:pt>
                <c:pt idx="1377">
                  <c:v>104.8080573662583</c:v>
                </c:pt>
                <c:pt idx="1378">
                  <c:v>105.32006773007065</c:v>
                </c:pt>
                <c:pt idx="1379">
                  <c:v>105.93706727214145</c:v>
                </c:pt>
                <c:pt idx="1380">
                  <c:v>106.77426344083734</c:v>
                </c:pt>
                <c:pt idx="1381">
                  <c:v>106.17482438569576</c:v>
                </c:pt>
                <c:pt idx="1382">
                  <c:v>106.14194374620347</c:v>
                </c:pt>
                <c:pt idx="1383">
                  <c:v>104.98815277078754</c:v>
                </c:pt>
                <c:pt idx="1384">
                  <c:v>105.22705608983524</c:v>
                </c:pt>
                <c:pt idx="1385">
                  <c:v>102.2546983435643</c:v>
                </c:pt>
                <c:pt idx="1386">
                  <c:v>97.492130736565386</c:v>
                </c:pt>
                <c:pt idx="1387">
                  <c:v>97.433031131929567</c:v>
                </c:pt>
                <c:pt idx="1388">
                  <c:v>97.310528150292598</c:v>
                </c:pt>
                <c:pt idx="1389">
                  <c:v>98.25900580721455</c:v>
                </c:pt>
                <c:pt idx="1390">
                  <c:v>98.641686026863013</c:v>
                </c:pt>
                <c:pt idx="1391">
                  <c:v>98.547275738883599</c:v>
                </c:pt>
                <c:pt idx="1392">
                  <c:v>98.627475324520447</c:v>
                </c:pt>
                <c:pt idx="1393">
                  <c:v>98.29977393440717</c:v>
                </c:pt>
                <c:pt idx="1394">
                  <c:v>211.72430711239139</c:v>
                </c:pt>
                <c:pt idx="1395">
                  <c:v>211.94124185726571</c:v>
                </c:pt>
                <c:pt idx="1396">
                  <c:v>211.78866825210457</c:v>
                </c:pt>
                <c:pt idx="1397">
                  <c:v>212.07993513976962</c:v>
                </c:pt>
                <c:pt idx="1398">
                  <c:v>212.72710739870982</c:v>
                </c:pt>
                <c:pt idx="1399">
                  <c:v>212.38586738920898</c:v>
                </c:pt>
                <c:pt idx="1400">
                  <c:v>212.38140743064639</c:v>
                </c:pt>
                <c:pt idx="1401">
                  <c:v>212.83163925193702</c:v>
                </c:pt>
                <c:pt idx="1402">
                  <c:v>212.61560515530266</c:v>
                </c:pt>
                <c:pt idx="1403">
                  <c:v>212.62857809387293</c:v>
                </c:pt>
                <c:pt idx="1404">
                  <c:v>212.7881157917947</c:v>
                </c:pt>
                <c:pt idx="1405">
                  <c:v>196.19186754014268</c:v>
                </c:pt>
                <c:pt idx="1406">
                  <c:v>196.48076241708756</c:v>
                </c:pt>
                <c:pt idx="1407">
                  <c:v>196.91989629175504</c:v>
                </c:pt>
                <c:pt idx="1408">
                  <c:v>196.59218928759324</c:v>
                </c:pt>
                <c:pt idx="1409">
                  <c:v>196.32858228546914</c:v>
                </c:pt>
                <c:pt idx="1410">
                  <c:v>196.02280196163122</c:v>
                </c:pt>
                <c:pt idx="1411">
                  <c:v>195.97901248177911</c:v>
                </c:pt>
                <c:pt idx="1412">
                  <c:v>196.36342723520477</c:v>
                </c:pt>
                <c:pt idx="1413">
                  <c:v>196.28890272588853</c:v>
                </c:pt>
                <c:pt idx="1414">
                  <c:v>195.91445128479475</c:v>
                </c:pt>
                <c:pt idx="1415">
                  <c:v>234.46209122632644</c:v>
                </c:pt>
                <c:pt idx="1416">
                  <c:v>234.39577404229985</c:v>
                </c:pt>
                <c:pt idx="1417">
                  <c:v>234.24380461391075</c:v>
                </c:pt>
                <c:pt idx="1418">
                  <c:v>234.02414167963289</c:v>
                </c:pt>
                <c:pt idx="1419">
                  <c:v>234.14421244656512</c:v>
                </c:pt>
                <c:pt idx="1420">
                  <c:v>234.17454316527804</c:v>
                </c:pt>
                <c:pt idx="1421">
                  <c:v>235.01650296663567</c:v>
                </c:pt>
                <c:pt idx="1422">
                  <c:v>234.72930982067172</c:v>
                </c:pt>
                <c:pt idx="1423">
                  <c:v>236.42695841774614</c:v>
                </c:pt>
                <c:pt idx="1424">
                  <c:v>151.83832410385287</c:v>
                </c:pt>
                <c:pt idx="1425">
                  <c:v>286.04724551490909</c:v>
                </c:pt>
                <c:pt idx="1426">
                  <c:v>288.73440506227632</c:v>
                </c:pt>
                <c:pt idx="1427">
                  <c:v>287.96228340994014</c:v>
                </c:pt>
                <c:pt idx="1428">
                  <c:v>287.82737110211662</c:v>
                </c:pt>
                <c:pt idx="1429">
                  <c:v>288.17317517230657</c:v>
                </c:pt>
                <c:pt idx="1430">
                  <c:v>288.13970569846845</c:v>
                </c:pt>
                <c:pt idx="1431">
                  <c:v>288.11496355139599</c:v>
                </c:pt>
                <c:pt idx="1432">
                  <c:v>288.12484948176353</c:v>
                </c:pt>
                <c:pt idx="1433">
                  <c:v>287.93746234594454</c:v>
                </c:pt>
                <c:pt idx="1434">
                  <c:v>287.69612827117123</c:v>
                </c:pt>
                <c:pt idx="1435">
                  <c:v>287.94229553081561</c:v>
                </c:pt>
                <c:pt idx="1436">
                  <c:v>287.65232872727142</c:v>
                </c:pt>
                <c:pt idx="1437">
                  <c:v>286.75851435581745</c:v>
                </c:pt>
                <c:pt idx="1438">
                  <c:v>286.93052972608001</c:v>
                </c:pt>
                <c:pt idx="1439">
                  <c:v>287.13801559528827</c:v>
                </c:pt>
                <c:pt idx="1440">
                  <c:v>287.07261953883534</c:v>
                </c:pt>
                <c:pt idx="1441">
                  <c:v>287.67257815478735</c:v>
                </c:pt>
                <c:pt idx="1442">
                  <c:v>287.5987868928209</c:v>
                </c:pt>
                <c:pt idx="1443">
                  <c:v>288.05239492533684</c:v>
                </c:pt>
                <c:pt idx="1444">
                  <c:v>288.10064599410782</c:v>
                </c:pt>
                <c:pt idx="1445">
                  <c:v>260.27263697045748</c:v>
                </c:pt>
                <c:pt idx="1446">
                  <c:v>260.72940421483383</c:v>
                </c:pt>
                <c:pt idx="1447">
                  <c:v>260.96698173438637</c:v>
                </c:pt>
                <c:pt idx="1448">
                  <c:v>261.56025224707895</c:v>
                </c:pt>
                <c:pt idx="1449">
                  <c:v>262.93050201315344</c:v>
                </c:pt>
                <c:pt idx="1450">
                  <c:v>262.90299013556734</c:v>
                </c:pt>
                <c:pt idx="1451">
                  <c:v>261.93676081578673</c:v>
                </c:pt>
                <c:pt idx="1452">
                  <c:v>263.89135180137214</c:v>
                </c:pt>
                <c:pt idx="1453">
                  <c:v>263.00871130482011</c:v>
                </c:pt>
                <c:pt idx="1454">
                  <c:v>262.05945890198279</c:v>
                </c:pt>
                <c:pt idx="1455">
                  <c:v>97.597364490828113</c:v>
                </c:pt>
                <c:pt idx="1456">
                  <c:v>81.878398996452191</c:v>
                </c:pt>
                <c:pt idx="1457">
                  <c:v>82.222253002997249</c:v>
                </c:pt>
                <c:pt idx="1458">
                  <c:v>82.523161731856973</c:v>
                </c:pt>
                <c:pt idx="1459">
                  <c:v>525.00053015846242</c:v>
                </c:pt>
                <c:pt idx="1460">
                  <c:v>525.51418312607575</c:v>
                </c:pt>
                <c:pt idx="1461">
                  <c:v>525.72985141293498</c:v>
                </c:pt>
                <c:pt idx="1462">
                  <c:v>526.09397660705281</c:v>
                </c:pt>
                <c:pt idx="1463">
                  <c:v>525.90322831824824</c:v>
                </c:pt>
                <c:pt idx="1464">
                  <c:v>525.8322123601364</c:v>
                </c:pt>
                <c:pt idx="1465">
                  <c:v>1111.8489985405192</c:v>
                </c:pt>
                <c:pt idx="1466">
                  <c:v>1115.1416053578128</c:v>
                </c:pt>
                <c:pt idx="1467">
                  <c:v>1114.9974434450014</c:v>
                </c:pt>
                <c:pt idx="1468">
                  <c:v>1115.1118608562201</c:v>
                </c:pt>
                <c:pt idx="1469">
                  <c:v>1115.1439393887927</c:v>
                </c:pt>
                <c:pt idx="1470">
                  <c:v>1116.9457740742037</c:v>
                </c:pt>
                <c:pt idx="1471">
                  <c:v>1117.0205832182921</c:v>
                </c:pt>
                <c:pt idx="1472">
                  <c:v>1127.2634262772044</c:v>
                </c:pt>
                <c:pt idx="1473">
                  <c:v>1124.8347849054692</c:v>
                </c:pt>
                <c:pt idx="1474">
                  <c:v>1125.2200298410776</c:v>
                </c:pt>
                <c:pt idx="1475">
                  <c:v>1124.0184068283263</c:v>
                </c:pt>
                <c:pt idx="1476">
                  <c:v>1123.2343457870024</c:v>
                </c:pt>
                <c:pt idx="1477">
                  <c:v>1123.2716822844873</c:v>
                </c:pt>
                <c:pt idx="1478">
                  <c:v>1123.3090086387133</c:v>
                </c:pt>
                <c:pt idx="1479">
                  <c:v>1125.4615862934738</c:v>
                </c:pt>
                <c:pt idx="1480">
                  <c:v>1125.4856413517184</c:v>
                </c:pt>
                <c:pt idx="1481">
                  <c:v>1124.2404230807967</c:v>
                </c:pt>
                <c:pt idx="1482">
                  <c:v>1126.2649895413897</c:v>
                </c:pt>
                <c:pt idx="1483">
                  <c:v>1125.5254678988338</c:v>
                </c:pt>
                <c:pt idx="1484">
                  <c:v>1125.6648090005401</c:v>
                </c:pt>
                <c:pt idx="1485">
                  <c:v>1125.1806516683839</c:v>
                </c:pt>
                <c:pt idx="1486">
                  <c:v>1125.1461751948302</c:v>
                </c:pt>
                <c:pt idx="1487">
                  <c:v>1125.2522408578245</c:v>
                </c:pt>
                <c:pt idx="1488">
                  <c:v>1125.3106830263957</c:v>
                </c:pt>
                <c:pt idx="1489">
                  <c:v>1023.6203120949356</c:v>
                </c:pt>
                <c:pt idx="1490">
                  <c:v>1022.5286217129681</c:v>
                </c:pt>
                <c:pt idx="1491">
                  <c:v>1022.3246190260052</c:v>
                </c:pt>
                <c:pt idx="1492">
                  <c:v>1022.2106007189625</c:v>
                </c:pt>
                <c:pt idx="1493">
                  <c:v>1022.6881598132552</c:v>
                </c:pt>
                <c:pt idx="1494">
                  <c:v>1022.3862441475933</c:v>
                </c:pt>
                <c:pt idx="1495">
                  <c:v>281.54806970667647</c:v>
                </c:pt>
                <c:pt idx="1496">
                  <c:v>239.9155893225782</c:v>
                </c:pt>
                <c:pt idx="1497">
                  <c:v>240.42069840640224</c:v>
                </c:pt>
                <c:pt idx="1498">
                  <c:v>240.73836420479392</c:v>
                </c:pt>
                <c:pt idx="1499">
                  <c:v>240.81868698255124</c:v>
                </c:pt>
                <c:pt idx="1500">
                  <c:v>240.60628051283746</c:v>
                </c:pt>
                <c:pt idx="1501">
                  <c:v>239.8256519501893</c:v>
                </c:pt>
                <c:pt idx="1502">
                  <c:v>96.568852811521651</c:v>
                </c:pt>
                <c:pt idx="1503">
                  <c:v>80.519949218949606</c:v>
                </c:pt>
                <c:pt idx="1504">
                  <c:v>80.708811304728201</c:v>
                </c:pt>
                <c:pt idx="1505">
                  <c:v>79.631651998435899</c:v>
                </c:pt>
                <c:pt idx="1506">
                  <c:v>79.601256271493597</c:v>
                </c:pt>
                <c:pt idx="1507">
                  <c:v>79.119354283400355</c:v>
                </c:pt>
                <c:pt idx="1508">
                  <c:v>216.72047793310986</c:v>
                </c:pt>
                <c:pt idx="1509">
                  <c:v>234.89117101803171</c:v>
                </c:pt>
                <c:pt idx="1510">
                  <c:v>234.57876194480087</c:v>
                </c:pt>
                <c:pt idx="1511">
                  <c:v>227.98350086501142</c:v>
                </c:pt>
                <c:pt idx="1512">
                  <c:v>227.98350086501142</c:v>
                </c:pt>
                <c:pt idx="1513">
                  <c:v>228.50014587887392</c:v>
                </c:pt>
                <c:pt idx="1514">
                  <c:v>228.50651340096778</c:v>
                </c:pt>
                <c:pt idx="1515">
                  <c:v>241.46918137840188</c:v>
                </c:pt>
                <c:pt idx="1516">
                  <c:v>241.95945711810666</c:v>
                </c:pt>
                <c:pt idx="1517">
                  <c:v>241.25926349515001</c:v>
                </c:pt>
                <c:pt idx="1518">
                  <c:v>240.55110106216978</c:v>
                </c:pt>
                <c:pt idx="1519">
                  <c:v>239.79941617943945</c:v>
                </c:pt>
                <c:pt idx="1520">
                  <c:v>239.54884447412576</c:v>
                </c:pt>
                <c:pt idx="1521">
                  <c:v>239.62226987953815</c:v>
                </c:pt>
                <c:pt idx="1522">
                  <c:v>239.70181476159081</c:v>
                </c:pt>
                <c:pt idx="1523">
                  <c:v>238.99811482287657</c:v>
                </c:pt>
                <c:pt idx="1524">
                  <c:v>239.31360178644255</c:v>
                </c:pt>
                <c:pt idx="1525">
                  <c:v>239.70357852054599</c:v>
                </c:pt>
                <c:pt idx="1526">
                  <c:v>240.42083705221745</c:v>
                </c:pt>
                <c:pt idx="1527">
                  <c:v>240.04446115945547</c:v>
                </c:pt>
                <c:pt idx="1528">
                  <c:v>328.14140583325081</c:v>
                </c:pt>
                <c:pt idx="1529">
                  <c:v>327.05969723516159</c:v>
                </c:pt>
                <c:pt idx="1530">
                  <c:v>326.79407209365894</c:v>
                </c:pt>
                <c:pt idx="1531">
                  <c:v>327.99076037121671</c:v>
                </c:pt>
                <c:pt idx="1532">
                  <c:v>328.43505023401843</c:v>
                </c:pt>
                <c:pt idx="1533">
                  <c:v>328.90671423165969</c:v>
                </c:pt>
                <c:pt idx="1534">
                  <c:v>328.97927830724467</c:v>
                </c:pt>
                <c:pt idx="1535">
                  <c:v>328.79943227850418</c:v>
                </c:pt>
                <c:pt idx="1536">
                  <c:v>328.58380463234437</c:v>
                </c:pt>
                <c:pt idx="1537">
                  <c:v>327.79716628156234</c:v>
                </c:pt>
                <c:pt idx="1538">
                  <c:v>269.54917918628502</c:v>
                </c:pt>
                <c:pt idx="1539">
                  <c:v>255.83235830433091</c:v>
                </c:pt>
                <c:pt idx="1540">
                  <c:v>255.88882351521335</c:v>
                </c:pt>
                <c:pt idx="1541">
                  <c:v>255.41400814277114</c:v>
                </c:pt>
                <c:pt idx="1542">
                  <c:v>255.36133223336694</c:v>
                </c:pt>
                <c:pt idx="1543">
                  <c:v>254.99659256982673</c:v>
                </c:pt>
                <c:pt idx="1544">
                  <c:v>255.54982988754963</c:v>
                </c:pt>
                <c:pt idx="1545">
                  <c:v>244.44556085603645</c:v>
                </c:pt>
                <c:pt idx="1546">
                  <c:v>243.23694209556245</c:v>
                </c:pt>
                <c:pt idx="1547">
                  <c:v>243.50238191853484</c:v>
                </c:pt>
                <c:pt idx="1548">
                  <c:v>244.00565567215855</c:v>
                </c:pt>
                <c:pt idx="1549">
                  <c:v>244.05360067001675</c:v>
                </c:pt>
                <c:pt idx="1550">
                  <c:v>243.88900253097833</c:v>
                </c:pt>
                <c:pt idx="1551">
                  <c:v>245.55827550027033</c:v>
                </c:pt>
                <c:pt idx="1552">
                  <c:v>245.36688176415876</c:v>
                </c:pt>
                <c:pt idx="1553">
                  <c:v>245.36688176415876</c:v>
                </c:pt>
                <c:pt idx="1554">
                  <c:v>245.16377519255707</c:v>
                </c:pt>
                <c:pt idx="1555">
                  <c:v>244.93603700195328</c:v>
                </c:pt>
                <c:pt idx="1556">
                  <c:v>244.93603700195328</c:v>
                </c:pt>
                <c:pt idx="1557">
                  <c:v>245.30861288498525</c:v>
                </c:pt>
                <c:pt idx="1558">
                  <c:v>60.776420866429227</c:v>
                </c:pt>
                <c:pt idx="1559">
                  <c:v>60.628779378187126</c:v>
                </c:pt>
                <c:pt idx="1560">
                  <c:v>60.61962461850856</c:v>
                </c:pt>
                <c:pt idx="1561">
                  <c:v>59.823453223259818</c:v>
                </c:pt>
                <c:pt idx="1562">
                  <c:v>59.223953487306694</c:v>
                </c:pt>
                <c:pt idx="1563">
                  <c:v>59.041190894342755</c:v>
                </c:pt>
                <c:pt idx="1564">
                  <c:v>59.636165388313003</c:v>
                </c:pt>
                <c:pt idx="1565">
                  <c:v>62.473318749331348</c:v>
                </c:pt>
                <c:pt idx="1566">
                  <c:v>62.823818908294825</c:v>
                </c:pt>
                <c:pt idx="1567">
                  <c:v>61.946258070111782</c:v>
                </c:pt>
                <c:pt idx="1568">
                  <c:v>61.982336193467248</c:v>
                </c:pt>
                <c:pt idx="1569">
                  <c:v>62.075437976707022</c:v>
                </c:pt>
                <c:pt idx="1570">
                  <c:v>92.841256394390143</c:v>
                </c:pt>
                <c:pt idx="1571">
                  <c:v>91.836212901011976</c:v>
                </c:pt>
                <c:pt idx="1572">
                  <c:v>108.10949182297649</c:v>
                </c:pt>
                <c:pt idx="1573">
                  <c:v>171.21863865310405</c:v>
                </c:pt>
                <c:pt idx="1574">
                  <c:v>170.65942692977731</c:v>
                </c:pt>
                <c:pt idx="1575">
                  <c:v>170.56762751341637</c:v>
                </c:pt>
                <c:pt idx="1576">
                  <c:v>171.77033762815071</c:v>
                </c:pt>
                <c:pt idx="1577">
                  <c:v>172.40836857750136</c:v>
                </c:pt>
                <c:pt idx="1578">
                  <c:v>171.72817344732798</c:v>
                </c:pt>
                <c:pt idx="1579">
                  <c:v>171.51024912685409</c:v>
                </c:pt>
                <c:pt idx="1580">
                  <c:v>171.45698845159063</c:v>
                </c:pt>
                <c:pt idx="1581">
                  <c:v>169.38613350042033</c:v>
                </c:pt>
                <c:pt idx="1582">
                  <c:v>168.9258384288469</c:v>
                </c:pt>
                <c:pt idx="1583">
                  <c:v>169.74639907815424</c:v>
                </c:pt>
                <c:pt idx="1584">
                  <c:v>170.93460737954734</c:v>
                </c:pt>
                <c:pt idx="1585">
                  <c:v>170.96914601438732</c:v>
                </c:pt>
                <c:pt idx="1586">
                  <c:v>170.76562560682081</c:v>
                </c:pt>
                <c:pt idx="1587">
                  <c:v>170.65659149948539</c:v>
                </c:pt>
                <c:pt idx="1588">
                  <c:v>170.92414171854784</c:v>
                </c:pt>
                <c:pt idx="1589">
                  <c:v>171.00669577534092</c:v>
                </c:pt>
                <c:pt idx="1590">
                  <c:v>173.85884760025556</c:v>
                </c:pt>
                <c:pt idx="1591">
                  <c:v>174.43615833115945</c:v>
                </c:pt>
                <c:pt idx="1592">
                  <c:v>174.47817119119006</c:v>
                </c:pt>
                <c:pt idx="1593">
                  <c:v>174.1213146694632</c:v>
                </c:pt>
                <c:pt idx="1594">
                  <c:v>173.06571969437891</c:v>
                </c:pt>
                <c:pt idx="1595">
                  <c:v>173.88604186522721</c:v>
                </c:pt>
                <c:pt idx="1596">
                  <c:v>174.99099659379306</c:v>
                </c:pt>
                <c:pt idx="1597">
                  <c:v>175.46675531912655</c:v>
                </c:pt>
                <c:pt idx="1598">
                  <c:v>176.37206883933371</c:v>
                </c:pt>
                <c:pt idx="1599">
                  <c:v>176.97527762060125</c:v>
                </c:pt>
                <c:pt idx="1600">
                  <c:v>165.78112746094538</c:v>
                </c:pt>
                <c:pt idx="1601">
                  <c:v>166.09321679908143</c:v>
                </c:pt>
                <c:pt idx="1602">
                  <c:v>156.58833502744278</c:v>
                </c:pt>
                <c:pt idx="1603">
                  <c:v>73.149656337006959</c:v>
                </c:pt>
                <c:pt idx="1604">
                  <c:v>71.619434047843001</c:v>
                </c:pt>
                <c:pt idx="1605">
                  <c:v>71.837169271129341</c:v>
                </c:pt>
                <c:pt idx="1606">
                  <c:v>72.034436209357537</c:v>
                </c:pt>
                <c:pt idx="1607">
                  <c:v>71.880734553842728</c:v>
                </c:pt>
                <c:pt idx="1608">
                  <c:v>71.838429826938736</c:v>
                </c:pt>
                <c:pt idx="1609">
                  <c:v>72.034012028269601</c:v>
                </c:pt>
                <c:pt idx="1610">
                  <c:v>71.543428924131263</c:v>
                </c:pt>
                <c:pt idx="1611">
                  <c:v>72.376676722085918</c:v>
                </c:pt>
                <c:pt idx="1612">
                  <c:v>72.918401884115184</c:v>
                </c:pt>
                <c:pt idx="1613">
                  <c:v>72.572025525603792</c:v>
                </c:pt>
                <c:pt idx="1614">
                  <c:v>72.682727582891999</c:v>
                </c:pt>
                <c:pt idx="1615">
                  <c:v>72.598255259108441</c:v>
                </c:pt>
                <c:pt idx="1616">
                  <c:v>83.032496984948949</c:v>
                </c:pt>
                <c:pt idx="1617">
                  <c:v>83.112213302257814</c:v>
                </c:pt>
                <c:pt idx="1618">
                  <c:v>88.641105338074141</c:v>
                </c:pt>
                <c:pt idx="1619">
                  <c:v>88.368898500672856</c:v>
                </c:pt>
                <c:pt idx="1620">
                  <c:v>78.376761011582175</c:v>
                </c:pt>
                <c:pt idx="1621">
                  <c:v>78.01157321548871</c:v>
                </c:pt>
                <c:pt idx="1622">
                  <c:v>74.569289180525843</c:v>
                </c:pt>
                <c:pt idx="1623">
                  <c:v>74.838084481692135</c:v>
                </c:pt>
                <c:pt idx="1624">
                  <c:v>74.836236023882321</c:v>
                </c:pt>
                <c:pt idx="1625">
                  <c:v>74.346217119635611</c:v>
                </c:pt>
                <c:pt idx="1626">
                  <c:v>74.227795033636525</c:v>
                </c:pt>
                <c:pt idx="1627">
                  <c:v>74.410729513065974</c:v>
                </c:pt>
                <c:pt idx="1628">
                  <c:v>78.761390710592877</c:v>
                </c:pt>
                <c:pt idx="1629">
                  <c:v>71.936422547197111</c:v>
                </c:pt>
                <c:pt idx="1630">
                  <c:v>74.850228233898306</c:v>
                </c:pt>
                <c:pt idx="1631">
                  <c:v>74.649372997292403</c:v>
                </c:pt>
                <c:pt idx="1632">
                  <c:v>74.728664736721569</c:v>
                </c:pt>
                <c:pt idx="1633">
                  <c:v>74.971883618682909</c:v>
                </c:pt>
                <c:pt idx="1634">
                  <c:v>74.245957615362613</c:v>
                </c:pt>
                <c:pt idx="1635">
                  <c:v>73.717177253488373</c:v>
                </c:pt>
                <c:pt idx="1636">
                  <c:v>72.877858243929083</c:v>
                </c:pt>
                <c:pt idx="1637">
                  <c:v>74.118343808323786</c:v>
                </c:pt>
                <c:pt idx="1638">
                  <c:v>77.177169911545448</c:v>
                </c:pt>
                <c:pt idx="1639">
                  <c:v>81.476267846669458</c:v>
                </c:pt>
                <c:pt idx="1640">
                  <c:v>81.070127393236248</c:v>
                </c:pt>
                <c:pt idx="1641">
                  <c:v>81.068174328085675</c:v>
                </c:pt>
                <c:pt idx="1642">
                  <c:v>80.650005166356522</c:v>
                </c:pt>
                <c:pt idx="1643">
                  <c:v>81.643942416650447</c:v>
                </c:pt>
                <c:pt idx="1644">
                  <c:v>80.244459829531735</c:v>
                </c:pt>
                <c:pt idx="1645">
                  <c:v>80.610972509261344</c:v>
                </c:pt>
                <c:pt idx="1646">
                  <c:v>71.567186770350432</c:v>
                </c:pt>
                <c:pt idx="1647">
                  <c:v>74.648331082036478</c:v>
                </c:pt>
                <c:pt idx="1648">
                  <c:v>89.462524742672741</c:v>
                </c:pt>
                <c:pt idx="1649">
                  <c:v>101.46452034523638</c:v>
                </c:pt>
                <c:pt idx="1650">
                  <c:v>190.49858850454044</c:v>
                </c:pt>
                <c:pt idx="1651">
                  <c:v>189.79089370497556</c:v>
                </c:pt>
                <c:pt idx="1652">
                  <c:v>189.55111008203917</c:v>
                </c:pt>
                <c:pt idx="1653">
                  <c:v>188.65771474639814</c:v>
                </c:pt>
                <c:pt idx="1654">
                  <c:v>212.73406455530863</c:v>
                </c:pt>
                <c:pt idx="1655">
                  <c:v>213.31208487930436</c:v>
                </c:pt>
                <c:pt idx="1656">
                  <c:v>224.0418016551574</c:v>
                </c:pt>
                <c:pt idx="1657">
                  <c:v>223.68202629824526</c:v>
                </c:pt>
                <c:pt idx="1658">
                  <c:v>224.68136450439221</c:v>
                </c:pt>
                <c:pt idx="1659">
                  <c:v>223.98432732869702</c:v>
                </c:pt>
                <c:pt idx="1660">
                  <c:v>225.51653302289537</c:v>
                </c:pt>
                <c:pt idx="1661">
                  <c:v>224.78396789411431</c:v>
                </c:pt>
                <c:pt idx="1662">
                  <c:v>223.73279946301022</c:v>
                </c:pt>
                <c:pt idx="1663">
                  <c:v>223.88961565914573</c:v>
                </c:pt>
                <c:pt idx="1664">
                  <c:v>223.81396292456824</c:v>
                </c:pt>
                <c:pt idx="1665">
                  <c:v>225.72899434695776</c:v>
                </c:pt>
                <c:pt idx="1666">
                  <c:v>225.44420595792653</c:v>
                </c:pt>
                <c:pt idx="1667">
                  <c:v>227.28432756253906</c:v>
                </c:pt>
                <c:pt idx="1668">
                  <c:v>227.92717160434285</c:v>
                </c:pt>
                <c:pt idx="1669">
                  <c:v>228.1816138274267</c:v>
                </c:pt>
                <c:pt idx="1670">
                  <c:v>227.4995018309564</c:v>
                </c:pt>
                <c:pt idx="1671">
                  <c:v>226.75884400246295</c:v>
                </c:pt>
                <c:pt idx="1672">
                  <c:v>227.54740897960875</c:v>
                </c:pt>
                <c:pt idx="1673">
                  <c:v>227.18182634670015</c:v>
                </c:pt>
                <c:pt idx="1674">
                  <c:v>226.85509080076255</c:v>
                </c:pt>
                <c:pt idx="1675">
                  <c:v>226.67811000525737</c:v>
                </c:pt>
                <c:pt idx="1676">
                  <c:v>226.7825292114795</c:v>
                </c:pt>
                <c:pt idx="1677">
                  <c:v>227.91277327570347</c:v>
                </c:pt>
                <c:pt idx="1678">
                  <c:v>224.88832043186829</c:v>
                </c:pt>
                <c:pt idx="1679">
                  <c:v>222.19461189586835</c:v>
                </c:pt>
                <c:pt idx="1680">
                  <c:v>155.76319633768861</c:v>
                </c:pt>
                <c:pt idx="1681">
                  <c:v>156.01568297236446</c:v>
                </c:pt>
                <c:pt idx="1682">
                  <c:v>155.71142825396242</c:v>
                </c:pt>
                <c:pt idx="1683">
                  <c:v>155.8036121389859</c:v>
                </c:pt>
                <c:pt idx="1684">
                  <c:v>138.73546370300886</c:v>
                </c:pt>
                <c:pt idx="1685">
                  <c:v>138.82620629965928</c:v>
                </c:pt>
                <c:pt idx="1686">
                  <c:v>108.61414374851105</c:v>
                </c:pt>
                <c:pt idx="1687">
                  <c:v>108.41055709149774</c:v>
                </c:pt>
                <c:pt idx="1688">
                  <c:v>101.24441822748661</c:v>
                </c:pt>
                <c:pt idx="1689">
                  <c:v>101.72404937979131</c:v>
                </c:pt>
                <c:pt idx="1690">
                  <c:v>101.512456816338</c:v>
                </c:pt>
                <c:pt idx="1691">
                  <c:v>97.878632329363228</c:v>
                </c:pt>
                <c:pt idx="1692">
                  <c:v>135.35304043705688</c:v>
                </c:pt>
                <c:pt idx="1693">
                  <c:v>135.16436496190687</c:v>
                </c:pt>
                <c:pt idx="1694">
                  <c:v>154.89401394358518</c:v>
                </c:pt>
                <c:pt idx="1695">
                  <c:v>154.35061458323457</c:v>
                </c:pt>
                <c:pt idx="1696">
                  <c:v>154.86933919347052</c:v>
                </c:pt>
                <c:pt idx="1697">
                  <c:v>154.32996756589074</c:v>
                </c:pt>
                <c:pt idx="1698">
                  <c:v>154.26564750455626</c:v>
                </c:pt>
                <c:pt idx="1699">
                  <c:v>155.9299165936059</c:v>
                </c:pt>
                <c:pt idx="1700">
                  <c:v>156.42199333853281</c:v>
                </c:pt>
                <c:pt idx="1701">
                  <c:v>157.18336425970784</c:v>
                </c:pt>
                <c:pt idx="1702">
                  <c:v>157.55700555671905</c:v>
                </c:pt>
                <c:pt idx="1703">
                  <c:v>158.04948592134048</c:v>
                </c:pt>
                <c:pt idx="1704">
                  <c:v>158.05461784529493</c:v>
                </c:pt>
                <c:pt idx="1705">
                  <c:v>158.29027133718611</c:v>
                </c:pt>
                <c:pt idx="1706">
                  <c:v>157.66413317203407</c:v>
                </c:pt>
                <c:pt idx="1707">
                  <c:v>157.16863201316249</c:v>
                </c:pt>
                <c:pt idx="1708">
                  <c:v>157.41249420974606</c:v>
                </c:pt>
                <c:pt idx="1709">
                  <c:v>171.98835877917887</c:v>
                </c:pt>
                <c:pt idx="1710">
                  <c:v>172.03366595588849</c:v>
                </c:pt>
                <c:pt idx="1711">
                  <c:v>171.99796187422945</c:v>
                </c:pt>
                <c:pt idx="1712">
                  <c:v>172.18801416539486</c:v>
                </c:pt>
                <c:pt idx="1713">
                  <c:v>172.44846251046201</c:v>
                </c:pt>
                <c:pt idx="1714">
                  <c:v>153.50470133951382</c:v>
                </c:pt>
                <c:pt idx="1715">
                  <c:v>158.02826751354752</c:v>
                </c:pt>
                <c:pt idx="1716">
                  <c:v>157.93588361526119</c:v>
                </c:pt>
                <c:pt idx="1717">
                  <c:v>158.48379167038573</c:v>
                </c:pt>
                <c:pt idx="1718">
                  <c:v>158.19551897010933</c:v>
                </c:pt>
                <c:pt idx="1719">
                  <c:v>157.44648473546673</c:v>
                </c:pt>
                <c:pt idx="1720">
                  <c:v>157.51896182153223</c:v>
                </c:pt>
                <c:pt idx="1721">
                  <c:v>157.82947548963512</c:v>
                </c:pt>
                <c:pt idx="1722">
                  <c:v>128.39437509313075</c:v>
                </c:pt>
                <c:pt idx="1723">
                  <c:v>129.00540901665929</c:v>
                </c:pt>
                <c:pt idx="1724">
                  <c:v>104.05906976328397</c:v>
                </c:pt>
                <c:pt idx="1725">
                  <c:v>103.77698310426172</c:v>
                </c:pt>
                <c:pt idx="1726">
                  <c:v>103.27377315767166</c:v>
                </c:pt>
                <c:pt idx="1727">
                  <c:v>103.24183583541445</c:v>
                </c:pt>
                <c:pt idx="1728">
                  <c:v>103.96535747813094</c:v>
                </c:pt>
                <c:pt idx="1729">
                  <c:v>103.00630509288686</c:v>
                </c:pt>
                <c:pt idx="1730">
                  <c:v>102.76850468677432</c:v>
                </c:pt>
                <c:pt idx="1731">
                  <c:v>102.44228727543241</c:v>
                </c:pt>
                <c:pt idx="1732">
                  <c:v>103.61271908195226</c:v>
                </c:pt>
                <c:pt idx="1733">
                  <c:v>128.79065269739968</c:v>
                </c:pt>
                <c:pt idx="1734">
                  <c:v>129.3219969258474</c:v>
                </c:pt>
                <c:pt idx="1735">
                  <c:v>128.66492226796791</c:v>
                </c:pt>
                <c:pt idx="1736">
                  <c:v>296.12444831335506</c:v>
                </c:pt>
                <c:pt idx="1737">
                  <c:v>296.42320347023366</c:v>
                </c:pt>
                <c:pt idx="1738">
                  <c:v>309.10019231454527</c:v>
                </c:pt>
                <c:pt idx="1739">
                  <c:v>303.78868569378216</c:v>
                </c:pt>
                <c:pt idx="1740">
                  <c:v>302.52684178432827</c:v>
                </c:pt>
                <c:pt idx="1741">
                  <c:v>312.19253496662742</c:v>
                </c:pt>
                <c:pt idx="1742">
                  <c:v>312.63970032966415</c:v>
                </c:pt>
                <c:pt idx="1743">
                  <c:v>312.81141105926571</c:v>
                </c:pt>
                <c:pt idx="1744">
                  <c:v>313.82766856278869</c:v>
                </c:pt>
                <c:pt idx="1745">
                  <c:v>313.59100043776056</c:v>
                </c:pt>
                <c:pt idx="1746">
                  <c:v>314.12287758490663</c:v>
                </c:pt>
                <c:pt idx="1747">
                  <c:v>314.51427983832821</c:v>
                </c:pt>
                <c:pt idx="1748">
                  <c:v>315.03629420539255</c:v>
                </c:pt>
                <c:pt idx="1749">
                  <c:v>315.75584801481597</c:v>
                </c:pt>
                <c:pt idx="1750">
                  <c:v>314.71772890780858</c:v>
                </c:pt>
                <c:pt idx="1751">
                  <c:v>313.28352263653375</c:v>
                </c:pt>
                <c:pt idx="1752">
                  <c:v>312.77447501709952</c:v>
                </c:pt>
                <c:pt idx="1753">
                  <c:v>312.47348154150086</c:v>
                </c:pt>
                <c:pt idx="1754">
                  <c:v>314.04415117764711</c:v>
                </c:pt>
                <c:pt idx="1755">
                  <c:v>315.20826448556198</c:v>
                </c:pt>
                <c:pt idx="1756">
                  <c:v>315.38714128652884</c:v>
                </c:pt>
                <c:pt idx="1757">
                  <c:v>315.48860870437494</c:v>
                </c:pt>
                <c:pt idx="1758">
                  <c:v>315.2323587451009</c:v>
                </c:pt>
                <c:pt idx="1759">
                  <c:v>316.88493530337195</c:v>
                </c:pt>
                <c:pt idx="1760">
                  <c:v>317.56611909962942</c:v>
                </c:pt>
                <c:pt idx="1761">
                  <c:v>318.04881700770403</c:v>
                </c:pt>
                <c:pt idx="1762">
                  <c:v>319.82563999779632</c:v>
                </c:pt>
                <c:pt idx="1763">
                  <c:v>314.62397485817183</c:v>
                </c:pt>
                <c:pt idx="1764">
                  <c:v>314.83353802710832</c:v>
                </c:pt>
                <c:pt idx="1765">
                  <c:v>314.83353802710832</c:v>
                </c:pt>
                <c:pt idx="1766">
                  <c:v>173.66815098533948</c:v>
                </c:pt>
                <c:pt idx="1767">
                  <c:v>177.502438167918</c:v>
                </c:pt>
                <c:pt idx="1768">
                  <c:v>149.19800788065353</c:v>
                </c:pt>
                <c:pt idx="1769">
                  <c:v>153.74842727289567</c:v>
                </c:pt>
                <c:pt idx="1770">
                  <c:v>153.90358092722281</c:v>
                </c:pt>
                <c:pt idx="1771">
                  <c:v>126.06034269348945</c:v>
                </c:pt>
                <c:pt idx="1772">
                  <c:v>116.68251797077401</c:v>
                </c:pt>
                <c:pt idx="1773">
                  <c:v>116.51172568553872</c:v>
                </c:pt>
                <c:pt idx="1774">
                  <c:v>293.02483777924965</c:v>
                </c:pt>
                <c:pt idx="1775">
                  <c:v>292.47758698554816</c:v>
                </c:pt>
                <c:pt idx="1776">
                  <c:v>291.67703600615067</c:v>
                </c:pt>
                <c:pt idx="1777">
                  <c:v>290.15034417043557</c:v>
                </c:pt>
                <c:pt idx="1778">
                  <c:v>297.14047557043153</c:v>
                </c:pt>
                <c:pt idx="1779">
                  <c:v>296.63428474956987</c:v>
                </c:pt>
                <c:pt idx="1780">
                  <c:v>297.81846819833049</c:v>
                </c:pt>
                <c:pt idx="1781">
                  <c:v>297.82550633252049</c:v>
                </c:pt>
                <c:pt idx="1782">
                  <c:v>298.45174744932484</c:v>
                </c:pt>
                <c:pt idx="1783">
                  <c:v>298.01623557562544</c:v>
                </c:pt>
                <c:pt idx="1784">
                  <c:v>296.74037286639793</c:v>
                </c:pt>
                <c:pt idx="1785">
                  <c:v>295.77580849164946</c:v>
                </c:pt>
                <c:pt idx="1786">
                  <c:v>295.90843178253641</c:v>
                </c:pt>
                <c:pt idx="1787">
                  <c:v>294.83099490310639</c:v>
                </c:pt>
                <c:pt idx="1788">
                  <c:v>294.56785673630827</c:v>
                </c:pt>
                <c:pt idx="1789">
                  <c:v>293.69281949380752</c:v>
                </c:pt>
                <c:pt idx="1790">
                  <c:v>293.44486516020157</c:v>
                </c:pt>
                <c:pt idx="1791">
                  <c:v>292.80837305878623</c:v>
                </c:pt>
                <c:pt idx="1792">
                  <c:v>291.26546883098473</c:v>
                </c:pt>
                <c:pt idx="1793">
                  <c:v>291.74768589008931</c:v>
                </c:pt>
                <c:pt idx="1794">
                  <c:v>291.71375810315612</c:v>
                </c:pt>
                <c:pt idx="1795">
                  <c:v>291.19385677280729</c:v>
                </c:pt>
                <c:pt idx="1796">
                  <c:v>291.31107657164932</c:v>
                </c:pt>
                <c:pt idx="1797">
                  <c:v>289.80802841421308</c:v>
                </c:pt>
                <c:pt idx="1798">
                  <c:v>290.00401529787291</c:v>
                </c:pt>
                <c:pt idx="1799">
                  <c:v>288.83553374810992</c:v>
                </c:pt>
                <c:pt idx="1800">
                  <c:v>346.57344900548219</c:v>
                </c:pt>
                <c:pt idx="1801">
                  <c:v>346.19032177241593</c:v>
                </c:pt>
                <c:pt idx="1802">
                  <c:v>347.17417338659664</c:v>
                </c:pt>
                <c:pt idx="1803">
                  <c:v>348.49384021337687</c:v>
                </c:pt>
                <c:pt idx="1804">
                  <c:v>229.52515233750648</c:v>
                </c:pt>
                <c:pt idx="1805">
                  <c:v>236.17255697194514</c:v>
                </c:pt>
                <c:pt idx="1806">
                  <c:v>236.75209960350227</c:v>
                </c:pt>
                <c:pt idx="1807">
                  <c:v>236.14553187012078</c:v>
                </c:pt>
                <c:pt idx="1808">
                  <c:v>225.43311400255485</c:v>
                </c:pt>
                <c:pt idx="1809">
                  <c:v>225.91813905827829</c:v>
                </c:pt>
                <c:pt idx="1810">
                  <c:v>224.67187184870295</c:v>
                </c:pt>
                <c:pt idx="1811">
                  <c:v>224.21420561596895</c:v>
                </c:pt>
                <c:pt idx="1812">
                  <c:v>222.86955826222655</c:v>
                </c:pt>
                <c:pt idx="1813">
                  <c:v>222.63044615585613</c:v>
                </c:pt>
                <c:pt idx="1814">
                  <c:v>223.55914206312389</c:v>
                </c:pt>
                <c:pt idx="1815">
                  <c:v>224.17117467586138</c:v>
                </c:pt>
                <c:pt idx="1816">
                  <c:v>242.9559745212197</c:v>
                </c:pt>
                <c:pt idx="1817">
                  <c:v>243.6090789222219</c:v>
                </c:pt>
                <c:pt idx="1818">
                  <c:v>243.94044127386687</c:v>
                </c:pt>
                <c:pt idx="1819">
                  <c:v>243.24409322507481</c:v>
                </c:pt>
                <c:pt idx="1820">
                  <c:v>242.67969058456916</c:v>
                </c:pt>
                <c:pt idx="1821">
                  <c:v>241.9521555092154</c:v>
                </c:pt>
                <c:pt idx="1822">
                  <c:v>243.24022191149956</c:v>
                </c:pt>
                <c:pt idx="1823">
                  <c:v>241.91532954045442</c:v>
                </c:pt>
                <c:pt idx="1824">
                  <c:v>240.83776005158882</c:v>
                </c:pt>
                <c:pt idx="1825">
                  <c:v>241.0682821664158</c:v>
                </c:pt>
                <c:pt idx="1826">
                  <c:v>240.40997622117652</c:v>
                </c:pt>
                <c:pt idx="1827">
                  <c:v>241.79573794607896</c:v>
                </c:pt>
                <c:pt idx="1828">
                  <c:v>243.2727527328579</c:v>
                </c:pt>
                <c:pt idx="1829">
                  <c:v>430.47283563800192</c:v>
                </c:pt>
                <c:pt idx="1830">
                  <c:v>390.08252118408654</c:v>
                </c:pt>
                <c:pt idx="1831">
                  <c:v>390.55532543062606</c:v>
                </c:pt>
                <c:pt idx="1832">
                  <c:v>390.19494273162144</c:v>
                </c:pt>
                <c:pt idx="1833">
                  <c:v>389.97967041030915</c:v>
                </c:pt>
                <c:pt idx="1834">
                  <c:v>391.29568387885678</c:v>
                </c:pt>
                <c:pt idx="1835">
                  <c:v>388.83169738189929</c:v>
                </c:pt>
                <c:pt idx="1836">
                  <c:v>389.21764262855982</c:v>
                </c:pt>
                <c:pt idx="1837">
                  <c:v>390.01900381049808</c:v>
                </c:pt>
                <c:pt idx="1838">
                  <c:v>434.39086341936593</c:v>
                </c:pt>
                <c:pt idx="1839">
                  <c:v>435.6131770275091</c:v>
                </c:pt>
                <c:pt idx="1840">
                  <c:v>436.8695915258923</c:v>
                </c:pt>
                <c:pt idx="1841">
                  <c:v>436.56736275427443</c:v>
                </c:pt>
                <c:pt idx="1842">
                  <c:v>436.90063579211642</c:v>
                </c:pt>
                <c:pt idx="1843">
                  <c:v>437.365796559356</c:v>
                </c:pt>
                <c:pt idx="1844">
                  <c:v>437.07466435635712</c:v>
                </c:pt>
                <c:pt idx="1845">
                  <c:v>435.95249996097306</c:v>
                </c:pt>
                <c:pt idx="1846">
                  <c:v>429.14522276523388</c:v>
                </c:pt>
                <c:pt idx="1847">
                  <c:v>429.75233177571783</c:v>
                </c:pt>
                <c:pt idx="1848">
                  <c:v>429.34759422485024</c:v>
                </c:pt>
                <c:pt idx="1849">
                  <c:v>429.45544459104127</c:v>
                </c:pt>
                <c:pt idx="1850">
                  <c:v>429.56905537216403</c:v>
                </c:pt>
                <c:pt idx="1851">
                  <c:v>430.63700749264711</c:v>
                </c:pt>
                <c:pt idx="1852">
                  <c:v>429.78211017005145</c:v>
                </c:pt>
                <c:pt idx="1853">
                  <c:v>430.92504633121007</c:v>
                </c:pt>
                <c:pt idx="1854">
                  <c:v>430.86179789915104</c:v>
                </c:pt>
                <c:pt idx="1855">
                  <c:v>431.26011872186837</c:v>
                </c:pt>
                <c:pt idx="1856">
                  <c:v>431.74741715755778</c:v>
                </c:pt>
                <c:pt idx="1857">
                  <c:v>431.3301854599199</c:v>
                </c:pt>
                <c:pt idx="1858">
                  <c:v>431.26070485908588</c:v>
                </c:pt>
                <c:pt idx="1859">
                  <c:v>229.13630344307197</c:v>
                </c:pt>
                <c:pt idx="1860">
                  <c:v>228.67742686053549</c:v>
                </c:pt>
                <c:pt idx="1861">
                  <c:v>227.94187611952503</c:v>
                </c:pt>
                <c:pt idx="1862">
                  <c:v>228.24126854420228</c:v>
                </c:pt>
                <c:pt idx="1863">
                  <c:v>227.90295449306194</c:v>
                </c:pt>
                <c:pt idx="1864">
                  <c:v>219.69580231664773</c:v>
                </c:pt>
                <c:pt idx="1865">
                  <c:v>249.44414649821354</c:v>
                </c:pt>
                <c:pt idx="1866">
                  <c:v>249.65929895670931</c:v>
                </c:pt>
                <c:pt idx="1867">
                  <c:v>249.64646113164824</c:v>
                </c:pt>
                <c:pt idx="1868">
                  <c:v>147.16008290293942</c:v>
                </c:pt>
                <c:pt idx="1869">
                  <c:v>147.17131362991756</c:v>
                </c:pt>
                <c:pt idx="1870">
                  <c:v>147.1868389345853</c:v>
                </c:pt>
                <c:pt idx="1871">
                  <c:v>146.10302301230229</c:v>
                </c:pt>
                <c:pt idx="1872">
                  <c:v>151.86747146406597</c:v>
                </c:pt>
                <c:pt idx="1873">
                  <c:v>152.24499626880643</c:v>
                </c:pt>
                <c:pt idx="1874">
                  <c:v>152.08754788680835</c:v>
                </c:pt>
                <c:pt idx="1875">
                  <c:v>161.23972490949271</c:v>
                </c:pt>
                <c:pt idx="1876">
                  <c:v>161.33231404636692</c:v>
                </c:pt>
                <c:pt idx="1877">
                  <c:v>161.69022508763135</c:v>
                </c:pt>
                <c:pt idx="1878">
                  <c:v>162.39493697635882</c:v>
                </c:pt>
                <c:pt idx="1879">
                  <c:v>162.39493697635882</c:v>
                </c:pt>
                <c:pt idx="1880">
                  <c:v>162.55407305468131</c:v>
                </c:pt>
                <c:pt idx="1881">
                  <c:v>162.06145610710635</c:v>
                </c:pt>
                <c:pt idx="1882">
                  <c:v>162.46712146017592</c:v>
                </c:pt>
                <c:pt idx="1883">
                  <c:v>162.12349202588337</c:v>
                </c:pt>
                <c:pt idx="1884">
                  <c:v>163.12117173030197</c:v>
                </c:pt>
                <c:pt idx="1885">
                  <c:v>162.76103819881328</c:v>
                </c:pt>
                <c:pt idx="1886">
                  <c:v>162.68696594653454</c:v>
                </c:pt>
                <c:pt idx="1887">
                  <c:v>162.44342604939931</c:v>
                </c:pt>
                <c:pt idx="1888">
                  <c:v>162.4758306812295</c:v>
                </c:pt>
                <c:pt idx="1889">
                  <c:v>162.74473536458527</c:v>
                </c:pt>
                <c:pt idx="1890">
                  <c:v>163.17054472749263</c:v>
                </c:pt>
                <c:pt idx="1891">
                  <c:v>167.48041344852504</c:v>
                </c:pt>
                <c:pt idx="1892">
                  <c:v>167.42295408800896</c:v>
                </c:pt>
                <c:pt idx="1893">
                  <c:v>168.14491435134821</c:v>
                </c:pt>
                <c:pt idx="1894">
                  <c:v>170.13052505519272</c:v>
                </c:pt>
                <c:pt idx="1895">
                  <c:v>156.05937616461529</c:v>
                </c:pt>
                <c:pt idx="1896">
                  <c:v>155.79141682247953</c:v>
                </c:pt>
                <c:pt idx="1897">
                  <c:v>155.36719587981099</c:v>
                </c:pt>
                <c:pt idx="1898">
                  <c:v>145.32549290777888</c:v>
                </c:pt>
                <c:pt idx="1899">
                  <c:v>145.35821270227561</c:v>
                </c:pt>
                <c:pt idx="1900">
                  <c:v>149.18586468637778</c:v>
                </c:pt>
                <c:pt idx="1901">
                  <c:v>150.00288886107049</c:v>
                </c:pt>
                <c:pt idx="1902">
                  <c:v>145.48318344972614</c:v>
                </c:pt>
                <c:pt idx="1903">
                  <c:v>145.1095409988223</c:v>
                </c:pt>
                <c:pt idx="1904">
                  <c:v>156.47568501208102</c:v>
                </c:pt>
                <c:pt idx="1905">
                  <c:v>148.47669476685184</c:v>
                </c:pt>
                <c:pt idx="1906">
                  <c:v>148.52218689475319</c:v>
                </c:pt>
                <c:pt idx="1907">
                  <c:v>148.70702367033269</c:v>
                </c:pt>
                <c:pt idx="1908">
                  <c:v>156.99603675110896</c:v>
                </c:pt>
                <c:pt idx="1909">
                  <c:v>157.010222597129</c:v>
                </c:pt>
                <c:pt idx="1910">
                  <c:v>157.3776950170795</c:v>
                </c:pt>
                <c:pt idx="1911">
                  <c:v>156.96579953041433</c:v>
                </c:pt>
                <c:pt idx="1912">
                  <c:v>157.14340230785666</c:v>
                </c:pt>
                <c:pt idx="1913">
                  <c:v>156.64151925832294</c:v>
                </c:pt>
                <c:pt idx="1914">
                  <c:v>156.15905353196786</c:v>
                </c:pt>
                <c:pt idx="1915">
                  <c:v>157.15409635132011</c:v>
                </c:pt>
                <c:pt idx="1916">
                  <c:v>156.63207064824098</c:v>
                </c:pt>
                <c:pt idx="1917">
                  <c:v>156.98967057315161</c:v>
                </c:pt>
                <c:pt idx="1918">
                  <c:v>156.52883653393283</c:v>
                </c:pt>
                <c:pt idx="1919">
                  <c:v>155.54688110734403</c:v>
                </c:pt>
                <c:pt idx="1920">
                  <c:v>157.75755308559889</c:v>
                </c:pt>
                <c:pt idx="1921">
                  <c:v>153.49639518025606</c:v>
                </c:pt>
                <c:pt idx="1922">
                  <c:v>152.77988523798979</c:v>
                </c:pt>
                <c:pt idx="1923">
                  <c:v>152.67863490205679</c:v>
                </c:pt>
                <c:pt idx="1924">
                  <c:v>149.68381861629385</c:v>
                </c:pt>
                <c:pt idx="1925">
                  <c:v>112.84463754304952</c:v>
                </c:pt>
                <c:pt idx="1926">
                  <c:v>126.64910404560923</c:v>
                </c:pt>
                <c:pt idx="1927">
                  <c:v>126.95425685392883</c:v>
                </c:pt>
                <c:pt idx="1928">
                  <c:v>127.4975424599758</c:v>
                </c:pt>
                <c:pt idx="1929">
                  <c:v>129.34010291561631</c:v>
                </c:pt>
                <c:pt idx="1930">
                  <c:v>123.570802916115</c:v>
                </c:pt>
                <c:pt idx="1931">
                  <c:v>122.74280245927073</c:v>
                </c:pt>
                <c:pt idx="1932">
                  <c:v>128.49169882395776</c:v>
                </c:pt>
                <c:pt idx="1933">
                  <c:v>127.61957355968384</c:v>
                </c:pt>
                <c:pt idx="1934">
                  <c:v>114.36736131140447</c:v>
                </c:pt>
                <c:pt idx="1935">
                  <c:v>113.34448964697549</c:v>
                </c:pt>
                <c:pt idx="1936">
                  <c:v>112.31013113497622</c:v>
                </c:pt>
                <c:pt idx="1937">
                  <c:v>111.5217766477322</c:v>
                </c:pt>
                <c:pt idx="1938">
                  <c:v>100.04490103059837</c:v>
                </c:pt>
                <c:pt idx="1939">
                  <c:v>116.23128762180269</c:v>
                </c:pt>
                <c:pt idx="1940">
                  <c:v>116.26131486153652</c:v>
                </c:pt>
                <c:pt idx="1941">
                  <c:v>116.84362294204259</c:v>
                </c:pt>
                <c:pt idx="1942">
                  <c:v>117.28418004525967</c:v>
                </c:pt>
                <c:pt idx="1943">
                  <c:v>118.32680263669015</c:v>
                </c:pt>
                <c:pt idx="1944">
                  <c:v>118.63009267841313</c:v>
                </c:pt>
                <c:pt idx="1945">
                  <c:v>124.87571154285101</c:v>
                </c:pt>
                <c:pt idx="1946">
                  <c:v>125.64525016445663</c:v>
                </c:pt>
                <c:pt idx="1947">
                  <c:v>125.26397016789075</c:v>
                </c:pt>
                <c:pt idx="1948">
                  <c:v>126.71713468281321</c:v>
                </c:pt>
                <c:pt idx="1949">
                  <c:v>128.47047218027271</c:v>
                </c:pt>
                <c:pt idx="1950">
                  <c:v>126.96013810116413</c:v>
                </c:pt>
                <c:pt idx="1951">
                  <c:v>128.12142244327796</c:v>
                </c:pt>
                <c:pt idx="1952">
                  <c:v>129.4144075784798</c:v>
                </c:pt>
                <c:pt idx="1953">
                  <c:v>176.81096308392947</c:v>
                </c:pt>
                <c:pt idx="1954">
                  <c:v>177.62910484740075</c:v>
                </c:pt>
                <c:pt idx="1955">
                  <c:v>178.7672478081175</c:v>
                </c:pt>
                <c:pt idx="1956">
                  <c:v>171.33595652985395</c:v>
                </c:pt>
                <c:pt idx="1957">
                  <c:v>170.44720264319062</c:v>
                </c:pt>
                <c:pt idx="1958">
                  <c:v>170.53979985133481</c:v>
                </c:pt>
                <c:pt idx="1959">
                  <c:v>169.32047523360347</c:v>
                </c:pt>
                <c:pt idx="1960">
                  <c:v>169.87846636149425</c:v>
                </c:pt>
                <c:pt idx="1961">
                  <c:v>171.20352086203005</c:v>
                </c:pt>
                <c:pt idx="1962">
                  <c:v>166.39097197731479</c:v>
                </c:pt>
                <c:pt idx="1963">
                  <c:v>166.9528343242153</c:v>
                </c:pt>
                <c:pt idx="1964">
                  <c:v>166.78592066878227</c:v>
                </c:pt>
                <c:pt idx="1965">
                  <c:v>186.08606431792074</c:v>
                </c:pt>
                <c:pt idx="1966">
                  <c:v>186.10815553208718</c:v>
                </c:pt>
                <c:pt idx="1967">
                  <c:v>187.04629254694026</c:v>
                </c:pt>
                <c:pt idx="1968">
                  <c:v>186.91365802304432</c:v>
                </c:pt>
                <c:pt idx="1969">
                  <c:v>177.88541880160449</c:v>
                </c:pt>
                <c:pt idx="1970">
                  <c:v>177.88830765398833</c:v>
                </c:pt>
                <c:pt idx="1971">
                  <c:v>178.00402305066652</c:v>
                </c:pt>
                <c:pt idx="1972">
                  <c:v>1271.0994820757867</c:v>
                </c:pt>
                <c:pt idx="1973">
                  <c:v>1270.9072529321545</c:v>
                </c:pt>
                <c:pt idx="1974">
                  <c:v>1302.3070230257617</c:v>
                </c:pt>
                <c:pt idx="1975">
                  <c:v>1303.3235702959144</c:v>
                </c:pt>
                <c:pt idx="1976">
                  <c:v>1303.2380361579726</c:v>
                </c:pt>
                <c:pt idx="1977">
                  <c:v>1302.4529353834207</c:v>
                </c:pt>
                <c:pt idx="1978">
                  <c:v>1302.4629408248904</c:v>
                </c:pt>
                <c:pt idx="1979">
                  <c:v>1302.1827982276529</c:v>
                </c:pt>
                <c:pt idx="1980">
                  <c:v>1302.2933740990247</c:v>
                </c:pt>
                <c:pt idx="1981">
                  <c:v>1302.1130643005706</c:v>
                </c:pt>
                <c:pt idx="1982">
                  <c:v>1301.3038201059053</c:v>
                </c:pt>
                <c:pt idx="1983">
                  <c:v>1300.236141373302</c:v>
                </c:pt>
                <c:pt idx="1984">
                  <c:v>1299.8676753167351</c:v>
                </c:pt>
                <c:pt idx="1985">
                  <c:v>1299.8770629905309</c:v>
                </c:pt>
                <c:pt idx="1986">
                  <c:v>1299.4537095769642</c:v>
                </c:pt>
                <c:pt idx="1987">
                  <c:v>1299.1886104625285</c:v>
                </c:pt>
                <c:pt idx="1988">
                  <c:v>1299.2427149005771</c:v>
                </c:pt>
                <c:pt idx="1989">
                  <c:v>1299.4358605008388</c:v>
                </c:pt>
                <c:pt idx="1990">
                  <c:v>1299.631293440139</c:v>
                </c:pt>
                <c:pt idx="1991">
                  <c:v>1300.8548253616414</c:v>
                </c:pt>
                <c:pt idx="1992">
                  <c:v>1300.9578761649263</c:v>
                </c:pt>
                <c:pt idx="1993">
                  <c:v>1300.9396860218642</c:v>
                </c:pt>
                <c:pt idx="1994">
                  <c:v>1301.4223244845105</c:v>
                </c:pt>
                <c:pt idx="1995">
                  <c:v>1302.5268352961741</c:v>
                </c:pt>
                <c:pt idx="1996">
                  <c:v>1301.5855582924835</c:v>
                </c:pt>
                <c:pt idx="1997">
                  <c:v>1303.0003564423491</c:v>
                </c:pt>
                <c:pt idx="1998">
                  <c:v>1302.4405983468966</c:v>
                </c:pt>
                <c:pt idx="1999">
                  <c:v>1302.0760111794123</c:v>
                </c:pt>
                <c:pt idx="2000">
                  <c:v>1302.6405869958485</c:v>
                </c:pt>
                <c:pt idx="2001">
                  <c:v>1308.9845869561982</c:v>
                </c:pt>
                <c:pt idx="2002">
                  <c:v>394.33521554918502</c:v>
                </c:pt>
                <c:pt idx="2003">
                  <c:v>394.53747885621999</c:v>
                </c:pt>
                <c:pt idx="2004">
                  <c:v>206.23311782759066</c:v>
                </c:pt>
                <c:pt idx="2005">
                  <c:v>233.35390623590501</c:v>
                </c:pt>
                <c:pt idx="2006">
                  <c:v>233.26524959081812</c:v>
                </c:pt>
                <c:pt idx="2007">
                  <c:v>233.77244633760125</c:v>
                </c:pt>
                <c:pt idx="2008">
                  <c:v>264.04149715948478</c:v>
                </c:pt>
                <c:pt idx="2009">
                  <c:v>263.82199596613538</c:v>
                </c:pt>
                <c:pt idx="2010">
                  <c:v>262.94214826332683</c:v>
                </c:pt>
                <c:pt idx="2011">
                  <c:v>280.33889015499318</c:v>
                </c:pt>
                <c:pt idx="2012">
                  <c:v>281.37372537842504</c:v>
                </c:pt>
                <c:pt idx="2013">
                  <c:v>282.57313900809623</c:v>
                </c:pt>
                <c:pt idx="2014">
                  <c:v>283.36357485667696</c:v>
                </c:pt>
                <c:pt idx="2015">
                  <c:v>283.2706518900647</c:v>
                </c:pt>
                <c:pt idx="2016">
                  <c:v>283.8222859466818</c:v>
                </c:pt>
                <c:pt idx="2017">
                  <c:v>284.08680989365831</c:v>
                </c:pt>
                <c:pt idx="2018">
                  <c:v>284.41385338973907</c:v>
                </c:pt>
                <c:pt idx="2019">
                  <c:v>283.40414997353554</c:v>
                </c:pt>
                <c:pt idx="2020">
                  <c:v>283.57511448566066</c:v>
                </c:pt>
                <c:pt idx="2021">
                  <c:v>283.90030331477675</c:v>
                </c:pt>
                <c:pt idx="2022">
                  <c:v>284.00410012689764</c:v>
                </c:pt>
                <c:pt idx="2023">
                  <c:v>284.27429828717663</c:v>
                </c:pt>
                <c:pt idx="2024">
                  <c:v>284.54095780162595</c:v>
                </c:pt>
                <c:pt idx="2025">
                  <c:v>284.38295776411547</c:v>
                </c:pt>
                <c:pt idx="2026">
                  <c:v>285.13588378564742</c:v>
                </c:pt>
                <c:pt idx="2027">
                  <c:v>284.61710926943391</c:v>
                </c:pt>
                <c:pt idx="2028">
                  <c:v>303.93844588812533</c:v>
                </c:pt>
                <c:pt idx="2029">
                  <c:v>303.70465185037182</c:v>
                </c:pt>
                <c:pt idx="2030">
                  <c:v>304.97026448855996</c:v>
                </c:pt>
                <c:pt idx="2031">
                  <c:v>243.71788107472861</c:v>
                </c:pt>
                <c:pt idx="2032">
                  <c:v>243.33049313410945</c:v>
                </c:pt>
                <c:pt idx="2033">
                  <c:v>243.57336106853356</c:v>
                </c:pt>
                <c:pt idx="2034">
                  <c:v>242.81072875801843</c:v>
                </c:pt>
                <c:pt idx="2035">
                  <c:v>219.45367519263732</c:v>
                </c:pt>
                <c:pt idx="2036">
                  <c:v>219.32388277512223</c:v>
                </c:pt>
                <c:pt idx="2037">
                  <c:v>219.62004816399516</c:v>
                </c:pt>
                <c:pt idx="2038">
                  <c:v>180.12964775405518</c:v>
                </c:pt>
                <c:pt idx="2039">
                  <c:v>180.09429628823773</c:v>
                </c:pt>
                <c:pt idx="2040">
                  <c:v>181.33935039036618</c:v>
                </c:pt>
                <c:pt idx="2041">
                  <c:v>144.15370269264679</c:v>
                </c:pt>
                <c:pt idx="2042">
                  <c:v>144.34794383325621</c:v>
                </c:pt>
                <c:pt idx="2043">
                  <c:v>144.13930376163501</c:v>
                </c:pt>
                <c:pt idx="2044">
                  <c:v>172.43892316476064</c:v>
                </c:pt>
                <c:pt idx="2045">
                  <c:v>172.55324782029845</c:v>
                </c:pt>
                <c:pt idx="2046">
                  <c:v>172.82861131447214</c:v>
                </c:pt>
                <c:pt idx="2047">
                  <c:v>173.34199978334416</c:v>
                </c:pt>
                <c:pt idx="2048">
                  <c:v>173.45084478190228</c:v>
                </c:pt>
                <c:pt idx="2049">
                  <c:v>173.68625609286289</c:v>
                </c:pt>
                <c:pt idx="2050">
                  <c:v>172.87787597029296</c:v>
                </c:pt>
                <c:pt idx="2051">
                  <c:v>174.14524270147479</c:v>
                </c:pt>
                <c:pt idx="2052">
                  <c:v>173.61246755025655</c:v>
                </c:pt>
                <c:pt idx="2053">
                  <c:v>173.16286810078219</c:v>
                </c:pt>
                <c:pt idx="2054">
                  <c:v>173.4100599414258</c:v>
                </c:pt>
                <c:pt idx="2055">
                  <c:v>170.88275382716523</c:v>
                </c:pt>
                <c:pt idx="2056">
                  <c:v>170.46238099162329</c:v>
                </c:pt>
                <c:pt idx="2057">
                  <c:v>171.03374910623148</c:v>
                </c:pt>
                <c:pt idx="2058">
                  <c:v>121.81972564226024</c:v>
                </c:pt>
                <c:pt idx="2059">
                  <c:v>127.74269276774918</c:v>
                </c:pt>
                <c:pt idx="2060">
                  <c:v>126.8584337843654</c:v>
                </c:pt>
                <c:pt idx="2061">
                  <c:v>127.12033231898384</c:v>
                </c:pt>
                <c:pt idx="2062">
                  <c:v>132.01260882540308</c:v>
                </c:pt>
                <c:pt idx="2063">
                  <c:v>131.60057835063728</c:v>
                </c:pt>
                <c:pt idx="2064">
                  <c:v>131.87007073462709</c:v>
                </c:pt>
                <c:pt idx="2065">
                  <c:v>132.37903912629068</c:v>
                </c:pt>
                <c:pt idx="2066">
                  <c:v>889.41087930282379</c:v>
                </c:pt>
                <c:pt idx="2067">
                  <c:v>888.29741578420055</c:v>
                </c:pt>
                <c:pt idx="2068">
                  <c:v>888.19725036477996</c:v>
                </c:pt>
                <c:pt idx="2069">
                  <c:v>887.88935809717987</c:v>
                </c:pt>
                <c:pt idx="2070">
                  <c:v>888.87599435091806</c:v>
                </c:pt>
                <c:pt idx="2071">
                  <c:v>889.50362500042058</c:v>
                </c:pt>
                <c:pt idx="2072">
                  <c:v>1167.7220083945017</c:v>
                </c:pt>
                <c:pt idx="2073">
                  <c:v>1167.2295884795853</c:v>
                </c:pt>
                <c:pt idx="2074">
                  <c:v>1168.7257144238572</c:v>
                </c:pt>
                <c:pt idx="2075">
                  <c:v>1168.9344630426845</c:v>
                </c:pt>
                <c:pt idx="2076">
                  <c:v>1168.2238184526113</c:v>
                </c:pt>
                <c:pt idx="2077">
                  <c:v>1168.0593787227695</c:v>
                </c:pt>
                <c:pt idx="2078">
                  <c:v>1167.9060849800096</c:v>
                </c:pt>
                <c:pt idx="2079">
                  <c:v>1172.9356944578562</c:v>
                </c:pt>
                <c:pt idx="2080">
                  <c:v>1173.2441443374955</c:v>
                </c:pt>
                <c:pt idx="2081">
                  <c:v>1339.9532678418304</c:v>
                </c:pt>
                <c:pt idx="2082">
                  <c:v>1340.0058192245119</c:v>
                </c:pt>
                <c:pt idx="2083">
                  <c:v>1339.6378237751012</c:v>
                </c:pt>
                <c:pt idx="2084">
                  <c:v>1339.4056542611229</c:v>
                </c:pt>
                <c:pt idx="2085">
                  <c:v>1339.3789937463141</c:v>
                </c:pt>
                <c:pt idx="2086">
                  <c:v>1341.2154110689635</c:v>
                </c:pt>
                <c:pt idx="2087">
                  <c:v>1339.8743742936831</c:v>
                </c:pt>
                <c:pt idx="2088">
                  <c:v>1339.3051552536072</c:v>
                </c:pt>
                <c:pt idx="2089">
                  <c:v>1341.6510160577857</c:v>
                </c:pt>
                <c:pt idx="2090">
                  <c:v>1342.3212022463179</c:v>
                </c:pt>
                <c:pt idx="2091">
                  <c:v>1342.0082153250776</c:v>
                </c:pt>
                <c:pt idx="2092">
                  <c:v>1344.7810350470527</c:v>
                </c:pt>
                <c:pt idx="2093">
                  <c:v>1345.030689447477</c:v>
                </c:pt>
                <c:pt idx="2094">
                  <c:v>1346.7218144648714</c:v>
                </c:pt>
                <c:pt idx="2095">
                  <c:v>1343.9512623438231</c:v>
                </c:pt>
                <c:pt idx="2096">
                  <c:v>1061.8800523390369</c:v>
                </c:pt>
                <c:pt idx="2097">
                  <c:v>1064.1228918169597</c:v>
                </c:pt>
                <c:pt idx="2098">
                  <c:v>1062.5456141842674</c:v>
                </c:pt>
                <c:pt idx="2099">
                  <c:v>1063.8814282302956</c:v>
                </c:pt>
                <c:pt idx="2100">
                  <c:v>1063.0311906158834</c:v>
                </c:pt>
                <c:pt idx="2101">
                  <c:v>1063.0643233386941</c:v>
                </c:pt>
                <c:pt idx="2102">
                  <c:v>741.31121145050963</c:v>
                </c:pt>
                <c:pt idx="2103">
                  <c:v>741.71042567538143</c:v>
                </c:pt>
                <c:pt idx="2104">
                  <c:v>741.8113117378449</c:v>
                </c:pt>
                <c:pt idx="2105">
                  <c:v>741.08987009373936</c:v>
                </c:pt>
                <c:pt idx="2106">
                  <c:v>740.76630067938584</c:v>
                </c:pt>
                <c:pt idx="2107">
                  <c:v>761.30177692919881</c:v>
                </c:pt>
                <c:pt idx="2108">
                  <c:v>760.69660764912635</c:v>
                </c:pt>
                <c:pt idx="2109">
                  <c:v>745.25708912353787</c:v>
                </c:pt>
                <c:pt idx="2110">
                  <c:v>745.49300689767267</c:v>
                </c:pt>
                <c:pt idx="2111">
                  <c:v>238.3088588832195</c:v>
                </c:pt>
                <c:pt idx="2112">
                  <c:v>238.05303097325933</c:v>
                </c:pt>
                <c:pt idx="2113">
                  <c:v>238.73019638635299</c:v>
                </c:pt>
                <c:pt idx="2114">
                  <c:v>238.09877502134836</c:v>
                </c:pt>
                <c:pt idx="2115">
                  <c:v>237.59299699743303</c:v>
                </c:pt>
                <c:pt idx="2116">
                  <c:v>237.33853224642829</c:v>
                </c:pt>
                <c:pt idx="2117">
                  <c:v>237.36564386803934</c:v>
                </c:pt>
                <c:pt idx="2118">
                  <c:v>239.53130391570025</c:v>
                </c:pt>
                <c:pt idx="2119">
                  <c:v>239.84948057757668</c:v>
                </c:pt>
                <c:pt idx="2120">
                  <c:v>239.13791697121837</c:v>
                </c:pt>
                <c:pt idx="2121">
                  <c:v>238.95057833972464</c:v>
                </c:pt>
                <c:pt idx="2122">
                  <c:v>238.06664799775899</c:v>
                </c:pt>
                <c:pt idx="2123">
                  <c:v>236.88487827540945</c:v>
                </c:pt>
                <c:pt idx="2124">
                  <c:v>238.63689060066878</c:v>
                </c:pt>
                <c:pt idx="2125">
                  <c:v>236.64585824016066</c:v>
                </c:pt>
                <c:pt idx="2126">
                  <c:v>237.34322310855129</c:v>
                </c:pt>
                <c:pt idx="2127">
                  <c:v>236.05060662681825</c:v>
                </c:pt>
                <c:pt idx="2128">
                  <c:v>226.53640619850341</c:v>
                </c:pt>
                <c:pt idx="2129">
                  <c:v>226.8952303499471</c:v>
                </c:pt>
                <c:pt idx="2130">
                  <c:v>226.9981620092012</c:v>
                </c:pt>
                <c:pt idx="2131">
                  <c:v>226.9981620092012</c:v>
                </c:pt>
                <c:pt idx="2132">
                  <c:v>228.49798443069227</c:v>
                </c:pt>
                <c:pt idx="2133">
                  <c:v>228.93633515795511</c:v>
                </c:pt>
                <c:pt idx="2134">
                  <c:v>227.86072988170255</c:v>
                </c:pt>
                <c:pt idx="2135">
                  <c:v>228.18760313001715</c:v>
                </c:pt>
                <c:pt idx="2136">
                  <c:v>229.1364198220983</c:v>
                </c:pt>
                <c:pt idx="2137">
                  <c:v>104.26336844740823</c:v>
                </c:pt>
                <c:pt idx="2138">
                  <c:v>119.24998951781924</c:v>
                </c:pt>
                <c:pt idx="2139">
                  <c:v>117.82058394015878</c:v>
                </c:pt>
                <c:pt idx="2140">
                  <c:v>118.15688252864869</c:v>
                </c:pt>
                <c:pt idx="2141">
                  <c:v>114.97470253156658</c:v>
                </c:pt>
                <c:pt idx="2142">
                  <c:v>115.88952593837901</c:v>
                </c:pt>
                <c:pt idx="2143">
                  <c:v>114.59610231882525</c:v>
                </c:pt>
                <c:pt idx="2144">
                  <c:v>115.54539752360927</c:v>
                </c:pt>
                <c:pt idx="2145">
                  <c:v>120.30997003111958</c:v>
                </c:pt>
                <c:pt idx="2146">
                  <c:v>118.89792073688908</c:v>
                </c:pt>
                <c:pt idx="2147">
                  <c:v>380.63110750436573</c:v>
                </c:pt>
                <c:pt idx="2148">
                  <c:v>380.96266950392339</c:v>
                </c:pt>
                <c:pt idx="2149">
                  <c:v>380.6699007451644</c:v>
                </c:pt>
                <c:pt idx="2150">
                  <c:v>381.34785083088292</c:v>
                </c:pt>
                <c:pt idx="2151">
                  <c:v>385.71536569513705</c:v>
                </c:pt>
                <c:pt idx="2152">
                  <c:v>386.88957511586341</c:v>
                </c:pt>
                <c:pt idx="2153">
                  <c:v>387.09326467345767</c:v>
                </c:pt>
                <c:pt idx="2154">
                  <c:v>387.37565603544175</c:v>
                </c:pt>
                <c:pt idx="2155">
                  <c:v>387.44881238974295</c:v>
                </c:pt>
                <c:pt idx="2156">
                  <c:v>386.97576869302236</c:v>
                </c:pt>
                <c:pt idx="2157">
                  <c:v>386.88090185769346</c:v>
                </c:pt>
                <c:pt idx="2158">
                  <c:v>388.37105539247727</c:v>
                </c:pt>
                <c:pt idx="2159">
                  <c:v>387.32140687318355</c:v>
                </c:pt>
                <c:pt idx="2160">
                  <c:v>387.01115258119142</c:v>
                </c:pt>
                <c:pt idx="2161">
                  <c:v>386.97427563082277</c:v>
                </c:pt>
                <c:pt idx="2162">
                  <c:v>386.76821080446734</c:v>
                </c:pt>
                <c:pt idx="2163">
                  <c:v>388.01580151099802</c:v>
                </c:pt>
                <c:pt idx="2164">
                  <c:v>388.35353309409544</c:v>
                </c:pt>
                <c:pt idx="2165">
                  <c:v>388.23650294919747</c:v>
                </c:pt>
                <c:pt idx="2166">
                  <c:v>388.4371549341455</c:v>
                </c:pt>
                <c:pt idx="2167">
                  <c:v>388.57572406589338</c:v>
                </c:pt>
                <c:pt idx="2168">
                  <c:v>387.46942531708947</c:v>
                </c:pt>
                <c:pt idx="2169">
                  <c:v>389.14353393060509</c:v>
                </c:pt>
                <c:pt idx="2170">
                  <c:v>387.82445771250684</c:v>
                </c:pt>
                <c:pt idx="2171">
                  <c:v>387.64856506892943</c:v>
                </c:pt>
                <c:pt idx="2172">
                  <c:v>386.01533648289154</c:v>
                </c:pt>
                <c:pt idx="2173">
                  <c:v>387.62238354127879</c:v>
                </c:pt>
                <c:pt idx="2174">
                  <c:v>387.05877963028934</c:v>
                </c:pt>
                <c:pt idx="2175">
                  <c:v>387.29716411733938</c:v>
                </c:pt>
                <c:pt idx="2176">
                  <c:v>387.7425205238938</c:v>
                </c:pt>
                <c:pt idx="2177">
                  <c:v>152.78392876506641</c:v>
                </c:pt>
                <c:pt idx="2178">
                  <c:v>152.4765956539633</c:v>
                </c:pt>
                <c:pt idx="2179">
                  <c:v>175.52905425851552</c:v>
                </c:pt>
                <c:pt idx="2180">
                  <c:v>175.21733805635662</c:v>
                </c:pt>
                <c:pt idx="2181">
                  <c:v>161.6037300174583</c:v>
                </c:pt>
                <c:pt idx="2182">
                  <c:v>160.04884323925063</c:v>
                </c:pt>
                <c:pt idx="2183">
                  <c:v>161.96154893471888</c:v>
                </c:pt>
                <c:pt idx="2184">
                  <c:v>159.10576845468412</c:v>
                </c:pt>
                <c:pt idx="2185">
                  <c:v>170.88068937126863</c:v>
                </c:pt>
                <c:pt idx="2186">
                  <c:v>170.99000620569092</c:v>
                </c:pt>
                <c:pt idx="2187">
                  <c:v>172.45221238231639</c:v>
                </c:pt>
                <c:pt idx="2188">
                  <c:v>171.72802786835803</c:v>
                </c:pt>
                <c:pt idx="2189">
                  <c:v>171.66051768922677</c:v>
                </c:pt>
                <c:pt idx="2190">
                  <c:v>456.78021581013724</c:v>
                </c:pt>
                <c:pt idx="2191">
                  <c:v>457.96099421481546</c:v>
                </c:pt>
                <c:pt idx="2192">
                  <c:v>457.80204843966737</c:v>
                </c:pt>
                <c:pt idx="2193">
                  <c:v>456.52920558881613</c:v>
                </c:pt>
                <c:pt idx="2194">
                  <c:v>456.81270657556024</c:v>
                </c:pt>
                <c:pt idx="2195">
                  <c:v>457.11216712458366</c:v>
                </c:pt>
                <c:pt idx="2196">
                  <c:v>457.39913156405925</c:v>
                </c:pt>
                <c:pt idx="2197">
                  <c:v>457.07940472331745</c:v>
                </c:pt>
                <c:pt idx="2198">
                  <c:v>456.85329033387609</c:v>
                </c:pt>
                <c:pt idx="2199">
                  <c:v>455.58262575397771</c:v>
                </c:pt>
                <c:pt idx="2200">
                  <c:v>456.90602486239504</c:v>
                </c:pt>
                <c:pt idx="2201">
                  <c:v>456.15900736475652</c:v>
                </c:pt>
                <c:pt idx="2202">
                  <c:v>457.54273631602496</c:v>
                </c:pt>
                <c:pt idx="2203">
                  <c:v>457.61039348142242</c:v>
                </c:pt>
                <c:pt idx="2204">
                  <c:v>457.26979150412092</c:v>
                </c:pt>
                <c:pt idx="2205">
                  <c:v>457.70900022709725</c:v>
                </c:pt>
                <c:pt idx="2206">
                  <c:v>458.43967857166211</c:v>
                </c:pt>
                <c:pt idx="2207">
                  <c:v>458.71816571349729</c:v>
                </c:pt>
                <c:pt idx="2208">
                  <c:v>458.81081673774383</c:v>
                </c:pt>
                <c:pt idx="2209">
                  <c:v>452.17300155287171</c:v>
                </c:pt>
                <c:pt idx="2210">
                  <c:v>451.45180621339119</c:v>
                </c:pt>
                <c:pt idx="2211">
                  <c:v>452.35465437346096</c:v>
                </c:pt>
                <c:pt idx="2212">
                  <c:v>452.22823146430534</c:v>
                </c:pt>
                <c:pt idx="2213">
                  <c:v>451.74088074175148</c:v>
                </c:pt>
                <c:pt idx="2214">
                  <c:v>451.03832800919849</c:v>
                </c:pt>
                <c:pt idx="2215">
                  <c:v>447.20297280864412</c:v>
                </c:pt>
                <c:pt idx="2216">
                  <c:v>447.36841516683864</c:v>
                </c:pt>
                <c:pt idx="2217">
                  <c:v>447.34903226302691</c:v>
                </c:pt>
                <c:pt idx="2218">
                  <c:v>446.73208600532229</c:v>
                </c:pt>
                <c:pt idx="2219">
                  <c:v>447.61366774882509</c:v>
                </c:pt>
                <c:pt idx="2220">
                  <c:v>91.761338990521125</c:v>
                </c:pt>
                <c:pt idx="2221">
                  <c:v>91.319761765397132</c:v>
                </c:pt>
                <c:pt idx="2222">
                  <c:v>85.019108963155389</c:v>
                </c:pt>
                <c:pt idx="2223">
                  <c:v>105.75928643228767</c:v>
                </c:pt>
                <c:pt idx="2224">
                  <c:v>105.43958775842528</c:v>
                </c:pt>
                <c:pt idx="2225">
                  <c:v>126.19392484056698</c:v>
                </c:pt>
                <c:pt idx="2226">
                  <c:v>233.94423837031479</c:v>
                </c:pt>
                <c:pt idx="2227">
                  <c:v>234.77842035985051</c:v>
                </c:pt>
                <c:pt idx="2228">
                  <c:v>235.57064521898496</c:v>
                </c:pt>
                <c:pt idx="2229">
                  <c:v>235.56053480062306</c:v>
                </c:pt>
                <c:pt idx="2230">
                  <c:v>234.54337670366127</c:v>
                </c:pt>
                <c:pt idx="2231">
                  <c:v>234.55780855805153</c:v>
                </c:pt>
                <c:pt idx="2232">
                  <c:v>234.44716296475463</c:v>
                </c:pt>
                <c:pt idx="2233">
                  <c:v>235.42938549712855</c:v>
                </c:pt>
                <c:pt idx="2234">
                  <c:v>235.82654642766579</c:v>
                </c:pt>
                <c:pt idx="2235">
                  <c:v>236.46415984010957</c:v>
                </c:pt>
                <c:pt idx="2236">
                  <c:v>236.36512480106327</c:v>
                </c:pt>
                <c:pt idx="2237">
                  <c:v>229.50867570142577</c:v>
                </c:pt>
                <c:pt idx="2238">
                  <c:v>229.6053643391925</c:v>
                </c:pt>
                <c:pt idx="2239">
                  <c:v>228.65471543112528</c:v>
                </c:pt>
                <c:pt idx="2240">
                  <c:v>229.20772723061111</c:v>
                </c:pt>
                <c:pt idx="2241">
                  <c:v>229.03309804480224</c:v>
                </c:pt>
                <c:pt idx="2242">
                  <c:v>229.87600764083425</c:v>
                </c:pt>
                <c:pt idx="2243">
                  <c:v>229.71146152413806</c:v>
                </c:pt>
                <c:pt idx="2244">
                  <c:v>229.55930969286928</c:v>
                </c:pt>
                <c:pt idx="2245">
                  <c:v>230.02926383880427</c:v>
                </c:pt>
                <c:pt idx="2246">
                  <c:v>229.99889854808725</c:v>
                </c:pt>
                <c:pt idx="2247">
                  <c:v>229.81698273964776</c:v>
                </c:pt>
                <c:pt idx="2248">
                  <c:v>229.79938352107621</c:v>
                </c:pt>
                <c:pt idx="2249">
                  <c:v>229.68865158441474</c:v>
                </c:pt>
                <c:pt idx="2250">
                  <c:v>229.44407210085473</c:v>
                </c:pt>
                <c:pt idx="2251">
                  <c:v>228.55212145640263</c:v>
                </c:pt>
                <c:pt idx="2252">
                  <c:v>228.35070736819614</c:v>
                </c:pt>
                <c:pt idx="2253">
                  <c:v>222.73121818810122</c:v>
                </c:pt>
                <c:pt idx="2254">
                  <c:v>223.35531235131964</c:v>
                </c:pt>
                <c:pt idx="2255">
                  <c:v>215.14269424939553</c:v>
                </c:pt>
                <c:pt idx="2256">
                  <c:v>79.257029130965194</c:v>
                </c:pt>
                <c:pt idx="2257">
                  <c:v>72.889749317414697</c:v>
                </c:pt>
                <c:pt idx="2258">
                  <c:v>72.576855815059943</c:v>
                </c:pt>
                <c:pt idx="2259">
                  <c:v>80.107400129797966</c:v>
                </c:pt>
                <c:pt idx="2260">
                  <c:v>132.51383156318269</c:v>
                </c:pt>
                <c:pt idx="2261">
                  <c:v>132.64718868738481</c:v>
                </c:pt>
                <c:pt idx="2262">
                  <c:v>132.2235312726983</c:v>
                </c:pt>
                <c:pt idx="2263">
                  <c:v>126.69536955495519</c:v>
                </c:pt>
                <c:pt idx="2264">
                  <c:v>127.20101764093278</c:v>
                </c:pt>
                <c:pt idx="2265">
                  <c:v>126.69068193394844</c:v>
                </c:pt>
                <c:pt idx="2266">
                  <c:v>126.28716834615022</c:v>
                </c:pt>
                <c:pt idx="2267">
                  <c:v>126.43858851895915</c:v>
                </c:pt>
                <c:pt idx="2268">
                  <c:v>126.17281358870019</c:v>
                </c:pt>
                <c:pt idx="2269">
                  <c:v>127.02115309401553</c:v>
                </c:pt>
                <c:pt idx="2270">
                  <c:v>127.41210914020517</c:v>
                </c:pt>
                <c:pt idx="2271">
                  <c:v>127.45120634972429</c:v>
                </c:pt>
                <c:pt idx="2272">
                  <c:v>127.28314892396401</c:v>
                </c:pt>
                <c:pt idx="2273">
                  <c:v>126.3368513142543</c:v>
                </c:pt>
                <c:pt idx="2274">
                  <c:v>125.87552934899178</c:v>
                </c:pt>
                <c:pt idx="2275">
                  <c:v>6128.2774651609889</c:v>
                </c:pt>
                <c:pt idx="2276">
                  <c:v>6128.3359372671466</c:v>
                </c:pt>
                <c:pt idx="2277">
                  <c:v>6128.4909398643977</c:v>
                </c:pt>
                <c:pt idx="2278">
                  <c:v>6129.3221252888607</c:v>
                </c:pt>
                <c:pt idx="2279">
                  <c:v>6128.6704209713289</c:v>
                </c:pt>
                <c:pt idx="2280">
                  <c:v>6128.9164258909223</c:v>
                </c:pt>
                <c:pt idx="2281">
                  <c:v>6128.4982496167486</c:v>
                </c:pt>
                <c:pt idx="2282">
                  <c:v>6128.5371160026616</c:v>
                </c:pt>
                <c:pt idx="2283">
                  <c:v>6128.4822884626174</c:v>
                </c:pt>
                <c:pt idx="2284">
                  <c:v>6127.9474377641327</c:v>
                </c:pt>
                <c:pt idx="2285">
                  <c:v>6128.0447983023096</c:v>
                </c:pt>
                <c:pt idx="2286">
                  <c:v>6127.3886607591648</c:v>
                </c:pt>
                <c:pt idx="2287">
                  <c:v>6126.679365601638</c:v>
                </c:pt>
                <c:pt idx="2288">
                  <c:v>6126.7711975123293</c:v>
                </c:pt>
                <c:pt idx="2289">
                  <c:v>6128.2799672229949</c:v>
                </c:pt>
                <c:pt idx="2290">
                  <c:v>6130.9083100847838</c:v>
                </c:pt>
                <c:pt idx="2291">
                  <c:v>6130.7785538760627</c:v>
                </c:pt>
                <c:pt idx="2292">
                  <c:v>6130.4189616661242</c:v>
                </c:pt>
                <c:pt idx="2293">
                  <c:v>6130.4916627189587</c:v>
                </c:pt>
                <c:pt idx="2294">
                  <c:v>6130.4660667485596</c:v>
                </c:pt>
                <c:pt idx="2295">
                  <c:v>6130.5493486853748</c:v>
                </c:pt>
                <c:pt idx="2296">
                  <c:v>6131.2297465969714</c:v>
                </c:pt>
                <c:pt idx="2297">
                  <c:v>6131.3380700210037</c:v>
                </c:pt>
                <c:pt idx="2298">
                  <c:v>6131.7216705877609</c:v>
                </c:pt>
                <c:pt idx="2299">
                  <c:v>6128.8692681983903</c:v>
                </c:pt>
                <c:pt idx="2300">
                  <c:v>6128.5875682919159</c:v>
                </c:pt>
                <c:pt idx="2301">
                  <c:v>6128.5353537547799</c:v>
                </c:pt>
                <c:pt idx="2302">
                  <c:v>6126.8363967240239</c:v>
                </c:pt>
                <c:pt idx="2303">
                  <c:v>6125.3113634238134</c:v>
                </c:pt>
                <c:pt idx="2304">
                  <c:v>6123.5305104345007</c:v>
                </c:pt>
                <c:pt idx="2305">
                  <c:v>130.86021379913589</c:v>
                </c:pt>
                <c:pt idx="2306">
                  <c:v>131.00074639312385</c:v>
                </c:pt>
                <c:pt idx="2307">
                  <c:v>130.46709248780789</c:v>
                </c:pt>
                <c:pt idx="2308">
                  <c:v>129.47255822502825</c:v>
                </c:pt>
                <c:pt idx="2309">
                  <c:v>130.24175810989175</c:v>
                </c:pt>
                <c:pt idx="2310">
                  <c:v>129.58999018271263</c:v>
                </c:pt>
                <c:pt idx="2311">
                  <c:v>129.70710594772106</c:v>
                </c:pt>
                <c:pt idx="2312">
                  <c:v>130.17103705851346</c:v>
                </c:pt>
                <c:pt idx="2313">
                  <c:v>128.703466240122</c:v>
                </c:pt>
                <c:pt idx="2314">
                  <c:v>128.79818839305673</c:v>
                </c:pt>
                <c:pt idx="2315">
                  <c:v>128.91203288375459</c:v>
                </c:pt>
                <c:pt idx="2316">
                  <c:v>129.33092781268095</c:v>
                </c:pt>
                <c:pt idx="2317">
                  <c:v>129.56894775455353</c:v>
                </c:pt>
                <c:pt idx="2318">
                  <c:v>136.00567390125067</c:v>
                </c:pt>
                <c:pt idx="2319">
                  <c:v>135.61728831122119</c:v>
                </c:pt>
                <c:pt idx="2320">
                  <c:v>136.81153297714178</c:v>
                </c:pt>
                <c:pt idx="2321">
                  <c:v>141.15416709714555</c:v>
                </c:pt>
                <c:pt idx="2322">
                  <c:v>141.47266716774499</c:v>
                </c:pt>
                <c:pt idx="2323">
                  <c:v>151.56915913206089</c:v>
                </c:pt>
                <c:pt idx="2324">
                  <c:v>152.10648316959478</c:v>
                </c:pt>
                <c:pt idx="2325">
                  <c:v>151.76669229079511</c:v>
                </c:pt>
                <c:pt idx="2326">
                  <c:v>151.69181110249676</c:v>
                </c:pt>
                <c:pt idx="2327">
                  <c:v>150.63473112872151</c:v>
                </c:pt>
                <c:pt idx="2328">
                  <c:v>149.8414569544164</c:v>
                </c:pt>
                <c:pt idx="2329">
                  <c:v>359.60809068886215</c:v>
                </c:pt>
                <c:pt idx="2330">
                  <c:v>359.27924144505391</c:v>
                </c:pt>
                <c:pt idx="2331">
                  <c:v>359.06743563477505</c:v>
                </c:pt>
                <c:pt idx="2332">
                  <c:v>358.32414871950169</c:v>
                </c:pt>
                <c:pt idx="2333">
                  <c:v>358.10751954623288</c:v>
                </c:pt>
                <c:pt idx="2334">
                  <c:v>357.03121556649484</c:v>
                </c:pt>
                <c:pt idx="2335">
                  <c:v>356.44211622958113</c:v>
                </c:pt>
                <c:pt idx="2336">
                  <c:v>356.37642552035715</c:v>
                </c:pt>
                <c:pt idx="2337">
                  <c:v>358.18111650702946</c:v>
                </c:pt>
                <c:pt idx="2338">
                  <c:v>695.78898860693869</c:v>
                </c:pt>
                <c:pt idx="2339">
                  <c:v>695.73099846292769</c:v>
                </c:pt>
                <c:pt idx="2340">
                  <c:v>695.54627931336574</c:v>
                </c:pt>
                <c:pt idx="2341">
                  <c:v>695.46381086453539</c:v>
                </c:pt>
                <c:pt idx="2342">
                  <c:v>694.66299503188361</c:v>
                </c:pt>
                <c:pt idx="2343">
                  <c:v>695.61131867348638</c:v>
                </c:pt>
                <c:pt idx="2344">
                  <c:v>695.94188853827598</c:v>
                </c:pt>
                <c:pt idx="2345">
                  <c:v>695.41402216393521</c:v>
                </c:pt>
                <c:pt idx="2346">
                  <c:v>695.9111980386258</c:v>
                </c:pt>
                <c:pt idx="2347">
                  <c:v>705.91795557274213</c:v>
                </c:pt>
                <c:pt idx="2348">
                  <c:v>706.44739050799501</c:v>
                </c:pt>
                <c:pt idx="2349">
                  <c:v>706.15241430035644</c:v>
                </c:pt>
                <c:pt idx="2350">
                  <c:v>703.99934106661078</c:v>
                </c:pt>
                <c:pt idx="2351">
                  <c:v>706.04672177790997</c:v>
                </c:pt>
                <c:pt idx="2352">
                  <c:v>704.68155849921948</c:v>
                </c:pt>
                <c:pt idx="2353">
                  <c:v>705.18303691705148</c:v>
                </c:pt>
                <c:pt idx="2354">
                  <c:v>705.22571721557506</c:v>
                </c:pt>
                <c:pt idx="2355">
                  <c:v>705.17495149942908</c:v>
                </c:pt>
                <c:pt idx="2356">
                  <c:v>705.20279589160259</c:v>
                </c:pt>
                <c:pt idx="2357">
                  <c:v>704.79471873415423</c:v>
                </c:pt>
                <c:pt idx="2358">
                  <c:v>705.25634504215714</c:v>
                </c:pt>
                <c:pt idx="2359">
                  <c:v>631.36719814137393</c:v>
                </c:pt>
                <c:pt idx="2360">
                  <c:v>631.95001648337131</c:v>
                </c:pt>
                <c:pt idx="2361">
                  <c:v>631.51229072230524</c:v>
                </c:pt>
                <c:pt idx="2362">
                  <c:v>634.53776352029149</c:v>
                </c:pt>
                <c:pt idx="2363">
                  <c:v>633.91359470795032</c:v>
                </c:pt>
                <c:pt idx="2364">
                  <c:v>632.29644946021961</c:v>
                </c:pt>
                <c:pt idx="2365">
                  <c:v>633.76850312677698</c:v>
                </c:pt>
                <c:pt idx="2366">
                  <c:v>634.90847021878324</c:v>
                </c:pt>
                <c:pt idx="2367">
                  <c:v>635.23521540362424</c:v>
                </c:pt>
                <c:pt idx="2368">
                  <c:v>203.2826193586981</c:v>
                </c:pt>
                <c:pt idx="2369">
                  <c:v>203.23802137723476</c:v>
                </c:pt>
                <c:pt idx="2370">
                  <c:v>203.61869593269998</c:v>
                </c:pt>
                <c:pt idx="2371">
                  <c:v>237.54742450485313</c:v>
                </c:pt>
                <c:pt idx="2372">
                  <c:v>237.58489476863258</c:v>
                </c:pt>
                <c:pt idx="2373">
                  <c:v>237.88505394179114</c:v>
                </c:pt>
                <c:pt idx="2374">
                  <c:v>237.82221417595866</c:v>
                </c:pt>
                <c:pt idx="2375">
                  <c:v>238.39406219301873</c:v>
                </c:pt>
                <c:pt idx="2376">
                  <c:v>236.49830631293935</c:v>
                </c:pt>
                <c:pt idx="2377">
                  <c:v>180.493385535931</c:v>
                </c:pt>
                <c:pt idx="2378">
                  <c:v>181.71592298603517</c:v>
                </c:pt>
                <c:pt idx="2379">
                  <c:v>181.48400909048587</c:v>
                </c:pt>
                <c:pt idx="2380">
                  <c:v>180.7130598490325</c:v>
                </c:pt>
                <c:pt idx="2381">
                  <c:v>179.57764028099069</c:v>
                </c:pt>
                <c:pt idx="2382">
                  <c:v>179.54343640343848</c:v>
                </c:pt>
                <c:pt idx="2383">
                  <c:v>179.65484191143366</c:v>
                </c:pt>
                <c:pt idx="2384">
                  <c:v>178.66754042074905</c:v>
                </c:pt>
                <c:pt idx="2385">
                  <c:v>177.95525342687196</c:v>
                </c:pt>
                <c:pt idx="2386">
                  <c:v>177.97785130615426</c:v>
                </c:pt>
                <c:pt idx="2387">
                  <c:v>179.03435114214503</c:v>
                </c:pt>
                <c:pt idx="2388">
                  <c:v>180.19261607759873</c:v>
                </c:pt>
                <c:pt idx="2389">
                  <c:v>180.32595178977675</c:v>
                </c:pt>
                <c:pt idx="2390">
                  <c:v>180.75345086608996</c:v>
                </c:pt>
                <c:pt idx="2391">
                  <c:v>185.89252868854689</c:v>
                </c:pt>
                <c:pt idx="2392">
                  <c:v>161.57319978538794</c:v>
                </c:pt>
                <c:pt idx="2393">
                  <c:v>160.83490500095638</c:v>
                </c:pt>
                <c:pt idx="2394">
                  <c:v>157.51218647739256</c:v>
                </c:pt>
                <c:pt idx="2395">
                  <c:v>157.58738316671591</c:v>
                </c:pt>
                <c:pt idx="2396">
                  <c:v>157.00755820448052</c:v>
                </c:pt>
                <c:pt idx="2397">
                  <c:v>178.29510182092309</c:v>
                </c:pt>
                <c:pt idx="2398">
                  <c:v>177.51253163900537</c:v>
                </c:pt>
                <c:pt idx="2399">
                  <c:v>180.1544430019236</c:v>
                </c:pt>
                <c:pt idx="2400">
                  <c:v>179.64752217111769</c:v>
                </c:pt>
                <c:pt idx="2401">
                  <c:v>123.81511306065275</c:v>
                </c:pt>
                <c:pt idx="2402">
                  <c:v>124.54318751162408</c:v>
                </c:pt>
                <c:pt idx="2403">
                  <c:v>124.18496956824794</c:v>
                </c:pt>
                <c:pt idx="2404">
                  <c:v>119.59479735990004</c:v>
                </c:pt>
                <c:pt idx="2405">
                  <c:v>119.1415637895618</c:v>
                </c:pt>
                <c:pt idx="2406">
                  <c:v>119.26430033054038</c:v>
                </c:pt>
                <c:pt idx="2407">
                  <c:v>119.08934554452057</c:v>
                </c:pt>
                <c:pt idx="2408">
                  <c:v>118.75205261383906</c:v>
                </c:pt>
                <c:pt idx="2409">
                  <c:v>192.37562793197642</c:v>
                </c:pt>
                <c:pt idx="2410">
                  <c:v>192.95778467495595</c:v>
                </c:pt>
                <c:pt idx="2411">
                  <c:v>204.21507181291872</c:v>
                </c:pt>
                <c:pt idx="2412">
                  <c:v>204.26520071275533</c:v>
                </c:pt>
                <c:pt idx="2413">
                  <c:v>205.21259707922417</c:v>
                </c:pt>
                <c:pt idx="2414">
                  <c:v>205.11469961950559</c:v>
                </c:pt>
                <c:pt idx="2415">
                  <c:v>205.99250525740547</c:v>
                </c:pt>
                <c:pt idx="2416">
                  <c:v>205.67457845397965</c:v>
                </c:pt>
                <c:pt idx="2417">
                  <c:v>205.46571490153778</c:v>
                </c:pt>
                <c:pt idx="2418">
                  <c:v>205.46571490153778</c:v>
                </c:pt>
                <c:pt idx="2419">
                  <c:v>206.50396821584056</c:v>
                </c:pt>
                <c:pt idx="2420">
                  <c:v>205.2350847199377</c:v>
                </c:pt>
                <c:pt idx="2421">
                  <c:v>201.55434888772695</c:v>
                </c:pt>
                <c:pt idx="2422">
                  <c:v>201.51574518026018</c:v>
                </c:pt>
                <c:pt idx="2423">
                  <c:v>202.27824620776425</c:v>
                </c:pt>
                <c:pt idx="2424">
                  <c:v>201.2537508277106</c:v>
                </c:pt>
                <c:pt idx="2425">
                  <c:v>225.45589369098337</c:v>
                </c:pt>
                <c:pt idx="2426">
                  <c:v>225.39635213453556</c:v>
                </c:pt>
                <c:pt idx="2427">
                  <c:v>502.58223097209566</c:v>
                </c:pt>
                <c:pt idx="2428">
                  <c:v>529.06601247439391</c:v>
                </c:pt>
                <c:pt idx="2429">
                  <c:v>530.14488166496108</c:v>
                </c:pt>
                <c:pt idx="2430">
                  <c:v>530.82390886453322</c:v>
                </c:pt>
                <c:pt idx="2431">
                  <c:v>539.49022130979245</c:v>
                </c:pt>
                <c:pt idx="2432">
                  <c:v>539.69272018642437</c:v>
                </c:pt>
                <c:pt idx="2433">
                  <c:v>557.19755523113668</c:v>
                </c:pt>
                <c:pt idx="2434">
                  <c:v>558.78926260263802</c:v>
                </c:pt>
                <c:pt idx="2435">
                  <c:v>559.65032833011003</c:v>
                </c:pt>
                <c:pt idx="2436">
                  <c:v>558.44137163676862</c:v>
                </c:pt>
                <c:pt idx="2437">
                  <c:v>558.28209615649405</c:v>
                </c:pt>
                <c:pt idx="2438">
                  <c:v>558.36639106116218</c:v>
                </c:pt>
                <c:pt idx="2439">
                  <c:v>548.77297572756709</c:v>
                </c:pt>
                <c:pt idx="2440">
                  <c:v>548.48561208719661</c:v>
                </c:pt>
                <c:pt idx="2441">
                  <c:v>549.2479191282082</c:v>
                </c:pt>
                <c:pt idx="2442">
                  <c:v>547.99657440129636</c:v>
                </c:pt>
                <c:pt idx="2443">
                  <c:v>546.59525549837451</c:v>
                </c:pt>
                <c:pt idx="2444">
                  <c:v>545.37644083900636</c:v>
                </c:pt>
                <c:pt idx="2445">
                  <c:v>545.55864233116336</c:v>
                </c:pt>
                <c:pt idx="2446">
                  <c:v>545.2817915740651</c:v>
                </c:pt>
                <c:pt idx="2447">
                  <c:v>545.85891950209998</c:v>
                </c:pt>
                <c:pt idx="2448">
                  <c:v>545.79226410380318</c:v>
                </c:pt>
                <c:pt idx="2449">
                  <c:v>548.19008159173723</c:v>
                </c:pt>
                <c:pt idx="2450">
                  <c:v>549.39881891229277</c:v>
                </c:pt>
                <c:pt idx="2451">
                  <c:v>549.81081190614009</c:v>
                </c:pt>
                <c:pt idx="2452">
                  <c:v>550.95809479689308</c:v>
                </c:pt>
                <c:pt idx="2453">
                  <c:v>552.86566682654075</c:v>
                </c:pt>
                <c:pt idx="2454">
                  <c:v>554.4713608474292</c:v>
                </c:pt>
                <c:pt idx="2455">
                  <c:v>549.11994338415923</c:v>
                </c:pt>
                <c:pt idx="2456">
                  <c:v>550.22438352205199</c:v>
                </c:pt>
                <c:pt idx="2457">
                  <c:v>308.04862531028368</c:v>
                </c:pt>
                <c:pt idx="2458">
                  <c:v>240.40960648212229</c:v>
                </c:pt>
                <c:pt idx="2459">
                  <c:v>240.9646447095507</c:v>
                </c:pt>
                <c:pt idx="2460">
                  <c:v>241.02869584807164</c:v>
                </c:pt>
                <c:pt idx="2461">
                  <c:v>198.21610260857551</c:v>
                </c:pt>
                <c:pt idx="2462">
                  <c:v>197.8150791915408</c:v>
                </c:pt>
                <c:pt idx="2463">
                  <c:v>49.856861781169769</c:v>
                </c:pt>
                <c:pt idx="2464">
                  <c:v>49.917097939149734</c:v>
                </c:pt>
                <c:pt idx="2465">
                  <c:v>49.48895499671282</c:v>
                </c:pt>
                <c:pt idx="2466">
                  <c:v>48.343723021252259</c:v>
                </c:pt>
                <c:pt idx="2467">
                  <c:v>50.352490835442623</c:v>
                </c:pt>
                <c:pt idx="2468">
                  <c:v>51.117250838961724</c:v>
                </c:pt>
                <c:pt idx="2469">
                  <c:v>51.339004015790309</c:v>
                </c:pt>
                <c:pt idx="2470">
                  <c:v>51.392833482240825</c:v>
                </c:pt>
                <c:pt idx="2471">
                  <c:v>240.47847905558802</c:v>
                </c:pt>
                <c:pt idx="2472">
                  <c:v>240.84292714455111</c:v>
                </c:pt>
                <c:pt idx="2473">
                  <c:v>241.38651347763587</c:v>
                </c:pt>
                <c:pt idx="2474">
                  <c:v>241.04425596419702</c:v>
                </c:pt>
                <c:pt idx="2475">
                  <c:v>241.03422762937402</c:v>
                </c:pt>
                <c:pt idx="2476">
                  <c:v>240.96176736846311</c:v>
                </c:pt>
                <c:pt idx="2477">
                  <c:v>240.58789107794541</c:v>
                </c:pt>
                <c:pt idx="2478">
                  <c:v>240.23734560268147</c:v>
                </c:pt>
                <c:pt idx="2479">
                  <c:v>239.84521860751966</c:v>
                </c:pt>
                <c:pt idx="2480">
                  <c:v>239.52123543064448</c:v>
                </c:pt>
                <c:pt idx="2481">
                  <c:v>250.80240340865069</c:v>
                </c:pt>
                <c:pt idx="2482">
                  <c:v>251.08312036720693</c:v>
                </c:pt>
                <c:pt idx="2483">
                  <c:v>250.97239556041484</c:v>
                </c:pt>
                <c:pt idx="2484">
                  <c:v>250.96006765132088</c:v>
                </c:pt>
                <c:pt idx="2485">
                  <c:v>250.81489633237939</c:v>
                </c:pt>
                <c:pt idx="2486">
                  <c:v>250.5945574473281</c:v>
                </c:pt>
                <c:pt idx="2487">
                  <c:v>250.69190697392332</c:v>
                </c:pt>
                <c:pt idx="2488">
                  <c:v>258.84958309154501</c:v>
                </c:pt>
                <c:pt idx="2489">
                  <c:v>258.7671282575642</c:v>
                </c:pt>
                <c:pt idx="2490">
                  <c:v>257.93977763983764</c:v>
                </c:pt>
                <c:pt idx="2491">
                  <c:v>257.76949435924769</c:v>
                </c:pt>
                <c:pt idx="2492">
                  <c:v>258.48457723173095</c:v>
                </c:pt>
                <c:pt idx="2493">
                  <c:v>258.63303905125673</c:v>
                </c:pt>
                <c:pt idx="2494">
                  <c:v>258.59256026077435</c:v>
                </c:pt>
                <c:pt idx="2495">
                  <c:v>300.75454000452487</c:v>
                </c:pt>
                <c:pt idx="2496">
                  <c:v>300.73894364086306</c:v>
                </c:pt>
                <c:pt idx="2497">
                  <c:v>301.80541192408509</c:v>
                </c:pt>
                <c:pt idx="2498">
                  <c:v>302.80906341932518</c:v>
                </c:pt>
                <c:pt idx="2499">
                  <c:v>301.8267880755451</c:v>
                </c:pt>
                <c:pt idx="2500">
                  <c:v>301.70117666326729</c:v>
                </c:pt>
                <c:pt idx="2501">
                  <c:v>202.21760556390731</c:v>
                </c:pt>
                <c:pt idx="2502">
                  <c:v>202.09237711722054</c:v>
                </c:pt>
                <c:pt idx="2503">
                  <c:v>205.34612784813407</c:v>
                </c:pt>
                <c:pt idx="2504">
                  <c:v>211.28561238285963</c:v>
                </c:pt>
                <c:pt idx="2505">
                  <c:v>210.26863505736867</c:v>
                </c:pt>
                <c:pt idx="2506">
                  <c:v>210.53793799059906</c:v>
                </c:pt>
                <c:pt idx="2507">
                  <c:v>210.14131753021189</c:v>
                </c:pt>
                <c:pt idx="2508">
                  <c:v>211.14480549823833</c:v>
                </c:pt>
                <c:pt idx="2509">
                  <c:v>211.09112303036864</c:v>
                </c:pt>
                <c:pt idx="2510">
                  <c:v>212.41259901950784</c:v>
                </c:pt>
                <c:pt idx="2511">
                  <c:v>200.74253549149856</c:v>
                </c:pt>
                <c:pt idx="2512">
                  <c:v>199.66015849159515</c:v>
                </c:pt>
                <c:pt idx="2513">
                  <c:v>199.2868842202673</c:v>
                </c:pt>
                <c:pt idx="2514">
                  <c:v>206.2147235825372</c:v>
                </c:pt>
                <c:pt idx="2515">
                  <c:v>206.52679137476463</c:v>
                </c:pt>
                <c:pt idx="2516">
                  <c:v>206.67359128184069</c:v>
                </c:pt>
                <c:pt idx="2517">
                  <c:v>206.21305056233038</c:v>
                </c:pt>
                <c:pt idx="2518">
                  <c:v>197.35986308151806</c:v>
                </c:pt>
                <c:pt idx="2519">
                  <c:v>198.09778730044746</c:v>
                </c:pt>
                <c:pt idx="2520">
                  <c:v>198.64222444720389</c:v>
                </c:pt>
                <c:pt idx="2521">
                  <c:v>198.48267766566769</c:v>
                </c:pt>
                <c:pt idx="2522">
                  <c:v>197.28503068741259</c:v>
                </c:pt>
                <c:pt idx="2523">
                  <c:v>197.70073062305281</c:v>
                </c:pt>
                <c:pt idx="2524">
                  <c:v>197.6435736932072</c:v>
                </c:pt>
                <c:pt idx="2525">
                  <c:v>122.65619973459692</c:v>
                </c:pt>
                <c:pt idx="2526">
                  <c:v>121.47025699048032</c:v>
                </c:pt>
                <c:pt idx="2527">
                  <c:v>128.76945807656929</c:v>
                </c:pt>
                <c:pt idx="2528">
                  <c:v>127.85688613967311</c:v>
                </c:pt>
                <c:pt idx="2529">
                  <c:v>128.64082642078378</c:v>
                </c:pt>
                <c:pt idx="2530">
                  <c:v>128.79304674123091</c:v>
                </c:pt>
                <c:pt idx="2531">
                  <c:v>128.98904346235508</c:v>
                </c:pt>
                <c:pt idx="2532">
                  <c:v>163.5031769993748</c:v>
                </c:pt>
                <c:pt idx="2533">
                  <c:v>161.67417508337221</c:v>
                </c:pt>
                <c:pt idx="2534">
                  <c:v>154.41124383354415</c:v>
                </c:pt>
                <c:pt idx="2535">
                  <c:v>154.92715492557568</c:v>
                </c:pt>
                <c:pt idx="2536">
                  <c:v>154.41157124170888</c:v>
                </c:pt>
                <c:pt idx="2537">
                  <c:v>154.22012046278383</c:v>
                </c:pt>
                <c:pt idx="2538">
                  <c:v>154.33879040028214</c:v>
                </c:pt>
                <c:pt idx="2539">
                  <c:v>154.772894554857</c:v>
                </c:pt>
                <c:pt idx="2540">
                  <c:v>153.38200676741715</c:v>
                </c:pt>
                <c:pt idx="2541">
                  <c:v>153.30570765630353</c:v>
                </c:pt>
                <c:pt idx="2542">
                  <c:v>154.26422138655482</c:v>
                </c:pt>
                <c:pt idx="2543">
                  <c:v>155.0268650553474</c:v>
                </c:pt>
                <c:pt idx="2544">
                  <c:v>142.86909703952387</c:v>
                </c:pt>
                <c:pt idx="2545">
                  <c:v>142.88455324336343</c:v>
                </c:pt>
                <c:pt idx="2546">
                  <c:v>142.44328696010913</c:v>
                </c:pt>
                <c:pt idx="2547">
                  <c:v>142.93566929061322</c:v>
                </c:pt>
                <c:pt idx="2548">
                  <c:v>143.43951106070227</c:v>
                </c:pt>
                <c:pt idx="2549">
                  <c:v>140.53818777194411</c:v>
                </c:pt>
                <c:pt idx="2550">
                  <c:v>140.34055800880307</c:v>
                </c:pt>
                <c:pt idx="2551">
                  <c:v>140.20986254738128</c:v>
                </c:pt>
                <c:pt idx="2552">
                  <c:v>140.80523980149161</c:v>
                </c:pt>
                <c:pt idx="2553">
                  <c:v>140.7814855251452</c:v>
                </c:pt>
                <c:pt idx="2554">
                  <c:v>140.39517639703848</c:v>
                </c:pt>
                <c:pt idx="2555">
                  <c:v>140.10994095907526</c:v>
                </c:pt>
                <c:pt idx="2556">
                  <c:v>139.99027347164755</c:v>
                </c:pt>
                <c:pt idx="2557">
                  <c:v>487.44893749670507</c:v>
                </c:pt>
                <c:pt idx="2558">
                  <c:v>486.85081561672121</c:v>
                </c:pt>
                <c:pt idx="2559">
                  <c:v>487.20537421775907</c:v>
                </c:pt>
                <c:pt idx="2560">
                  <c:v>487.29874478256835</c:v>
                </c:pt>
                <c:pt idx="2561">
                  <c:v>487.42251350000919</c:v>
                </c:pt>
                <c:pt idx="2562">
                  <c:v>477.72581629587023</c:v>
                </c:pt>
                <c:pt idx="2563">
                  <c:v>477.39085314516308</c:v>
                </c:pt>
                <c:pt idx="2564">
                  <c:v>477.20021537668606</c:v>
                </c:pt>
                <c:pt idx="2565">
                  <c:v>476.94523445220278</c:v>
                </c:pt>
                <c:pt idx="2566">
                  <c:v>480.97433634469752</c:v>
                </c:pt>
                <c:pt idx="2567">
                  <c:v>495.51540395385848</c:v>
                </c:pt>
                <c:pt idx="2568">
                  <c:v>495.27464995584916</c:v>
                </c:pt>
                <c:pt idx="2569">
                  <c:v>494.9075828430552</c:v>
                </c:pt>
                <c:pt idx="2570">
                  <c:v>494.02867213238636</c:v>
                </c:pt>
                <c:pt idx="2571">
                  <c:v>494.00097728198432</c:v>
                </c:pt>
                <c:pt idx="2572">
                  <c:v>493.42057336740856</c:v>
                </c:pt>
                <c:pt idx="2573">
                  <c:v>492.57432603279949</c:v>
                </c:pt>
                <c:pt idx="2574">
                  <c:v>492.57432603279949</c:v>
                </c:pt>
                <c:pt idx="2575">
                  <c:v>493.65825898759829</c:v>
                </c:pt>
                <c:pt idx="2576">
                  <c:v>494.31067716119134</c:v>
                </c:pt>
                <c:pt idx="2577">
                  <c:v>494.60614634272389</c:v>
                </c:pt>
                <c:pt idx="2578">
                  <c:v>493.66389375768614</c:v>
                </c:pt>
                <c:pt idx="2579">
                  <c:v>493.19088483962162</c:v>
                </c:pt>
                <c:pt idx="2580">
                  <c:v>493.00472839742849</c:v>
                </c:pt>
                <c:pt idx="2581">
                  <c:v>493.5101541227113</c:v>
                </c:pt>
                <c:pt idx="2582">
                  <c:v>493.46415945503747</c:v>
                </c:pt>
                <c:pt idx="2583">
                  <c:v>493.41387180427841</c:v>
                </c:pt>
                <c:pt idx="2584">
                  <c:v>493.32020703257905</c:v>
                </c:pt>
                <c:pt idx="2585">
                  <c:v>493.24711408740706</c:v>
                </c:pt>
                <c:pt idx="2586">
                  <c:v>492.57741749112114</c:v>
                </c:pt>
                <c:pt idx="2587">
                  <c:v>163.86940599825894</c:v>
                </c:pt>
                <c:pt idx="2588">
                  <c:v>163.85584789347277</c:v>
                </c:pt>
                <c:pt idx="2589">
                  <c:v>163.36864924322401</c:v>
                </c:pt>
                <c:pt idx="2590">
                  <c:v>163.18157575739568</c:v>
                </c:pt>
                <c:pt idx="2591">
                  <c:v>162.82111520179302</c:v>
                </c:pt>
                <c:pt idx="2592">
                  <c:v>163.04268016551848</c:v>
                </c:pt>
                <c:pt idx="2593">
                  <c:v>163.56417700706962</c:v>
                </c:pt>
                <c:pt idx="2594">
                  <c:v>163.1523521129867</c:v>
                </c:pt>
                <c:pt idx="2595">
                  <c:v>163.58982921386715</c:v>
                </c:pt>
                <c:pt idx="2596">
                  <c:v>146.81155343576413</c:v>
                </c:pt>
                <c:pt idx="2597">
                  <c:v>51.803699996557519</c:v>
                </c:pt>
                <c:pt idx="2598">
                  <c:v>52.12979527636336</c:v>
                </c:pt>
                <c:pt idx="2599">
                  <c:v>52.183107100542287</c:v>
                </c:pt>
                <c:pt idx="2600">
                  <c:v>51.241573833059512</c:v>
                </c:pt>
                <c:pt idx="2601">
                  <c:v>51.893309352512439</c:v>
                </c:pt>
                <c:pt idx="2602">
                  <c:v>52.949336371877429</c:v>
                </c:pt>
                <c:pt idx="2603">
                  <c:v>53.102040136577301</c:v>
                </c:pt>
                <c:pt idx="2604">
                  <c:v>52.190090587730886</c:v>
                </c:pt>
                <c:pt idx="2605">
                  <c:v>51.389190389505934</c:v>
                </c:pt>
                <c:pt idx="2606">
                  <c:v>108.02448796453515</c:v>
                </c:pt>
                <c:pt idx="2607">
                  <c:v>107.45066568223557</c:v>
                </c:pt>
                <c:pt idx="2608">
                  <c:v>107.36898476230876</c:v>
                </c:pt>
                <c:pt idx="2609">
                  <c:v>108.10904474444104</c:v>
                </c:pt>
                <c:pt idx="2610">
                  <c:v>109.86810274142354</c:v>
                </c:pt>
                <c:pt idx="2611">
                  <c:v>110.27412308525615</c:v>
                </c:pt>
                <c:pt idx="2612">
                  <c:v>110.89078210363364</c:v>
                </c:pt>
                <c:pt idx="2613">
                  <c:v>111.60231479080828</c:v>
                </c:pt>
                <c:pt idx="2614">
                  <c:v>112.02636594421273</c:v>
                </c:pt>
                <c:pt idx="2615">
                  <c:v>112.36937601796437</c:v>
                </c:pt>
                <c:pt idx="2616">
                  <c:v>111.54660710015143</c:v>
                </c:pt>
                <c:pt idx="2617">
                  <c:v>111.4164809272947</c:v>
                </c:pt>
                <c:pt idx="2618">
                  <c:v>217.31336564714303</c:v>
                </c:pt>
                <c:pt idx="2619">
                  <c:v>217.21776068166147</c:v>
                </c:pt>
                <c:pt idx="2620">
                  <c:v>220.8568390005918</c:v>
                </c:pt>
                <c:pt idx="2621">
                  <c:v>220.71902702052873</c:v>
                </c:pt>
                <c:pt idx="2622">
                  <c:v>220.94454055260113</c:v>
                </c:pt>
                <c:pt idx="2623">
                  <c:v>221.18055972440254</c:v>
                </c:pt>
                <c:pt idx="2624">
                  <c:v>221.75056307081212</c:v>
                </c:pt>
                <c:pt idx="2625">
                  <c:v>225.31851282622611</c:v>
                </c:pt>
                <c:pt idx="2626">
                  <c:v>226.11025088561456</c:v>
                </c:pt>
                <c:pt idx="2627">
                  <c:v>225.7356467690077</c:v>
                </c:pt>
                <c:pt idx="2628">
                  <c:v>228.03764065512419</c:v>
                </c:pt>
                <c:pt idx="2629">
                  <c:v>228.62909312294929</c:v>
                </c:pt>
                <c:pt idx="2630">
                  <c:v>228.91085358472824</c:v>
                </c:pt>
                <c:pt idx="2631">
                  <c:v>229.1025874047597</c:v>
                </c:pt>
                <c:pt idx="2632">
                  <c:v>228.56364297256221</c:v>
                </c:pt>
                <c:pt idx="2633">
                  <c:v>245.00513373306191</c:v>
                </c:pt>
                <c:pt idx="2634">
                  <c:v>246.28365759830675</c:v>
                </c:pt>
                <c:pt idx="2635">
                  <c:v>245.61692169356374</c:v>
                </c:pt>
                <c:pt idx="2636">
                  <c:v>232.71337640014497</c:v>
                </c:pt>
                <c:pt idx="2637">
                  <c:v>232.16033970799865</c:v>
                </c:pt>
                <c:pt idx="2638">
                  <c:v>231.82729203726927</c:v>
                </c:pt>
                <c:pt idx="2639">
                  <c:v>231.66780815066502</c:v>
                </c:pt>
                <c:pt idx="2640">
                  <c:v>231.99133365039498</c:v>
                </c:pt>
                <c:pt idx="2641">
                  <c:v>231.75250448125331</c:v>
                </c:pt>
                <c:pt idx="2642">
                  <c:v>233.9128541430191</c:v>
                </c:pt>
                <c:pt idx="2643">
                  <c:v>232.71477296371958</c:v>
                </c:pt>
                <c:pt idx="2644">
                  <c:v>233.82353507625265</c:v>
                </c:pt>
                <c:pt idx="2645">
                  <c:v>232.77893423207829</c:v>
                </c:pt>
                <c:pt idx="2646">
                  <c:v>233.54587700635321</c:v>
                </c:pt>
                <c:pt idx="2647">
                  <c:v>232.38785586935379</c:v>
                </c:pt>
                <c:pt idx="2648">
                  <c:v>146.92604337632667</c:v>
                </c:pt>
                <c:pt idx="2649">
                  <c:v>147.49306951703039</c:v>
                </c:pt>
                <c:pt idx="2650">
                  <c:v>150.10314971897012</c:v>
                </c:pt>
                <c:pt idx="2651">
                  <c:v>150.89941094060714</c:v>
                </c:pt>
                <c:pt idx="2652">
                  <c:v>274.19170908934012</c:v>
                </c:pt>
                <c:pt idx="2653">
                  <c:v>272.72668654819159</c:v>
                </c:pt>
                <c:pt idx="2654">
                  <c:v>272.92256940181568</c:v>
                </c:pt>
                <c:pt idx="2655">
                  <c:v>270.63440078616924</c:v>
                </c:pt>
                <c:pt idx="2656">
                  <c:v>351.47445616052005</c:v>
                </c:pt>
                <c:pt idx="2657">
                  <c:v>351.38020560197879</c:v>
                </c:pt>
                <c:pt idx="2658">
                  <c:v>350.82221518408249</c:v>
                </c:pt>
                <c:pt idx="2659">
                  <c:v>350.36110895284406</c:v>
                </c:pt>
                <c:pt idx="2660">
                  <c:v>350.96335516214037</c:v>
                </c:pt>
                <c:pt idx="2661">
                  <c:v>349.1556418307203</c:v>
                </c:pt>
                <c:pt idx="2662">
                  <c:v>349.34816921422862</c:v>
                </c:pt>
                <c:pt idx="2663">
                  <c:v>341.95627400785224</c:v>
                </c:pt>
                <c:pt idx="2664">
                  <c:v>341.02345308725552</c:v>
                </c:pt>
                <c:pt idx="2665">
                  <c:v>341.31148367567255</c:v>
                </c:pt>
                <c:pt idx="2666">
                  <c:v>363.18274555196956</c:v>
                </c:pt>
                <c:pt idx="2667">
                  <c:v>364.67007920402062</c:v>
                </c:pt>
                <c:pt idx="2668">
                  <c:v>363.2658102394015</c:v>
                </c:pt>
                <c:pt idx="2669">
                  <c:v>365.82723457330997</c:v>
                </c:pt>
                <c:pt idx="2670">
                  <c:v>366.55079987484527</c:v>
                </c:pt>
                <c:pt idx="2671">
                  <c:v>366.68384959738211</c:v>
                </c:pt>
                <c:pt idx="2672">
                  <c:v>366.40932787738296</c:v>
                </c:pt>
                <c:pt idx="2673">
                  <c:v>367.50346937137886</c:v>
                </c:pt>
                <c:pt idx="2674">
                  <c:v>367.63638587906695</c:v>
                </c:pt>
                <c:pt idx="2675">
                  <c:v>368.27737131436982</c:v>
                </c:pt>
                <c:pt idx="2676">
                  <c:v>368.05623966393443</c:v>
                </c:pt>
                <c:pt idx="2677">
                  <c:v>368.14252222022202</c:v>
                </c:pt>
                <c:pt idx="2678">
                  <c:v>369.08791485076949</c:v>
                </c:pt>
                <c:pt idx="2679">
                  <c:v>367.54480301348599</c:v>
                </c:pt>
                <c:pt idx="2680">
                  <c:v>385.56778334756592</c:v>
                </c:pt>
                <c:pt idx="2681">
                  <c:v>385.20124033491322</c:v>
                </c:pt>
                <c:pt idx="2682">
                  <c:v>322.42753535570677</c:v>
                </c:pt>
                <c:pt idx="2683">
                  <c:v>323.63669789166715</c:v>
                </c:pt>
                <c:pt idx="2684">
                  <c:v>322.88191167807605</c:v>
                </c:pt>
                <c:pt idx="2685">
                  <c:v>324.56272976969422</c:v>
                </c:pt>
                <c:pt idx="2686">
                  <c:v>234.79536243763894</c:v>
                </c:pt>
                <c:pt idx="2687">
                  <c:v>235.57202484354735</c:v>
                </c:pt>
                <c:pt idx="2688">
                  <c:v>236.24753731814621</c:v>
                </c:pt>
                <c:pt idx="2689">
                  <c:v>234.11317538508783</c:v>
                </c:pt>
                <c:pt idx="2690">
                  <c:v>234.4082478639919</c:v>
                </c:pt>
                <c:pt idx="2691">
                  <c:v>236.16496117944527</c:v>
                </c:pt>
                <c:pt idx="2692">
                  <c:v>235.57406242812235</c:v>
                </c:pt>
                <c:pt idx="2693">
                  <c:v>234.44583359251428</c:v>
                </c:pt>
                <c:pt idx="2694">
                  <c:v>235.15250134516725</c:v>
                </c:pt>
                <c:pt idx="2695">
                  <c:v>235.10873134691437</c:v>
                </c:pt>
                <c:pt idx="2696">
                  <c:v>188.00134751290128</c:v>
                </c:pt>
                <c:pt idx="2697">
                  <c:v>176.88611841772345</c:v>
                </c:pt>
                <c:pt idx="2698">
                  <c:v>174.44791963983596</c:v>
                </c:pt>
                <c:pt idx="2699">
                  <c:v>174.17132051198581</c:v>
                </c:pt>
                <c:pt idx="2700">
                  <c:v>174.14717913305401</c:v>
                </c:pt>
                <c:pt idx="2701">
                  <c:v>187.08577949403019</c:v>
                </c:pt>
                <c:pt idx="2702">
                  <c:v>187.1472414971698</c:v>
                </c:pt>
                <c:pt idx="2703">
                  <c:v>187.28649770397817</c:v>
                </c:pt>
                <c:pt idx="2704">
                  <c:v>187.37462178451193</c:v>
                </c:pt>
                <c:pt idx="2705">
                  <c:v>2062.229326616115</c:v>
                </c:pt>
                <c:pt idx="2706">
                  <c:v>2062.3910344279739</c:v>
                </c:pt>
                <c:pt idx="2707">
                  <c:v>2062.8750349936372</c:v>
                </c:pt>
                <c:pt idx="2708">
                  <c:v>2061.7856780524553</c:v>
                </c:pt>
                <c:pt idx="2709">
                  <c:v>2060.8034918987842</c:v>
                </c:pt>
                <c:pt idx="2710">
                  <c:v>2061.1793498437301</c:v>
                </c:pt>
                <c:pt idx="2711">
                  <c:v>2061.0530598593418</c:v>
                </c:pt>
                <c:pt idx="2712">
                  <c:v>2061.1589997431597</c:v>
                </c:pt>
                <c:pt idx="2713">
                  <c:v>2061.3056218490906</c:v>
                </c:pt>
                <c:pt idx="2714">
                  <c:v>2061.1566450795426</c:v>
                </c:pt>
                <c:pt idx="2715">
                  <c:v>2060.5983222247746</c:v>
                </c:pt>
                <c:pt idx="2716">
                  <c:v>2060.0832334856982</c:v>
                </c:pt>
                <c:pt idx="2717">
                  <c:v>2060.3357895147956</c:v>
                </c:pt>
                <c:pt idx="2718">
                  <c:v>2060.546197546229</c:v>
                </c:pt>
                <c:pt idx="2719">
                  <c:v>2060.2441842871172</c:v>
                </c:pt>
                <c:pt idx="2720">
                  <c:v>2059.9771962060381</c:v>
                </c:pt>
                <c:pt idx="2721">
                  <c:v>2061.1124978731482</c:v>
                </c:pt>
                <c:pt idx="2722">
                  <c:v>2061.0259217195689</c:v>
                </c:pt>
                <c:pt idx="2723">
                  <c:v>2061.598103144473</c:v>
                </c:pt>
                <c:pt idx="2724">
                  <c:v>2061.6752263363132</c:v>
                </c:pt>
                <c:pt idx="2725">
                  <c:v>2062.1757075692867</c:v>
                </c:pt>
                <c:pt idx="2726">
                  <c:v>2062.1910580739118</c:v>
                </c:pt>
                <c:pt idx="2727">
                  <c:v>2062.1299010704656</c:v>
                </c:pt>
                <c:pt idx="2728">
                  <c:v>2060.754517969895</c:v>
                </c:pt>
                <c:pt idx="2729">
                  <c:v>2060.8902758004583</c:v>
                </c:pt>
                <c:pt idx="2730">
                  <c:v>2080.8617085236588</c:v>
                </c:pt>
                <c:pt idx="2731">
                  <c:v>2082.233017433181</c:v>
                </c:pt>
                <c:pt idx="2732">
                  <c:v>2081.732338435681</c:v>
                </c:pt>
                <c:pt idx="2733">
                  <c:v>2081.7499807186791</c:v>
                </c:pt>
                <c:pt idx="2734">
                  <c:v>2081.5940003329715</c:v>
                </c:pt>
                <c:pt idx="2735">
                  <c:v>406.6082417047424</c:v>
                </c:pt>
                <c:pt idx="2736">
                  <c:v>406.14981499715378</c:v>
                </c:pt>
                <c:pt idx="2737">
                  <c:v>405.8479189712981</c:v>
                </c:pt>
                <c:pt idx="2738">
                  <c:v>406.02613626875467</c:v>
                </c:pt>
                <c:pt idx="2739">
                  <c:v>397.87136530961021</c:v>
                </c:pt>
                <c:pt idx="2740">
                  <c:v>398.3964259656733</c:v>
                </c:pt>
                <c:pt idx="2741">
                  <c:v>397.84634666609111</c:v>
                </c:pt>
                <c:pt idx="2742">
                  <c:v>396.99198004773626</c:v>
                </c:pt>
                <c:pt idx="2743">
                  <c:v>397.1636606404636</c:v>
                </c:pt>
                <c:pt idx="2744">
                  <c:v>391.76544711798607</c:v>
                </c:pt>
                <c:pt idx="2745">
                  <c:v>392.69835186254039</c:v>
                </c:pt>
                <c:pt idx="2746">
                  <c:v>392.40925348699699</c:v>
                </c:pt>
                <c:pt idx="2747">
                  <c:v>391.74283514684595</c:v>
                </c:pt>
                <c:pt idx="2748">
                  <c:v>391.47467634857588</c:v>
                </c:pt>
                <c:pt idx="2749">
                  <c:v>391.89519006999819</c:v>
                </c:pt>
                <c:pt idx="2750">
                  <c:v>392.21674988313401</c:v>
                </c:pt>
                <c:pt idx="2751">
                  <c:v>392.05614818968638</c:v>
                </c:pt>
                <c:pt idx="2752">
                  <c:v>724.40642061084895</c:v>
                </c:pt>
                <c:pt idx="2753">
                  <c:v>725.056020057914</c:v>
                </c:pt>
                <c:pt idx="2754">
                  <c:v>725.01875531296116</c:v>
                </c:pt>
                <c:pt idx="2755">
                  <c:v>730.91237960966748</c:v>
                </c:pt>
                <c:pt idx="2756">
                  <c:v>730.56709251557902</c:v>
                </c:pt>
                <c:pt idx="2757">
                  <c:v>730.38787336288351</c:v>
                </c:pt>
                <c:pt idx="2758">
                  <c:v>728.64282974124797</c:v>
                </c:pt>
                <c:pt idx="2759">
                  <c:v>728.23680824913595</c:v>
                </c:pt>
                <c:pt idx="2760">
                  <c:v>640.87341097044191</c:v>
                </c:pt>
                <c:pt idx="2761">
                  <c:v>641.72457227900088</c:v>
                </c:pt>
                <c:pt idx="2762">
                  <c:v>642.15445096089525</c:v>
                </c:pt>
                <c:pt idx="2763">
                  <c:v>642.05529789540367</c:v>
                </c:pt>
                <c:pt idx="2764">
                  <c:v>641.82660863784349</c:v>
                </c:pt>
                <c:pt idx="2765">
                  <c:v>641.94499245132624</c:v>
                </c:pt>
                <c:pt idx="2766">
                  <c:v>642.15830862282962</c:v>
                </c:pt>
                <c:pt idx="2767">
                  <c:v>642.26145247347154</c:v>
                </c:pt>
                <c:pt idx="2768">
                  <c:v>642.19197199037683</c:v>
                </c:pt>
                <c:pt idx="2769">
                  <c:v>642.18827370864449</c:v>
                </c:pt>
                <c:pt idx="2770">
                  <c:v>641.77147975133812</c:v>
                </c:pt>
                <c:pt idx="2771">
                  <c:v>642.25776151185767</c:v>
                </c:pt>
                <c:pt idx="2772">
                  <c:v>642.17122067768389</c:v>
                </c:pt>
                <c:pt idx="2773">
                  <c:v>642.20955475780818</c:v>
                </c:pt>
                <c:pt idx="2774">
                  <c:v>642.62361629667964</c:v>
                </c:pt>
                <c:pt idx="2775">
                  <c:v>642.12390721902125</c:v>
                </c:pt>
                <c:pt idx="2776">
                  <c:v>642.98966986690812</c:v>
                </c:pt>
                <c:pt idx="2777">
                  <c:v>643.41569420985957</c:v>
                </c:pt>
                <c:pt idx="2778">
                  <c:v>643.035285881645</c:v>
                </c:pt>
                <c:pt idx="2779">
                  <c:v>643.08469806774974</c:v>
                </c:pt>
                <c:pt idx="2780">
                  <c:v>642.48295178419585</c:v>
                </c:pt>
                <c:pt idx="2781">
                  <c:v>643.40478100665541</c:v>
                </c:pt>
                <c:pt idx="2782">
                  <c:v>155.28118223260523</c:v>
                </c:pt>
                <c:pt idx="2783">
                  <c:v>191.8054019630892</c:v>
                </c:pt>
                <c:pt idx="2784">
                  <c:v>191.39117882842285</c:v>
                </c:pt>
                <c:pt idx="2785">
                  <c:v>136.6529302039782</c:v>
                </c:pt>
                <c:pt idx="2786">
                  <c:v>136.63149547434352</c:v>
                </c:pt>
                <c:pt idx="2787">
                  <c:v>136.35189767656334</c:v>
                </c:pt>
                <c:pt idx="2788">
                  <c:v>135.97326534612932</c:v>
                </c:pt>
                <c:pt idx="2789">
                  <c:v>136.56034888974506</c:v>
                </c:pt>
                <c:pt idx="2790">
                  <c:v>136.39167455856273</c:v>
                </c:pt>
                <c:pt idx="2791">
                  <c:v>135.79541802121145</c:v>
                </c:pt>
                <c:pt idx="2792">
                  <c:v>136.20644461829093</c:v>
                </c:pt>
                <c:pt idx="2793">
                  <c:v>136.1107229019407</c:v>
                </c:pt>
                <c:pt idx="2794">
                  <c:v>136.24447389405071</c:v>
                </c:pt>
                <c:pt idx="2795">
                  <c:v>136.66662195121219</c:v>
                </c:pt>
                <c:pt idx="2796">
                  <c:v>136.47386400170384</c:v>
                </c:pt>
                <c:pt idx="2797">
                  <c:v>136.81512668155113</c:v>
                </c:pt>
                <c:pt idx="2798">
                  <c:v>136.7364212230556</c:v>
                </c:pt>
                <c:pt idx="2799">
                  <c:v>136.8385260890449</c:v>
                </c:pt>
                <c:pt idx="2800">
                  <c:v>186.46174466153164</c:v>
                </c:pt>
                <c:pt idx="2801">
                  <c:v>186.57427475405069</c:v>
                </c:pt>
                <c:pt idx="2802">
                  <c:v>187.16893438816174</c:v>
                </c:pt>
                <c:pt idx="2803">
                  <c:v>186.90147136927521</c:v>
                </c:pt>
                <c:pt idx="2804">
                  <c:v>181.49540551270772</c:v>
                </c:pt>
                <c:pt idx="2805">
                  <c:v>190.99070367138</c:v>
                </c:pt>
                <c:pt idx="2806">
                  <c:v>189.84884045530069</c:v>
                </c:pt>
                <c:pt idx="2807">
                  <c:v>196.02454494838707</c:v>
                </c:pt>
                <c:pt idx="2808">
                  <c:v>196.66409320350158</c:v>
                </c:pt>
                <c:pt idx="2809">
                  <c:v>196.86186922701805</c:v>
                </c:pt>
                <c:pt idx="2810">
                  <c:v>197.41754959701248</c:v>
                </c:pt>
                <c:pt idx="2811">
                  <c:v>196.45995916612515</c:v>
                </c:pt>
                <c:pt idx="2812">
                  <c:v>197.41187626100131</c:v>
                </c:pt>
                <c:pt idx="2813">
                  <c:v>165.18755670112955</c:v>
                </c:pt>
                <c:pt idx="2814">
                  <c:v>188.81678656541342</c:v>
                </c:pt>
                <c:pt idx="2815">
                  <c:v>200.42687777175328</c:v>
                </c:pt>
                <c:pt idx="2816">
                  <c:v>200.37570544687631</c:v>
                </c:pt>
                <c:pt idx="2817">
                  <c:v>201.69324618230416</c:v>
                </c:pt>
                <c:pt idx="2818">
                  <c:v>202.91635934268308</c:v>
                </c:pt>
                <c:pt idx="2819">
                  <c:v>201.60240298391508</c:v>
                </c:pt>
                <c:pt idx="2820">
                  <c:v>201.9697887198864</c:v>
                </c:pt>
                <c:pt idx="2821">
                  <c:v>201.90008805237198</c:v>
                </c:pt>
                <c:pt idx="2822">
                  <c:v>201.04011761061247</c:v>
                </c:pt>
                <c:pt idx="2823">
                  <c:v>201.44736285193707</c:v>
                </c:pt>
                <c:pt idx="2824">
                  <c:v>202.40676591677683</c:v>
                </c:pt>
                <c:pt idx="2825">
                  <c:v>201.13556511854276</c:v>
                </c:pt>
                <c:pt idx="2826">
                  <c:v>201.52734857140908</c:v>
                </c:pt>
                <c:pt idx="2827">
                  <c:v>201.01122412000336</c:v>
                </c:pt>
                <c:pt idx="2828">
                  <c:v>202.40519317009193</c:v>
                </c:pt>
                <c:pt idx="2829">
                  <c:v>201.92634520757537</c:v>
                </c:pt>
                <c:pt idx="2830">
                  <c:v>161.31798825094904</c:v>
                </c:pt>
                <c:pt idx="2831">
                  <c:v>161.68912558775662</c:v>
                </c:pt>
                <c:pt idx="2832">
                  <c:v>161.80347819362709</c:v>
                </c:pt>
                <c:pt idx="2833">
                  <c:v>191.7892245843511</c:v>
                </c:pt>
                <c:pt idx="2834">
                  <c:v>191.27664955939255</c:v>
                </c:pt>
                <c:pt idx="2835">
                  <c:v>182.59125268083233</c:v>
                </c:pt>
                <c:pt idx="2836">
                  <c:v>182.97499525587887</c:v>
                </c:pt>
                <c:pt idx="2837">
                  <c:v>175.64990748645442</c:v>
                </c:pt>
                <c:pt idx="2838">
                  <c:v>176.36872990666143</c:v>
                </c:pt>
                <c:pt idx="2839">
                  <c:v>299.20473295424694</c:v>
                </c:pt>
                <c:pt idx="2840">
                  <c:v>299.19117634047967</c:v>
                </c:pt>
                <c:pt idx="2841">
                  <c:v>299.40474278140618</c:v>
                </c:pt>
                <c:pt idx="2842">
                  <c:v>299.33746099603968</c:v>
                </c:pt>
                <c:pt idx="2843">
                  <c:v>298.67836472626465</c:v>
                </c:pt>
                <c:pt idx="2844">
                  <c:v>287.72689404286757</c:v>
                </c:pt>
                <c:pt idx="2845">
                  <c:v>280.59780627953756</c:v>
                </c:pt>
                <c:pt idx="2846">
                  <c:v>280.5487955181178</c:v>
                </c:pt>
                <c:pt idx="2847">
                  <c:v>280.060509334838</c:v>
                </c:pt>
                <c:pt idx="2848">
                  <c:v>280.04481585790671</c:v>
                </c:pt>
                <c:pt idx="2849">
                  <c:v>280.36501010091985</c:v>
                </c:pt>
                <c:pt idx="2850">
                  <c:v>280.10616241386447</c:v>
                </c:pt>
                <c:pt idx="2851">
                  <c:v>280.63472700291391</c:v>
                </c:pt>
                <c:pt idx="2852">
                  <c:v>281.10625907099416</c:v>
                </c:pt>
                <c:pt idx="2853">
                  <c:v>281.12342287488053</c:v>
                </c:pt>
                <c:pt idx="2854">
                  <c:v>280.57386430908588</c:v>
                </c:pt>
                <c:pt idx="2855">
                  <c:v>281.65145718304626</c:v>
                </c:pt>
                <c:pt idx="2856">
                  <c:v>281.29257998666719</c:v>
                </c:pt>
                <c:pt idx="2857">
                  <c:v>280.57789768024611</c:v>
                </c:pt>
                <c:pt idx="2858">
                  <c:v>280.52598215970414</c:v>
                </c:pt>
                <c:pt idx="2859">
                  <c:v>280.58507127468886</c:v>
                </c:pt>
                <c:pt idx="2860">
                  <c:v>279.78696062063602</c:v>
                </c:pt>
                <c:pt idx="2861">
                  <c:v>279.64326481350406</c:v>
                </c:pt>
                <c:pt idx="2862">
                  <c:v>280.29058136155771</c:v>
                </c:pt>
                <c:pt idx="2863">
                  <c:v>263.22952384225863</c:v>
                </c:pt>
                <c:pt idx="2864">
                  <c:v>263.61606973441928</c:v>
                </c:pt>
                <c:pt idx="2865">
                  <c:v>264.12717685909485</c:v>
                </c:pt>
                <c:pt idx="2866">
                  <c:v>264.82373383063685</c:v>
                </c:pt>
                <c:pt idx="2867">
                  <c:v>264.166353312117</c:v>
                </c:pt>
                <c:pt idx="2868">
                  <c:v>329.84500737299163</c:v>
                </c:pt>
                <c:pt idx="2869">
                  <c:v>229.83003623450864</c:v>
                </c:pt>
                <c:pt idx="2870">
                  <c:v>229.12161739031862</c:v>
                </c:pt>
                <c:pt idx="2871">
                  <c:v>333.15825402085153</c:v>
                </c:pt>
                <c:pt idx="2872">
                  <c:v>332.43672079560247</c:v>
                </c:pt>
                <c:pt idx="2873">
                  <c:v>333.14635422488618</c:v>
                </c:pt>
                <c:pt idx="2874">
                  <c:v>334.01224861106851</c:v>
                </c:pt>
                <c:pt idx="2875">
                  <c:v>334.3023265781373</c:v>
                </c:pt>
                <c:pt idx="2876">
                  <c:v>360.10960677117305</c:v>
                </c:pt>
                <c:pt idx="2877">
                  <c:v>359.85064803177568</c:v>
                </c:pt>
                <c:pt idx="2878">
                  <c:v>359.19739079725446</c:v>
                </c:pt>
                <c:pt idx="2879">
                  <c:v>360.65927441592601</c:v>
                </c:pt>
                <c:pt idx="2880">
                  <c:v>362.16871605494708</c:v>
                </c:pt>
                <c:pt idx="2881">
                  <c:v>362.09268457429823</c:v>
                </c:pt>
                <c:pt idx="2882">
                  <c:v>362.01892062278858</c:v>
                </c:pt>
                <c:pt idx="2883">
                  <c:v>361.93772484595559</c:v>
                </c:pt>
                <c:pt idx="2884">
                  <c:v>362.85750034353094</c:v>
                </c:pt>
                <c:pt idx="2885">
                  <c:v>362.7600124967837</c:v>
                </c:pt>
                <c:pt idx="2886">
                  <c:v>361.11702627633974</c:v>
                </c:pt>
                <c:pt idx="2887">
                  <c:v>362.37335105600073</c:v>
                </c:pt>
                <c:pt idx="2888">
                  <c:v>361.36411308017597</c:v>
                </c:pt>
                <c:pt idx="2889">
                  <c:v>370.88171819178268</c:v>
                </c:pt>
                <c:pt idx="2890">
                  <c:v>495.22344676138084</c:v>
                </c:pt>
                <c:pt idx="2891">
                  <c:v>495.24777188348412</c:v>
                </c:pt>
                <c:pt idx="2892">
                  <c:v>497.34354882269815</c:v>
                </c:pt>
                <c:pt idx="2893">
                  <c:v>500.44415827897876</c:v>
                </c:pt>
                <c:pt idx="2894">
                  <c:v>501.30293458369283</c:v>
                </c:pt>
                <c:pt idx="2895">
                  <c:v>501.17569440932255</c:v>
                </c:pt>
                <c:pt idx="2896">
                  <c:v>498.75387940568663</c:v>
                </c:pt>
                <c:pt idx="2897">
                  <c:v>497.86778700106049</c:v>
                </c:pt>
                <c:pt idx="2898">
                  <c:v>468.8993021487189</c:v>
                </c:pt>
                <c:pt idx="2899">
                  <c:v>470.71750079591851</c:v>
                </c:pt>
                <c:pt idx="2900">
                  <c:v>471.21703067694824</c:v>
                </c:pt>
                <c:pt idx="2901">
                  <c:v>1452.8739354198017</c:v>
                </c:pt>
                <c:pt idx="2902">
                  <c:v>1452.9385840044611</c:v>
                </c:pt>
                <c:pt idx="2903">
                  <c:v>1452.7228339302105</c:v>
                </c:pt>
                <c:pt idx="2904">
                  <c:v>1451.8229093109117</c:v>
                </c:pt>
                <c:pt idx="2905">
                  <c:v>1451.088215788413</c:v>
                </c:pt>
                <c:pt idx="2906">
                  <c:v>1450.6728664849134</c:v>
                </c:pt>
                <c:pt idx="2907">
                  <c:v>1448.9752628054844</c:v>
                </c:pt>
                <c:pt idx="2908">
                  <c:v>1447.0551644249397</c:v>
                </c:pt>
                <c:pt idx="2909">
                  <c:v>1448.3971002456474</c:v>
                </c:pt>
                <c:pt idx="2910">
                  <c:v>1448.0521384106153</c:v>
                </c:pt>
                <c:pt idx="2911">
                  <c:v>1450.1146548539609</c:v>
                </c:pt>
                <c:pt idx="2912">
                  <c:v>1450.4091913050684</c:v>
                </c:pt>
                <c:pt idx="2913">
                  <c:v>1450.1085614532451</c:v>
                </c:pt>
                <c:pt idx="2914">
                  <c:v>1450.0977549423656</c:v>
                </c:pt>
                <c:pt idx="2915">
                  <c:v>1448.404914226528</c:v>
                </c:pt>
                <c:pt idx="2916">
                  <c:v>1448.8393826324113</c:v>
                </c:pt>
                <c:pt idx="2917">
                  <c:v>1448.7383633891786</c:v>
                </c:pt>
                <c:pt idx="2918">
                  <c:v>1449.194366612782</c:v>
                </c:pt>
                <c:pt idx="2919">
                  <c:v>1451.0737116586001</c:v>
                </c:pt>
                <c:pt idx="2920">
                  <c:v>1421.562600333403</c:v>
                </c:pt>
                <c:pt idx="2921">
                  <c:v>1422.5316399527521</c:v>
                </c:pt>
                <c:pt idx="2922">
                  <c:v>1421.8123102419515</c:v>
                </c:pt>
                <c:pt idx="2923">
                  <c:v>1421.4539524335246</c:v>
                </c:pt>
                <c:pt idx="2924">
                  <c:v>1419.5453908440782</c:v>
                </c:pt>
                <c:pt idx="2925">
                  <c:v>1420.0641413526205</c:v>
                </c:pt>
                <c:pt idx="2926">
                  <c:v>1420.3499271501919</c:v>
                </c:pt>
                <c:pt idx="2927">
                  <c:v>1421.0411945706101</c:v>
                </c:pt>
                <c:pt idx="2928">
                  <c:v>1420.6908292173291</c:v>
                </c:pt>
                <c:pt idx="2929">
                  <c:v>1418.9631351408989</c:v>
                </c:pt>
                <c:pt idx="2930">
                  <c:v>1417.7930286971446</c:v>
                </c:pt>
                <c:pt idx="2931">
                  <c:v>223.78389625310894</c:v>
                </c:pt>
                <c:pt idx="2932">
                  <c:v>223.56769792515991</c:v>
                </c:pt>
                <c:pt idx="2933">
                  <c:v>223.73382995574602</c:v>
                </c:pt>
                <c:pt idx="2934">
                  <c:v>224.62895084017009</c:v>
                </c:pt>
                <c:pt idx="2935">
                  <c:v>225.03332098948272</c:v>
                </c:pt>
                <c:pt idx="2936">
                  <c:v>223.96105812295932</c:v>
                </c:pt>
                <c:pt idx="2937">
                  <c:v>212.10086960898792</c:v>
                </c:pt>
                <c:pt idx="2938">
                  <c:v>199.91143594657666</c:v>
                </c:pt>
                <c:pt idx="2939">
                  <c:v>200.50531719189451</c:v>
                </c:pt>
                <c:pt idx="2940">
                  <c:v>143.44600610218004</c:v>
                </c:pt>
                <c:pt idx="2941">
                  <c:v>143.81560725070449</c:v>
                </c:pt>
                <c:pt idx="2942">
                  <c:v>143.0596456804721</c:v>
                </c:pt>
                <c:pt idx="2943">
                  <c:v>143.54364802696387</c:v>
                </c:pt>
                <c:pt idx="2944">
                  <c:v>142.37001869151462</c:v>
                </c:pt>
                <c:pt idx="2945">
                  <c:v>142.81257725502408</c:v>
                </c:pt>
                <c:pt idx="2946">
                  <c:v>143.58508511216152</c:v>
                </c:pt>
                <c:pt idx="2947">
                  <c:v>143.65206422309271</c:v>
                </c:pt>
                <c:pt idx="2948">
                  <c:v>143.4844010104699</c:v>
                </c:pt>
                <c:pt idx="2949">
                  <c:v>142.6598168137522</c:v>
                </c:pt>
                <c:pt idx="2950">
                  <c:v>141.81083252778055</c:v>
                </c:pt>
                <c:pt idx="2951">
                  <c:v>141.22698829268512</c:v>
                </c:pt>
                <c:pt idx="2952">
                  <c:v>103.20338603402938</c:v>
                </c:pt>
                <c:pt idx="2953">
                  <c:v>102.46525698444761</c:v>
                </c:pt>
                <c:pt idx="2954">
                  <c:v>95.168248673365611</c:v>
                </c:pt>
                <c:pt idx="2955">
                  <c:v>95.219255755685609</c:v>
                </c:pt>
                <c:pt idx="2956">
                  <c:v>90.773099294645419</c:v>
                </c:pt>
                <c:pt idx="2957">
                  <c:v>90.997612911304188</c:v>
                </c:pt>
                <c:pt idx="2958">
                  <c:v>90.881510159596758</c:v>
                </c:pt>
                <c:pt idx="2959">
                  <c:v>87.576024116192897</c:v>
                </c:pt>
                <c:pt idx="2960">
                  <c:v>78.327262176077625</c:v>
                </c:pt>
                <c:pt idx="2961">
                  <c:v>77.560556986138266</c:v>
                </c:pt>
                <c:pt idx="2962">
                  <c:v>77.961564604332793</c:v>
                </c:pt>
                <c:pt idx="2963">
                  <c:v>77.735877602730298</c:v>
                </c:pt>
                <c:pt idx="2964">
                  <c:v>77.322671678852089</c:v>
                </c:pt>
                <c:pt idx="2965">
                  <c:v>77.950810700652042</c:v>
                </c:pt>
                <c:pt idx="2966">
                  <c:v>79.363502666878034</c:v>
                </c:pt>
                <c:pt idx="2967">
                  <c:v>78.472387217132336</c:v>
                </c:pt>
                <c:pt idx="2968">
                  <c:v>78.20119351177874</c:v>
                </c:pt>
                <c:pt idx="2969">
                  <c:v>74.867586815360596</c:v>
                </c:pt>
                <c:pt idx="2970">
                  <c:v>70.988700196267544</c:v>
                </c:pt>
                <c:pt idx="2971">
                  <c:v>67.683126077003536</c:v>
                </c:pt>
                <c:pt idx="2972">
                  <c:v>67.431290132170005</c:v>
                </c:pt>
                <c:pt idx="2973">
                  <c:v>66.87038872990712</c:v>
                </c:pt>
                <c:pt idx="2974">
                  <c:v>67.991412856494037</c:v>
                </c:pt>
                <c:pt idx="2975">
                  <c:v>67.749833948135986</c:v>
                </c:pt>
                <c:pt idx="2976">
                  <c:v>67.125926436809792</c:v>
                </c:pt>
                <c:pt idx="2977">
                  <c:v>479.56564259291508</c:v>
                </c:pt>
                <c:pt idx="2978">
                  <c:v>479.70958807270978</c:v>
                </c:pt>
                <c:pt idx="2979">
                  <c:v>479.94682575839124</c:v>
                </c:pt>
                <c:pt idx="2980">
                  <c:v>480.26858689233001</c:v>
                </c:pt>
                <c:pt idx="2981">
                  <c:v>480.38714595625891</c:v>
                </c:pt>
                <c:pt idx="2982">
                  <c:v>480.7962620024781</c:v>
                </c:pt>
                <c:pt idx="2983">
                  <c:v>505.14616256639579</c:v>
                </c:pt>
                <c:pt idx="2984">
                  <c:v>504.4611602712564</c:v>
                </c:pt>
                <c:pt idx="2985">
                  <c:v>510.55535013899868</c:v>
                </c:pt>
                <c:pt idx="2986">
                  <c:v>510.75869601559947</c:v>
                </c:pt>
                <c:pt idx="2987">
                  <c:v>520.69148468380217</c:v>
                </c:pt>
                <c:pt idx="2988">
                  <c:v>520.83734398455806</c:v>
                </c:pt>
                <c:pt idx="2989">
                  <c:v>521.00849214661457</c:v>
                </c:pt>
                <c:pt idx="2990">
                  <c:v>715.89780462484077</c:v>
                </c:pt>
                <c:pt idx="2991">
                  <c:v>716.42224436586434</c:v>
                </c:pt>
                <c:pt idx="2992">
                  <c:v>716.77225268715745</c:v>
                </c:pt>
                <c:pt idx="2993">
                  <c:v>718.15878467091102</c:v>
                </c:pt>
                <c:pt idx="2994">
                  <c:v>718.75196154321713</c:v>
                </c:pt>
                <c:pt idx="2995">
                  <c:v>719.00097743713502</c:v>
                </c:pt>
                <c:pt idx="2996">
                  <c:v>719.08323502143264</c:v>
                </c:pt>
                <c:pt idx="2997">
                  <c:v>718.26094298814701</c:v>
                </c:pt>
                <c:pt idx="2998">
                  <c:v>716.44071554378377</c:v>
                </c:pt>
                <c:pt idx="2999">
                  <c:v>714.7901953254069</c:v>
                </c:pt>
                <c:pt idx="3000">
                  <c:v>733.15317787091544</c:v>
                </c:pt>
                <c:pt idx="3001">
                  <c:v>732.81767097204261</c:v>
                </c:pt>
                <c:pt idx="3002">
                  <c:v>730.95760934999964</c:v>
                </c:pt>
                <c:pt idx="3003">
                  <c:v>731.00215913953809</c:v>
                </c:pt>
                <c:pt idx="3004">
                  <c:v>730.04949984382711</c:v>
                </c:pt>
                <c:pt idx="3005">
                  <c:v>729.86408247624365</c:v>
                </c:pt>
                <c:pt idx="3006">
                  <c:v>730.31494271687723</c:v>
                </c:pt>
                <c:pt idx="3007">
                  <c:v>587.8890305340135</c:v>
                </c:pt>
                <c:pt idx="3008">
                  <c:v>586.76806036684263</c:v>
                </c:pt>
                <c:pt idx="3009">
                  <c:v>594.57754937621235</c:v>
                </c:pt>
                <c:pt idx="3010">
                  <c:v>593.91953158656099</c:v>
                </c:pt>
                <c:pt idx="3011">
                  <c:v>593.81971169707731</c:v>
                </c:pt>
                <c:pt idx="3012">
                  <c:v>592.85391117879965</c:v>
                </c:pt>
                <c:pt idx="3013">
                  <c:v>580.7621630237287</c:v>
                </c:pt>
                <c:pt idx="3014">
                  <c:v>581.68628906730203</c:v>
                </c:pt>
                <c:pt idx="3015">
                  <c:v>580.18403593649111</c:v>
                </c:pt>
                <c:pt idx="3016">
                  <c:v>580.14163117485566</c:v>
                </c:pt>
                <c:pt idx="3017">
                  <c:v>572.18387099097981</c:v>
                </c:pt>
                <c:pt idx="3018">
                  <c:v>572.47012149106956</c:v>
                </c:pt>
                <c:pt idx="3019">
                  <c:v>573.20395924041634</c:v>
                </c:pt>
                <c:pt idx="3020">
                  <c:v>272.45808852005109</c:v>
                </c:pt>
                <c:pt idx="3021">
                  <c:v>272.27127811961526</c:v>
                </c:pt>
                <c:pt idx="3022">
                  <c:v>272.54243502414243</c:v>
                </c:pt>
                <c:pt idx="3023">
                  <c:v>272.43695295119812</c:v>
                </c:pt>
                <c:pt idx="3024">
                  <c:v>272.76001050984974</c:v>
                </c:pt>
                <c:pt idx="3025">
                  <c:v>272.22878654216976</c:v>
                </c:pt>
                <c:pt idx="3026">
                  <c:v>271.09389312356132</c:v>
                </c:pt>
                <c:pt idx="3027">
                  <c:v>271.84292032961486</c:v>
                </c:pt>
                <c:pt idx="3028">
                  <c:v>271.5873012904363</c:v>
                </c:pt>
                <c:pt idx="3029">
                  <c:v>376.99925729369812</c:v>
                </c:pt>
                <c:pt idx="3030">
                  <c:v>317.70022383092873</c:v>
                </c:pt>
                <c:pt idx="3031">
                  <c:v>317.63610206230231</c:v>
                </c:pt>
                <c:pt idx="3032">
                  <c:v>315.03255740037764</c:v>
                </c:pt>
                <c:pt idx="3033">
                  <c:v>315.27748624558228</c:v>
                </c:pt>
                <c:pt idx="3034">
                  <c:v>314.55443620037107</c:v>
                </c:pt>
                <c:pt idx="3035">
                  <c:v>315.23533360896516</c:v>
                </c:pt>
                <c:pt idx="3036">
                  <c:v>315.27542808718152</c:v>
                </c:pt>
                <c:pt idx="3037">
                  <c:v>316.35319396733348</c:v>
                </c:pt>
                <c:pt idx="3038">
                  <c:v>316.67419113867385</c:v>
                </c:pt>
                <c:pt idx="3039">
                  <c:v>284.31528664885786</c:v>
                </c:pt>
                <c:pt idx="3040">
                  <c:v>365.78902389218842</c:v>
                </c:pt>
                <c:pt idx="3041">
                  <c:v>365.75407038063162</c:v>
                </c:pt>
                <c:pt idx="3042">
                  <c:v>366.6304542724186</c:v>
                </c:pt>
                <c:pt idx="3043">
                  <c:v>366.60479023360051</c:v>
                </c:pt>
                <c:pt idx="3044">
                  <c:v>365.84569455198215</c:v>
                </c:pt>
                <c:pt idx="3045">
                  <c:v>365.70851173517354</c:v>
                </c:pt>
                <c:pt idx="3046">
                  <c:v>365.63651653277498</c:v>
                </c:pt>
                <c:pt idx="3047">
                  <c:v>366.42573902800854</c:v>
                </c:pt>
                <c:pt idx="3048">
                  <c:v>366.15016500519744</c:v>
                </c:pt>
                <c:pt idx="3049">
                  <c:v>366.10679073491957</c:v>
                </c:pt>
                <c:pt idx="3050">
                  <c:v>366.38013804729587</c:v>
                </c:pt>
                <c:pt idx="3051">
                  <c:v>366.26217689275836</c:v>
                </c:pt>
                <c:pt idx="3052">
                  <c:v>365.40047436568369</c:v>
                </c:pt>
                <c:pt idx="3053">
                  <c:v>365.40047436568369</c:v>
                </c:pt>
                <c:pt idx="3054">
                  <c:v>365.02231286441776</c:v>
                </c:pt>
                <c:pt idx="3055">
                  <c:v>364.68303436759373</c:v>
                </c:pt>
                <c:pt idx="3056">
                  <c:v>365.5933746056615</c:v>
                </c:pt>
                <c:pt idx="3057">
                  <c:v>365.70240025949454</c:v>
                </c:pt>
                <c:pt idx="3058">
                  <c:v>365.76984414914369</c:v>
                </c:pt>
                <c:pt idx="3059">
                  <c:v>249.65607676695288</c:v>
                </c:pt>
                <c:pt idx="3060">
                  <c:v>249.28993606285476</c:v>
                </c:pt>
                <c:pt idx="3061">
                  <c:v>257.95771401960872</c:v>
                </c:pt>
                <c:pt idx="3062">
                  <c:v>257.95705068867568</c:v>
                </c:pt>
                <c:pt idx="3063">
                  <c:v>257.91783575394703</c:v>
                </c:pt>
                <c:pt idx="3064">
                  <c:v>258.30842030410082</c:v>
                </c:pt>
                <c:pt idx="3065">
                  <c:v>256.84001938085026</c:v>
                </c:pt>
                <c:pt idx="3066">
                  <c:v>265.5211730414984</c:v>
                </c:pt>
                <c:pt idx="3067">
                  <c:v>263.98544572675888</c:v>
                </c:pt>
                <c:pt idx="3068">
                  <c:v>269.81718296324681</c:v>
                </c:pt>
                <c:pt idx="3069">
                  <c:v>300.34645920262744</c:v>
                </c:pt>
                <c:pt idx="3070">
                  <c:v>195.23796306615736</c:v>
                </c:pt>
                <c:pt idx="3071">
                  <c:v>195.40503803353917</c:v>
                </c:pt>
                <c:pt idx="3072">
                  <c:v>194.93614054066242</c:v>
                </c:pt>
                <c:pt idx="3073">
                  <c:v>194.51439249805884</c:v>
                </c:pt>
                <c:pt idx="3074">
                  <c:v>249.64517931567508</c:v>
                </c:pt>
                <c:pt idx="3075">
                  <c:v>249.29435747057465</c:v>
                </c:pt>
                <c:pt idx="3076">
                  <c:v>248.93030930139642</c:v>
                </c:pt>
                <c:pt idx="3077">
                  <c:v>247.7371837698617</c:v>
                </c:pt>
                <c:pt idx="3078">
                  <c:v>248.74671633790243</c:v>
                </c:pt>
                <c:pt idx="3079">
                  <c:v>248.71688500962071</c:v>
                </c:pt>
                <c:pt idx="3080">
                  <c:v>246.62548304846538</c:v>
                </c:pt>
                <c:pt idx="3081">
                  <c:v>246.34303995309739</c:v>
                </c:pt>
                <c:pt idx="3082">
                  <c:v>247.79708544604708</c:v>
                </c:pt>
                <c:pt idx="3083">
                  <c:v>246.38542750919521</c:v>
                </c:pt>
                <c:pt idx="3084">
                  <c:v>246.80891393950907</c:v>
                </c:pt>
                <c:pt idx="3085">
                  <c:v>248.08135762285727</c:v>
                </c:pt>
                <c:pt idx="3086">
                  <c:v>246.86378610255673</c:v>
                </c:pt>
                <c:pt idx="3087">
                  <c:v>246.77782180198716</c:v>
                </c:pt>
                <c:pt idx="3088">
                  <c:v>246.52298743389699</c:v>
                </c:pt>
                <c:pt idx="3089">
                  <c:v>244.85466210704575</c:v>
                </c:pt>
                <c:pt idx="3090">
                  <c:v>243.93263186562163</c:v>
                </c:pt>
                <c:pt idx="3091">
                  <c:v>302.79791757686991</c:v>
                </c:pt>
                <c:pt idx="3092">
                  <c:v>377.07049738742489</c:v>
                </c:pt>
                <c:pt idx="3093">
                  <c:v>377.27874163393955</c:v>
                </c:pt>
                <c:pt idx="3094">
                  <c:v>395.82251353633512</c:v>
                </c:pt>
                <c:pt idx="3095">
                  <c:v>396.08035239778752</c:v>
                </c:pt>
                <c:pt idx="3096">
                  <c:v>397.04870258221752</c:v>
                </c:pt>
                <c:pt idx="3097">
                  <c:v>396.60346975565182</c:v>
                </c:pt>
                <c:pt idx="3098">
                  <c:v>396.69960087367537</c:v>
                </c:pt>
                <c:pt idx="3099">
                  <c:v>380.82865205000292</c:v>
                </c:pt>
                <c:pt idx="3100">
                  <c:v>380.16003063037664</c:v>
                </c:pt>
                <c:pt idx="3101">
                  <c:v>536.53038021056079</c:v>
                </c:pt>
                <c:pt idx="3102">
                  <c:v>536.54750333342656</c:v>
                </c:pt>
                <c:pt idx="3103">
                  <c:v>536.39777528745708</c:v>
                </c:pt>
                <c:pt idx="3104">
                  <c:v>522.94949405591103</c:v>
                </c:pt>
                <c:pt idx="3105">
                  <c:v>525.11745247029148</c:v>
                </c:pt>
                <c:pt idx="3106">
                  <c:v>525.80708333845109</c:v>
                </c:pt>
                <c:pt idx="3107">
                  <c:v>525.03152180501399</c:v>
                </c:pt>
                <c:pt idx="3108">
                  <c:v>526.27907256722858</c:v>
                </c:pt>
                <c:pt idx="3109">
                  <c:v>525.97240738781477</c:v>
                </c:pt>
                <c:pt idx="3110">
                  <c:v>527.86146751670447</c:v>
                </c:pt>
                <c:pt idx="3111">
                  <c:v>528.42959060050964</c:v>
                </c:pt>
                <c:pt idx="3112">
                  <c:v>527.82236174261845</c:v>
                </c:pt>
                <c:pt idx="3113">
                  <c:v>527.23284440768884</c:v>
                </c:pt>
                <c:pt idx="3114">
                  <c:v>525.74670284801175</c:v>
                </c:pt>
                <c:pt idx="3115">
                  <c:v>525.13983746130793</c:v>
                </c:pt>
                <c:pt idx="3116">
                  <c:v>525.18817791551839</c:v>
                </c:pt>
                <c:pt idx="3117">
                  <c:v>524.06447970539739</c:v>
                </c:pt>
                <c:pt idx="3118">
                  <c:v>525.08837351440184</c:v>
                </c:pt>
                <c:pt idx="3119">
                  <c:v>526.9689480626181</c:v>
                </c:pt>
                <c:pt idx="3120">
                  <c:v>527.15368726776444</c:v>
                </c:pt>
                <c:pt idx="3121">
                  <c:v>495.92887146803173</c:v>
                </c:pt>
                <c:pt idx="3122">
                  <c:v>439.79190028416343</c:v>
                </c:pt>
                <c:pt idx="3123">
                  <c:v>439.41109706312864</c:v>
                </c:pt>
                <c:pt idx="3124">
                  <c:v>414.64295752155516</c:v>
                </c:pt>
                <c:pt idx="3125">
                  <c:v>415.05957269877405</c:v>
                </c:pt>
                <c:pt idx="3126">
                  <c:v>414.99019533263942</c:v>
                </c:pt>
                <c:pt idx="3127">
                  <c:v>415.00453678912419</c:v>
                </c:pt>
                <c:pt idx="3128">
                  <c:v>415.23995740080483</c:v>
                </c:pt>
                <c:pt idx="3129">
                  <c:v>414.64549785194686</c:v>
                </c:pt>
                <c:pt idx="3130">
                  <c:v>414.64019744030287</c:v>
                </c:pt>
                <c:pt idx="3131">
                  <c:v>75.350005529749851</c:v>
                </c:pt>
                <c:pt idx="3132">
                  <c:v>74.979619453110942</c:v>
                </c:pt>
                <c:pt idx="3133">
                  <c:v>74.591189530369846</c:v>
                </c:pt>
                <c:pt idx="3134">
                  <c:v>75.323273664622121</c:v>
                </c:pt>
                <c:pt idx="3135">
                  <c:v>75.25600751213598</c:v>
                </c:pt>
                <c:pt idx="3136">
                  <c:v>74.967963528133509</c:v>
                </c:pt>
                <c:pt idx="3137">
                  <c:v>73.275158743525694</c:v>
                </c:pt>
                <c:pt idx="3138">
                  <c:v>73.134191729997255</c:v>
                </c:pt>
                <c:pt idx="3139">
                  <c:v>73.947887055682671</c:v>
                </c:pt>
                <c:pt idx="3140">
                  <c:v>73.05538994489045</c:v>
                </c:pt>
                <c:pt idx="3141">
                  <c:v>72.52938867950165</c:v>
                </c:pt>
                <c:pt idx="3142">
                  <c:v>72.482059082844003</c:v>
                </c:pt>
                <c:pt idx="3143">
                  <c:v>69.06805017919325</c:v>
                </c:pt>
                <c:pt idx="3144">
                  <c:v>63.930900197009585</c:v>
                </c:pt>
                <c:pt idx="3145">
                  <c:v>65.373966955934037</c:v>
                </c:pt>
                <c:pt idx="3146">
                  <c:v>65.678586058674142</c:v>
                </c:pt>
                <c:pt idx="3147">
                  <c:v>65.42717749953421</c:v>
                </c:pt>
                <c:pt idx="3148">
                  <c:v>65.737660439051211</c:v>
                </c:pt>
                <c:pt idx="3149">
                  <c:v>70.998161165546321</c:v>
                </c:pt>
                <c:pt idx="3150">
                  <c:v>70.983260937585371</c:v>
                </c:pt>
                <c:pt idx="3151">
                  <c:v>64.683374130365905</c:v>
                </c:pt>
                <c:pt idx="3152">
                  <c:v>64.833084832428639</c:v>
                </c:pt>
                <c:pt idx="3153">
                  <c:v>65.058682911831397</c:v>
                </c:pt>
                <c:pt idx="3154">
                  <c:v>65.696778206139356</c:v>
                </c:pt>
                <c:pt idx="3155">
                  <c:v>178.62784404080642</c:v>
                </c:pt>
                <c:pt idx="3156">
                  <c:v>177.85985744087643</c:v>
                </c:pt>
                <c:pt idx="3157">
                  <c:v>177.94379886794471</c:v>
                </c:pt>
                <c:pt idx="3158">
                  <c:v>180.08811423547331</c:v>
                </c:pt>
                <c:pt idx="3159">
                  <c:v>180.73617666520323</c:v>
                </c:pt>
                <c:pt idx="3160">
                  <c:v>180.44454057195031</c:v>
                </c:pt>
                <c:pt idx="3161">
                  <c:v>180.97209422695227</c:v>
                </c:pt>
                <c:pt idx="3162">
                  <c:v>180.80389622153857</c:v>
                </c:pt>
                <c:pt idx="3163">
                  <c:v>181.7008071895481</c:v>
                </c:pt>
                <c:pt idx="3164">
                  <c:v>181.14919878989866</c:v>
                </c:pt>
                <c:pt idx="3165">
                  <c:v>180.64046858024059</c:v>
                </c:pt>
                <c:pt idx="3166">
                  <c:v>179.87924653314883</c:v>
                </c:pt>
                <c:pt idx="3167">
                  <c:v>180.0597925381702</c:v>
                </c:pt>
                <c:pt idx="3168">
                  <c:v>183.79404234087676</c:v>
                </c:pt>
                <c:pt idx="3169">
                  <c:v>183.49539503758669</c:v>
                </c:pt>
                <c:pt idx="3170">
                  <c:v>183.63357536137013</c:v>
                </c:pt>
                <c:pt idx="3171">
                  <c:v>183.87631410513126</c:v>
                </c:pt>
                <c:pt idx="3172">
                  <c:v>184.43552321128982</c:v>
                </c:pt>
                <c:pt idx="3173">
                  <c:v>183.91460578818155</c:v>
                </c:pt>
                <c:pt idx="3174">
                  <c:v>186.24859432728314</c:v>
                </c:pt>
                <c:pt idx="3175">
                  <c:v>185.48460553072562</c:v>
                </c:pt>
                <c:pt idx="3176">
                  <c:v>186.2855782573269</c:v>
                </c:pt>
                <c:pt idx="3177">
                  <c:v>186.91740303020356</c:v>
                </c:pt>
                <c:pt idx="3178">
                  <c:v>187.49819554687275</c:v>
                </c:pt>
                <c:pt idx="3179">
                  <c:v>187.33312277568237</c:v>
                </c:pt>
                <c:pt idx="3180">
                  <c:v>187.27637330960891</c:v>
                </c:pt>
                <c:pt idx="3181">
                  <c:v>186.81960698908335</c:v>
                </c:pt>
                <c:pt idx="3182">
                  <c:v>204.67107487109382</c:v>
                </c:pt>
                <c:pt idx="3183">
                  <c:v>205.04648795388383</c:v>
                </c:pt>
                <c:pt idx="3184">
                  <c:v>209.92826552579018</c:v>
                </c:pt>
                <c:pt idx="3185">
                  <c:v>162.18886110539978</c:v>
                </c:pt>
                <c:pt idx="3186">
                  <c:v>162.16220959959267</c:v>
                </c:pt>
                <c:pt idx="3187">
                  <c:v>163.11716647857759</c:v>
                </c:pt>
                <c:pt idx="3188">
                  <c:v>159.79114493613218</c:v>
                </c:pt>
                <c:pt idx="3189">
                  <c:v>158.92114047189847</c:v>
                </c:pt>
                <c:pt idx="3190">
                  <c:v>158.50522599165828</c:v>
                </c:pt>
                <c:pt idx="3191">
                  <c:v>208.76955929658158</c:v>
                </c:pt>
                <c:pt idx="3192">
                  <c:v>210.22783672324019</c:v>
                </c:pt>
                <c:pt idx="3193">
                  <c:v>269.08092339170634</c:v>
                </c:pt>
                <c:pt idx="3194">
                  <c:v>269.96559451571272</c:v>
                </c:pt>
                <c:pt idx="3195">
                  <c:v>269.40985917783746</c:v>
                </c:pt>
                <c:pt idx="3196">
                  <c:v>790.84789659931164</c:v>
                </c:pt>
                <c:pt idx="3197">
                  <c:v>788.76486075100706</c:v>
                </c:pt>
                <c:pt idx="3198">
                  <c:v>789.45197588087785</c:v>
                </c:pt>
                <c:pt idx="3199">
                  <c:v>789.91773200336081</c:v>
                </c:pt>
                <c:pt idx="3200">
                  <c:v>788.56444815175939</c:v>
                </c:pt>
                <c:pt idx="3201">
                  <c:v>788.69653366946034</c:v>
                </c:pt>
                <c:pt idx="3202">
                  <c:v>788.68322679148071</c:v>
                </c:pt>
                <c:pt idx="3203">
                  <c:v>790.35937606466928</c:v>
                </c:pt>
                <c:pt idx="3204">
                  <c:v>792.19519830798163</c:v>
                </c:pt>
                <c:pt idx="3205">
                  <c:v>791.35932349905943</c:v>
                </c:pt>
                <c:pt idx="3206">
                  <c:v>790.46845182672109</c:v>
                </c:pt>
                <c:pt idx="3207">
                  <c:v>790.59175867756733</c:v>
                </c:pt>
                <c:pt idx="3208">
                  <c:v>790.04058686176927</c:v>
                </c:pt>
                <c:pt idx="3209">
                  <c:v>789.6799492340059</c:v>
                </c:pt>
                <c:pt idx="3210">
                  <c:v>789.80462070621547</c:v>
                </c:pt>
                <c:pt idx="3211">
                  <c:v>788.20924252383645</c:v>
                </c:pt>
                <c:pt idx="3212">
                  <c:v>788.43091785027195</c:v>
                </c:pt>
                <c:pt idx="3213">
                  <c:v>788.78656175165656</c:v>
                </c:pt>
                <c:pt idx="3214">
                  <c:v>789.18466786931435</c:v>
                </c:pt>
                <c:pt idx="3215">
                  <c:v>787.72599649596145</c:v>
                </c:pt>
                <c:pt idx="3216">
                  <c:v>788.13508500904982</c:v>
                </c:pt>
                <c:pt idx="3217">
                  <c:v>787.94499526017398</c:v>
                </c:pt>
                <c:pt idx="3218">
                  <c:v>786.46599771099807</c:v>
                </c:pt>
                <c:pt idx="3219">
                  <c:v>787.94743832032066</c:v>
                </c:pt>
                <c:pt idx="3220">
                  <c:v>787.68628907706648</c:v>
                </c:pt>
                <c:pt idx="3221">
                  <c:v>780.80938134732992</c:v>
                </c:pt>
                <c:pt idx="3222">
                  <c:v>780.61463604008861</c:v>
                </c:pt>
                <c:pt idx="3223">
                  <c:v>766.64197351537939</c:v>
                </c:pt>
                <c:pt idx="3224">
                  <c:v>765.92134496086919</c:v>
                </c:pt>
                <c:pt idx="3225">
                  <c:v>766.65749559732058</c:v>
                </c:pt>
                <c:pt idx="3226">
                  <c:v>114.92860102399808</c:v>
                </c:pt>
                <c:pt idx="3227">
                  <c:v>109.46384486821817</c:v>
                </c:pt>
                <c:pt idx="3228">
                  <c:v>109.1981939207584</c:v>
                </c:pt>
                <c:pt idx="3229">
                  <c:v>110.93118988313832</c:v>
                </c:pt>
                <c:pt idx="3230">
                  <c:v>111.28629744941647</c:v>
                </c:pt>
                <c:pt idx="3231">
                  <c:v>110.96139969476873</c:v>
                </c:pt>
                <c:pt idx="3232">
                  <c:v>110.57958923578779</c:v>
                </c:pt>
                <c:pt idx="3233">
                  <c:v>110.57958923578779</c:v>
                </c:pt>
                <c:pt idx="3234">
                  <c:v>109.6429609637066</c:v>
                </c:pt>
                <c:pt idx="3235">
                  <c:v>109.5975516758168</c:v>
                </c:pt>
                <c:pt idx="3236">
                  <c:v>109.85398895301385</c:v>
                </c:pt>
                <c:pt idx="3237">
                  <c:v>109.92753168438843</c:v>
                </c:pt>
                <c:pt idx="3238">
                  <c:v>1331.7300860993651</c:v>
                </c:pt>
                <c:pt idx="3239">
                  <c:v>1330.417862511207</c:v>
                </c:pt>
                <c:pt idx="3240">
                  <c:v>1331.2068296599643</c:v>
                </c:pt>
                <c:pt idx="3241">
                  <c:v>1332.5939266458231</c:v>
                </c:pt>
                <c:pt idx="3242">
                  <c:v>1332.7576761487189</c:v>
                </c:pt>
                <c:pt idx="3243">
                  <c:v>1332.7576761487189</c:v>
                </c:pt>
                <c:pt idx="3244">
                  <c:v>1333.3908587590595</c:v>
                </c:pt>
                <c:pt idx="3245">
                  <c:v>1334.0365795417888</c:v>
                </c:pt>
                <c:pt idx="3246">
                  <c:v>1333.7546788421525</c:v>
                </c:pt>
                <c:pt idx="3247">
                  <c:v>1333.8158914266323</c:v>
                </c:pt>
                <c:pt idx="3248">
                  <c:v>1335.0504131138853</c:v>
                </c:pt>
                <c:pt idx="3249">
                  <c:v>1334.5785972441722</c:v>
                </c:pt>
                <c:pt idx="3250">
                  <c:v>1335.1320321725987</c:v>
                </c:pt>
                <c:pt idx="3251">
                  <c:v>1335.4704223190001</c:v>
                </c:pt>
                <c:pt idx="3252">
                  <c:v>1335.1716414836792</c:v>
                </c:pt>
                <c:pt idx="3253">
                  <c:v>1335.1425179857517</c:v>
                </c:pt>
                <c:pt idx="3254">
                  <c:v>1334.957086701042</c:v>
                </c:pt>
                <c:pt idx="3255">
                  <c:v>1334.5768988293214</c:v>
                </c:pt>
                <c:pt idx="3256">
                  <c:v>1335.7063470522087</c:v>
                </c:pt>
                <c:pt idx="3257">
                  <c:v>1335.9232246735671</c:v>
                </c:pt>
                <c:pt idx="3258">
                  <c:v>1336.0223950218799</c:v>
                </c:pt>
                <c:pt idx="3259">
                  <c:v>1336.9936794498651</c:v>
                </c:pt>
                <c:pt idx="3260">
                  <c:v>1337.1371279299999</c:v>
                </c:pt>
                <c:pt idx="3261">
                  <c:v>1336.8469803567232</c:v>
                </c:pt>
                <c:pt idx="3262">
                  <c:v>1336.6391917375793</c:v>
                </c:pt>
                <c:pt idx="3263">
                  <c:v>1335.7005003617639</c:v>
                </c:pt>
                <c:pt idx="3264">
                  <c:v>1335.6187313584501</c:v>
                </c:pt>
                <c:pt idx="3265">
                  <c:v>1336.1998336908875</c:v>
                </c:pt>
                <c:pt idx="3266">
                  <c:v>1336.5380237347865</c:v>
                </c:pt>
                <c:pt idx="3267">
                  <c:v>1336.3253928424601</c:v>
                </c:pt>
                <c:pt idx="3268">
                  <c:v>137.13633119393756</c:v>
                </c:pt>
                <c:pt idx="3269">
                  <c:v>129.66793486954796</c:v>
                </c:pt>
                <c:pt idx="3270">
                  <c:v>130.52194792022104</c:v>
                </c:pt>
                <c:pt idx="3271">
                  <c:v>130.38926336167407</c:v>
                </c:pt>
                <c:pt idx="3272">
                  <c:v>130.33836733671325</c:v>
                </c:pt>
                <c:pt idx="3273">
                  <c:v>130.4687659514295</c:v>
                </c:pt>
                <c:pt idx="3274">
                  <c:v>130.42538948464838</c:v>
                </c:pt>
                <c:pt idx="3275">
                  <c:v>130.80936510816036</c:v>
                </c:pt>
                <c:pt idx="3276">
                  <c:v>131.21913817055125</c:v>
                </c:pt>
                <c:pt idx="3277">
                  <c:v>130.66826529634329</c:v>
                </c:pt>
                <c:pt idx="3278">
                  <c:v>130.239761807044</c:v>
                </c:pt>
                <c:pt idx="3279">
                  <c:v>131.87486071609285</c:v>
                </c:pt>
                <c:pt idx="3280">
                  <c:v>131.25937003590343</c:v>
                </c:pt>
                <c:pt idx="3281">
                  <c:v>133.19627956098807</c:v>
                </c:pt>
                <c:pt idx="3282">
                  <c:v>133.10607298942699</c:v>
                </c:pt>
                <c:pt idx="3283">
                  <c:v>132.46526169360612</c:v>
                </c:pt>
                <c:pt idx="3284">
                  <c:v>132.38018062467745</c:v>
                </c:pt>
                <c:pt idx="3285">
                  <c:v>133.58715839813681</c:v>
                </c:pt>
                <c:pt idx="3286">
                  <c:v>132.83307820970899</c:v>
                </c:pt>
                <c:pt idx="3287">
                  <c:v>226.76127682359407</c:v>
                </c:pt>
                <c:pt idx="3288">
                  <c:v>229.97806900272516</c:v>
                </c:pt>
                <c:pt idx="3289">
                  <c:v>229.39243424509206</c:v>
                </c:pt>
                <c:pt idx="3290">
                  <c:v>228.46027858008247</c:v>
                </c:pt>
                <c:pt idx="3291">
                  <c:v>228.43313877125817</c:v>
                </c:pt>
                <c:pt idx="3292">
                  <c:v>227.70746340181492</c:v>
                </c:pt>
                <c:pt idx="3293">
                  <c:v>221.76356027685583</c:v>
                </c:pt>
                <c:pt idx="3294">
                  <c:v>228.10884585117597</c:v>
                </c:pt>
                <c:pt idx="3295">
                  <c:v>227.25895410791239</c:v>
                </c:pt>
                <c:pt idx="3296">
                  <c:v>226.83231447236278</c:v>
                </c:pt>
                <c:pt idx="3297">
                  <c:v>226.68111718643192</c:v>
                </c:pt>
                <c:pt idx="3298">
                  <c:v>210.32794763310832</c:v>
                </c:pt>
                <c:pt idx="3299">
                  <c:v>211.29636900703133</c:v>
                </c:pt>
                <c:pt idx="3300">
                  <c:v>212.69915112404396</c:v>
                </c:pt>
                <c:pt idx="3301">
                  <c:v>211.42354541430706</c:v>
                </c:pt>
                <c:pt idx="3302">
                  <c:v>211.16565377289302</c:v>
                </c:pt>
                <c:pt idx="3303">
                  <c:v>210.40353820430133</c:v>
                </c:pt>
                <c:pt idx="3304">
                  <c:v>210.58175767778809</c:v>
                </c:pt>
                <c:pt idx="3305">
                  <c:v>209.59701015679272</c:v>
                </c:pt>
                <c:pt idx="3306">
                  <c:v>209.88546082724898</c:v>
                </c:pt>
                <c:pt idx="3307">
                  <c:v>210.72631275872712</c:v>
                </c:pt>
                <c:pt idx="3308">
                  <c:v>210.08126734406591</c:v>
                </c:pt>
                <c:pt idx="3309">
                  <c:v>209.81432002818323</c:v>
                </c:pt>
                <c:pt idx="3310">
                  <c:v>209.81432002818323</c:v>
                </c:pt>
                <c:pt idx="3311">
                  <c:v>210.04009141113988</c:v>
                </c:pt>
                <c:pt idx="3312">
                  <c:v>211.02485372317852</c:v>
                </c:pt>
                <c:pt idx="3313">
                  <c:v>211.82343013830069</c:v>
                </c:pt>
                <c:pt idx="3314">
                  <c:v>212.35107461204166</c:v>
                </c:pt>
                <c:pt idx="3315">
                  <c:v>212.81464287548971</c:v>
                </c:pt>
                <c:pt idx="3316">
                  <c:v>269.92395842780115</c:v>
                </c:pt>
                <c:pt idx="3317">
                  <c:v>198.7598774624519</c:v>
                </c:pt>
                <c:pt idx="3318">
                  <c:v>193.36182548671687</c:v>
                </c:pt>
                <c:pt idx="3319">
                  <c:v>193.85982622044781</c:v>
                </c:pt>
                <c:pt idx="3320">
                  <c:v>193.74800644135672</c:v>
                </c:pt>
                <c:pt idx="3321">
                  <c:v>193.95574810307176</c:v>
                </c:pt>
                <c:pt idx="3322">
                  <c:v>215.31342787253706</c:v>
                </c:pt>
                <c:pt idx="3323">
                  <c:v>215.6342479498303</c:v>
                </c:pt>
                <c:pt idx="3324">
                  <c:v>206.70780235771352</c:v>
                </c:pt>
                <c:pt idx="3325">
                  <c:v>206.8533672811626</c:v>
                </c:pt>
                <c:pt idx="3326">
                  <c:v>206.4765900101564</c:v>
                </c:pt>
                <c:pt idx="3327">
                  <c:v>267.52182880820936</c:v>
                </c:pt>
                <c:pt idx="3328">
                  <c:v>267.47029118514581</c:v>
                </c:pt>
                <c:pt idx="3329">
                  <c:v>266.96353475500899</c:v>
                </c:pt>
                <c:pt idx="3330">
                  <c:v>269.25115082803683</c:v>
                </c:pt>
                <c:pt idx="3331">
                  <c:v>270.03243426587767</c:v>
                </c:pt>
                <c:pt idx="3332">
                  <c:v>269.52728371477843</c:v>
                </c:pt>
                <c:pt idx="3333">
                  <c:v>269.18837683344026</c:v>
                </c:pt>
                <c:pt idx="3334">
                  <c:v>269.30969574492156</c:v>
                </c:pt>
                <c:pt idx="3335">
                  <c:v>270.54094986814022</c:v>
                </c:pt>
                <c:pt idx="3336">
                  <c:v>270.39190487553844</c:v>
                </c:pt>
                <c:pt idx="3337">
                  <c:v>270.24750178719916</c:v>
                </c:pt>
                <c:pt idx="3338">
                  <c:v>270.2997944669749</c:v>
                </c:pt>
                <c:pt idx="3339">
                  <c:v>270.7360255960694</c:v>
                </c:pt>
                <c:pt idx="3340">
                  <c:v>270.85596828490884</c:v>
                </c:pt>
                <c:pt idx="3341">
                  <c:v>269.95223651601776</c:v>
                </c:pt>
                <c:pt idx="3342">
                  <c:v>269.97115072211369</c:v>
                </c:pt>
                <c:pt idx="3343">
                  <c:v>269.50333125131414</c:v>
                </c:pt>
                <c:pt idx="3344">
                  <c:v>271.71930164949435</c:v>
                </c:pt>
                <c:pt idx="3345">
                  <c:v>269.79358570746064</c:v>
                </c:pt>
                <c:pt idx="3346">
                  <c:v>216.59826869114167</c:v>
                </c:pt>
                <c:pt idx="3347">
                  <c:v>216.10002827908704</c:v>
                </c:pt>
                <c:pt idx="3348">
                  <c:v>216.41918173355666</c:v>
                </c:pt>
                <c:pt idx="3349">
                  <c:v>216.17889710967523</c:v>
                </c:pt>
                <c:pt idx="3350">
                  <c:v>216.77921179547329</c:v>
                </c:pt>
                <c:pt idx="3351">
                  <c:v>215.94577765932095</c:v>
                </c:pt>
                <c:pt idx="3352">
                  <c:v>197.69673745411177</c:v>
                </c:pt>
                <c:pt idx="3353">
                  <c:v>197.95483210963948</c:v>
                </c:pt>
                <c:pt idx="3354">
                  <c:v>197.52510107719363</c:v>
                </c:pt>
                <c:pt idx="3355">
                  <c:v>196.97710244820053</c:v>
                </c:pt>
                <c:pt idx="3356">
                  <c:v>198.03816691626781</c:v>
                </c:pt>
                <c:pt idx="3357">
                  <c:v>100.89092570141722</c:v>
                </c:pt>
                <c:pt idx="3358">
                  <c:v>101.23197233197732</c:v>
                </c:pt>
                <c:pt idx="3359">
                  <c:v>99.562425978210612</c:v>
                </c:pt>
                <c:pt idx="3360">
                  <c:v>82.564210702270316</c:v>
                </c:pt>
                <c:pt idx="3361">
                  <c:v>82.343831989206492</c:v>
                </c:pt>
                <c:pt idx="3362">
                  <c:v>82.715207522894815</c:v>
                </c:pt>
                <c:pt idx="3363">
                  <c:v>82.876407311664337</c:v>
                </c:pt>
                <c:pt idx="3364">
                  <c:v>79.987471241160989</c:v>
                </c:pt>
                <c:pt idx="3365">
                  <c:v>84.060090940284425</c:v>
                </c:pt>
                <c:pt idx="3366">
                  <c:v>84.540910543686223</c:v>
                </c:pt>
                <c:pt idx="3367">
                  <c:v>84.831499652742991</c:v>
                </c:pt>
                <c:pt idx="3368">
                  <c:v>85.628402608791745</c:v>
                </c:pt>
                <c:pt idx="3369">
                  <c:v>85.834569570385412</c:v>
                </c:pt>
                <c:pt idx="3370">
                  <c:v>85.784516862504589</c:v>
                </c:pt>
                <c:pt idx="3371">
                  <c:v>87.946378865508478</c:v>
                </c:pt>
                <c:pt idx="3372">
                  <c:v>87</c:v>
                </c:pt>
                <c:pt idx="3373">
                  <c:v>87.306770769638604</c:v>
                </c:pt>
                <c:pt idx="3374">
                  <c:v>67.163556586390911</c:v>
                </c:pt>
                <c:pt idx="3375">
                  <c:v>62.30673229185502</c:v>
                </c:pt>
                <c:pt idx="3376">
                  <c:v>214.99608265165102</c:v>
                </c:pt>
                <c:pt idx="3377">
                  <c:v>215.2766798538311</c:v>
                </c:pt>
                <c:pt idx="3378">
                  <c:v>215.27369917283335</c:v>
                </c:pt>
                <c:pt idx="3379">
                  <c:v>215.19706988918063</c:v>
                </c:pt>
                <c:pt idx="3380">
                  <c:v>214.75100827599286</c:v>
                </c:pt>
                <c:pt idx="3381">
                  <c:v>215.5741068763954</c:v>
                </c:pt>
                <c:pt idx="3382">
                  <c:v>216.0662989814829</c:v>
                </c:pt>
                <c:pt idx="3383">
                  <c:v>215.56603525498991</c:v>
                </c:pt>
                <c:pt idx="3384">
                  <c:v>218.15571401078532</c:v>
                </c:pt>
                <c:pt idx="3385">
                  <c:v>218.8152848612018</c:v>
                </c:pt>
                <c:pt idx="3386">
                  <c:v>234.19162144610459</c:v>
                </c:pt>
                <c:pt idx="3387">
                  <c:v>233.35822724348552</c:v>
                </c:pt>
                <c:pt idx="3388">
                  <c:v>233.7359027240407</c:v>
                </c:pt>
                <c:pt idx="3389">
                  <c:v>233.69904911136365</c:v>
                </c:pt>
                <c:pt idx="3390">
                  <c:v>233.13954095252817</c:v>
                </c:pt>
                <c:pt idx="3391">
                  <c:v>234.00921396864317</c:v>
                </c:pt>
                <c:pt idx="3392">
                  <c:v>236.56476914367448</c:v>
                </c:pt>
                <c:pt idx="3393">
                  <c:v>236.62846874842052</c:v>
                </c:pt>
                <c:pt idx="3394">
                  <c:v>236.58990304368913</c:v>
                </c:pt>
                <c:pt idx="3395">
                  <c:v>235.99877824542511</c:v>
                </c:pt>
                <c:pt idx="3396">
                  <c:v>361.12024620924012</c:v>
                </c:pt>
                <c:pt idx="3397">
                  <c:v>360.51146537477371</c:v>
                </c:pt>
                <c:pt idx="3398">
                  <c:v>359.70364499435118</c:v>
                </c:pt>
                <c:pt idx="3399">
                  <c:v>367.37398595376288</c:v>
                </c:pt>
                <c:pt idx="3400">
                  <c:v>367.92080065627653</c:v>
                </c:pt>
                <c:pt idx="3401">
                  <c:v>368.66212926683363</c:v>
                </c:pt>
                <c:pt idx="3402">
                  <c:v>369.30622644208</c:v>
                </c:pt>
                <c:pt idx="3403">
                  <c:v>405.39911883914539</c:v>
                </c:pt>
                <c:pt idx="3404">
                  <c:v>407.12067689513827</c:v>
                </c:pt>
                <c:pt idx="3405">
                  <c:v>407.40855279300274</c:v>
                </c:pt>
                <c:pt idx="3406">
                  <c:v>366.5</c:v>
                </c:pt>
                <c:pt idx="3407">
                  <c:v>367.33079400211227</c:v>
                </c:pt>
                <c:pt idx="3408">
                  <c:v>369.45386119995493</c:v>
                </c:pt>
                <c:pt idx="3409">
                  <c:v>368.53065755179114</c:v>
                </c:pt>
                <c:pt idx="3410">
                  <c:v>368.59406307390975</c:v>
                </c:pt>
                <c:pt idx="3411">
                  <c:v>366.36263910684636</c:v>
                </c:pt>
                <c:pt idx="3412">
                  <c:v>364.82023731634678</c:v>
                </c:pt>
                <c:pt idx="3413">
                  <c:v>365.37488966813248</c:v>
                </c:pt>
                <c:pt idx="3414">
                  <c:v>365.72152277685575</c:v>
                </c:pt>
                <c:pt idx="3415">
                  <c:v>364.6276274045436</c:v>
                </c:pt>
                <c:pt idx="3416">
                  <c:v>360.4930820726276</c:v>
                </c:pt>
                <c:pt idx="3417">
                  <c:v>360.53088016916882</c:v>
                </c:pt>
                <c:pt idx="3418">
                  <c:v>360.33084180452215</c:v>
                </c:pt>
                <c:pt idx="3419">
                  <c:v>360.43530626174788</c:v>
                </c:pt>
                <c:pt idx="3420">
                  <c:v>359.44256224820617</c:v>
                </c:pt>
                <c:pt idx="3421">
                  <c:v>359.40144066983868</c:v>
                </c:pt>
                <c:pt idx="3422">
                  <c:v>359.39943887917616</c:v>
                </c:pt>
                <c:pt idx="3423">
                  <c:v>359.71829101241002</c:v>
                </c:pt>
                <c:pt idx="3424">
                  <c:v>365.09007868682977</c:v>
                </c:pt>
                <c:pt idx="3425">
                  <c:v>366.45515262974391</c:v>
                </c:pt>
                <c:pt idx="3426">
                  <c:v>255.48185628120225</c:v>
                </c:pt>
                <c:pt idx="3427">
                  <c:v>255.1231532678548</c:v>
                </c:pt>
                <c:pt idx="3428">
                  <c:v>256.35331738312522</c:v>
                </c:pt>
                <c:pt idx="3429">
                  <c:v>242.10062416735366</c:v>
                </c:pt>
                <c:pt idx="3430">
                  <c:v>244.26639601513389</c:v>
                </c:pt>
                <c:pt idx="3431">
                  <c:v>244.15259572652508</c:v>
                </c:pt>
                <c:pt idx="3432">
                  <c:v>243.28799805991252</c:v>
                </c:pt>
                <c:pt idx="3433">
                  <c:v>158.49982825087085</c:v>
                </c:pt>
                <c:pt idx="3434">
                  <c:v>158.70994157756959</c:v>
                </c:pt>
                <c:pt idx="3435">
                  <c:v>157.04281440281039</c:v>
                </c:pt>
                <c:pt idx="3436">
                  <c:v>163.4791220105287</c:v>
                </c:pt>
                <c:pt idx="3437">
                  <c:v>153.04115641080199</c:v>
                </c:pt>
                <c:pt idx="3438">
                  <c:v>263.63898084733643</c:v>
                </c:pt>
                <c:pt idx="3439">
                  <c:v>263.44821122945586</c:v>
                </c:pt>
                <c:pt idx="3440">
                  <c:v>264.83020975711963</c:v>
                </c:pt>
                <c:pt idx="3441">
                  <c:v>267.0994488117779</c:v>
                </c:pt>
                <c:pt idx="3442">
                  <c:v>267.43309859144625</c:v>
                </c:pt>
                <c:pt idx="3443">
                  <c:v>268.8105508015305</c:v>
                </c:pt>
                <c:pt idx="3444">
                  <c:v>268.26660868123957</c:v>
                </c:pt>
                <c:pt idx="3445">
                  <c:v>265.12357915172731</c:v>
                </c:pt>
                <c:pt idx="3446">
                  <c:v>264.89514906845687</c:v>
                </c:pt>
                <c:pt idx="3447">
                  <c:v>366.90331908495398</c:v>
                </c:pt>
                <c:pt idx="3448">
                  <c:v>366.92013057642697</c:v>
                </c:pt>
                <c:pt idx="3449">
                  <c:v>365.14742228311019</c:v>
                </c:pt>
                <c:pt idx="3450">
                  <c:v>365.44061077006751</c:v>
                </c:pt>
                <c:pt idx="3451">
                  <c:v>365.28357477444837</c:v>
                </c:pt>
                <c:pt idx="3452">
                  <c:v>366.14635810773206</c:v>
                </c:pt>
                <c:pt idx="3453">
                  <c:v>366.43814697102096</c:v>
                </c:pt>
                <c:pt idx="3454">
                  <c:v>360.71449005180443</c:v>
                </c:pt>
                <c:pt idx="3455">
                  <c:v>359.87789441543765</c:v>
                </c:pt>
                <c:pt idx="3456">
                  <c:v>400.68104383522922</c:v>
                </c:pt>
                <c:pt idx="3457">
                  <c:v>400.02338959393637</c:v>
                </c:pt>
                <c:pt idx="3458">
                  <c:v>399.2736307624412</c:v>
                </c:pt>
                <c:pt idx="3459">
                  <c:v>400.63717168197627</c:v>
                </c:pt>
                <c:pt idx="3460">
                  <c:v>399.11157448624425</c:v>
                </c:pt>
                <c:pt idx="3461">
                  <c:v>399.02451748677743</c:v>
                </c:pt>
                <c:pt idx="3462">
                  <c:v>415.6589093101324</c:v>
                </c:pt>
                <c:pt idx="3463">
                  <c:v>415.20626868528319</c:v>
                </c:pt>
                <c:pt idx="3464">
                  <c:v>413.46748360663139</c:v>
                </c:pt>
                <c:pt idx="3465">
                  <c:v>413.58887262057175</c:v>
                </c:pt>
                <c:pt idx="3466">
                  <c:v>413.96043960208993</c:v>
                </c:pt>
                <c:pt idx="3467">
                  <c:v>414.09591481523535</c:v>
                </c:pt>
                <c:pt idx="3468">
                  <c:v>361.59850202492083</c:v>
                </c:pt>
                <c:pt idx="3469">
                  <c:v>362.70074747954715</c:v>
                </c:pt>
                <c:pt idx="3470">
                  <c:v>387.73802152140479</c:v>
                </c:pt>
                <c:pt idx="3471">
                  <c:v>388.31324125418814</c:v>
                </c:pt>
                <c:pt idx="3472">
                  <c:v>389.23845305074025</c:v>
                </c:pt>
                <c:pt idx="3473">
                  <c:v>388.31331708070769</c:v>
                </c:pt>
                <c:pt idx="3474">
                  <c:v>388.67281298742205</c:v>
                </c:pt>
                <c:pt idx="3475">
                  <c:v>388.43818899107572</c:v>
                </c:pt>
                <c:pt idx="3476">
                  <c:v>389.07849679295651</c:v>
                </c:pt>
                <c:pt idx="3477">
                  <c:v>297.32377413632207</c:v>
                </c:pt>
                <c:pt idx="3478">
                  <c:v>308.10157776652528</c:v>
                </c:pt>
                <c:pt idx="3479">
                  <c:v>309.43825268092212</c:v>
                </c:pt>
                <c:pt idx="3480">
                  <c:v>310.54480621428314</c:v>
                </c:pt>
                <c:pt idx="3481">
                  <c:v>310.43289487781772</c:v>
                </c:pt>
                <c:pt idx="3482">
                  <c:v>310.68923380123749</c:v>
                </c:pt>
                <c:pt idx="3483">
                  <c:v>309.26706186652916</c:v>
                </c:pt>
                <c:pt idx="3484">
                  <c:v>308.88402893858614</c:v>
                </c:pt>
                <c:pt idx="3485">
                  <c:v>308.92688994863062</c:v>
                </c:pt>
                <c:pt idx="3486">
                  <c:v>245.33527173147272</c:v>
                </c:pt>
                <c:pt idx="3487">
                  <c:v>245.42400724732155</c:v>
                </c:pt>
                <c:pt idx="3488">
                  <c:v>245.91607421141782</c:v>
                </c:pt>
                <c:pt idx="3489">
                  <c:v>245.37445533986079</c:v>
                </c:pt>
                <c:pt idx="3490">
                  <c:v>244.65603064983569</c:v>
                </c:pt>
                <c:pt idx="3491">
                  <c:v>249.66843791093996</c:v>
                </c:pt>
                <c:pt idx="3492">
                  <c:v>208.40980196611568</c:v>
                </c:pt>
                <c:pt idx="3493">
                  <c:v>208.01193608914744</c:v>
                </c:pt>
                <c:pt idx="3494">
                  <c:v>208.15922324562567</c:v>
                </c:pt>
                <c:pt idx="3495">
                  <c:v>208.75445437695987</c:v>
                </c:pt>
                <c:pt idx="3496">
                  <c:v>209.11188127145931</c:v>
                </c:pt>
                <c:pt idx="3497">
                  <c:v>209.88037862871633</c:v>
                </c:pt>
                <c:pt idx="3498">
                  <c:v>209.50909818483353</c:v>
                </c:pt>
                <c:pt idx="3499">
                  <c:v>209.56967549931667</c:v>
                </c:pt>
                <c:pt idx="3500">
                  <c:v>133.46796952411049</c:v>
                </c:pt>
                <c:pt idx="3501">
                  <c:v>132.96532964983351</c:v>
                </c:pt>
                <c:pt idx="3502">
                  <c:v>132.98285603791189</c:v>
                </c:pt>
                <c:pt idx="3503">
                  <c:v>133.07967538283222</c:v>
                </c:pt>
                <c:pt idx="3504">
                  <c:v>133.01913396199811</c:v>
                </c:pt>
                <c:pt idx="3505">
                  <c:v>133.29969992464351</c:v>
                </c:pt>
                <c:pt idx="3506">
                  <c:v>190.10163655850579</c:v>
                </c:pt>
                <c:pt idx="3507">
                  <c:v>189.29267169004603</c:v>
                </c:pt>
                <c:pt idx="3508">
                  <c:v>164.54036991976568</c:v>
                </c:pt>
                <c:pt idx="3509">
                  <c:v>170.11688791991099</c:v>
                </c:pt>
                <c:pt idx="3510">
                  <c:v>169.40738538275781</c:v>
                </c:pt>
                <c:pt idx="3511">
                  <c:v>984.16562574034708</c:v>
                </c:pt>
                <c:pt idx="3512">
                  <c:v>983.4967666444054</c:v>
                </c:pt>
                <c:pt idx="3513">
                  <c:v>984.29179052194115</c:v>
                </c:pt>
                <c:pt idx="3514">
                  <c:v>984.55770103466602</c:v>
                </c:pt>
                <c:pt idx="3515">
                  <c:v>985.30348455014951</c:v>
                </c:pt>
                <c:pt idx="3516">
                  <c:v>984.65103575948274</c:v>
                </c:pt>
                <c:pt idx="3517">
                  <c:v>984.80734100071004</c:v>
                </c:pt>
                <c:pt idx="3518">
                  <c:v>984.50673718139456</c:v>
                </c:pt>
                <c:pt idx="3519">
                  <c:v>985.07747918628206</c:v>
                </c:pt>
                <c:pt idx="3520">
                  <c:v>985.01185779664604</c:v>
                </c:pt>
                <c:pt idx="3521">
                  <c:v>985.90626611030098</c:v>
                </c:pt>
                <c:pt idx="3522">
                  <c:v>986.05860148145121</c:v>
                </c:pt>
                <c:pt idx="3523">
                  <c:v>986.25052260231189</c:v>
                </c:pt>
                <c:pt idx="3524">
                  <c:v>986.63233949295079</c:v>
                </c:pt>
                <c:pt idx="3525">
                  <c:v>985.55145082447223</c:v>
                </c:pt>
                <c:pt idx="3526">
                  <c:v>985.53412703749416</c:v>
                </c:pt>
                <c:pt idx="3527">
                  <c:v>985.35934843870825</c:v>
                </c:pt>
                <c:pt idx="3528">
                  <c:v>985.59884841653502</c:v>
                </c:pt>
                <c:pt idx="3529">
                  <c:v>985.46998883217589</c:v>
                </c:pt>
                <c:pt idx="3530">
                  <c:v>985.02360321410004</c:v>
                </c:pt>
                <c:pt idx="3531">
                  <c:v>985.74980204016379</c:v>
                </c:pt>
                <c:pt idx="3532">
                  <c:v>985.30904570878454</c:v>
                </c:pt>
                <c:pt idx="3533">
                  <c:v>984.96170765951888</c:v>
                </c:pt>
                <c:pt idx="3534">
                  <c:v>984.60927896410874</c:v>
                </c:pt>
                <c:pt idx="3535">
                  <c:v>984.75190558615088</c:v>
                </c:pt>
                <c:pt idx="3536">
                  <c:v>980.11120910956947</c:v>
                </c:pt>
                <c:pt idx="3537">
                  <c:v>1071.04028817262</c:v>
                </c:pt>
                <c:pt idx="3538">
                  <c:v>1072.4572407948642</c:v>
                </c:pt>
                <c:pt idx="3539">
                  <c:v>1074.0116495333434</c:v>
                </c:pt>
                <c:pt idx="3540">
                  <c:v>1074.5086530854721</c:v>
                </c:pt>
                <c:pt idx="3541">
                  <c:v>483.99173087518301</c:v>
                </c:pt>
                <c:pt idx="3542">
                  <c:v>484.28678372312504</c:v>
                </c:pt>
                <c:pt idx="3543">
                  <c:v>484.36951115169637</c:v>
                </c:pt>
                <c:pt idx="3544">
                  <c:v>484.26684104255304</c:v>
                </c:pt>
                <c:pt idx="3545">
                  <c:v>483.38420881668583</c:v>
                </c:pt>
                <c:pt idx="3546">
                  <c:v>483.44072944766339</c:v>
                </c:pt>
                <c:pt idx="3547">
                  <c:v>484.93189097943321</c:v>
                </c:pt>
                <c:pt idx="3548">
                  <c:v>484.44861669966838</c:v>
                </c:pt>
                <c:pt idx="3549">
                  <c:v>483.72628164650672</c:v>
                </c:pt>
                <c:pt idx="3550">
                  <c:v>483.48911972131174</c:v>
                </c:pt>
                <c:pt idx="3551">
                  <c:v>483.66118650697342</c:v>
                </c:pt>
                <c:pt idx="3552">
                  <c:v>482.57695298838667</c:v>
                </c:pt>
                <c:pt idx="3553">
                  <c:v>482.78093605922572</c:v>
                </c:pt>
                <c:pt idx="3554">
                  <c:v>482.09538129572104</c:v>
                </c:pt>
                <c:pt idx="3555">
                  <c:v>482.20066016821943</c:v>
                </c:pt>
                <c:pt idx="3556">
                  <c:v>481.46944520568144</c:v>
                </c:pt>
                <c:pt idx="3557">
                  <c:v>481.02375085736554</c:v>
                </c:pt>
                <c:pt idx="3558">
                  <c:v>479.61841777257331</c:v>
                </c:pt>
                <c:pt idx="3559">
                  <c:v>478.45680288007424</c:v>
                </c:pt>
                <c:pt idx="3560">
                  <c:v>479.67092423405813</c:v>
                </c:pt>
                <c:pt idx="3561">
                  <c:v>478.01575520292448</c:v>
                </c:pt>
                <c:pt idx="3562">
                  <c:v>478.52082388218895</c:v>
                </c:pt>
                <c:pt idx="3563">
                  <c:v>478.6339647603607</c:v>
                </c:pt>
                <c:pt idx="3564">
                  <c:v>593.41161374996136</c:v>
                </c:pt>
                <c:pt idx="3565">
                  <c:v>591.18517591548436</c:v>
                </c:pt>
                <c:pt idx="3566">
                  <c:v>590.99502159963708</c:v>
                </c:pt>
                <c:pt idx="3567">
                  <c:v>391.48789679035207</c:v>
                </c:pt>
                <c:pt idx="3568">
                  <c:v>392.02854913045979</c:v>
                </c:pt>
                <c:pt idx="3569">
                  <c:v>390.84842756922194</c:v>
                </c:pt>
                <c:pt idx="3570">
                  <c:v>631.05575471233567</c:v>
                </c:pt>
                <c:pt idx="3571">
                  <c:v>630.56338477763063</c:v>
                </c:pt>
                <c:pt idx="3572">
                  <c:v>629.78531174431885</c:v>
                </c:pt>
                <c:pt idx="3573">
                  <c:v>629.690372767089</c:v>
                </c:pt>
                <c:pt idx="3574">
                  <c:v>629.32507409834614</c:v>
                </c:pt>
                <c:pt idx="3575">
                  <c:v>630.85374603697869</c:v>
                </c:pt>
                <c:pt idx="3576">
                  <c:v>631.92842070038989</c:v>
                </c:pt>
                <c:pt idx="3577">
                  <c:v>633.51883599112944</c:v>
                </c:pt>
                <c:pt idx="3578">
                  <c:v>635.47235362541323</c:v>
                </c:pt>
                <c:pt idx="3579">
                  <c:v>635.47166122670035</c:v>
                </c:pt>
                <c:pt idx="3580">
                  <c:v>636.5727339083536</c:v>
                </c:pt>
                <c:pt idx="3581">
                  <c:v>636.23518450334075</c:v>
                </c:pt>
                <c:pt idx="3582">
                  <c:v>637.01425415762867</c:v>
                </c:pt>
                <c:pt idx="3583">
                  <c:v>637.25519133930084</c:v>
                </c:pt>
                <c:pt idx="3584">
                  <c:v>637.06092504737899</c:v>
                </c:pt>
                <c:pt idx="3585">
                  <c:v>636.47187334206342</c:v>
                </c:pt>
                <c:pt idx="3586">
                  <c:v>638.1777747792712</c:v>
                </c:pt>
                <c:pt idx="3587">
                  <c:v>637.75626134824336</c:v>
                </c:pt>
                <c:pt idx="3588">
                  <c:v>638.63841273620733</c:v>
                </c:pt>
                <c:pt idx="3589">
                  <c:v>639.93924711647435</c:v>
                </c:pt>
                <c:pt idx="3590">
                  <c:v>640.06524059834885</c:v>
                </c:pt>
                <c:pt idx="3591">
                  <c:v>641.29567543632584</c:v>
                </c:pt>
                <c:pt idx="3592">
                  <c:v>641.14289012322013</c:v>
                </c:pt>
                <c:pt idx="3593">
                  <c:v>699.64647898460521</c:v>
                </c:pt>
                <c:pt idx="3594">
                  <c:v>605.83276020147116</c:v>
                </c:pt>
                <c:pt idx="3595">
                  <c:v>606.04672445465974</c:v>
                </c:pt>
                <c:pt idx="3596">
                  <c:v>606.7168193555284</c:v>
                </c:pt>
                <c:pt idx="3597">
                  <c:v>605.51782155624642</c:v>
                </c:pt>
                <c:pt idx="3598">
                  <c:v>605.45259838313427</c:v>
                </c:pt>
                <c:pt idx="3599">
                  <c:v>606.758073699889</c:v>
                </c:pt>
                <c:pt idx="3600">
                  <c:v>328.06903236971328</c:v>
                </c:pt>
                <c:pt idx="3601">
                  <c:v>326.21869964795087</c:v>
                </c:pt>
                <c:pt idx="3602">
                  <c:v>326.68932574474417</c:v>
                </c:pt>
                <c:pt idx="3603">
                  <c:v>326.19104150107427</c:v>
                </c:pt>
                <c:pt idx="3604">
                  <c:v>326.02320980772726</c:v>
                </c:pt>
                <c:pt idx="3605">
                  <c:v>326.5243839797165</c:v>
                </c:pt>
                <c:pt idx="3606">
                  <c:v>326.43981919422077</c:v>
                </c:pt>
                <c:pt idx="3607">
                  <c:v>325.96228309422548</c:v>
                </c:pt>
                <c:pt idx="3608">
                  <c:v>325.11287099850244</c:v>
                </c:pt>
                <c:pt idx="3609">
                  <c:v>325.20963495361985</c:v>
                </c:pt>
                <c:pt idx="3610">
                  <c:v>324.60430612602102</c:v>
                </c:pt>
                <c:pt idx="3611">
                  <c:v>324.94763509765011</c:v>
                </c:pt>
                <c:pt idx="3612">
                  <c:v>325.6912375582466</c:v>
                </c:pt>
                <c:pt idx="3613">
                  <c:v>325.11573323971879</c:v>
                </c:pt>
                <c:pt idx="3614">
                  <c:v>325.3605111598859</c:v>
                </c:pt>
                <c:pt idx="3615">
                  <c:v>340.52867557503714</c:v>
                </c:pt>
                <c:pt idx="3616">
                  <c:v>343.02601294297722</c:v>
                </c:pt>
                <c:pt idx="3617">
                  <c:v>343.02176153837365</c:v>
                </c:pt>
                <c:pt idx="3618">
                  <c:v>343.57868902997399</c:v>
                </c:pt>
                <c:pt idx="3619">
                  <c:v>342.60288803349118</c:v>
                </c:pt>
                <c:pt idx="3620">
                  <c:v>342.14923482142831</c:v>
                </c:pt>
                <c:pt idx="3621">
                  <c:v>341.18080087966393</c:v>
                </c:pt>
                <c:pt idx="3622">
                  <c:v>341.69703930041106</c:v>
                </c:pt>
                <c:pt idx="3623">
                  <c:v>154.19519015412467</c:v>
                </c:pt>
                <c:pt idx="3624">
                  <c:v>154.76147955985545</c:v>
                </c:pt>
                <c:pt idx="3625">
                  <c:v>154.6830594761071</c:v>
                </c:pt>
                <c:pt idx="3626">
                  <c:v>143.59617760310411</c:v>
                </c:pt>
                <c:pt idx="3627">
                  <c:v>438.87512903887466</c:v>
                </c:pt>
                <c:pt idx="3628">
                  <c:v>438.66244298878479</c:v>
                </c:pt>
                <c:pt idx="3629">
                  <c:v>438.44062185076882</c:v>
                </c:pt>
                <c:pt idx="3630">
                  <c:v>438.34958144790733</c:v>
                </c:pt>
                <c:pt idx="3631">
                  <c:v>437.58065796173196</c:v>
                </c:pt>
                <c:pt idx="3632">
                  <c:v>436.95953156124449</c:v>
                </c:pt>
                <c:pt idx="3633">
                  <c:v>436.5239728684885</c:v>
                </c:pt>
                <c:pt idx="3634">
                  <c:v>437.07240818884918</c:v>
                </c:pt>
                <c:pt idx="3635">
                  <c:v>436.78663619157987</c:v>
                </c:pt>
                <c:pt idx="3636">
                  <c:v>436.99915585985087</c:v>
                </c:pt>
                <c:pt idx="3637">
                  <c:v>437.08501715595582</c:v>
                </c:pt>
                <c:pt idx="3638">
                  <c:v>437.65465330047107</c:v>
                </c:pt>
                <c:pt idx="3639">
                  <c:v>436.57118039966355</c:v>
                </c:pt>
                <c:pt idx="3640">
                  <c:v>436.70169834033544</c:v>
                </c:pt>
                <c:pt idx="3641">
                  <c:v>436.57148580985245</c:v>
                </c:pt>
                <c:pt idx="3642">
                  <c:v>435.83429572870159</c:v>
                </c:pt>
                <c:pt idx="3643">
                  <c:v>436.99141740872773</c:v>
                </c:pt>
                <c:pt idx="3644">
                  <c:v>437.29308249731093</c:v>
                </c:pt>
                <c:pt idx="3645">
                  <c:v>428.48153078309247</c:v>
                </c:pt>
                <c:pt idx="3646">
                  <c:v>425.80630051181197</c:v>
                </c:pt>
                <c:pt idx="3647">
                  <c:v>427.46231022941271</c:v>
                </c:pt>
                <c:pt idx="3648">
                  <c:v>426.77455016280749</c:v>
                </c:pt>
                <c:pt idx="3649">
                  <c:v>427.56619240637923</c:v>
                </c:pt>
                <c:pt idx="3650">
                  <c:v>465.19689976993135</c:v>
                </c:pt>
                <c:pt idx="3651">
                  <c:v>466.14882697362748</c:v>
                </c:pt>
                <c:pt idx="3652">
                  <c:v>465.62665540347047</c:v>
                </c:pt>
                <c:pt idx="3653">
                  <c:v>465.45986937651242</c:v>
                </c:pt>
                <c:pt idx="3654">
                  <c:v>465.37889461766048</c:v>
                </c:pt>
                <c:pt idx="3655">
                  <c:v>465.95996966835395</c:v>
                </c:pt>
                <c:pt idx="3656">
                  <c:v>465.69208234149266</c:v>
                </c:pt>
                <c:pt idx="3657">
                  <c:v>372.85601182702629</c:v>
                </c:pt>
                <c:pt idx="3658">
                  <c:v>372.00331539741239</c:v>
                </c:pt>
                <c:pt idx="3659">
                  <c:v>371.42677459882844</c:v>
                </c:pt>
                <c:pt idx="3660">
                  <c:v>370.583803687581</c:v>
                </c:pt>
                <c:pt idx="3661">
                  <c:v>370.85342417486487</c:v>
                </c:pt>
                <c:pt idx="3662">
                  <c:v>371.47537678230515</c:v>
                </c:pt>
                <c:pt idx="3663">
                  <c:v>372.60104520638276</c:v>
                </c:pt>
                <c:pt idx="3664">
                  <c:v>372.5283881800151</c:v>
                </c:pt>
                <c:pt idx="3665">
                  <c:v>371.81148748017756</c:v>
                </c:pt>
                <c:pt idx="3666">
                  <c:v>371.78097494806445</c:v>
                </c:pt>
                <c:pt idx="3667">
                  <c:v>372.78164594780623</c:v>
                </c:pt>
                <c:pt idx="3668">
                  <c:v>372.9448931589402</c:v>
                </c:pt>
                <c:pt idx="3669">
                  <c:v>373.94405404492738</c:v>
                </c:pt>
                <c:pt idx="3670">
                  <c:v>374.41935046148456</c:v>
                </c:pt>
                <c:pt idx="3671">
                  <c:v>408.30035785218485</c:v>
                </c:pt>
                <c:pt idx="3672">
                  <c:v>407.65669788847248</c:v>
                </c:pt>
                <c:pt idx="3673">
                  <c:v>406.67331142112363</c:v>
                </c:pt>
                <c:pt idx="3674">
                  <c:v>405.53014547489425</c:v>
                </c:pt>
                <c:pt idx="3675">
                  <c:v>405.50618025157428</c:v>
                </c:pt>
                <c:pt idx="3676">
                  <c:v>405.13540809078745</c:v>
                </c:pt>
                <c:pt idx="3677">
                  <c:v>404.95558055448777</c:v>
                </c:pt>
                <c:pt idx="3678">
                  <c:v>405.63012708624098</c:v>
                </c:pt>
                <c:pt idx="3679">
                  <c:v>404.34539141129773</c:v>
                </c:pt>
                <c:pt idx="3680">
                  <c:v>359.50728782599111</c:v>
                </c:pt>
                <c:pt idx="3681">
                  <c:v>359.05605411968753</c:v>
                </c:pt>
                <c:pt idx="3682">
                  <c:v>359.31909217295981</c:v>
                </c:pt>
                <c:pt idx="3683">
                  <c:v>359.46433759136664</c:v>
                </c:pt>
                <c:pt idx="3684">
                  <c:v>359.91392335143445</c:v>
                </c:pt>
                <c:pt idx="3685">
                  <c:v>360.32461290712109</c:v>
                </c:pt>
                <c:pt idx="3686">
                  <c:v>360.3144999703577</c:v>
                </c:pt>
                <c:pt idx="3687">
                  <c:v>191.67611570911313</c:v>
                </c:pt>
                <c:pt idx="3688">
                  <c:v>192.08493780964019</c:v>
                </c:pt>
                <c:pt idx="3689">
                  <c:v>194.74734629485684</c:v>
                </c:pt>
                <c:pt idx="3690">
                  <c:v>195.56217823381789</c:v>
                </c:pt>
                <c:pt idx="3691">
                  <c:v>196.01427385666472</c:v>
                </c:pt>
                <c:pt idx="3692">
                  <c:v>198.95471567391633</c:v>
                </c:pt>
                <c:pt idx="3693">
                  <c:v>199.00089335366201</c:v>
                </c:pt>
                <c:pt idx="3694">
                  <c:v>199.00089335366201</c:v>
                </c:pt>
                <c:pt idx="3695">
                  <c:v>199.76577673754718</c:v>
                </c:pt>
                <c:pt idx="3696">
                  <c:v>199.11670503054791</c:v>
                </c:pt>
                <c:pt idx="3697">
                  <c:v>200.13191482952772</c:v>
                </c:pt>
                <c:pt idx="3698">
                  <c:v>199.69134238174229</c:v>
                </c:pt>
                <c:pt idx="3699">
                  <c:v>199.77999288105792</c:v>
                </c:pt>
                <c:pt idx="3700">
                  <c:v>200.09890887591899</c:v>
                </c:pt>
                <c:pt idx="3701">
                  <c:v>90.609025795201859</c:v>
                </c:pt>
                <c:pt idx="3702">
                  <c:v>89.670854920772456</c:v>
                </c:pt>
                <c:pt idx="3703">
                  <c:v>206.84514873584914</c:v>
                </c:pt>
                <c:pt idx="3704">
                  <c:v>207.17994325920859</c:v>
                </c:pt>
                <c:pt idx="3705">
                  <c:v>206.58959853347463</c:v>
                </c:pt>
                <c:pt idx="3706">
                  <c:v>207.14647528312477</c:v>
                </c:pt>
                <c:pt idx="3707">
                  <c:v>206.70241895052897</c:v>
                </c:pt>
                <c:pt idx="3708">
                  <c:v>206.28732928181077</c:v>
                </c:pt>
                <c:pt idx="3709">
                  <c:v>206.30921776143046</c:v>
                </c:pt>
                <c:pt idx="3710">
                  <c:v>206.62940793174195</c:v>
                </c:pt>
                <c:pt idx="3711">
                  <c:v>206.76945024726345</c:v>
                </c:pt>
                <c:pt idx="3712">
                  <c:v>206.4226220376267</c:v>
                </c:pt>
                <c:pt idx="3713">
                  <c:v>206.23842728475432</c:v>
                </c:pt>
                <c:pt idx="3714">
                  <c:v>211.77571993870203</c:v>
                </c:pt>
                <c:pt idx="3715">
                  <c:v>211.56435585104279</c:v>
                </c:pt>
                <c:pt idx="3716">
                  <c:v>211.66038048408274</c:v>
                </c:pt>
                <c:pt idx="3717">
                  <c:v>211.9559073644013</c:v>
                </c:pt>
                <c:pt idx="3718">
                  <c:v>211.3420187489674</c:v>
                </c:pt>
                <c:pt idx="3719">
                  <c:v>210.0698825523439</c:v>
                </c:pt>
                <c:pt idx="3720">
                  <c:v>209.816734847872</c:v>
                </c:pt>
                <c:pt idx="3721">
                  <c:v>209.61213917349559</c:v>
                </c:pt>
                <c:pt idx="3722">
                  <c:v>208.38869930972743</c:v>
                </c:pt>
                <c:pt idx="3723">
                  <c:v>207.31114833076927</c:v>
                </c:pt>
                <c:pt idx="3724">
                  <c:v>206.68832144613836</c:v>
                </c:pt>
                <c:pt idx="3725">
                  <c:v>205.5181635660351</c:v>
                </c:pt>
                <c:pt idx="3726">
                  <c:v>205.30927618811793</c:v>
                </c:pt>
                <c:pt idx="3727">
                  <c:v>205.50635567354658</c:v>
                </c:pt>
                <c:pt idx="3728">
                  <c:v>206.82931502945988</c:v>
                </c:pt>
                <c:pt idx="3729">
                  <c:v>212.17633128027157</c:v>
                </c:pt>
                <c:pt idx="3730">
                  <c:v>212.09358783329591</c:v>
                </c:pt>
                <c:pt idx="3731">
                  <c:v>210.77949510224082</c:v>
                </c:pt>
                <c:pt idx="3732">
                  <c:v>211.36041887417491</c:v>
                </c:pt>
                <c:pt idx="3733">
                  <c:v>102.76021711840737</c:v>
                </c:pt>
                <c:pt idx="3734">
                  <c:v>122.1971312629265</c:v>
                </c:pt>
                <c:pt idx="3735">
                  <c:v>123.10333960629265</c:v>
                </c:pt>
                <c:pt idx="3736">
                  <c:v>122.50779567031643</c:v>
                </c:pt>
                <c:pt idx="3737">
                  <c:v>122.42634520396335</c:v>
                </c:pt>
                <c:pt idx="3738">
                  <c:v>128.50693452970631</c:v>
                </c:pt>
                <c:pt idx="3739">
                  <c:v>129.7936139500793</c:v>
                </c:pt>
                <c:pt idx="3740">
                  <c:v>129.9295920446489</c:v>
                </c:pt>
                <c:pt idx="3741">
                  <c:v>130.59079429866239</c:v>
                </c:pt>
                <c:pt idx="3742">
                  <c:v>849.97590554085707</c:v>
                </c:pt>
                <c:pt idx="3743">
                  <c:v>849.84531664428334</c:v>
                </c:pt>
                <c:pt idx="3744">
                  <c:v>849.41476323407517</c:v>
                </c:pt>
                <c:pt idx="3745">
                  <c:v>849.34827891088878</c:v>
                </c:pt>
                <c:pt idx="3746">
                  <c:v>849.51945174250659</c:v>
                </c:pt>
                <c:pt idx="3747">
                  <c:v>849.85248458515173</c:v>
                </c:pt>
                <c:pt idx="3748">
                  <c:v>850.70587683928034</c:v>
                </c:pt>
                <c:pt idx="3749">
                  <c:v>850.73318966641943</c:v>
                </c:pt>
                <c:pt idx="3750">
                  <c:v>850.73318966641943</c:v>
                </c:pt>
                <c:pt idx="3751">
                  <c:v>850.72434561508942</c:v>
                </c:pt>
                <c:pt idx="3752">
                  <c:v>850.79929021022474</c:v>
                </c:pt>
                <c:pt idx="3753">
                  <c:v>851.43708647334734</c:v>
                </c:pt>
                <c:pt idx="3754">
                  <c:v>851.75845297961223</c:v>
                </c:pt>
                <c:pt idx="3755">
                  <c:v>852.40523748325768</c:v>
                </c:pt>
                <c:pt idx="3756">
                  <c:v>853.40188591828701</c:v>
                </c:pt>
                <c:pt idx="3757">
                  <c:v>853.39302916195777</c:v>
                </c:pt>
                <c:pt idx="3758">
                  <c:v>853.46046513916247</c:v>
                </c:pt>
                <c:pt idx="3759">
                  <c:v>853.35539033993462</c:v>
                </c:pt>
                <c:pt idx="3760">
                  <c:v>853.34753178291908</c:v>
                </c:pt>
                <c:pt idx="3761">
                  <c:v>853.22663981435142</c:v>
                </c:pt>
                <c:pt idx="3762">
                  <c:v>853.39672225498703</c:v>
                </c:pt>
                <c:pt idx="3763">
                  <c:v>853.07063729929314</c:v>
                </c:pt>
                <c:pt idx="3764">
                  <c:v>852.9845641432596</c:v>
                </c:pt>
                <c:pt idx="3765">
                  <c:v>852.40347058577061</c:v>
                </c:pt>
                <c:pt idx="3766">
                  <c:v>852.84206952726925</c:v>
                </c:pt>
                <c:pt idx="3767">
                  <c:v>852.80868051137679</c:v>
                </c:pt>
                <c:pt idx="3768">
                  <c:v>853.44025697304801</c:v>
                </c:pt>
                <c:pt idx="3769">
                  <c:v>852.59880105214529</c:v>
                </c:pt>
                <c:pt idx="3770">
                  <c:v>852.09470065767266</c:v>
                </c:pt>
                <c:pt idx="3771">
                  <c:v>851.61425866148784</c:v>
                </c:pt>
                <c:pt idx="3772">
                  <c:v>74.800505048800005</c:v>
                </c:pt>
                <c:pt idx="3773">
                  <c:v>74.632469847617642</c:v>
                </c:pt>
                <c:pt idx="3774">
                  <c:v>59.159670947924198</c:v>
                </c:pt>
                <c:pt idx="3775">
                  <c:v>59.971511755351159</c:v>
                </c:pt>
                <c:pt idx="3776">
                  <c:v>59.946133227163941</c:v>
                </c:pt>
                <c:pt idx="3777">
                  <c:v>265.51870409110961</c:v>
                </c:pt>
                <c:pt idx="3778">
                  <c:v>265.74498218321179</c:v>
                </c:pt>
                <c:pt idx="3779">
                  <c:v>265.81949807257473</c:v>
                </c:pt>
                <c:pt idx="3780">
                  <c:v>265.79411622950238</c:v>
                </c:pt>
                <c:pt idx="3781">
                  <c:v>266.18469152075591</c:v>
                </c:pt>
                <c:pt idx="3782">
                  <c:v>265.8774258103827</c:v>
                </c:pt>
                <c:pt idx="3783">
                  <c:v>265.5104182931853</c:v>
                </c:pt>
                <c:pt idx="3784">
                  <c:v>266.0686544651378</c:v>
                </c:pt>
                <c:pt idx="3785">
                  <c:v>265.84899640376472</c:v>
                </c:pt>
                <c:pt idx="3786">
                  <c:v>265.60881009484604</c:v>
                </c:pt>
                <c:pt idx="3787">
                  <c:v>265.63149077036951</c:v>
                </c:pt>
                <c:pt idx="3788">
                  <c:v>264.84336041433164</c:v>
                </c:pt>
                <c:pt idx="3789">
                  <c:v>264.83852732477493</c:v>
                </c:pt>
                <c:pt idx="3790">
                  <c:v>264.84856050203479</c:v>
                </c:pt>
                <c:pt idx="3791">
                  <c:v>399.16276824818664</c:v>
                </c:pt>
                <c:pt idx="3792">
                  <c:v>403.46373098733699</c:v>
                </c:pt>
                <c:pt idx="3793">
                  <c:v>404.62041059079888</c:v>
                </c:pt>
                <c:pt idx="3794">
                  <c:v>404.66493135267683</c:v>
                </c:pt>
                <c:pt idx="3795">
                  <c:v>405.61849755103077</c:v>
                </c:pt>
                <c:pt idx="3796">
                  <c:v>405.60859074838254</c:v>
                </c:pt>
                <c:pt idx="3797">
                  <c:v>413.02338378783776</c:v>
                </c:pt>
                <c:pt idx="3798">
                  <c:v>412.17170235500424</c:v>
                </c:pt>
                <c:pt idx="3799">
                  <c:v>417.64569779765344</c:v>
                </c:pt>
                <c:pt idx="3800">
                  <c:v>417.79286335056833</c:v>
                </c:pt>
                <c:pt idx="3801">
                  <c:v>417.61618343482172</c:v>
                </c:pt>
                <c:pt idx="3802">
                  <c:v>417.75993771011071</c:v>
                </c:pt>
                <c:pt idx="3803">
                  <c:v>494.73586780108121</c:v>
                </c:pt>
                <c:pt idx="3804">
                  <c:v>494.83058941644083</c:v>
                </c:pt>
                <c:pt idx="3805">
                  <c:v>495.89230573672836</c:v>
                </c:pt>
                <c:pt idx="3806">
                  <c:v>494.47092825452228</c:v>
                </c:pt>
                <c:pt idx="3807">
                  <c:v>439.25811192155447</c:v>
                </c:pt>
                <c:pt idx="3808">
                  <c:v>438.46367643803239</c:v>
                </c:pt>
                <c:pt idx="3809">
                  <c:v>438.40463425166178</c:v>
                </c:pt>
                <c:pt idx="3810">
                  <c:v>437.2399595442098</c:v>
                </c:pt>
                <c:pt idx="3811">
                  <c:v>436.97258495242011</c:v>
                </c:pt>
                <c:pt idx="3812">
                  <c:v>437.48020399657958</c:v>
                </c:pt>
                <c:pt idx="3813">
                  <c:v>436.73813155660628</c:v>
                </c:pt>
                <c:pt idx="3814">
                  <c:v>436.30399188333507</c:v>
                </c:pt>
                <c:pt idx="3815">
                  <c:v>436.53225030409328</c:v>
                </c:pt>
                <c:pt idx="3816">
                  <c:v>434.91942548783294</c:v>
                </c:pt>
                <c:pt idx="3817">
                  <c:v>434.97273094605214</c:v>
                </c:pt>
                <c:pt idx="3818">
                  <c:v>436.307027472882</c:v>
                </c:pt>
                <c:pt idx="3819">
                  <c:v>436.25115727321827</c:v>
                </c:pt>
                <c:pt idx="3820">
                  <c:v>436.21908486447495</c:v>
                </c:pt>
                <c:pt idx="3821">
                  <c:v>332.48423354432248</c:v>
                </c:pt>
                <c:pt idx="3822">
                  <c:v>325.98760030951416</c:v>
                </c:pt>
                <c:pt idx="3823">
                  <c:v>325.78125073940851</c:v>
                </c:pt>
                <c:pt idx="3824">
                  <c:v>423.1524232866135</c:v>
                </c:pt>
                <c:pt idx="3825">
                  <c:v>422.80261220679432</c:v>
                </c:pt>
                <c:pt idx="3826">
                  <c:v>422.83006305396759</c:v>
                </c:pt>
                <c:pt idx="3827">
                  <c:v>417.15260863248699</c:v>
                </c:pt>
                <c:pt idx="3828">
                  <c:v>417.54322331147148</c:v>
                </c:pt>
                <c:pt idx="3829">
                  <c:v>412.91384761903487</c:v>
                </c:pt>
                <c:pt idx="3830">
                  <c:v>418.71934912699385</c:v>
                </c:pt>
                <c:pt idx="3831">
                  <c:v>419.19535223250432</c:v>
                </c:pt>
                <c:pt idx="3832">
                  <c:v>418.7292270137774</c:v>
                </c:pt>
                <c:pt idx="3833">
                  <c:v>316.98878353798085</c:v>
                </c:pt>
                <c:pt idx="3834">
                  <c:v>316.71664342472155</c:v>
                </c:pt>
                <c:pt idx="3835">
                  <c:v>316.71664342472155</c:v>
                </c:pt>
                <c:pt idx="3836">
                  <c:v>316.8296580533808</c:v>
                </c:pt>
                <c:pt idx="3837">
                  <c:v>317.22352616972711</c:v>
                </c:pt>
                <c:pt idx="3838">
                  <c:v>317.80482480079917</c:v>
                </c:pt>
                <c:pt idx="3839">
                  <c:v>318.53766740458741</c:v>
                </c:pt>
                <c:pt idx="3840">
                  <c:v>319.28135450309861</c:v>
                </c:pt>
                <c:pt idx="3841">
                  <c:v>319.24992125640722</c:v>
                </c:pt>
                <c:pt idx="3842">
                  <c:v>319.55474057228793</c:v>
                </c:pt>
                <c:pt idx="3843">
                  <c:v>320.7991774026583</c:v>
                </c:pt>
                <c:pt idx="3844">
                  <c:v>349.93983768642289</c:v>
                </c:pt>
                <c:pt idx="3845">
                  <c:v>349.24462773248212</c:v>
                </c:pt>
                <c:pt idx="3846">
                  <c:v>350.27196576374763</c:v>
                </c:pt>
                <c:pt idx="3847">
                  <c:v>350.09183081014612</c:v>
                </c:pt>
                <c:pt idx="3848">
                  <c:v>350.02304051146245</c:v>
                </c:pt>
                <c:pt idx="3849">
                  <c:v>349.84610743709709</c:v>
                </c:pt>
                <c:pt idx="3850">
                  <c:v>349.49778094987795</c:v>
                </c:pt>
                <c:pt idx="3851">
                  <c:v>348.59780868821053</c:v>
                </c:pt>
                <c:pt idx="3852">
                  <c:v>348.94272691469968</c:v>
                </c:pt>
                <c:pt idx="3853">
                  <c:v>348.11681308945072</c:v>
                </c:pt>
                <c:pt idx="3854">
                  <c:v>206.19447131288464</c:v>
                </c:pt>
                <c:pt idx="3855">
                  <c:v>205.51458720868345</c:v>
                </c:pt>
                <c:pt idx="3856">
                  <c:v>205.92502411206743</c:v>
                </c:pt>
                <c:pt idx="3857">
                  <c:v>206.05832238039361</c:v>
                </c:pt>
                <c:pt idx="3858">
                  <c:v>206.21172776218782</c:v>
                </c:pt>
                <c:pt idx="3859">
                  <c:v>203.77777656609717</c:v>
                </c:pt>
                <c:pt idx="3860">
                  <c:v>182.67427295599126</c:v>
                </c:pt>
                <c:pt idx="3861">
                  <c:v>183.22237854585342</c:v>
                </c:pt>
                <c:pt idx="3862">
                  <c:v>176.76481550353847</c:v>
                </c:pt>
                <c:pt idx="3863">
                  <c:v>184.2545220310451</c:v>
                </c:pt>
                <c:pt idx="3864">
                  <c:v>791.83704552557185</c:v>
                </c:pt>
                <c:pt idx="3865">
                  <c:v>791.49880957305015</c:v>
                </c:pt>
                <c:pt idx="3866">
                  <c:v>791.58830559550063</c:v>
                </c:pt>
                <c:pt idx="3867">
                  <c:v>791.14370727166602</c:v>
                </c:pt>
                <c:pt idx="3868">
                  <c:v>791.09041553766508</c:v>
                </c:pt>
                <c:pt idx="3869">
                  <c:v>791.20004774744268</c:v>
                </c:pt>
                <c:pt idx="3870">
                  <c:v>790.70510656979798</c:v>
                </c:pt>
                <c:pt idx="3871">
                  <c:v>790.15811638487196</c:v>
                </c:pt>
                <c:pt idx="3872">
                  <c:v>789.74192971853506</c:v>
                </c:pt>
                <c:pt idx="3873">
                  <c:v>1160.2502009863601</c:v>
                </c:pt>
                <c:pt idx="3874">
                  <c:v>1157.6161693564736</c:v>
                </c:pt>
                <c:pt idx="3875">
                  <c:v>1157.5780444051661</c:v>
                </c:pt>
                <c:pt idx="3876">
                  <c:v>1156.4742030076686</c:v>
                </c:pt>
                <c:pt idx="3877">
                  <c:v>1156.602609177221</c:v>
                </c:pt>
                <c:pt idx="3878">
                  <c:v>1156.4522380491505</c:v>
                </c:pt>
                <c:pt idx="3879">
                  <c:v>1155.5854355645406</c:v>
                </c:pt>
                <c:pt idx="3880">
                  <c:v>1154.5861865717181</c:v>
                </c:pt>
                <c:pt idx="3881">
                  <c:v>1155.1023470767525</c:v>
                </c:pt>
                <c:pt idx="3882">
                  <c:v>1155.7348528101072</c:v>
                </c:pt>
                <c:pt idx="3883">
                  <c:v>1156.6378214462814</c:v>
                </c:pt>
                <c:pt idx="3884">
                  <c:v>1157.2922232521914</c:v>
                </c:pt>
                <c:pt idx="3885">
                  <c:v>1157.868981745728</c:v>
                </c:pt>
                <c:pt idx="3886">
                  <c:v>1157.2841406595971</c:v>
                </c:pt>
                <c:pt idx="3887">
                  <c:v>1927.2621366418564</c:v>
                </c:pt>
                <c:pt idx="3888">
                  <c:v>1927.2848376811237</c:v>
                </c:pt>
                <c:pt idx="3889">
                  <c:v>1926.9937542423143</c:v>
                </c:pt>
                <c:pt idx="3890">
                  <c:v>1925.7748812707403</c:v>
                </c:pt>
                <c:pt idx="3891">
                  <c:v>1925.869824838175</c:v>
                </c:pt>
                <c:pt idx="3892">
                  <c:v>1925.869824838175</c:v>
                </c:pt>
                <c:pt idx="3893">
                  <c:v>1928.331411407858</c:v>
                </c:pt>
                <c:pt idx="3894">
                  <c:v>1803.6334528451789</c:v>
                </c:pt>
                <c:pt idx="3895">
                  <c:v>1802.5275898643611</c:v>
                </c:pt>
                <c:pt idx="3896">
                  <c:v>1803.034300530328</c:v>
                </c:pt>
                <c:pt idx="3897">
                  <c:v>1803.199215283769</c:v>
                </c:pt>
                <c:pt idx="3898">
                  <c:v>1804.9512954340039</c:v>
                </c:pt>
                <c:pt idx="3899">
                  <c:v>1803.6332172097025</c:v>
                </c:pt>
                <c:pt idx="3900">
                  <c:v>1804.2498114790596</c:v>
                </c:pt>
                <c:pt idx="3901">
                  <c:v>1804.3595234874895</c:v>
                </c:pt>
                <c:pt idx="3902">
                  <c:v>1804.7199428781803</c:v>
                </c:pt>
                <c:pt idx="3903">
                  <c:v>1603.4054994154023</c:v>
                </c:pt>
                <c:pt idx="3904">
                  <c:v>1603.3764665022788</c:v>
                </c:pt>
                <c:pt idx="3905">
                  <c:v>1603.4617277073444</c:v>
                </c:pt>
                <c:pt idx="3906">
                  <c:v>1603.9205442359737</c:v>
                </c:pt>
                <c:pt idx="3907">
                  <c:v>1603.7383303463885</c:v>
                </c:pt>
                <c:pt idx="3908">
                  <c:v>1604.0968784819561</c:v>
                </c:pt>
                <c:pt idx="3909">
                  <c:v>1605.0364841820747</c:v>
                </c:pt>
                <c:pt idx="3910">
                  <c:v>1605.874496618241</c:v>
                </c:pt>
                <c:pt idx="3911">
                  <c:v>1605.9027509645643</c:v>
                </c:pt>
                <c:pt idx="3912">
                  <c:v>1605.9367553618736</c:v>
                </c:pt>
                <c:pt idx="3913">
                  <c:v>1605.7634394061079</c:v>
                </c:pt>
                <c:pt idx="3914">
                  <c:v>1605.9185934812788</c:v>
                </c:pt>
                <c:pt idx="3915">
                  <c:v>1605.5935797496616</c:v>
                </c:pt>
                <c:pt idx="3916">
                  <c:v>1606.4513510633719</c:v>
                </c:pt>
                <c:pt idx="3917">
                  <c:v>151.80969080471186</c:v>
                </c:pt>
                <c:pt idx="3918">
                  <c:v>151.79846288198485</c:v>
                </c:pt>
                <c:pt idx="3919">
                  <c:v>151.32871138316381</c:v>
                </c:pt>
                <c:pt idx="3920">
                  <c:v>152.14596792408122</c:v>
                </c:pt>
                <c:pt idx="3921">
                  <c:v>208.33333599999997</c:v>
                </c:pt>
                <c:pt idx="3922">
                  <c:v>207.8329591015075</c:v>
                </c:pt>
                <c:pt idx="3923">
                  <c:v>208.75721145228331</c:v>
                </c:pt>
                <c:pt idx="3924">
                  <c:v>207.8099666094536</c:v>
                </c:pt>
                <c:pt idx="3925">
                  <c:v>207.21159609335467</c:v>
                </c:pt>
                <c:pt idx="3926">
                  <c:v>210.36357151898287</c:v>
                </c:pt>
                <c:pt idx="3927">
                  <c:v>210.28475138884099</c:v>
                </c:pt>
                <c:pt idx="3928">
                  <c:v>229.00632936425336</c:v>
                </c:pt>
                <c:pt idx="3929">
                  <c:v>229.38481980191182</c:v>
                </c:pt>
                <c:pt idx="3930">
                  <c:v>228.42644330287158</c:v>
                </c:pt>
                <c:pt idx="3931">
                  <c:v>228.7063230919124</c:v>
                </c:pt>
                <c:pt idx="3932">
                  <c:v>228.30896220302483</c:v>
                </c:pt>
                <c:pt idx="3933">
                  <c:v>228.01910495005066</c:v>
                </c:pt>
                <c:pt idx="3934">
                  <c:v>228.03780388347894</c:v>
                </c:pt>
                <c:pt idx="3935">
                  <c:v>228.49299770452487</c:v>
                </c:pt>
                <c:pt idx="3936">
                  <c:v>229.33362645330104</c:v>
                </c:pt>
                <c:pt idx="3937">
                  <c:v>228.81863026326235</c:v>
                </c:pt>
                <c:pt idx="3938">
                  <c:v>228.73468619050033</c:v>
                </c:pt>
                <c:pt idx="3939">
                  <c:v>229.6229663310416</c:v>
                </c:pt>
                <c:pt idx="3940">
                  <c:v>229.64036859596112</c:v>
                </c:pt>
                <c:pt idx="3941">
                  <c:v>229.41108420378373</c:v>
                </c:pt>
                <c:pt idx="3942">
                  <c:v>228.2444498534168</c:v>
                </c:pt>
                <c:pt idx="3943">
                  <c:v>227.49926739808782</c:v>
                </c:pt>
                <c:pt idx="3944">
                  <c:v>226.63229151106324</c:v>
                </c:pt>
                <c:pt idx="3945">
                  <c:v>228.13845942029738</c:v>
                </c:pt>
                <c:pt idx="3946">
                  <c:v>199.34625376186253</c:v>
                </c:pt>
                <c:pt idx="3947">
                  <c:v>273.81221464516312</c:v>
                </c:pt>
                <c:pt idx="3948">
                  <c:v>274.80693020535142</c:v>
                </c:pt>
                <c:pt idx="3949">
                  <c:v>275.51669439235235</c:v>
                </c:pt>
                <c:pt idx="3950">
                  <c:v>274.79366804932022</c:v>
                </c:pt>
                <c:pt idx="3951">
                  <c:v>238.31358659454469</c:v>
                </c:pt>
                <c:pt idx="3952">
                  <c:v>238.80516465660173</c:v>
                </c:pt>
                <c:pt idx="3953">
                  <c:v>240.89897375363714</c:v>
                </c:pt>
                <c:pt idx="3954">
                  <c:v>241.08692761464002</c:v>
                </c:pt>
                <c:pt idx="3955">
                  <c:v>240.49162609584189</c:v>
                </c:pt>
                <c:pt idx="3956">
                  <c:v>248.81184323366389</c:v>
                </c:pt>
                <c:pt idx="3957">
                  <c:v>254.77926175853131</c:v>
                </c:pt>
                <c:pt idx="3958">
                  <c:v>237.57768554026001</c:v>
                </c:pt>
                <c:pt idx="3959">
                  <c:v>237.83354590039553</c:v>
                </c:pt>
                <c:pt idx="3960">
                  <c:v>238.4389136771839</c:v>
                </c:pt>
                <c:pt idx="3961">
                  <c:v>238.7429137982715</c:v>
                </c:pt>
                <c:pt idx="3962">
                  <c:v>238.29738889789698</c:v>
                </c:pt>
                <c:pt idx="3963">
                  <c:v>239.06337839344798</c:v>
                </c:pt>
                <c:pt idx="3964">
                  <c:v>238.99716641741918</c:v>
                </c:pt>
                <c:pt idx="3965">
                  <c:v>248.94399414772437</c:v>
                </c:pt>
                <c:pt idx="3966">
                  <c:v>248.69304819842114</c:v>
                </c:pt>
                <c:pt idx="3967">
                  <c:v>249.36365457344064</c:v>
                </c:pt>
                <c:pt idx="3968">
                  <c:v>1048.9779581414791</c:v>
                </c:pt>
                <c:pt idx="3969">
                  <c:v>1046.9633979593875</c:v>
                </c:pt>
                <c:pt idx="3970">
                  <c:v>1047.1404707848683</c:v>
                </c:pt>
                <c:pt idx="3971">
                  <c:v>1046.8354640959051</c:v>
                </c:pt>
                <c:pt idx="3972">
                  <c:v>1048.2511764309586</c:v>
                </c:pt>
                <c:pt idx="3973">
                  <c:v>1048.8259621542979</c:v>
                </c:pt>
                <c:pt idx="3974">
                  <c:v>1050.2068478796609</c:v>
                </c:pt>
                <c:pt idx="3975">
                  <c:v>1049.3835015538091</c:v>
                </c:pt>
                <c:pt idx="3976">
                  <c:v>1057.9684284304308</c:v>
                </c:pt>
                <c:pt idx="3977">
                  <c:v>1048.9797561864045</c:v>
                </c:pt>
                <c:pt idx="3978">
                  <c:v>1049.0754495692333</c:v>
                </c:pt>
                <c:pt idx="3979">
                  <c:v>1087.3968513023303</c:v>
                </c:pt>
                <c:pt idx="3980">
                  <c:v>1087.9308168363566</c:v>
                </c:pt>
                <c:pt idx="3981">
                  <c:v>1088.1946420052293</c:v>
                </c:pt>
                <c:pt idx="3982">
                  <c:v>1087.6386680429407</c:v>
                </c:pt>
                <c:pt idx="3983">
                  <c:v>1088.4781164543456</c:v>
                </c:pt>
                <c:pt idx="3984">
                  <c:v>1088.3649306286115</c:v>
                </c:pt>
                <c:pt idx="3985">
                  <c:v>1087.2969215239946</c:v>
                </c:pt>
                <c:pt idx="3986">
                  <c:v>1089.3419874197248</c:v>
                </c:pt>
                <c:pt idx="3987">
                  <c:v>1091.2921393162023</c:v>
                </c:pt>
                <c:pt idx="3988">
                  <c:v>1102.349773589732</c:v>
                </c:pt>
                <c:pt idx="3989">
                  <c:v>1103.6400379350748</c:v>
                </c:pt>
                <c:pt idx="3990">
                  <c:v>1105.2941895963968</c:v>
                </c:pt>
                <c:pt idx="3991">
                  <c:v>1104.9449981283633</c:v>
                </c:pt>
                <c:pt idx="3992">
                  <c:v>1105.0118531289859</c:v>
                </c:pt>
                <c:pt idx="3993">
                  <c:v>1103.7975639682406</c:v>
                </c:pt>
                <c:pt idx="3994">
                  <c:v>1103.4954684496392</c:v>
                </c:pt>
                <c:pt idx="3995">
                  <c:v>1105.3637329957151</c:v>
                </c:pt>
                <c:pt idx="3996">
                  <c:v>1103.6467309183074</c:v>
                </c:pt>
                <c:pt idx="3997">
                  <c:v>1102.834158984125</c:v>
                </c:pt>
                <c:pt idx="3998">
                  <c:v>454.71027283559607</c:v>
                </c:pt>
                <c:pt idx="3999">
                  <c:v>454.74677813286621</c:v>
                </c:pt>
                <c:pt idx="4000">
                  <c:v>453.34939309788672</c:v>
                </c:pt>
                <c:pt idx="4001">
                  <c:v>453.34939309788672</c:v>
                </c:pt>
                <c:pt idx="4002">
                  <c:v>476.57863989062707</c:v>
                </c:pt>
                <c:pt idx="4003">
                  <c:v>475.51913736462808</c:v>
                </c:pt>
                <c:pt idx="4004">
                  <c:v>475.69318426434864</c:v>
                </c:pt>
                <c:pt idx="4005">
                  <c:v>476.69596763089527</c:v>
                </c:pt>
                <c:pt idx="4006">
                  <c:v>445.97178410996162</c:v>
                </c:pt>
                <c:pt idx="4007">
                  <c:v>445.64388996896014</c:v>
                </c:pt>
                <c:pt idx="4008">
                  <c:v>445.47816507159536</c:v>
                </c:pt>
                <c:pt idx="4009">
                  <c:v>300.80989936429211</c:v>
                </c:pt>
                <c:pt idx="4010">
                  <c:v>299.73845080150943</c:v>
                </c:pt>
                <c:pt idx="4011">
                  <c:v>298.19647698939855</c:v>
                </c:pt>
                <c:pt idx="4012">
                  <c:v>297.83746686182155</c:v>
                </c:pt>
                <c:pt idx="4013">
                  <c:v>297.90037298100555</c:v>
                </c:pt>
                <c:pt idx="4014">
                  <c:v>298.30841795400647</c:v>
                </c:pt>
                <c:pt idx="4015">
                  <c:v>655.54967944635757</c:v>
                </c:pt>
                <c:pt idx="4016">
                  <c:v>655.73020874950294</c:v>
                </c:pt>
                <c:pt idx="4017">
                  <c:v>655.54419801837582</c:v>
                </c:pt>
                <c:pt idx="4018">
                  <c:v>627.70429078242466</c:v>
                </c:pt>
                <c:pt idx="4019">
                  <c:v>627.28311524116975</c:v>
                </c:pt>
                <c:pt idx="4020">
                  <c:v>627.56777854401241</c:v>
                </c:pt>
                <c:pt idx="4021">
                  <c:v>627.88038581316493</c:v>
                </c:pt>
                <c:pt idx="4022">
                  <c:v>627.74166307132714</c:v>
                </c:pt>
                <c:pt idx="4023">
                  <c:v>627.78539238253131</c:v>
                </c:pt>
                <c:pt idx="4024">
                  <c:v>629.06372137928565</c:v>
                </c:pt>
                <c:pt idx="4025">
                  <c:v>628.89934188407472</c:v>
                </c:pt>
                <c:pt idx="4026">
                  <c:v>626.84547183142001</c:v>
                </c:pt>
                <c:pt idx="4027">
                  <c:v>626.55388701478284</c:v>
                </c:pt>
                <c:pt idx="4028">
                  <c:v>660.37497849496253</c:v>
                </c:pt>
                <c:pt idx="4029">
                  <c:v>659.11210393646661</c:v>
                </c:pt>
                <c:pt idx="4030">
                  <c:v>660.01052180165198</c:v>
                </c:pt>
                <c:pt idx="4031">
                  <c:v>660.64872915440719</c:v>
                </c:pt>
                <c:pt idx="4032">
                  <c:v>644.30313776461878</c:v>
                </c:pt>
                <c:pt idx="4033">
                  <c:v>645.13029174991721</c:v>
                </c:pt>
                <c:pt idx="4034">
                  <c:v>819.02877442330032</c:v>
                </c:pt>
                <c:pt idx="4035">
                  <c:v>818.82683354500136</c:v>
                </c:pt>
                <c:pt idx="4036">
                  <c:v>818.50895671472176</c:v>
                </c:pt>
                <c:pt idx="4037">
                  <c:v>818.81698199292373</c:v>
                </c:pt>
                <c:pt idx="4038">
                  <c:v>817.45897688439936</c:v>
                </c:pt>
                <c:pt idx="4039">
                  <c:v>816.68336105385561</c:v>
                </c:pt>
                <c:pt idx="4040">
                  <c:v>817.66162860249767</c:v>
                </c:pt>
                <c:pt idx="4041">
                  <c:v>817.49880122236266</c:v>
                </c:pt>
                <c:pt idx="4042">
                  <c:v>816.58224053401716</c:v>
                </c:pt>
                <c:pt idx="4043">
                  <c:v>817.86649005540971</c:v>
                </c:pt>
                <c:pt idx="4044">
                  <c:v>817.93274716744827</c:v>
                </c:pt>
                <c:pt idx="4045">
                  <c:v>592.39363789816503</c:v>
                </c:pt>
                <c:pt idx="4046">
                  <c:v>592.42158037067566</c:v>
                </c:pt>
                <c:pt idx="4047">
                  <c:v>592.73005004151958</c:v>
                </c:pt>
                <c:pt idx="4048">
                  <c:v>592.49652600950617</c:v>
                </c:pt>
                <c:pt idx="4049">
                  <c:v>592.37485223087879</c:v>
                </c:pt>
                <c:pt idx="4050">
                  <c:v>591.95748345824825</c:v>
                </c:pt>
                <c:pt idx="4051">
                  <c:v>591.24654098119026</c:v>
                </c:pt>
                <c:pt idx="4052">
                  <c:v>591.67408446054344</c:v>
                </c:pt>
                <c:pt idx="4053">
                  <c:v>591.83125316446592</c:v>
                </c:pt>
                <c:pt idx="4054">
                  <c:v>590.41751799515191</c:v>
                </c:pt>
                <c:pt idx="4055">
                  <c:v>590.00459602729654</c:v>
                </c:pt>
                <c:pt idx="4056">
                  <c:v>589.9437223630365</c:v>
                </c:pt>
                <c:pt idx="4057">
                  <c:v>590.62747142340072</c:v>
                </c:pt>
                <c:pt idx="4058">
                  <c:v>548.06451769436376</c:v>
                </c:pt>
                <c:pt idx="4059">
                  <c:v>548.1533656032974</c:v>
                </c:pt>
                <c:pt idx="4060">
                  <c:v>548.46054147546067</c:v>
                </c:pt>
                <c:pt idx="4061">
                  <c:v>547.78041423751381</c:v>
                </c:pt>
                <c:pt idx="4062">
                  <c:v>548.36150788812063</c:v>
                </c:pt>
                <c:pt idx="4063">
                  <c:v>545.3847866924375</c:v>
                </c:pt>
                <c:pt idx="4064">
                  <c:v>58.09803974509142</c:v>
                </c:pt>
                <c:pt idx="4065">
                  <c:v>58.89501959701969</c:v>
                </c:pt>
                <c:pt idx="4066">
                  <c:v>58.558622099757628</c:v>
                </c:pt>
                <c:pt idx="4067">
                  <c:v>58.664431775613032</c:v>
                </c:pt>
                <c:pt idx="4068">
                  <c:v>57.716317738862493</c:v>
                </c:pt>
                <c:pt idx="4069">
                  <c:v>57.117189473339231</c:v>
                </c:pt>
                <c:pt idx="4070">
                  <c:v>57.291699999990307</c:v>
                </c:pt>
                <c:pt idx="4071">
                  <c:v>1376.7842601108166</c:v>
                </c:pt>
                <c:pt idx="4072">
                  <c:v>1377.2476744096055</c:v>
                </c:pt>
                <c:pt idx="4073">
                  <c:v>1377.3462281584184</c:v>
                </c:pt>
                <c:pt idx="4074">
                  <c:v>1377.3205069586704</c:v>
                </c:pt>
                <c:pt idx="4075">
                  <c:v>1377.3134816252496</c:v>
                </c:pt>
                <c:pt idx="4076">
                  <c:v>1376.415598171166</c:v>
                </c:pt>
                <c:pt idx="4077">
                  <c:v>1376.4655640040141</c:v>
                </c:pt>
                <c:pt idx="4078">
                  <c:v>1376.3883596814769</c:v>
                </c:pt>
                <c:pt idx="4079">
                  <c:v>1376.0535523332255</c:v>
                </c:pt>
                <c:pt idx="4080">
                  <c:v>1375.2867373751556</c:v>
                </c:pt>
                <c:pt idx="4081">
                  <c:v>1375.1352777898699</c:v>
                </c:pt>
                <c:pt idx="4082">
                  <c:v>1375.2022477520252</c:v>
                </c:pt>
                <c:pt idx="4083">
                  <c:v>1376.0957654013603</c:v>
                </c:pt>
                <c:pt idx="4084">
                  <c:v>1376.3274097717044</c:v>
                </c:pt>
                <c:pt idx="4085">
                  <c:v>1376.5791098064635</c:v>
                </c:pt>
                <c:pt idx="4086">
                  <c:v>1376.3890959075975</c:v>
                </c:pt>
                <c:pt idx="4087">
                  <c:v>1375.9681585463136</c:v>
                </c:pt>
                <c:pt idx="4088">
                  <c:v>1376.3504725662476</c:v>
                </c:pt>
                <c:pt idx="4089">
                  <c:v>1376.373047380526</c:v>
                </c:pt>
                <c:pt idx="4090">
                  <c:v>1375.2156230933388</c:v>
                </c:pt>
                <c:pt idx="4091">
                  <c:v>1375.1669833959156</c:v>
                </c:pt>
                <c:pt idx="4092">
                  <c:v>1375.3437485467648</c:v>
                </c:pt>
                <c:pt idx="4093">
                  <c:v>1376.0950790794459</c:v>
                </c:pt>
                <c:pt idx="4094">
                  <c:v>1376.3509097125873</c:v>
                </c:pt>
                <c:pt idx="4095">
                  <c:v>1376.0665859212224</c:v>
                </c:pt>
                <c:pt idx="4096">
                  <c:v>1376.3813651100563</c:v>
                </c:pt>
                <c:pt idx="4097">
                  <c:v>1376.3890232537215</c:v>
                </c:pt>
                <c:pt idx="4098">
                  <c:v>1376.4482235893299</c:v>
                </c:pt>
                <c:pt idx="4099">
                  <c:v>2149.9055868159007</c:v>
                </c:pt>
                <c:pt idx="4100">
                  <c:v>2148.094903759039</c:v>
                </c:pt>
                <c:pt idx="4101">
                  <c:v>1700.9868965463027</c:v>
                </c:pt>
                <c:pt idx="4102">
                  <c:v>1701.5070757680935</c:v>
                </c:pt>
                <c:pt idx="4103">
                  <c:v>1700.3177444884302</c:v>
                </c:pt>
                <c:pt idx="4104">
                  <c:v>1700.5399260234967</c:v>
                </c:pt>
                <c:pt idx="4105">
                  <c:v>1700.5106278866813</c:v>
                </c:pt>
                <c:pt idx="4106">
                  <c:v>1700.013825107183</c:v>
                </c:pt>
                <c:pt idx="4107">
                  <c:v>1698.4971579474472</c:v>
                </c:pt>
                <c:pt idx="4108">
                  <c:v>1697.4291557790825</c:v>
                </c:pt>
                <c:pt idx="4109">
                  <c:v>1698.4740667892329</c:v>
                </c:pt>
                <c:pt idx="4110">
                  <c:v>1698.8568408066512</c:v>
                </c:pt>
                <c:pt idx="4111">
                  <c:v>1699.1823854103739</c:v>
                </c:pt>
                <c:pt idx="4112">
                  <c:v>1699.1439530932432</c:v>
                </c:pt>
                <c:pt idx="4113">
                  <c:v>1698.4413626093256</c:v>
                </c:pt>
                <c:pt idx="4114">
                  <c:v>1698.6591064719253</c:v>
                </c:pt>
                <c:pt idx="4115">
                  <c:v>1698.880031079299</c:v>
                </c:pt>
                <c:pt idx="4116">
                  <c:v>1699.2467563273112</c:v>
                </c:pt>
                <c:pt idx="4117">
                  <c:v>1698.9293831377715</c:v>
                </c:pt>
                <c:pt idx="4118">
                  <c:v>1699.2529129656427</c:v>
                </c:pt>
                <c:pt idx="4119">
                  <c:v>1699.6100990782825</c:v>
                </c:pt>
                <c:pt idx="4120">
                  <c:v>1700.6868432750603</c:v>
                </c:pt>
                <c:pt idx="4121">
                  <c:v>1700.8760239620315</c:v>
                </c:pt>
                <c:pt idx="4122">
                  <c:v>5574.9350458597773</c:v>
                </c:pt>
                <c:pt idx="4123">
                  <c:v>5569.2823890415984</c:v>
                </c:pt>
                <c:pt idx="4124">
                  <c:v>5569.3336760833026</c:v>
                </c:pt>
                <c:pt idx="4125">
                  <c:v>5569.0709741891023</c:v>
                </c:pt>
                <c:pt idx="4126">
                  <c:v>5568.8310439045963</c:v>
                </c:pt>
                <c:pt idx="4127">
                  <c:v>5568.5008963115215</c:v>
                </c:pt>
                <c:pt idx="4128">
                  <c:v>5568.2387975612783</c:v>
                </c:pt>
                <c:pt idx="4129">
                  <c:v>5364.4404596896738</c:v>
                </c:pt>
                <c:pt idx="4130">
                  <c:v>5365.3204486467221</c:v>
                </c:pt>
                <c:pt idx="4131">
                  <c:v>5364.7764021956737</c:v>
                </c:pt>
                <c:pt idx="4132">
                  <c:v>5364.2407499415358</c:v>
                </c:pt>
                <c:pt idx="4133">
                  <c:v>5365.6727300083776</c:v>
                </c:pt>
                <c:pt idx="4134">
                  <c:v>5365.5093730439257</c:v>
                </c:pt>
                <c:pt idx="4135">
                  <c:v>5365.4413952214181</c:v>
                </c:pt>
                <c:pt idx="4136">
                  <c:v>5366.9908992117944</c:v>
                </c:pt>
                <c:pt idx="4137">
                  <c:v>5368.8295306229356</c:v>
                </c:pt>
                <c:pt idx="4138">
                  <c:v>5369.9988996481388</c:v>
                </c:pt>
                <c:pt idx="4139">
                  <c:v>5369.8986744009735</c:v>
                </c:pt>
                <c:pt idx="4140">
                  <c:v>5370.6669075844038</c:v>
                </c:pt>
                <c:pt idx="4141">
                  <c:v>5371.0599046081106</c:v>
                </c:pt>
                <c:pt idx="4142">
                  <c:v>5370.7165799567401</c:v>
                </c:pt>
                <c:pt idx="4143">
                  <c:v>5370.8780593948404</c:v>
                </c:pt>
                <c:pt idx="4144">
                  <c:v>5367.1293826402207</c:v>
                </c:pt>
                <c:pt idx="4145">
                  <c:v>5363.6321678711547</c:v>
                </c:pt>
                <c:pt idx="4146">
                  <c:v>5363.1086736663801</c:v>
                </c:pt>
                <c:pt idx="4147">
                  <c:v>7291.3258355391026</c:v>
                </c:pt>
                <c:pt idx="4148">
                  <c:v>7290.6132377339991</c:v>
                </c:pt>
                <c:pt idx="4149">
                  <c:v>7290.0990870418827</c:v>
                </c:pt>
                <c:pt idx="4150">
                  <c:v>7290.3452334806025</c:v>
                </c:pt>
                <c:pt idx="4151">
                  <c:v>7290.0657351860227</c:v>
                </c:pt>
                <c:pt idx="4152">
                  <c:v>5134.084157752859</c:v>
                </c:pt>
                <c:pt idx="4153">
                  <c:v>5137.7868236776385</c:v>
                </c:pt>
                <c:pt idx="4154">
                  <c:v>5137.7384389112949</c:v>
                </c:pt>
                <c:pt idx="4155">
                  <c:v>5137.4981455525176</c:v>
                </c:pt>
                <c:pt idx="4156">
                  <c:v>5137.5118517300443</c:v>
                </c:pt>
                <c:pt idx="4157">
                  <c:v>5137.6810753706995</c:v>
                </c:pt>
                <c:pt idx="4158">
                  <c:v>5137.9329483968768</c:v>
                </c:pt>
                <c:pt idx="4159">
                  <c:v>5171.9321195167367</c:v>
                </c:pt>
                <c:pt idx="4160">
                  <c:v>5170.3245477328492</c:v>
                </c:pt>
                <c:pt idx="4161">
                  <c:v>5170.5236426196616</c:v>
                </c:pt>
                <c:pt idx="4162">
                  <c:v>5171.0523606579991</c:v>
                </c:pt>
                <c:pt idx="4163">
                  <c:v>5170.6677265986536</c:v>
                </c:pt>
                <c:pt idx="4164">
                  <c:v>5170.6753958152203</c:v>
                </c:pt>
                <c:pt idx="4165">
                  <c:v>5170.7915672769313</c:v>
                </c:pt>
                <c:pt idx="4166">
                  <c:v>5169.6346598832943</c:v>
                </c:pt>
                <c:pt idx="4167">
                  <c:v>5169.8172769128569</c:v>
                </c:pt>
                <c:pt idx="4168">
                  <c:v>5169.9667177093334</c:v>
                </c:pt>
                <c:pt idx="4169">
                  <c:v>5170.069964710342</c:v>
                </c:pt>
                <c:pt idx="4170">
                  <c:v>5169.9293186657787</c:v>
                </c:pt>
                <c:pt idx="4171">
                  <c:v>5168.668367190915</c:v>
                </c:pt>
                <c:pt idx="4172">
                  <c:v>5167.118776455598</c:v>
                </c:pt>
                <c:pt idx="4173">
                  <c:v>5166.7355501859738</c:v>
                </c:pt>
                <c:pt idx="4174">
                  <c:v>5168.5770469250047</c:v>
                </c:pt>
                <c:pt idx="4175">
                  <c:v>5170.5151289681853</c:v>
                </c:pt>
                <c:pt idx="4176">
                  <c:v>5170.8121808860933</c:v>
                </c:pt>
                <c:pt idx="4177">
                  <c:v>804.50678058049959</c:v>
                </c:pt>
                <c:pt idx="4178">
                  <c:v>804.82778282064794</c:v>
                </c:pt>
                <c:pt idx="4179">
                  <c:v>804.90528152213176</c:v>
                </c:pt>
                <c:pt idx="4180">
                  <c:v>804.94377236342825</c:v>
                </c:pt>
                <c:pt idx="4181">
                  <c:v>805.66323540849805</c:v>
                </c:pt>
                <c:pt idx="4182">
                  <c:v>806.15036438619813</c:v>
                </c:pt>
                <c:pt idx="4183">
                  <c:v>805.11723369954018</c:v>
                </c:pt>
                <c:pt idx="4184">
                  <c:v>804.09773383311779</c:v>
                </c:pt>
                <c:pt idx="4185">
                  <c:v>803.76213728523771</c:v>
                </c:pt>
                <c:pt idx="4186">
                  <c:v>803.29561737189181</c:v>
                </c:pt>
                <c:pt idx="4187">
                  <c:v>803.27560235160468</c:v>
                </c:pt>
                <c:pt idx="4188">
                  <c:v>802.52721656859296</c:v>
                </c:pt>
                <c:pt idx="4189">
                  <c:v>119.14307458775026</c:v>
                </c:pt>
                <c:pt idx="4190">
                  <c:v>112.12483618221651</c:v>
                </c:pt>
                <c:pt idx="4191">
                  <c:v>112.5827547480815</c:v>
                </c:pt>
                <c:pt idx="4192">
                  <c:v>200.53707055471483</c:v>
                </c:pt>
                <c:pt idx="4193">
                  <c:v>3569.4727715261629</c:v>
                </c:pt>
                <c:pt idx="4194">
                  <c:v>3569.5735387982818</c:v>
                </c:pt>
                <c:pt idx="4195">
                  <c:v>3569.5371142488489</c:v>
                </c:pt>
                <c:pt idx="4196">
                  <c:v>3570.5918228713226</c:v>
                </c:pt>
                <c:pt idx="4197">
                  <c:v>3568.4497904085279</c:v>
                </c:pt>
                <c:pt idx="4198">
                  <c:v>3568.2360790109665</c:v>
                </c:pt>
                <c:pt idx="4199">
                  <c:v>3568.3498613971883</c:v>
                </c:pt>
                <c:pt idx="4200">
                  <c:v>3568.0348436577178</c:v>
                </c:pt>
                <c:pt idx="4201">
                  <c:v>3568.9695812968512</c:v>
                </c:pt>
                <c:pt idx="4202">
                  <c:v>3570.4790036570103</c:v>
                </c:pt>
                <c:pt idx="4203">
                  <c:v>3571.3727720117186</c:v>
                </c:pt>
                <c:pt idx="4204">
                  <c:v>3573.4418739734197</c:v>
                </c:pt>
                <c:pt idx="4205">
                  <c:v>3574.9315625151016</c:v>
                </c:pt>
                <c:pt idx="4206">
                  <c:v>3575.0959216346755</c:v>
                </c:pt>
                <c:pt idx="4207">
                  <c:v>3574.8300536140487</c:v>
                </c:pt>
                <c:pt idx="4208">
                  <c:v>3573.769380111456</c:v>
                </c:pt>
                <c:pt idx="4209">
                  <c:v>3573.4999005021518</c:v>
                </c:pt>
                <c:pt idx="4210">
                  <c:v>3573.3339017412486</c:v>
                </c:pt>
                <c:pt idx="4211">
                  <c:v>3572.2618860075504</c:v>
                </c:pt>
                <c:pt idx="4212">
                  <c:v>3572.6286935843505</c:v>
                </c:pt>
                <c:pt idx="4213">
                  <c:v>3571.2069071020419</c:v>
                </c:pt>
                <c:pt idx="4214">
                  <c:v>3571.6885524294466</c:v>
                </c:pt>
                <c:pt idx="4215">
                  <c:v>3572.9030538516186</c:v>
                </c:pt>
                <c:pt idx="4216">
                  <c:v>3572.2040777835373</c:v>
                </c:pt>
                <c:pt idx="4217">
                  <c:v>3571.6545876292871</c:v>
                </c:pt>
                <c:pt idx="4218">
                  <c:v>3572.1215171566228</c:v>
                </c:pt>
                <c:pt idx="4219">
                  <c:v>3572.2269126632414</c:v>
                </c:pt>
                <c:pt idx="4220">
                  <c:v>3570.7162538565781</c:v>
                </c:pt>
                <c:pt idx="4221">
                  <c:v>3570.4169549538919</c:v>
                </c:pt>
                <c:pt idx="4222">
                  <c:v>3573.0895010092067</c:v>
                </c:pt>
                <c:pt idx="4223">
                  <c:v>227.39634757156696</c:v>
                </c:pt>
                <c:pt idx="4224">
                  <c:v>254.35066782342486</c:v>
                </c:pt>
                <c:pt idx="4225">
                  <c:v>254.72765630941782</c:v>
                </c:pt>
                <c:pt idx="4226">
                  <c:v>255.34064610937983</c:v>
                </c:pt>
                <c:pt idx="4227">
                  <c:v>317.27934414679788</c:v>
                </c:pt>
                <c:pt idx="4228">
                  <c:v>316.24999956082564</c:v>
                </c:pt>
                <c:pt idx="4229">
                  <c:v>316.55425373157686</c:v>
                </c:pt>
                <c:pt idx="4230">
                  <c:v>317.16562269928028</c:v>
                </c:pt>
                <c:pt idx="4231">
                  <c:v>317.71427415210667</c:v>
                </c:pt>
                <c:pt idx="4232">
                  <c:v>318.19060674731151</c:v>
                </c:pt>
                <c:pt idx="4233">
                  <c:v>317.72834133720096</c:v>
                </c:pt>
                <c:pt idx="4234">
                  <c:v>318.08710372405159</c:v>
                </c:pt>
                <c:pt idx="4235">
                  <c:v>318.00402513175834</c:v>
                </c:pt>
                <c:pt idx="4236">
                  <c:v>317.72258339627041</c:v>
                </c:pt>
                <c:pt idx="4237">
                  <c:v>462.06901961599732</c:v>
                </c:pt>
                <c:pt idx="4238">
                  <c:v>462.21088140467754</c:v>
                </c:pt>
                <c:pt idx="4239">
                  <c:v>463.11377171873818</c:v>
                </c:pt>
                <c:pt idx="4240">
                  <c:v>463.62017020641179</c:v>
                </c:pt>
                <c:pt idx="4241">
                  <c:v>465.05097570051396</c:v>
                </c:pt>
                <c:pt idx="4242">
                  <c:v>465.4760573864138</c:v>
                </c:pt>
                <c:pt idx="4243">
                  <c:v>1300.2315879189455</c:v>
                </c:pt>
                <c:pt idx="4244">
                  <c:v>1300.9401830983622</c:v>
                </c:pt>
                <c:pt idx="4245">
                  <c:v>1300.3884188964464</c:v>
                </c:pt>
                <c:pt idx="4246">
                  <c:v>1301.0189429827685</c:v>
                </c:pt>
                <c:pt idx="4247">
                  <c:v>1301.7347831088925</c:v>
                </c:pt>
                <c:pt idx="4248">
                  <c:v>1300.4485674822618</c:v>
                </c:pt>
                <c:pt idx="4249">
                  <c:v>1299.254512745247</c:v>
                </c:pt>
                <c:pt idx="4250">
                  <c:v>1334.6150339663077</c:v>
                </c:pt>
                <c:pt idx="4251">
                  <c:v>1335.111224663407</c:v>
                </c:pt>
                <c:pt idx="4252">
                  <c:v>1336.2621981565676</c:v>
                </c:pt>
                <c:pt idx="4253">
                  <c:v>1335.7503692265591</c:v>
                </c:pt>
                <c:pt idx="4254">
                  <c:v>1337.8279830464835</c:v>
                </c:pt>
                <c:pt idx="4255">
                  <c:v>1334.3347389450503</c:v>
                </c:pt>
                <c:pt idx="4256">
                  <c:v>1336.4287572980961</c:v>
                </c:pt>
                <c:pt idx="4257">
                  <c:v>1323.9363210601264</c:v>
                </c:pt>
                <c:pt idx="4258">
                  <c:v>1323.7525368772249</c:v>
                </c:pt>
                <c:pt idx="4259">
                  <c:v>1323.5654473177115</c:v>
                </c:pt>
                <c:pt idx="4260">
                  <c:v>1323.315450760786</c:v>
                </c:pt>
                <c:pt idx="4261">
                  <c:v>1323.3766529433544</c:v>
                </c:pt>
                <c:pt idx="4262">
                  <c:v>1322.4810454428282</c:v>
                </c:pt>
                <c:pt idx="4263">
                  <c:v>1322.7530503545331</c:v>
                </c:pt>
                <c:pt idx="4264">
                  <c:v>1322.9797663691695</c:v>
                </c:pt>
                <c:pt idx="4265">
                  <c:v>1325.223345536727</c:v>
                </c:pt>
                <c:pt idx="4266">
                  <c:v>1324.5292618721398</c:v>
                </c:pt>
                <c:pt idx="4267">
                  <c:v>1293.9902781705896</c:v>
                </c:pt>
                <c:pt idx="4268">
                  <c:v>1293.2717408014278</c:v>
                </c:pt>
                <c:pt idx="4269">
                  <c:v>1292.9891449230688</c:v>
                </c:pt>
                <c:pt idx="4270">
                  <c:v>1292.0244962418046</c:v>
                </c:pt>
                <c:pt idx="4271">
                  <c:v>1290.1150512863398</c:v>
                </c:pt>
                <c:pt idx="4272">
                  <c:v>2516.4325721147388</c:v>
                </c:pt>
                <c:pt idx="4273">
                  <c:v>2245.4012519418934</c:v>
                </c:pt>
                <c:pt idx="4274">
                  <c:v>2244.8558973796071</c:v>
                </c:pt>
                <c:pt idx="4275">
                  <c:v>2245.4707818678521</c:v>
                </c:pt>
                <c:pt idx="4276">
                  <c:v>2246.0808101124844</c:v>
                </c:pt>
                <c:pt idx="4277">
                  <c:v>2245.849548735524</c:v>
                </c:pt>
                <c:pt idx="4278">
                  <c:v>2246.2205612984667</c:v>
                </c:pt>
                <c:pt idx="4279">
                  <c:v>2246.860485210419</c:v>
                </c:pt>
                <c:pt idx="4280">
                  <c:v>2230.4308841317834</c:v>
                </c:pt>
                <c:pt idx="4281">
                  <c:v>2230.3636696487165</c:v>
                </c:pt>
                <c:pt idx="4282">
                  <c:v>2228.6495721749429</c:v>
                </c:pt>
                <c:pt idx="4283">
                  <c:v>2227.6536295693127</c:v>
                </c:pt>
                <c:pt idx="4284">
                  <c:v>2228.0092569127464</c:v>
                </c:pt>
                <c:pt idx="4285">
                  <c:v>2229.2601934274071</c:v>
                </c:pt>
                <c:pt idx="4286">
                  <c:v>2229.4275251732224</c:v>
                </c:pt>
                <c:pt idx="4287">
                  <c:v>2230.0599346704166</c:v>
                </c:pt>
                <c:pt idx="4288">
                  <c:v>2231.0875128510761</c:v>
                </c:pt>
                <c:pt idx="4289">
                  <c:v>2231.4559624205499</c:v>
                </c:pt>
                <c:pt idx="4290">
                  <c:v>2231.5574304856141</c:v>
                </c:pt>
                <c:pt idx="4291">
                  <c:v>2231.3580331767071</c:v>
                </c:pt>
                <c:pt idx="4292">
                  <c:v>2230.692961839437</c:v>
                </c:pt>
                <c:pt idx="4293">
                  <c:v>2230.1766586727808</c:v>
                </c:pt>
                <c:pt idx="4294">
                  <c:v>2228.2232892299339</c:v>
                </c:pt>
                <c:pt idx="4295">
                  <c:v>2228.0944972978346</c:v>
                </c:pt>
                <c:pt idx="4296">
                  <c:v>2227.103612068574</c:v>
                </c:pt>
                <c:pt idx="4297">
                  <c:v>2226.9136651927533</c:v>
                </c:pt>
                <c:pt idx="4298">
                  <c:v>2228.6286887281653</c:v>
                </c:pt>
                <c:pt idx="4299">
                  <c:v>2228.7161249373048</c:v>
                </c:pt>
                <c:pt idx="4300">
                  <c:v>2229.0340910109226</c:v>
                </c:pt>
                <c:pt idx="4301">
                  <c:v>2230.7134424264859</c:v>
                </c:pt>
                <c:pt idx="4302">
                  <c:v>222.21966359638134</c:v>
                </c:pt>
                <c:pt idx="4303">
                  <c:v>222.53325344516242</c:v>
                </c:pt>
                <c:pt idx="4304">
                  <c:v>227.42053312946237</c:v>
                </c:pt>
                <c:pt idx="4305">
                  <c:v>227.01904227521436</c:v>
                </c:pt>
                <c:pt idx="4306">
                  <c:v>227.35621585716299</c:v>
                </c:pt>
                <c:pt idx="4307">
                  <c:v>228.04714181258421</c:v>
                </c:pt>
                <c:pt idx="4308">
                  <c:v>228.6261480136416</c:v>
                </c:pt>
                <c:pt idx="4309">
                  <c:v>229.17685795520939</c:v>
                </c:pt>
                <c:pt idx="4310">
                  <c:v>228.67591089186072</c:v>
                </c:pt>
                <c:pt idx="4311">
                  <c:v>229.36392480074105</c:v>
                </c:pt>
                <c:pt idx="4312">
                  <c:v>232.44307307859751</c:v>
                </c:pt>
                <c:pt idx="4313">
                  <c:v>231.03194584299376</c:v>
                </c:pt>
                <c:pt idx="4314">
                  <c:v>230.97712488950552</c:v>
                </c:pt>
                <c:pt idx="4315">
                  <c:v>235.08678303034299</c:v>
                </c:pt>
                <c:pt idx="4316">
                  <c:v>234.73242686561699</c:v>
                </c:pt>
                <c:pt idx="4317">
                  <c:v>161.02167210934337</c:v>
                </c:pt>
                <c:pt idx="4318">
                  <c:v>161.10172424761802</c:v>
                </c:pt>
                <c:pt idx="4319">
                  <c:v>311.40401767193407</c:v>
                </c:pt>
                <c:pt idx="4320">
                  <c:v>311.02843921416576</c:v>
                </c:pt>
                <c:pt idx="4321">
                  <c:v>311.39258001578793</c:v>
                </c:pt>
                <c:pt idx="4322">
                  <c:v>311.7293626778773</c:v>
                </c:pt>
                <c:pt idx="4323">
                  <c:v>312.35831276845437</c:v>
                </c:pt>
                <c:pt idx="4324">
                  <c:v>296.2343216667058</c:v>
                </c:pt>
                <c:pt idx="4325">
                  <c:v>296.19720345292484</c:v>
                </c:pt>
                <c:pt idx="4326">
                  <c:v>296.72060183875936</c:v>
                </c:pt>
                <c:pt idx="4327">
                  <c:v>297.22255783989357</c:v>
                </c:pt>
                <c:pt idx="4328">
                  <c:v>296.7349808985939</c:v>
                </c:pt>
                <c:pt idx="4329">
                  <c:v>296.37064631977302</c:v>
                </c:pt>
                <c:pt idx="4330">
                  <c:v>296.89096576951539</c:v>
                </c:pt>
                <c:pt idx="4331">
                  <c:v>296.4197174428329</c:v>
                </c:pt>
                <c:pt idx="4332">
                  <c:v>297.09827031173074</c:v>
                </c:pt>
                <c:pt idx="4333">
                  <c:v>297.35127748543846</c:v>
                </c:pt>
                <c:pt idx="4334">
                  <c:v>293.8975426157142</c:v>
                </c:pt>
                <c:pt idx="4335">
                  <c:v>293.49622181933148</c:v>
                </c:pt>
                <c:pt idx="4336">
                  <c:v>293.45390703746909</c:v>
                </c:pt>
                <c:pt idx="4337">
                  <c:v>293.43990677630893</c:v>
                </c:pt>
                <c:pt idx="4338">
                  <c:v>293.37200502661005</c:v>
                </c:pt>
                <c:pt idx="4339">
                  <c:v>293.33389393885824</c:v>
                </c:pt>
                <c:pt idx="4340">
                  <c:v>293.58917819898528</c:v>
                </c:pt>
                <c:pt idx="4341">
                  <c:v>292.60137654419117</c:v>
                </c:pt>
                <c:pt idx="4342">
                  <c:v>290.88161776838967</c:v>
                </c:pt>
                <c:pt idx="4343">
                  <c:v>291.49302259612017</c:v>
                </c:pt>
                <c:pt idx="4344">
                  <c:v>290.73510088891726</c:v>
                </c:pt>
                <c:pt idx="4345">
                  <c:v>286.73371308972759</c:v>
                </c:pt>
                <c:pt idx="4346">
                  <c:v>287.02916808807663</c:v>
                </c:pt>
                <c:pt idx="4347">
                  <c:v>287.68023142989085</c:v>
                </c:pt>
                <c:pt idx="4348">
                  <c:v>287.73003550782346</c:v>
                </c:pt>
                <c:pt idx="4349">
                  <c:v>81.761196990585532</c:v>
                </c:pt>
                <c:pt idx="4350">
                  <c:v>82.512867683370047</c:v>
                </c:pt>
                <c:pt idx="4351">
                  <c:v>81.98959283551379</c:v>
                </c:pt>
                <c:pt idx="4352">
                  <c:v>89.847778677791098</c:v>
                </c:pt>
                <c:pt idx="4353">
                  <c:v>101.3357949262418</c:v>
                </c:pt>
                <c:pt idx="4354">
                  <c:v>100.04870480587608</c:v>
                </c:pt>
                <c:pt idx="4355">
                  <c:v>100.51649394778727</c:v>
                </c:pt>
                <c:pt idx="4356">
                  <c:v>91.596464026851066</c:v>
                </c:pt>
                <c:pt idx="4357">
                  <c:v>157.78397327429116</c:v>
                </c:pt>
                <c:pt idx="4358">
                  <c:v>157.95124423554111</c:v>
                </c:pt>
                <c:pt idx="4359">
                  <c:v>158.22552118907859</c:v>
                </c:pt>
                <c:pt idx="4360">
                  <c:v>157.59122931037615</c:v>
                </c:pt>
                <c:pt idx="4361">
                  <c:v>158.22059495105771</c:v>
                </c:pt>
                <c:pt idx="4362">
                  <c:v>157.25684581459581</c:v>
                </c:pt>
                <c:pt idx="4363">
                  <c:v>156.36792794204598</c:v>
                </c:pt>
                <c:pt idx="4364">
                  <c:v>159.32327722798908</c:v>
                </c:pt>
                <c:pt idx="4365">
                  <c:v>277.80551950360285</c:v>
                </c:pt>
                <c:pt idx="4366">
                  <c:v>291.39256453565639</c:v>
                </c:pt>
                <c:pt idx="4367">
                  <c:v>911.61513626456781</c:v>
                </c:pt>
                <c:pt idx="4368">
                  <c:v>911.98991527075316</c:v>
                </c:pt>
                <c:pt idx="4369">
                  <c:v>913.98603745717401</c:v>
                </c:pt>
                <c:pt idx="4370">
                  <c:v>912.99971339900583</c:v>
                </c:pt>
                <c:pt idx="4371">
                  <c:v>913.88660614372111</c:v>
                </c:pt>
                <c:pt idx="4372">
                  <c:v>914.10102772554023</c:v>
                </c:pt>
                <c:pt idx="4373">
                  <c:v>913.83745272340423</c:v>
                </c:pt>
                <c:pt idx="4374">
                  <c:v>913.97423316463846</c:v>
                </c:pt>
                <c:pt idx="4375">
                  <c:v>912.43398604440904</c:v>
                </c:pt>
                <c:pt idx="4376">
                  <c:v>912.39638072252103</c:v>
                </c:pt>
                <c:pt idx="4377">
                  <c:v>914.27995287123201</c:v>
                </c:pt>
                <c:pt idx="4378">
                  <c:v>914.50655121886484</c:v>
                </c:pt>
                <c:pt idx="4379">
                  <c:v>913.50774247159814</c:v>
                </c:pt>
                <c:pt idx="4380">
                  <c:v>912.54782827470956</c:v>
                </c:pt>
                <c:pt idx="4381">
                  <c:v>912.68181385044227</c:v>
                </c:pt>
                <c:pt idx="4382">
                  <c:v>914.64028387606504</c:v>
                </c:pt>
                <c:pt idx="4383">
                  <c:v>1001.6518850822819</c:v>
                </c:pt>
                <c:pt idx="4384">
                  <c:v>999.81144055600134</c:v>
                </c:pt>
                <c:pt idx="4385">
                  <c:v>997.48192743305151</c:v>
                </c:pt>
                <c:pt idx="4386">
                  <c:v>997.00626822948755</c:v>
                </c:pt>
                <c:pt idx="4387">
                  <c:v>997.76073729571499</c:v>
                </c:pt>
                <c:pt idx="4388">
                  <c:v>1056.695489091662</c:v>
                </c:pt>
                <c:pt idx="4389">
                  <c:v>1058.7134482736844</c:v>
                </c:pt>
                <c:pt idx="4390">
                  <c:v>1059.7791494248015</c:v>
                </c:pt>
                <c:pt idx="4391">
                  <c:v>1059.154394893503</c:v>
                </c:pt>
                <c:pt idx="4392">
                  <c:v>1060.3683159900411</c:v>
                </c:pt>
                <c:pt idx="4393">
                  <c:v>1057.7959916732527</c:v>
                </c:pt>
                <c:pt idx="4394">
                  <c:v>1060.2475790535382</c:v>
                </c:pt>
                <c:pt idx="4395">
                  <c:v>1049.3708808403039</c:v>
                </c:pt>
                <c:pt idx="4396">
                  <c:v>1050.9804544117628</c:v>
                </c:pt>
                <c:pt idx="4397">
                  <c:v>617.07172642696537</c:v>
                </c:pt>
                <c:pt idx="4398">
                  <c:v>617.13716195564393</c:v>
                </c:pt>
                <c:pt idx="4399">
                  <c:v>616.05686966924304</c:v>
                </c:pt>
                <c:pt idx="4400">
                  <c:v>617.15961918741539</c:v>
                </c:pt>
                <c:pt idx="4401">
                  <c:v>616.62943671399773</c:v>
                </c:pt>
                <c:pt idx="4402">
                  <c:v>615.63013427075043</c:v>
                </c:pt>
                <c:pt idx="4403">
                  <c:v>615.78849994674852</c:v>
                </c:pt>
                <c:pt idx="4404">
                  <c:v>616.67926473618002</c:v>
                </c:pt>
                <c:pt idx="4405">
                  <c:v>617.54998358207592</c:v>
                </c:pt>
                <c:pt idx="4406">
                  <c:v>616.95222307367976</c:v>
                </c:pt>
                <c:pt idx="4407">
                  <c:v>617.09398167720144</c:v>
                </c:pt>
                <c:pt idx="4408">
                  <c:v>615.44466760943578</c:v>
                </c:pt>
                <c:pt idx="4409">
                  <c:v>615.89687899481646</c:v>
                </c:pt>
                <c:pt idx="4410">
                  <c:v>615.22149579552968</c:v>
                </c:pt>
                <c:pt idx="4411">
                  <c:v>614.99360068938029</c:v>
                </c:pt>
                <c:pt idx="4412">
                  <c:v>767.8366181826849</c:v>
                </c:pt>
                <c:pt idx="4413">
                  <c:v>642.42137521515679</c:v>
                </c:pt>
                <c:pt idx="4414">
                  <c:v>864.47974142447856</c:v>
                </c:pt>
                <c:pt idx="4415">
                  <c:v>865.16027031604574</c:v>
                </c:pt>
                <c:pt idx="4416">
                  <c:v>865.37559218847605</c:v>
                </c:pt>
                <c:pt idx="4417">
                  <c:v>865.06189951933493</c:v>
                </c:pt>
                <c:pt idx="4418">
                  <c:v>781.40966350706356</c:v>
                </c:pt>
                <c:pt idx="4419">
                  <c:v>781.16436526223822</c:v>
                </c:pt>
                <c:pt idx="4420">
                  <c:v>781.09104676300922</c:v>
                </c:pt>
                <c:pt idx="4421">
                  <c:v>781.53659472150696</c:v>
                </c:pt>
                <c:pt idx="4422">
                  <c:v>780.87340630006508</c:v>
                </c:pt>
                <c:pt idx="4423">
                  <c:v>780.1853832405618</c:v>
                </c:pt>
                <c:pt idx="4424">
                  <c:v>780.61007765294278</c:v>
                </c:pt>
                <c:pt idx="4425">
                  <c:v>780.51426351832652</c:v>
                </c:pt>
                <c:pt idx="4426">
                  <c:v>780.53651348856761</c:v>
                </c:pt>
                <c:pt idx="4427">
                  <c:v>780.79994592440607</c:v>
                </c:pt>
                <c:pt idx="4428">
                  <c:v>780.35549520003315</c:v>
                </c:pt>
                <c:pt idx="4429">
                  <c:v>1183.9483359599026</c:v>
                </c:pt>
                <c:pt idx="4430">
                  <c:v>1182.1201837752747</c:v>
                </c:pt>
                <c:pt idx="4431">
                  <c:v>1182.0742766660458</c:v>
                </c:pt>
                <c:pt idx="4432">
                  <c:v>1181.7673304560985</c:v>
                </c:pt>
                <c:pt idx="4433">
                  <c:v>1181.5735407591956</c:v>
                </c:pt>
                <c:pt idx="4434">
                  <c:v>1181.1019073541265</c:v>
                </c:pt>
                <c:pt idx="4435">
                  <c:v>1181.0190331517383</c:v>
                </c:pt>
                <c:pt idx="4436">
                  <c:v>1179.347863110042</c:v>
                </c:pt>
                <c:pt idx="4437">
                  <c:v>1178.9869832473414</c:v>
                </c:pt>
                <c:pt idx="4438">
                  <c:v>1180.6866853187128</c:v>
                </c:pt>
                <c:pt idx="4439">
                  <c:v>1180.6968097977849</c:v>
                </c:pt>
                <c:pt idx="4440">
                  <c:v>1182.8573239782086</c:v>
                </c:pt>
                <c:pt idx="4441">
                  <c:v>1182.9553274180166</c:v>
                </c:pt>
                <c:pt idx="4442">
                  <c:v>1099.6568838606988</c:v>
                </c:pt>
                <c:pt idx="4443">
                  <c:v>1098.9971898659855</c:v>
                </c:pt>
                <c:pt idx="4444">
                  <c:v>934.26676002568388</c:v>
                </c:pt>
                <c:pt idx="4445">
                  <c:v>935.11753034340859</c:v>
                </c:pt>
                <c:pt idx="4446">
                  <c:v>934.56658344330333</c:v>
                </c:pt>
                <c:pt idx="4447">
                  <c:v>934.3342228560399</c:v>
                </c:pt>
                <c:pt idx="4448">
                  <c:v>934.36098484472257</c:v>
                </c:pt>
                <c:pt idx="4449">
                  <c:v>934.06251337310869</c:v>
                </c:pt>
                <c:pt idx="4450">
                  <c:v>934.32477163398005</c:v>
                </c:pt>
                <c:pt idx="4451">
                  <c:v>934.30696181120732</c:v>
                </c:pt>
                <c:pt idx="4452">
                  <c:v>934.8627593871139</c:v>
                </c:pt>
                <c:pt idx="4453">
                  <c:v>934.88786255655043</c:v>
                </c:pt>
                <c:pt idx="4454">
                  <c:v>934.49459959202898</c:v>
                </c:pt>
                <c:pt idx="4455">
                  <c:v>934.9313112024148</c:v>
                </c:pt>
                <c:pt idx="4456">
                  <c:v>935.00172548860394</c:v>
                </c:pt>
                <c:pt idx="4457">
                  <c:v>935.01768016557969</c:v>
                </c:pt>
                <c:pt idx="4458">
                  <c:v>935.38517378314975</c:v>
                </c:pt>
                <c:pt idx="4459">
                  <c:v>80.113558292103235</c:v>
                </c:pt>
                <c:pt idx="4460">
                  <c:v>75.964640897371893</c:v>
                </c:pt>
                <c:pt idx="4461">
                  <c:v>76.048529827268112</c:v>
                </c:pt>
                <c:pt idx="4462">
                  <c:v>75.283611910044684</c:v>
                </c:pt>
                <c:pt idx="4463">
                  <c:v>75.734396999572724</c:v>
                </c:pt>
                <c:pt idx="4464">
                  <c:v>76.300895582336821</c:v>
                </c:pt>
                <c:pt idx="4465">
                  <c:v>76.67626026932254</c:v>
                </c:pt>
                <c:pt idx="4466">
                  <c:v>66.467778325708736</c:v>
                </c:pt>
                <c:pt idx="4467">
                  <c:v>181.45268437437531</c:v>
                </c:pt>
                <c:pt idx="4468">
                  <c:v>183.15339351362167</c:v>
                </c:pt>
                <c:pt idx="4469">
                  <c:v>183.42834204851405</c:v>
                </c:pt>
                <c:pt idx="4470">
                  <c:v>183.05178684368713</c:v>
                </c:pt>
                <c:pt idx="4471">
                  <c:v>183.05178684368713</c:v>
                </c:pt>
                <c:pt idx="4472">
                  <c:v>183.4326276562839</c:v>
                </c:pt>
                <c:pt idx="4473">
                  <c:v>179.47573342624591</c:v>
                </c:pt>
                <c:pt idx="4474">
                  <c:v>179.20250804296487</c:v>
                </c:pt>
                <c:pt idx="4475">
                  <c:v>179.24414138883932</c:v>
                </c:pt>
                <c:pt idx="4476">
                  <c:v>178.01847906576691</c:v>
                </c:pt>
                <c:pt idx="4477">
                  <c:v>4241.4519165021784</c:v>
                </c:pt>
                <c:pt idx="4478">
                  <c:v>4241.0156388404048</c:v>
                </c:pt>
                <c:pt idx="4479">
                  <c:v>4240.9967985787907</c:v>
                </c:pt>
                <c:pt idx="4480">
                  <c:v>4241.1142599033519</c:v>
                </c:pt>
                <c:pt idx="4481">
                  <c:v>4241.127604383847</c:v>
                </c:pt>
                <c:pt idx="4482">
                  <c:v>4240.720347613913</c:v>
                </c:pt>
                <c:pt idx="4483">
                  <c:v>4240.8269612842678</c:v>
                </c:pt>
                <c:pt idx="4484">
                  <c:v>4239.9465490603643</c:v>
                </c:pt>
                <c:pt idx="4485">
                  <c:v>4239.1017313682023</c:v>
                </c:pt>
                <c:pt idx="4486">
                  <c:v>4238.9619443391512</c:v>
                </c:pt>
                <c:pt idx="4487">
                  <c:v>4237.7533934070934</c:v>
                </c:pt>
                <c:pt idx="4488">
                  <c:v>4237.2832548960214</c:v>
                </c:pt>
                <c:pt idx="4489">
                  <c:v>4237.2561137289467</c:v>
                </c:pt>
                <c:pt idx="4490">
                  <c:v>4237.2629190971329</c:v>
                </c:pt>
                <c:pt idx="4491">
                  <c:v>4237.1967804984779</c:v>
                </c:pt>
                <c:pt idx="4492">
                  <c:v>4237.3009931637698</c:v>
                </c:pt>
                <c:pt idx="4493">
                  <c:v>4237.356390749098</c:v>
                </c:pt>
                <c:pt idx="4494">
                  <c:v>4236.7856605371644</c:v>
                </c:pt>
                <c:pt idx="4495">
                  <c:v>4237.3434136915967</c:v>
                </c:pt>
                <c:pt idx="4496">
                  <c:v>4236.8993753294008</c:v>
                </c:pt>
                <c:pt idx="4497">
                  <c:v>4239.6308933941664</c:v>
                </c:pt>
                <c:pt idx="4498">
                  <c:v>4240.3362398124355</c:v>
                </c:pt>
                <c:pt idx="4499">
                  <c:v>4240.2265244782484</c:v>
                </c:pt>
                <c:pt idx="4500">
                  <c:v>4238.8718289448461</c:v>
                </c:pt>
                <c:pt idx="4501">
                  <c:v>4238.1572684625826</c:v>
                </c:pt>
                <c:pt idx="4502">
                  <c:v>4238.7671457105962</c:v>
                </c:pt>
                <c:pt idx="4503">
                  <c:v>4237.7488253395413</c:v>
                </c:pt>
                <c:pt idx="4504">
                  <c:v>4237.8260731968066</c:v>
                </c:pt>
                <c:pt idx="4505">
                  <c:v>4237.0270291273282</c:v>
                </c:pt>
                <c:pt idx="4506">
                  <c:v>4236.9867396797717</c:v>
                </c:pt>
                <c:pt idx="4507">
                  <c:v>85.235256137873421</c:v>
                </c:pt>
                <c:pt idx="4508">
                  <c:v>95.378806171322296</c:v>
                </c:pt>
                <c:pt idx="4509">
                  <c:v>95.73076250030023</c:v>
                </c:pt>
                <c:pt idx="4510">
                  <c:v>95.000327484815671</c:v>
                </c:pt>
                <c:pt idx="4511">
                  <c:v>94.450245573470525</c:v>
                </c:pt>
                <c:pt idx="4512">
                  <c:v>94.407515002190834</c:v>
                </c:pt>
                <c:pt idx="4513">
                  <c:v>94.436786617645282</c:v>
                </c:pt>
                <c:pt idx="4514">
                  <c:v>95.084997064030375</c:v>
                </c:pt>
                <c:pt idx="4515">
                  <c:v>95.083641542007044</c:v>
                </c:pt>
                <c:pt idx="4516">
                  <c:v>94.727234145671588</c:v>
                </c:pt>
                <c:pt idx="4517">
                  <c:v>92.103450291265176</c:v>
                </c:pt>
                <c:pt idx="4518">
                  <c:v>92.655520912439727</c:v>
                </c:pt>
                <c:pt idx="4519">
                  <c:v>92.238362710726577</c:v>
                </c:pt>
                <c:pt idx="4520">
                  <c:v>91.980317942964774</c:v>
                </c:pt>
                <c:pt idx="4521">
                  <c:v>106.82053485480527</c:v>
                </c:pt>
                <c:pt idx="4522">
                  <c:v>106.50260821010701</c:v>
                </c:pt>
                <c:pt idx="4523">
                  <c:v>105.79090488106979</c:v>
                </c:pt>
                <c:pt idx="4524">
                  <c:v>107.10578363883478</c:v>
                </c:pt>
                <c:pt idx="4525">
                  <c:v>107.16085520790178</c:v>
                </c:pt>
                <c:pt idx="4526">
                  <c:v>457.20415571164705</c:v>
                </c:pt>
                <c:pt idx="4527">
                  <c:v>456.63219942920756</c:v>
                </c:pt>
                <c:pt idx="4528">
                  <c:v>525.81619623421852</c:v>
                </c:pt>
                <c:pt idx="4529">
                  <c:v>526.24060931183271</c:v>
                </c:pt>
                <c:pt idx="4530">
                  <c:v>526.6722531349285</c:v>
                </c:pt>
                <c:pt idx="4531">
                  <c:v>527.75240406842295</c:v>
                </c:pt>
                <c:pt idx="4532">
                  <c:v>527.78750353611906</c:v>
                </c:pt>
                <c:pt idx="4533">
                  <c:v>527.99053547914627</c:v>
                </c:pt>
                <c:pt idx="4534">
                  <c:v>528.28547522464908</c:v>
                </c:pt>
                <c:pt idx="4535">
                  <c:v>528.19431294006017</c:v>
                </c:pt>
                <c:pt idx="4536">
                  <c:v>528.43193191428793</c:v>
                </c:pt>
                <c:pt idx="4537">
                  <c:v>527.40044242175861</c:v>
                </c:pt>
                <c:pt idx="4538">
                  <c:v>527.73071415890388</c:v>
                </c:pt>
                <c:pt idx="4539">
                  <c:v>527.54313251777489</c:v>
                </c:pt>
                <c:pt idx="4540">
                  <c:v>528.39079498248475</c:v>
                </c:pt>
                <c:pt idx="4541">
                  <c:v>528.41279002941121</c:v>
                </c:pt>
                <c:pt idx="4542">
                  <c:v>528.99355593638586</c:v>
                </c:pt>
                <c:pt idx="4543">
                  <c:v>528.33720818768336</c:v>
                </c:pt>
                <c:pt idx="4544">
                  <c:v>528.28667407005446</c:v>
                </c:pt>
                <c:pt idx="4545">
                  <c:v>528.47949713199739</c:v>
                </c:pt>
                <c:pt idx="4546">
                  <c:v>1833.1188119947078</c:v>
                </c:pt>
                <c:pt idx="4547">
                  <c:v>1831.660949035662</c:v>
                </c:pt>
                <c:pt idx="4548">
                  <c:v>1830.4628631396304</c:v>
                </c:pt>
                <c:pt idx="4549">
                  <c:v>1831.103610455242</c:v>
                </c:pt>
                <c:pt idx="4550">
                  <c:v>1831.1509204140802</c:v>
                </c:pt>
                <c:pt idx="4551">
                  <c:v>1833.3593464821165</c:v>
                </c:pt>
                <c:pt idx="4552">
                  <c:v>1832.8017111030374</c:v>
                </c:pt>
                <c:pt idx="4553">
                  <c:v>1832.9333445479012</c:v>
                </c:pt>
                <c:pt idx="4554">
                  <c:v>1833.6853480233613</c:v>
                </c:pt>
                <c:pt idx="4555">
                  <c:v>1832.9323152321317</c:v>
                </c:pt>
                <c:pt idx="4556">
                  <c:v>1794.1532948874674</c:v>
                </c:pt>
                <c:pt idx="4557">
                  <c:v>1794.4156288020033</c:v>
                </c:pt>
                <c:pt idx="4558">
                  <c:v>1781.5817803289301</c:v>
                </c:pt>
                <c:pt idx="4559">
                  <c:v>1781.2005389624155</c:v>
                </c:pt>
                <c:pt idx="4560">
                  <c:v>1781.7126121297515</c:v>
                </c:pt>
                <c:pt idx="4561">
                  <c:v>1780.5479209751386</c:v>
                </c:pt>
                <c:pt idx="4562">
                  <c:v>1780.6777264725797</c:v>
                </c:pt>
                <c:pt idx="4563">
                  <c:v>1780.5095787442424</c:v>
                </c:pt>
                <c:pt idx="4564">
                  <c:v>1780.4797543234115</c:v>
                </c:pt>
                <c:pt idx="4565">
                  <c:v>1780.9754571270455</c:v>
                </c:pt>
                <c:pt idx="4566">
                  <c:v>1780.876633072101</c:v>
                </c:pt>
                <c:pt idx="4567">
                  <c:v>1781.3685076367551</c:v>
                </c:pt>
                <c:pt idx="4568">
                  <c:v>1780.543938114293</c:v>
                </c:pt>
                <c:pt idx="4569">
                  <c:v>1781.0194674212107</c:v>
                </c:pt>
                <c:pt idx="4570">
                  <c:v>1780.9960621330226</c:v>
                </c:pt>
                <c:pt idx="4571">
                  <c:v>1780.3393137888693</c:v>
                </c:pt>
                <c:pt idx="4572">
                  <c:v>1780.429099652353</c:v>
                </c:pt>
                <c:pt idx="4573">
                  <c:v>1779.8030028317428</c:v>
                </c:pt>
                <c:pt idx="4574">
                  <c:v>1779.6870264802803</c:v>
                </c:pt>
                <c:pt idx="4575">
                  <c:v>1779.7107954821074</c:v>
                </c:pt>
                <c:pt idx="4576">
                  <c:v>124.76557573661449</c:v>
                </c:pt>
                <c:pt idx="4577">
                  <c:v>134.17499353042237</c:v>
                </c:pt>
                <c:pt idx="4578">
                  <c:v>134.44809407351227</c:v>
                </c:pt>
                <c:pt idx="4579">
                  <c:v>188.19884578699083</c:v>
                </c:pt>
                <c:pt idx="4580">
                  <c:v>188.60165252015511</c:v>
                </c:pt>
                <c:pt idx="4581">
                  <c:v>188.20718193877016</c:v>
                </c:pt>
                <c:pt idx="4582">
                  <c:v>189.18274821511136</c:v>
                </c:pt>
                <c:pt idx="4583">
                  <c:v>188.13362863194399</c:v>
                </c:pt>
                <c:pt idx="4584">
                  <c:v>188.70006771476145</c:v>
                </c:pt>
                <c:pt idx="4585">
                  <c:v>189.5548615983129</c:v>
                </c:pt>
                <c:pt idx="4586">
                  <c:v>190.13358169689249</c:v>
                </c:pt>
                <c:pt idx="4587">
                  <c:v>204.71755339165878</c:v>
                </c:pt>
                <c:pt idx="4588">
                  <c:v>205.04092816367717</c:v>
                </c:pt>
                <c:pt idx="4589">
                  <c:v>595.30816016207564</c:v>
                </c:pt>
                <c:pt idx="4590">
                  <c:v>594.71993875735791</c:v>
                </c:pt>
                <c:pt idx="4591">
                  <c:v>596.25198252640359</c:v>
                </c:pt>
                <c:pt idx="4592">
                  <c:v>595.38234680656171</c:v>
                </c:pt>
                <c:pt idx="4593">
                  <c:v>611.45451725101077</c:v>
                </c:pt>
                <c:pt idx="4594">
                  <c:v>610.11841200431468</c:v>
                </c:pt>
                <c:pt idx="4595">
                  <c:v>610.69015238680754</c:v>
                </c:pt>
                <c:pt idx="4596">
                  <c:v>609.16029271631146</c:v>
                </c:pt>
                <c:pt idx="4597">
                  <c:v>609.14616107758206</c:v>
                </c:pt>
                <c:pt idx="4598">
                  <c:v>610.34341972368316</c:v>
                </c:pt>
                <c:pt idx="4599">
                  <c:v>608.82453319673493</c:v>
                </c:pt>
                <c:pt idx="4600">
                  <c:v>608.81002692867082</c:v>
                </c:pt>
                <c:pt idx="4601">
                  <c:v>609.41076185662052</c:v>
                </c:pt>
                <c:pt idx="4602">
                  <c:v>608.43727331217599</c:v>
                </c:pt>
                <c:pt idx="4603">
                  <c:v>608.60147880201544</c:v>
                </c:pt>
                <c:pt idx="4604">
                  <c:v>606.73608119364565</c:v>
                </c:pt>
                <c:pt idx="4605">
                  <c:v>605.47026351423733</c:v>
                </c:pt>
                <c:pt idx="4606">
                  <c:v>606.13002363812632</c:v>
                </c:pt>
                <c:pt idx="4607">
                  <c:v>607.9674881658284</c:v>
                </c:pt>
                <c:pt idx="4608">
                  <c:v>608.0233950177319</c:v>
                </c:pt>
                <c:pt idx="4609">
                  <c:v>599.93054783218224</c:v>
                </c:pt>
                <c:pt idx="4610">
                  <c:v>599.57607709299259</c:v>
                </c:pt>
                <c:pt idx="4611">
                  <c:v>619.65935175886943</c:v>
                </c:pt>
                <c:pt idx="4612">
                  <c:v>621.81583197027794</c:v>
                </c:pt>
                <c:pt idx="4613">
                  <c:v>745.53657336325375</c:v>
                </c:pt>
                <c:pt idx="4614">
                  <c:v>745.36393497106872</c:v>
                </c:pt>
                <c:pt idx="4615">
                  <c:v>745.48728284853314</c:v>
                </c:pt>
                <c:pt idx="4616">
                  <c:v>745.29953411736119</c:v>
                </c:pt>
                <c:pt idx="4617">
                  <c:v>747.2626817629498</c:v>
                </c:pt>
                <c:pt idx="4618">
                  <c:v>747.48840496395371</c:v>
                </c:pt>
                <c:pt idx="4619">
                  <c:v>537.17721987771927</c:v>
                </c:pt>
                <c:pt idx="4620">
                  <c:v>536.56400260256828</c:v>
                </c:pt>
                <c:pt idx="4621">
                  <c:v>536.66761490599458</c:v>
                </c:pt>
                <c:pt idx="4622">
                  <c:v>536.80892938425177</c:v>
                </c:pt>
                <c:pt idx="4623">
                  <c:v>519.61584528059439</c:v>
                </c:pt>
                <c:pt idx="4624">
                  <c:v>520.39792039895349</c:v>
                </c:pt>
                <c:pt idx="4625">
                  <c:v>519.70087550436165</c:v>
                </c:pt>
                <c:pt idx="4626">
                  <c:v>520.21853954745677</c:v>
                </c:pt>
                <c:pt idx="4627">
                  <c:v>520.73657767947634</c:v>
                </c:pt>
                <c:pt idx="4628">
                  <c:v>519.82432502614654</c:v>
                </c:pt>
                <c:pt idx="4629">
                  <c:v>519.2273971970277</c:v>
                </c:pt>
                <c:pt idx="4630">
                  <c:v>519.45012486495966</c:v>
                </c:pt>
                <c:pt idx="4631">
                  <c:v>519.21289681808003</c:v>
                </c:pt>
                <c:pt idx="4632">
                  <c:v>520.25306235416713</c:v>
                </c:pt>
                <c:pt idx="4633">
                  <c:v>521.20303145703213</c:v>
                </c:pt>
                <c:pt idx="4634">
                  <c:v>522.41148532550471</c:v>
                </c:pt>
                <c:pt idx="4635">
                  <c:v>523.22232899175424</c:v>
                </c:pt>
                <c:pt idx="4636">
                  <c:v>529.15888813180572</c:v>
                </c:pt>
                <c:pt idx="4637">
                  <c:v>529.23546639363553</c:v>
                </c:pt>
                <c:pt idx="4638">
                  <c:v>529.0835430776084</c:v>
                </c:pt>
                <c:pt idx="4639">
                  <c:v>529.07261526393734</c:v>
                </c:pt>
                <c:pt idx="4640">
                  <c:v>528.17822013239265</c:v>
                </c:pt>
                <c:pt idx="4641">
                  <c:v>501.90513047786231</c:v>
                </c:pt>
                <c:pt idx="4642">
                  <c:v>501.78267208025432</c:v>
                </c:pt>
                <c:pt idx="4643">
                  <c:v>237.78948673143645</c:v>
                </c:pt>
                <c:pt idx="4644">
                  <c:v>238.2724490997648</c:v>
                </c:pt>
                <c:pt idx="4645">
                  <c:v>237.58989877517942</c:v>
                </c:pt>
                <c:pt idx="4646">
                  <c:v>806.86999090449649</c:v>
                </c:pt>
                <c:pt idx="4647">
                  <c:v>2435.4128705416665</c:v>
                </c:pt>
                <c:pt idx="4648">
                  <c:v>2435.8299612247156</c:v>
                </c:pt>
                <c:pt idx="4649">
                  <c:v>2438.0259047479831</c:v>
                </c:pt>
                <c:pt idx="4650">
                  <c:v>2438.5949053137592</c:v>
                </c:pt>
                <c:pt idx="4651">
                  <c:v>2441.4521000147979</c:v>
                </c:pt>
                <c:pt idx="4652">
                  <c:v>2442.8721392837751</c:v>
                </c:pt>
                <c:pt idx="4653">
                  <c:v>2442.7705299970817</c:v>
                </c:pt>
                <c:pt idx="4654">
                  <c:v>2440.4773233028732</c:v>
                </c:pt>
                <c:pt idx="4655">
                  <c:v>2440.6360919508943</c:v>
                </c:pt>
                <c:pt idx="4656">
                  <c:v>2440.6450852637754</c:v>
                </c:pt>
                <c:pt idx="4657">
                  <c:v>2440.5813569721458</c:v>
                </c:pt>
                <c:pt idx="4658">
                  <c:v>2441.2903575773203</c:v>
                </c:pt>
                <c:pt idx="4659">
                  <c:v>2438.5340760383074</c:v>
                </c:pt>
                <c:pt idx="4660">
                  <c:v>2437.0077271568553</c:v>
                </c:pt>
                <c:pt idx="4661">
                  <c:v>2436.3893312304035</c:v>
                </c:pt>
                <c:pt idx="4662">
                  <c:v>2435.3518532008652</c:v>
                </c:pt>
                <c:pt idx="4663">
                  <c:v>2434.4000832968181</c:v>
                </c:pt>
                <c:pt idx="4664">
                  <c:v>2434.5976715306006</c:v>
                </c:pt>
                <c:pt idx="4665">
                  <c:v>2434.8547209684239</c:v>
                </c:pt>
                <c:pt idx="4666">
                  <c:v>2437.9097971190176</c:v>
                </c:pt>
                <c:pt idx="4667">
                  <c:v>2437.4002917498433</c:v>
                </c:pt>
                <c:pt idx="4668">
                  <c:v>2436.6600138988069</c:v>
                </c:pt>
                <c:pt idx="4669">
                  <c:v>2437.095863021304</c:v>
                </c:pt>
                <c:pt idx="4670">
                  <c:v>2436.161575785427</c:v>
                </c:pt>
                <c:pt idx="4671">
                  <c:v>2435.1184228561315</c:v>
                </c:pt>
                <c:pt idx="4672">
                  <c:v>2434.6407583506489</c:v>
                </c:pt>
                <c:pt idx="4673">
                  <c:v>2434.7583370839907</c:v>
                </c:pt>
                <c:pt idx="4674">
                  <c:v>2434.8176523099219</c:v>
                </c:pt>
                <c:pt idx="4675">
                  <c:v>2434.9906705274161</c:v>
                </c:pt>
                <c:pt idx="4676">
                  <c:v>2337.829445352153</c:v>
                </c:pt>
                <c:pt idx="4677">
                  <c:v>276.13914366975695</c:v>
                </c:pt>
                <c:pt idx="4678">
                  <c:v>274.86490419032322</c:v>
                </c:pt>
                <c:pt idx="4679">
                  <c:v>274.37100591879033</c:v>
                </c:pt>
                <c:pt idx="4680">
                  <c:v>294.03765631859693</c:v>
                </c:pt>
                <c:pt idx="4681">
                  <c:v>294.03765631859693</c:v>
                </c:pt>
                <c:pt idx="4682">
                  <c:v>292.86690378623075</c:v>
                </c:pt>
                <c:pt idx="4683">
                  <c:v>291.70897978788531</c:v>
                </c:pt>
                <c:pt idx="4684">
                  <c:v>267.65853868937813</c:v>
                </c:pt>
                <c:pt idx="4685">
                  <c:v>267.80673794527445</c:v>
                </c:pt>
                <c:pt idx="4686">
                  <c:v>266.36484794773924</c:v>
                </c:pt>
                <c:pt idx="4687">
                  <c:v>266.22583562749043</c:v>
                </c:pt>
                <c:pt idx="4688">
                  <c:v>268.12245129583772</c:v>
                </c:pt>
                <c:pt idx="4689">
                  <c:v>254.58053517283855</c:v>
                </c:pt>
                <c:pt idx="4690">
                  <c:v>255.56598626056115</c:v>
                </c:pt>
                <c:pt idx="4691">
                  <c:v>256.33684652989098</c:v>
                </c:pt>
                <c:pt idx="4692">
                  <c:v>256.48026997975671</c:v>
                </c:pt>
                <c:pt idx="4693">
                  <c:v>257.67710198791218</c:v>
                </c:pt>
                <c:pt idx="4694">
                  <c:v>256.56807846824768</c:v>
                </c:pt>
                <c:pt idx="4695">
                  <c:v>255.96792550803877</c:v>
                </c:pt>
                <c:pt idx="4696">
                  <c:v>258.42709911221687</c:v>
                </c:pt>
                <c:pt idx="4697">
                  <c:v>258.45253378951855</c:v>
                </c:pt>
                <c:pt idx="4698">
                  <c:v>258.37940234383149</c:v>
                </c:pt>
                <c:pt idx="4699">
                  <c:v>257.77056120166674</c:v>
                </c:pt>
                <c:pt idx="4700">
                  <c:v>411.90567960261109</c:v>
                </c:pt>
                <c:pt idx="4701">
                  <c:v>359.63181944254535</c:v>
                </c:pt>
                <c:pt idx="4702">
                  <c:v>360.11016215720559</c:v>
                </c:pt>
                <c:pt idx="4703">
                  <c:v>359.9642281610154</c:v>
                </c:pt>
                <c:pt idx="4704">
                  <c:v>359.66187207184225</c:v>
                </c:pt>
                <c:pt idx="4705">
                  <c:v>548.03668267330022</c:v>
                </c:pt>
                <c:pt idx="4706">
                  <c:v>548.47967652006537</c:v>
                </c:pt>
                <c:pt idx="4707">
                  <c:v>549.14939881804685</c:v>
                </c:pt>
                <c:pt idx="4708">
                  <c:v>549.53698086055442</c:v>
                </c:pt>
                <c:pt idx="4709">
                  <c:v>548.92034334075595</c:v>
                </c:pt>
                <c:pt idx="4710">
                  <c:v>540.74950146378615</c:v>
                </c:pt>
                <c:pt idx="4711">
                  <c:v>540.61740527741881</c:v>
                </c:pt>
                <c:pt idx="4712">
                  <c:v>541.68382434364378</c:v>
                </c:pt>
                <c:pt idx="4713">
                  <c:v>542.35890228601295</c:v>
                </c:pt>
                <c:pt idx="4714">
                  <c:v>542.10897325988697</c:v>
                </c:pt>
                <c:pt idx="4715">
                  <c:v>542.35595527496719</c:v>
                </c:pt>
                <c:pt idx="4716">
                  <c:v>542.79706050133404</c:v>
                </c:pt>
                <c:pt idx="4717">
                  <c:v>541.49794705674242</c:v>
                </c:pt>
                <c:pt idx="4718">
                  <c:v>541.2778050338128</c:v>
                </c:pt>
                <c:pt idx="4719">
                  <c:v>542.70912610306777</c:v>
                </c:pt>
                <c:pt idx="4720">
                  <c:v>542.49972862256391</c:v>
                </c:pt>
                <c:pt idx="4721">
                  <c:v>542.51141206634748</c:v>
                </c:pt>
                <c:pt idx="4722">
                  <c:v>543.66103001369845</c:v>
                </c:pt>
                <c:pt idx="4723">
                  <c:v>543.37971581165561</c:v>
                </c:pt>
                <c:pt idx="4724">
                  <c:v>544.00325673044767</c:v>
                </c:pt>
                <c:pt idx="4725">
                  <c:v>543.93619417477021</c:v>
                </c:pt>
                <c:pt idx="4726">
                  <c:v>544.04711397288213</c:v>
                </c:pt>
                <c:pt idx="4727">
                  <c:v>543.59868367104139</c:v>
                </c:pt>
                <c:pt idx="4728">
                  <c:v>544.64064503323857</c:v>
                </c:pt>
                <c:pt idx="4729">
                  <c:v>545.04834546018844</c:v>
                </c:pt>
                <c:pt idx="4730">
                  <c:v>461.49673888338583</c:v>
                </c:pt>
                <c:pt idx="4731">
                  <c:v>465.24068920171726</c:v>
                </c:pt>
                <c:pt idx="4732">
                  <c:v>465.10691841291242</c:v>
                </c:pt>
                <c:pt idx="4733">
                  <c:v>465.83850802134805</c:v>
                </c:pt>
                <c:pt idx="4734">
                  <c:v>465.39587091707926</c:v>
                </c:pt>
                <c:pt idx="4735">
                  <c:v>182.97725723888931</c:v>
                </c:pt>
                <c:pt idx="4736">
                  <c:v>183.30174273281989</c:v>
                </c:pt>
                <c:pt idx="4737">
                  <c:v>183.25005381233103</c:v>
                </c:pt>
                <c:pt idx="4738">
                  <c:v>183.86663343001874</c:v>
                </c:pt>
                <c:pt idx="4739">
                  <c:v>418.00523787255213</c:v>
                </c:pt>
                <c:pt idx="4740">
                  <c:v>418.07660648365493</c:v>
                </c:pt>
                <c:pt idx="4741">
                  <c:v>417.8593649649232</c:v>
                </c:pt>
                <c:pt idx="4742">
                  <c:v>417.72401973871058</c:v>
                </c:pt>
                <c:pt idx="4743">
                  <c:v>418.79238558290695</c:v>
                </c:pt>
                <c:pt idx="4744">
                  <c:v>418.19644506698842</c:v>
                </c:pt>
                <c:pt idx="4745">
                  <c:v>419.32117231968573</c:v>
                </c:pt>
                <c:pt idx="4746">
                  <c:v>420.06486800651794</c:v>
                </c:pt>
                <c:pt idx="4747">
                  <c:v>427.57718471509781</c:v>
                </c:pt>
                <c:pt idx="4748">
                  <c:v>426.43348315482399</c:v>
                </c:pt>
                <c:pt idx="4749">
                  <c:v>425.56428421567523</c:v>
                </c:pt>
                <c:pt idx="4750">
                  <c:v>709.82544333096428</c:v>
                </c:pt>
                <c:pt idx="4751">
                  <c:v>709.39473496777521</c:v>
                </c:pt>
                <c:pt idx="4752">
                  <c:v>709.10209576775492</c:v>
                </c:pt>
                <c:pt idx="4753">
                  <c:v>708.7176557385568</c:v>
                </c:pt>
                <c:pt idx="4754">
                  <c:v>708.43839534570679</c:v>
                </c:pt>
                <c:pt idx="4755">
                  <c:v>708.27723385691286</c:v>
                </c:pt>
                <c:pt idx="4756">
                  <c:v>708.71633253368725</c:v>
                </c:pt>
                <c:pt idx="4757">
                  <c:v>708.39248458903216</c:v>
                </c:pt>
                <c:pt idx="4758">
                  <c:v>708.03397281957223</c:v>
                </c:pt>
                <c:pt idx="4759">
                  <c:v>706.64978360335374</c:v>
                </c:pt>
                <c:pt idx="4760">
                  <c:v>698.62865354604196</c:v>
                </c:pt>
                <c:pt idx="4761">
                  <c:v>699.58933112378304</c:v>
                </c:pt>
                <c:pt idx="4762">
                  <c:v>697.98817564005583</c:v>
                </c:pt>
                <c:pt idx="4763">
                  <c:v>698.30421259887396</c:v>
                </c:pt>
                <c:pt idx="4764">
                  <c:v>698.8621418658571</c:v>
                </c:pt>
                <c:pt idx="4765">
                  <c:v>698.7309774790931</c:v>
                </c:pt>
                <c:pt idx="4766">
                  <c:v>1024.5984709468712</c:v>
                </c:pt>
                <c:pt idx="4767">
                  <c:v>1025.9752022127805</c:v>
                </c:pt>
                <c:pt idx="4768">
                  <c:v>1024.8917341195931</c:v>
                </c:pt>
                <c:pt idx="4769">
                  <c:v>974.76741157399533</c:v>
                </c:pt>
                <c:pt idx="4770">
                  <c:v>975.55750670521161</c:v>
                </c:pt>
                <c:pt idx="4771">
                  <c:v>974.99686609182947</c:v>
                </c:pt>
                <c:pt idx="4772">
                  <c:v>974.17303048962174</c:v>
                </c:pt>
                <c:pt idx="4773">
                  <c:v>974.27048548587823</c:v>
                </c:pt>
                <c:pt idx="4774">
                  <c:v>975.03587398390403</c:v>
                </c:pt>
                <c:pt idx="4775">
                  <c:v>976.5617372530354</c:v>
                </c:pt>
                <c:pt idx="4776">
                  <c:v>975.90749163136468</c:v>
                </c:pt>
                <c:pt idx="4777">
                  <c:v>976.08906469759324</c:v>
                </c:pt>
                <c:pt idx="4778">
                  <c:v>976.07360833540054</c:v>
                </c:pt>
                <c:pt idx="4779">
                  <c:v>976.65717913480546</c:v>
                </c:pt>
                <c:pt idx="4780">
                  <c:v>796.13326704069391</c:v>
                </c:pt>
                <c:pt idx="4781">
                  <c:v>796.38872138896818</c:v>
                </c:pt>
                <c:pt idx="4782">
                  <c:v>795.50793626881352</c:v>
                </c:pt>
                <c:pt idx="4783">
                  <c:v>795.80893575168045</c:v>
                </c:pt>
                <c:pt idx="4784">
                  <c:v>796.20994509404784</c:v>
                </c:pt>
                <c:pt idx="4785">
                  <c:v>795.94645269361911</c:v>
                </c:pt>
                <c:pt idx="4786">
                  <c:v>795.79447444397067</c:v>
                </c:pt>
                <c:pt idx="4787">
                  <c:v>796.52089321833444</c:v>
                </c:pt>
                <c:pt idx="4788">
                  <c:v>796.41763471741945</c:v>
                </c:pt>
                <c:pt idx="4789">
                  <c:v>796.88120193665009</c:v>
                </c:pt>
                <c:pt idx="4790">
                  <c:v>797.34243584547789</c:v>
                </c:pt>
                <c:pt idx="4791">
                  <c:v>797.41369160276872</c:v>
                </c:pt>
                <c:pt idx="4792">
                  <c:v>797.15272829127434</c:v>
                </c:pt>
                <c:pt idx="4793">
                  <c:v>796.73109990482703</c:v>
                </c:pt>
                <c:pt idx="4794">
                  <c:v>796.44642980903348</c:v>
                </c:pt>
                <c:pt idx="4795">
                  <c:v>797.52261967225036</c:v>
                </c:pt>
                <c:pt idx="4796">
                  <c:v>115.65275612798858</c:v>
                </c:pt>
                <c:pt idx="4797">
                  <c:v>114.95172416666436</c:v>
                </c:pt>
                <c:pt idx="4798">
                  <c:v>116.36692924633795</c:v>
                </c:pt>
                <c:pt idx="4799">
                  <c:v>115.82225846336945</c:v>
                </c:pt>
                <c:pt idx="4800">
                  <c:v>115.59546800035987</c:v>
                </c:pt>
                <c:pt idx="4801">
                  <c:v>136.64225798290465</c:v>
                </c:pt>
                <c:pt idx="4802">
                  <c:v>136.95013285458649</c:v>
                </c:pt>
                <c:pt idx="4803">
                  <c:v>132.55481465751777</c:v>
                </c:pt>
                <c:pt idx="4804">
                  <c:v>585.57268170190071</c:v>
                </c:pt>
                <c:pt idx="4805">
                  <c:v>585.76425766305988</c:v>
                </c:pt>
                <c:pt idx="4806">
                  <c:v>614.48884358374551</c:v>
                </c:pt>
                <c:pt idx="4807">
                  <c:v>613.61033237715287</c:v>
                </c:pt>
                <c:pt idx="4808">
                  <c:v>614.70896817563641</c:v>
                </c:pt>
                <c:pt idx="4809">
                  <c:v>614.74610929137964</c:v>
                </c:pt>
                <c:pt idx="4810">
                  <c:v>614.64594053993574</c:v>
                </c:pt>
                <c:pt idx="4811">
                  <c:v>613.81824037920398</c:v>
                </c:pt>
                <c:pt idx="4812">
                  <c:v>614.57707590034806</c:v>
                </c:pt>
                <c:pt idx="4813">
                  <c:v>613.88730417090585</c:v>
                </c:pt>
                <c:pt idx="4814">
                  <c:v>612.8916353374932</c:v>
                </c:pt>
                <c:pt idx="4815">
                  <c:v>612.3939082721912</c:v>
                </c:pt>
                <c:pt idx="4816">
                  <c:v>612.42961409636473</c:v>
                </c:pt>
                <c:pt idx="4817">
                  <c:v>610.87811932223167</c:v>
                </c:pt>
                <c:pt idx="4818">
                  <c:v>610.48001514291104</c:v>
                </c:pt>
                <c:pt idx="4819">
                  <c:v>609.26230530590567</c:v>
                </c:pt>
                <c:pt idx="4820">
                  <c:v>609.43685207465649</c:v>
                </c:pt>
                <c:pt idx="4821">
                  <c:v>608.29684000129043</c:v>
                </c:pt>
                <c:pt idx="4822">
                  <c:v>608.8795137153345</c:v>
                </c:pt>
                <c:pt idx="4823">
                  <c:v>609.58614011657301</c:v>
                </c:pt>
                <c:pt idx="4824">
                  <c:v>610.48661919998074</c:v>
                </c:pt>
                <c:pt idx="4825">
                  <c:v>610.83919051307328</c:v>
                </c:pt>
                <c:pt idx="4826">
                  <c:v>610.58997335000151</c:v>
                </c:pt>
                <c:pt idx="4827">
                  <c:v>609.81128683844111</c:v>
                </c:pt>
                <c:pt idx="4828">
                  <c:v>608.65345823565497</c:v>
                </c:pt>
                <c:pt idx="4829">
                  <c:v>608.06136477606708</c:v>
                </c:pt>
                <c:pt idx="4830">
                  <c:v>607.9790420364468</c:v>
                </c:pt>
                <c:pt idx="4831">
                  <c:v>608.0202564242594</c:v>
                </c:pt>
                <c:pt idx="4832">
                  <c:v>607.67851880926503</c:v>
                </c:pt>
                <c:pt idx="4833">
                  <c:v>606.87509606361527</c:v>
                </c:pt>
                <c:pt idx="4834">
                  <c:v>232.97377296358681</c:v>
                </c:pt>
                <c:pt idx="4835">
                  <c:v>232.45994637069558</c:v>
                </c:pt>
                <c:pt idx="4836">
                  <c:v>115.38968276621999</c:v>
                </c:pt>
                <c:pt idx="4837">
                  <c:v>116.46758728886286</c:v>
                </c:pt>
                <c:pt idx="4838">
                  <c:v>115.642187611423</c:v>
                </c:pt>
                <c:pt idx="4839">
                  <c:v>154.92923115624976</c:v>
                </c:pt>
                <c:pt idx="4840">
                  <c:v>1518.8196326972688</c:v>
                </c:pt>
                <c:pt idx="4841">
                  <c:v>1518.8034914219666</c:v>
                </c:pt>
                <c:pt idx="4842">
                  <c:v>1518.7039284278626</c:v>
                </c:pt>
                <c:pt idx="4843">
                  <c:v>1519.0819581429948</c:v>
                </c:pt>
                <c:pt idx="4844">
                  <c:v>1519.7425425234221</c:v>
                </c:pt>
                <c:pt idx="4845">
                  <c:v>1520.1376414288573</c:v>
                </c:pt>
                <c:pt idx="4846">
                  <c:v>1520.4303425894482</c:v>
                </c:pt>
                <c:pt idx="4847">
                  <c:v>1520.7728667431643</c:v>
                </c:pt>
                <c:pt idx="4848">
                  <c:v>1521.0796677214366</c:v>
                </c:pt>
                <c:pt idx="4849">
                  <c:v>1522.2044646571703</c:v>
                </c:pt>
                <c:pt idx="4850">
                  <c:v>1521.3365746386737</c:v>
                </c:pt>
                <c:pt idx="4851">
                  <c:v>1521.4738453953858</c:v>
                </c:pt>
                <c:pt idx="4852">
                  <c:v>1522.1214833251649</c:v>
                </c:pt>
                <c:pt idx="4853">
                  <c:v>1521.7081571561466</c:v>
                </c:pt>
                <c:pt idx="4854">
                  <c:v>1521.1205460303124</c:v>
                </c:pt>
                <c:pt idx="4855">
                  <c:v>1521.0778740383048</c:v>
                </c:pt>
                <c:pt idx="4856">
                  <c:v>1520.0853133952712</c:v>
                </c:pt>
                <c:pt idx="4857">
                  <c:v>1520.3436395177973</c:v>
                </c:pt>
                <c:pt idx="4858">
                  <c:v>1520.802801154706</c:v>
                </c:pt>
                <c:pt idx="4859">
                  <c:v>1520.842082531911</c:v>
                </c:pt>
                <c:pt idx="4860">
                  <c:v>1521.1994247961047</c:v>
                </c:pt>
                <c:pt idx="4861">
                  <c:v>1520.6545465686806</c:v>
                </c:pt>
                <c:pt idx="4862">
                  <c:v>1520.6612757466917</c:v>
                </c:pt>
                <c:pt idx="4863">
                  <c:v>1521.442546839457</c:v>
                </c:pt>
                <c:pt idx="4864">
                  <c:v>1521.699081071331</c:v>
                </c:pt>
                <c:pt idx="4865">
                  <c:v>1522.5509460551175</c:v>
                </c:pt>
                <c:pt idx="4866">
                  <c:v>1522.4464289060843</c:v>
                </c:pt>
                <c:pt idx="4867">
                  <c:v>1522.2942703549652</c:v>
                </c:pt>
                <c:pt idx="4868">
                  <c:v>1522.4197950047228</c:v>
                </c:pt>
                <c:pt idx="4869">
                  <c:v>1522.4870822294538</c:v>
                </c:pt>
                <c:pt idx="4870">
                  <c:v>80.645348422721952</c:v>
                </c:pt>
                <c:pt idx="4871">
                  <c:v>60.11729276080959</c:v>
                </c:pt>
                <c:pt idx="4872">
                  <c:v>61.179780610554296</c:v>
                </c:pt>
                <c:pt idx="4873">
                  <c:v>61.82704370526973</c:v>
                </c:pt>
                <c:pt idx="4874">
                  <c:v>62.13962772123223</c:v>
                </c:pt>
                <c:pt idx="4875">
                  <c:v>74.272089867818678</c:v>
                </c:pt>
                <c:pt idx="4876">
                  <c:v>69.971017809757015</c:v>
                </c:pt>
                <c:pt idx="4877">
                  <c:v>64.856945143394881</c:v>
                </c:pt>
                <c:pt idx="4878">
                  <c:v>65.043028493110285</c:v>
                </c:pt>
                <c:pt idx="4879">
                  <c:v>64.811358743836124</c:v>
                </c:pt>
                <c:pt idx="4880">
                  <c:v>63.726359451084988</c:v>
                </c:pt>
                <c:pt idx="4881">
                  <c:v>69.298356562202997</c:v>
                </c:pt>
                <c:pt idx="4882">
                  <c:v>69.172481683269268</c:v>
                </c:pt>
                <c:pt idx="4883">
                  <c:v>69.466706653859248</c:v>
                </c:pt>
                <c:pt idx="4884">
                  <c:v>66.121571534728531</c:v>
                </c:pt>
                <c:pt idx="4885">
                  <c:v>65.845855349191623</c:v>
                </c:pt>
                <c:pt idx="4886">
                  <c:v>61.911190874958592</c:v>
                </c:pt>
                <c:pt idx="4887">
                  <c:v>61.838894628614511</c:v>
                </c:pt>
                <c:pt idx="4888">
                  <c:v>62.265524614794309</c:v>
                </c:pt>
                <c:pt idx="4889">
                  <c:v>85.983460941948337</c:v>
                </c:pt>
                <c:pt idx="4890">
                  <c:v>86.022710179734901</c:v>
                </c:pt>
                <c:pt idx="4891">
                  <c:v>87.787217495234216</c:v>
                </c:pt>
                <c:pt idx="4892">
                  <c:v>87.734675774937088</c:v>
                </c:pt>
                <c:pt idx="4893">
                  <c:v>87.817209146170327</c:v>
                </c:pt>
                <c:pt idx="4894">
                  <c:v>87.543284532091135</c:v>
                </c:pt>
                <c:pt idx="4895">
                  <c:v>87.835426920020268</c:v>
                </c:pt>
                <c:pt idx="4896">
                  <c:v>87.629783115610238</c:v>
                </c:pt>
                <c:pt idx="4897">
                  <c:v>88.062761710044043</c:v>
                </c:pt>
                <c:pt idx="4898">
                  <c:v>88.148964826593399</c:v>
                </c:pt>
                <c:pt idx="4899">
                  <c:v>88.376976639846646</c:v>
                </c:pt>
                <c:pt idx="4900">
                  <c:v>88.04117723479672</c:v>
                </c:pt>
                <c:pt idx="4901">
                  <c:v>87.242802950539513</c:v>
                </c:pt>
                <c:pt idx="4902">
                  <c:v>86.551692967587613</c:v>
                </c:pt>
                <c:pt idx="4903">
                  <c:v>86.429682401360239</c:v>
                </c:pt>
                <c:pt idx="4904">
                  <c:v>86.014217171090706</c:v>
                </c:pt>
                <c:pt idx="4905">
                  <c:v>75.963558514739304</c:v>
                </c:pt>
                <c:pt idx="4906">
                  <c:v>75.477119417447</c:v>
                </c:pt>
                <c:pt idx="4907">
                  <c:v>74.975966519649191</c:v>
                </c:pt>
                <c:pt idx="4908">
                  <c:v>74.768412819556062</c:v>
                </c:pt>
                <c:pt idx="4909">
                  <c:v>75.013221056913252</c:v>
                </c:pt>
                <c:pt idx="4910">
                  <c:v>74.524306251197146</c:v>
                </c:pt>
                <c:pt idx="4911">
                  <c:v>69.979211198755308</c:v>
                </c:pt>
                <c:pt idx="4912">
                  <c:v>70.002706296891759</c:v>
                </c:pt>
                <c:pt idx="4913">
                  <c:v>69.657487433552717</c:v>
                </c:pt>
                <c:pt idx="4914">
                  <c:v>74.848625015204291</c:v>
                </c:pt>
                <c:pt idx="4915">
                  <c:v>74.333340807174508</c:v>
                </c:pt>
                <c:pt idx="4916">
                  <c:v>73.936166161538736</c:v>
                </c:pt>
                <c:pt idx="4917">
                  <c:v>73.182572303034618</c:v>
                </c:pt>
                <c:pt idx="4918">
                  <c:v>74.194646407645578</c:v>
                </c:pt>
                <c:pt idx="4919">
                  <c:v>48.594741370737729</c:v>
                </c:pt>
                <c:pt idx="4920">
                  <c:v>1307.8132915502715</c:v>
                </c:pt>
                <c:pt idx="4921">
                  <c:v>1307.9626039506379</c:v>
                </c:pt>
                <c:pt idx="4922">
                  <c:v>1308.9622963757715</c:v>
                </c:pt>
                <c:pt idx="4923">
                  <c:v>1308.9362946046433</c:v>
                </c:pt>
                <c:pt idx="4924">
                  <c:v>1309.0683795059074</c:v>
                </c:pt>
                <c:pt idx="4925">
                  <c:v>1308.8241665284488</c:v>
                </c:pt>
                <c:pt idx="4926">
                  <c:v>1308.7429065922595</c:v>
                </c:pt>
                <c:pt idx="4927">
                  <c:v>1308.9609793861525</c:v>
                </c:pt>
                <c:pt idx="4928">
                  <c:v>1308.2777228096488</c:v>
                </c:pt>
                <c:pt idx="4929">
                  <c:v>1308.3711370334574</c:v>
                </c:pt>
                <c:pt idx="4930">
                  <c:v>1308.2194600125606</c:v>
                </c:pt>
                <c:pt idx="4931">
                  <c:v>1308.0957899005546</c:v>
                </c:pt>
                <c:pt idx="4932">
                  <c:v>1308.6559946075295</c:v>
                </c:pt>
                <c:pt idx="4933">
                  <c:v>1307.4804459978232</c:v>
                </c:pt>
                <c:pt idx="4934">
                  <c:v>1306.1997482093702</c:v>
                </c:pt>
                <c:pt idx="4935">
                  <c:v>1306.2084336820913</c:v>
                </c:pt>
                <c:pt idx="4936">
                  <c:v>1306.4195344528496</c:v>
                </c:pt>
                <c:pt idx="4937">
                  <c:v>1307.1165960064754</c:v>
                </c:pt>
                <c:pt idx="4938">
                  <c:v>1307.4100589418081</c:v>
                </c:pt>
                <c:pt idx="4939">
                  <c:v>1307.6220843789522</c:v>
                </c:pt>
                <c:pt idx="4940">
                  <c:v>1307.6482065992452</c:v>
                </c:pt>
                <c:pt idx="4941">
                  <c:v>1308.0750407458368</c:v>
                </c:pt>
                <c:pt idx="4942">
                  <c:v>1307.8665243653709</c:v>
                </c:pt>
                <c:pt idx="4943">
                  <c:v>1308.402116663256</c:v>
                </c:pt>
                <c:pt idx="4944">
                  <c:v>1308.3083207800148</c:v>
                </c:pt>
                <c:pt idx="4945">
                  <c:v>1308.5555123451541</c:v>
                </c:pt>
                <c:pt idx="4946">
                  <c:v>1309.2494970614102</c:v>
                </c:pt>
                <c:pt idx="4947">
                  <c:v>1309.0851445018982</c:v>
                </c:pt>
                <c:pt idx="4948">
                  <c:v>1308.8947228694733</c:v>
                </c:pt>
                <c:pt idx="4949">
                  <c:v>1309.3820769100719</c:v>
                </c:pt>
                <c:pt idx="4950">
                  <c:v>168.9283345748197</c:v>
                </c:pt>
                <c:pt idx="4951">
                  <c:v>152.72990320606286</c:v>
                </c:pt>
                <c:pt idx="4952">
                  <c:v>95.13239896761425</c:v>
                </c:pt>
                <c:pt idx="4953">
                  <c:v>94.870959143928175</c:v>
                </c:pt>
                <c:pt idx="4954">
                  <c:v>98.332593217553708</c:v>
                </c:pt>
                <c:pt idx="4955">
                  <c:v>99.095711309824097</c:v>
                </c:pt>
                <c:pt idx="4956">
                  <c:v>117.27913520978723</c:v>
                </c:pt>
                <c:pt idx="4957">
                  <c:v>117.41805653305627</c:v>
                </c:pt>
                <c:pt idx="4958">
                  <c:v>103.27533856422625</c:v>
                </c:pt>
                <c:pt idx="4959">
                  <c:v>148.73761012826134</c:v>
                </c:pt>
                <c:pt idx="4960">
                  <c:v>149.48143325807686</c:v>
                </c:pt>
                <c:pt idx="4961">
                  <c:v>150.07511082417659</c:v>
                </c:pt>
                <c:pt idx="4962">
                  <c:v>149.57966662172592</c:v>
                </c:pt>
                <c:pt idx="4963">
                  <c:v>148.60415726202129</c:v>
                </c:pt>
                <c:pt idx="4964">
                  <c:v>162.67434749625809</c:v>
                </c:pt>
                <c:pt idx="4965">
                  <c:v>162.57197038713517</c:v>
                </c:pt>
                <c:pt idx="4966">
                  <c:v>162.55780510329242</c:v>
                </c:pt>
                <c:pt idx="4967">
                  <c:v>161.95064062855695</c:v>
                </c:pt>
                <c:pt idx="4968">
                  <c:v>161.63074858729351</c:v>
                </c:pt>
                <c:pt idx="4969">
                  <c:v>160.95546658073536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EB-1649-AAB8-620C7EC89966}"/>
            </c:ext>
          </c:extLst>
        </c:ser>
        <c:ser>
          <c:idx val="1"/>
          <c:order val="1"/>
          <c:tx>
            <c:strRef>
              <c:f>'REGRESSION EQUATION'!$B$1</c:f>
              <c:strCache>
                <c:ptCount val="1"/>
                <c:pt idx="0">
                  <c:v> growth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'REGRESSION EQUATION'!$B$2:$B$4971</c:f>
            </c:numRef>
          </c:val>
          <c:smooth val="0"/>
          <c:extLst>
            <c:ext xmlns:c16="http://schemas.microsoft.com/office/drawing/2014/chart" uri="{C3380CC4-5D6E-409C-BE32-E72D297353CC}">
              <c16:uniqueId val="{00000001-E5EB-1649-AAB8-620C7EC89966}"/>
            </c:ext>
          </c:extLst>
        </c:ser>
        <c:ser>
          <c:idx val="2"/>
          <c:order val="2"/>
          <c:tx>
            <c:strRef>
              <c:f>'REGRESSION EQUATION'!$C$1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'REGRESSION EQUATION'!$C$2:$C$4971</c:f>
            </c:numRef>
          </c:val>
          <c:smooth val="0"/>
          <c:extLst>
            <c:ext xmlns:c16="http://schemas.microsoft.com/office/drawing/2014/chart" uri="{C3380CC4-5D6E-409C-BE32-E72D297353CC}">
              <c16:uniqueId val="{00000002-E5EB-1649-AAB8-620C7EC89966}"/>
            </c:ext>
          </c:extLst>
        </c:ser>
        <c:ser>
          <c:idx val="3"/>
          <c:order val="3"/>
          <c:tx>
            <c:strRef>
              <c:f>'REGRESSION EQUATION'!$D$1</c:f>
              <c:strCache>
                <c:ptCount val="1"/>
                <c:pt idx="0">
                  <c:v>Regression Equation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EQUATION'!$D$2:$D$4971</c:f>
              <c:numCache>
                <c:formatCode>General</c:formatCode>
                <c:ptCount val="4970"/>
                <c:pt idx="0">
                  <c:v>-724.14010878745626</c:v>
                </c:pt>
                <c:pt idx="1">
                  <c:v>-15.963020844777759</c:v>
                </c:pt>
                <c:pt idx="2">
                  <c:v>107.19624976717296</c:v>
                </c:pt>
                <c:pt idx="3">
                  <c:v>296.48563882346394</c:v>
                </c:pt>
                <c:pt idx="4">
                  <c:v>326.17649562122182</c:v>
                </c:pt>
                <c:pt idx="5">
                  <c:v>338.0077480825438</c:v>
                </c:pt>
                <c:pt idx="6">
                  <c:v>345.04408608267698</c:v>
                </c:pt>
                <c:pt idx="7">
                  <c:v>355.40853250621285</c:v>
                </c:pt>
                <c:pt idx="8">
                  <c:v>349.09218596729568</c:v>
                </c:pt>
                <c:pt idx="9">
                  <c:v>356.13007679971946</c:v>
                </c:pt>
                <c:pt idx="10">
                  <c:v>363.79593994817128</c:v>
                </c:pt>
                <c:pt idx="11">
                  <c:v>368.65572171585904</c:v>
                </c:pt>
                <c:pt idx="12">
                  <c:v>373.50875759510302</c:v>
                </c:pt>
                <c:pt idx="13">
                  <c:v>376.89408381823455</c:v>
                </c:pt>
                <c:pt idx="14">
                  <c:v>380.85128475217414</c:v>
                </c:pt>
                <c:pt idx="15">
                  <c:v>384.44155426324835</c:v>
                </c:pt>
                <c:pt idx="16">
                  <c:v>391.51852998532672</c:v>
                </c:pt>
                <c:pt idx="17">
                  <c:v>394.0466520276305</c:v>
                </c:pt>
                <c:pt idx="18">
                  <c:v>398.13481926715713</c:v>
                </c:pt>
                <c:pt idx="19">
                  <c:v>402.93321701710323</c:v>
                </c:pt>
                <c:pt idx="20">
                  <c:v>409.33586417557757</c:v>
                </c:pt>
                <c:pt idx="21">
                  <c:v>414.0980833565668</c:v>
                </c:pt>
                <c:pt idx="22">
                  <c:v>419.28880052289162</c:v>
                </c:pt>
                <c:pt idx="23">
                  <c:v>447.63207759352019</c:v>
                </c:pt>
                <c:pt idx="24">
                  <c:v>452.24488257450696</c:v>
                </c:pt>
                <c:pt idx="25">
                  <c:v>456.39551537495731</c:v>
                </c:pt>
                <c:pt idx="26">
                  <c:v>459.02987036995393</c:v>
                </c:pt>
                <c:pt idx="27">
                  <c:v>461.52665686027342</c:v>
                </c:pt>
                <c:pt idx="28">
                  <c:v>463.39086604757279</c:v>
                </c:pt>
                <c:pt idx="29">
                  <c:v>465.32783391012288</c:v>
                </c:pt>
                <c:pt idx="30">
                  <c:v>465.28171412800504</c:v>
                </c:pt>
                <c:pt idx="31">
                  <c:v>467.97548413669062</c:v>
                </c:pt>
                <c:pt idx="32">
                  <c:v>470.05882883013339</c:v>
                </c:pt>
                <c:pt idx="33">
                  <c:v>471.55450137536559</c:v>
                </c:pt>
                <c:pt idx="34">
                  <c:v>480.49783177093764</c:v>
                </c:pt>
                <c:pt idx="35">
                  <c:v>484.09438889810957</c:v>
                </c:pt>
                <c:pt idx="36">
                  <c:v>485.23490682740703</c:v>
                </c:pt>
                <c:pt idx="37">
                  <c:v>486.63431392992368</c:v>
                </c:pt>
                <c:pt idx="38">
                  <c:v>488.31005973985145</c:v>
                </c:pt>
                <c:pt idx="39">
                  <c:v>489.82440144008922</c:v>
                </c:pt>
                <c:pt idx="40">
                  <c:v>490.4924574684523</c:v>
                </c:pt>
                <c:pt idx="41">
                  <c:v>490.67758950536654</c:v>
                </c:pt>
                <c:pt idx="42">
                  <c:v>490.96955093600974</c:v>
                </c:pt>
                <c:pt idx="43">
                  <c:v>491.39122731923419</c:v>
                </c:pt>
                <c:pt idx="44">
                  <c:v>491.05749400422013</c:v>
                </c:pt>
                <c:pt idx="45">
                  <c:v>490.45330757892509</c:v>
                </c:pt>
                <c:pt idx="46">
                  <c:v>489.19403477510696</c:v>
                </c:pt>
                <c:pt idx="47">
                  <c:v>488.51187254730365</c:v>
                </c:pt>
                <c:pt idx="48">
                  <c:v>488.22992995879702</c:v>
                </c:pt>
                <c:pt idx="49">
                  <c:v>487.97692969624308</c:v>
                </c:pt>
                <c:pt idx="50">
                  <c:v>487.92659989074861</c:v>
                </c:pt>
                <c:pt idx="51">
                  <c:v>487.99229096982424</c:v>
                </c:pt>
                <c:pt idx="52">
                  <c:v>488.07832001327387</c:v>
                </c:pt>
                <c:pt idx="53">
                  <c:v>472.05060867946287</c:v>
                </c:pt>
                <c:pt idx="54">
                  <c:v>472.11550132135454</c:v>
                </c:pt>
                <c:pt idx="55">
                  <c:v>472.18136532334455</c:v>
                </c:pt>
                <c:pt idx="56">
                  <c:v>472.26736613541931</c:v>
                </c:pt>
                <c:pt idx="57">
                  <c:v>472.49728786455523</c:v>
                </c:pt>
                <c:pt idx="58">
                  <c:v>472.64832738158134</c:v>
                </c:pt>
                <c:pt idx="59">
                  <c:v>473.04435633611666</c:v>
                </c:pt>
                <c:pt idx="60">
                  <c:v>473.32727442428836</c:v>
                </c:pt>
                <c:pt idx="61">
                  <c:v>473.78498382706488</c:v>
                </c:pt>
                <c:pt idx="62">
                  <c:v>474.52093499715608</c:v>
                </c:pt>
                <c:pt idx="63">
                  <c:v>474.95808504194537</c:v>
                </c:pt>
                <c:pt idx="64">
                  <c:v>463.20254351813315</c:v>
                </c:pt>
                <c:pt idx="65">
                  <c:v>456.27905697790317</c:v>
                </c:pt>
                <c:pt idx="66">
                  <c:v>456.35622563343964</c:v>
                </c:pt>
                <c:pt idx="67">
                  <c:v>464.38465772443226</c:v>
                </c:pt>
                <c:pt idx="68">
                  <c:v>464.96174185208747</c:v>
                </c:pt>
                <c:pt idx="69">
                  <c:v>465.29482049913548</c:v>
                </c:pt>
                <c:pt idx="70">
                  <c:v>465.34999891555293</c:v>
                </c:pt>
                <c:pt idx="71">
                  <c:v>466.04955195615668</c:v>
                </c:pt>
                <c:pt idx="72">
                  <c:v>466.98767658933889</c:v>
                </c:pt>
                <c:pt idx="73">
                  <c:v>469.55942632314338</c:v>
                </c:pt>
                <c:pt idx="74">
                  <c:v>472.57918234729658</c:v>
                </c:pt>
                <c:pt idx="75">
                  <c:v>472.55689724711465</c:v>
                </c:pt>
                <c:pt idx="76">
                  <c:v>471.7184334399667</c:v>
                </c:pt>
                <c:pt idx="77">
                  <c:v>471.44471296311923</c:v>
                </c:pt>
                <c:pt idx="78">
                  <c:v>471.14518413620175</c:v>
                </c:pt>
                <c:pt idx="79">
                  <c:v>477.66680666182054</c:v>
                </c:pt>
                <c:pt idx="80">
                  <c:v>477.57464302831869</c:v>
                </c:pt>
                <c:pt idx="81">
                  <c:v>477.50186361711849</c:v>
                </c:pt>
                <c:pt idx="82">
                  <c:v>477.5707769020546</c:v>
                </c:pt>
                <c:pt idx="83">
                  <c:v>477.56037106582505</c:v>
                </c:pt>
                <c:pt idx="84">
                  <c:v>477.64838736547711</c:v>
                </c:pt>
                <c:pt idx="85">
                  <c:v>477.39852882142316</c:v>
                </c:pt>
                <c:pt idx="86">
                  <c:v>477.74843961830771</c:v>
                </c:pt>
                <c:pt idx="87">
                  <c:v>477.70041740863059</c:v>
                </c:pt>
                <c:pt idx="88">
                  <c:v>505.95188368442774</c:v>
                </c:pt>
                <c:pt idx="89">
                  <c:v>506.03366352362059</c:v>
                </c:pt>
                <c:pt idx="90">
                  <c:v>506.19885435873232</c:v>
                </c:pt>
                <c:pt idx="91">
                  <c:v>506.23320691207164</c:v>
                </c:pt>
                <c:pt idx="92">
                  <c:v>506.41373454874241</c:v>
                </c:pt>
                <c:pt idx="93">
                  <c:v>506.31377545271295</c:v>
                </c:pt>
                <c:pt idx="94">
                  <c:v>506.90931878384271</c:v>
                </c:pt>
                <c:pt idx="95">
                  <c:v>506.98383061983168</c:v>
                </c:pt>
                <c:pt idx="96">
                  <c:v>507.05683762967317</c:v>
                </c:pt>
                <c:pt idx="97">
                  <c:v>505.99903518573024</c:v>
                </c:pt>
                <c:pt idx="98">
                  <c:v>506.31218563852929</c:v>
                </c:pt>
                <c:pt idx="99">
                  <c:v>506.31206382453024</c:v>
                </c:pt>
                <c:pt idx="100">
                  <c:v>506.35796282594322</c:v>
                </c:pt>
                <c:pt idx="101">
                  <c:v>506.16286252697415</c:v>
                </c:pt>
                <c:pt idx="102">
                  <c:v>506.22243423575162</c:v>
                </c:pt>
                <c:pt idx="103">
                  <c:v>506.33864287686328</c:v>
                </c:pt>
                <c:pt idx="104">
                  <c:v>505.84084990833912</c:v>
                </c:pt>
                <c:pt idx="105">
                  <c:v>506.08315097933644</c:v>
                </c:pt>
                <c:pt idx="106">
                  <c:v>506.33191336366565</c:v>
                </c:pt>
                <c:pt idx="107">
                  <c:v>506.44327388942042</c:v>
                </c:pt>
                <c:pt idx="108">
                  <c:v>506.55136712483863</c:v>
                </c:pt>
                <c:pt idx="109">
                  <c:v>503.95544903832672</c:v>
                </c:pt>
                <c:pt idx="110">
                  <c:v>504.18270876934344</c:v>
                </c:pt>
                <c:pt idx="111">
                  <c:v>504.47168162069221</c:v>
                </c:pt>
                <c:pt idx="112">
                  <c:v>504.78543251816421</c:v>
                </c:pt>
                <c:pt idx="113">
                  <c:v>504.95489255873974</c:v>
                </c:pt>
                <c:pt idx="114">
                  <c:v>505.09488623683268</c:v>
                </c:pt>
                <c:pt idx="115">
                  <c:v>505.56402618702816</c:v>
                </c:pt>
                <c:pt idx="116">
                  <c:v>505.89989814245445</c:v>
                </c:pt>
                <c:pt idx="117">
                  <c:v>506.33545405525814</c:v>
                </c:pt>
                <c:pt idx="118">
                  <c:v>471.5261835115756</c:v>
                </c:pt>
                <c:pt idx="119">
                  <c:v>473.96490386603961</c:v>
                </c:pt>
                <c:pt idx="120">
                  <c:v>474.10122767507653</c:v>
                </c:pt>
                <c:pt idx="121">
                  <c:v>474.40316919727888</c:v>
                </c:pt>
                <c:pt idx="122">
                  <c:v>477.28628667682324</c:v>
                </c:pt>
                <c:pt idx="123">
                  <c:v>477.55757266994158</c:v>
                </c:pt>
                <c:pt idx="124">
                  <c:v>474.96828251175026</c:v>
                </c:pt>
                <c:pt idx="125">
                  <c:v>475.13534262248135</c:v>
                </c:pt>
                <c:pt idx="126">
                  <c:v>475.19469052054723</c:v>
                </c:pt>
                <c:pt idx="127">
                  <c:v>475.61675036033779</c:v>
                </c:pt>
                <c:pt idx="128">
                  <c:v>475.91217095656941</c:v>
                </c:pt>
                <c:pt idx="129">
                  <c:v>476.19461123588388</c:v>
                </c:pt>
                <c:pt idx="130">
                  <c:v>476.2115853327424</c:v>
                </c:pt>
                <c:pt idx="131">
                  <c:v>478.08197326441098</c:v>
                </c:pt>
                <c:pt idx="132">
                  <c:v>478.53238303960904</c:v>
                </c:pt>
                <c:pt idx="133">
                  <c:v>478.53585729835447</c:v>
                </c:pt>
                <c:pt idx="134">
                  <c:v>478.05351361030586</c:v>
                </c:pt>
                <c:pt idx="135">
                  <c:v>476.48482179078104</c:v>
                </c:pt>
                <c:pt idx="136">
                  <c:v>476.53200387812296</c:v>
                </c:pt>
                <c:pt idx="137">
                  <c:v>476.66134074417624</c:v>
                </c:pt>
                <c:pt idx="138">
                  <c:v>476.62581094587188</c:v>
                </c:pt>
                <c:pt idx="139">
                  <c:v>476.02269308265056</c:v>
                </c:pt>
                <c:pt idx="140">
                  <c:v>476.0615313441221</c:v>
                </c:pt>
                <c:pt idx="141">
                  <c:v>476.17986890807936</c:v>
                </c:pt>
                <c:pt idx="142">
                  <c:v>476.24637144780479</c:v>
                </c:pt>
                <c:pt idx="143">
                  <c:v>476.32672651178666</c:v>
                </c:pt>
                <c:pt idx="144">
                  <c:v>482.3120256141944</c:v>
                </c:pt>
                <c:pt idx="145">
                  <c:v>482.91772260392389</c:v>
                </c:pt>
                <c:pt idx="146">
                  <c:v>482.90898587841554</c:v>
                </c:pt>
                <c:pt idx="147">
                  <c:v>483.06289474850507</c:v>
                </c:pt>
                <c:pt idx="148">
                  <c:v>482.95733652168008</c:v>
                </c:pt>
                <c:pt idx="149">
                  <c:v>481.14770028265212</c:v>
                </c:pt>
                <c:pt idx="150">
                  <c:v>481.1404602698139</c:v>
                </c:pt>
                <c:pt idx="151">
                  <c:v>481.07160496541752</c:v>
                </c:pt>
                <c:pt idx="152">
                  <c:v>477.99016846745099</c:v>
                </c:pt>
                <c:pt idx="153">
                  <c:v>477.94238462939705</c:v>
                </c:pt>
                <c:pt idx="154">
                  <c:v>477.8724168683168</c:v>
                </c:pt>
                <c:pt idx="155">
                  <c:v>477.82262663857944</c:v>
                </c:pt>
                <c:pt idx="156">
                  <c:v>477.8778387579988</c:v>
                </c:pt>
                <c:pt idx="157">
                  <c:v>477.88713202205344</c:v>
                </c:pt>
                <c:pt idx="158">
                  <c:v>477.92589202472129</c:v>
                </c:pt>
                <c:pt idx="159">
                  <c:v>477.91688946909221</c:v>
                </c:pt>
                <c:pt idx="160">
                  <c:v>477.92135694898855</c:v>
                </c:pt>
                <c:pt idx="161">
                  <c:v>475.73113679138231</c:v>
                </c:pt>
                <c:pt idx="162">
                  <c:v>474.90340527742939</c:v>
                </c:pt>
                <c:pt idx="163">
                  <c:v>474.95959459647116</c:v>
                </c:pt>
                <c:pt idx="164">
                  <c:v>474.94685162741166</c:v>
                </c:pt>
                <c:pt idx="165">
                  <c:v>474.95246726171348</c:v>
                </c:pt>
                <c:pt idx="166">
                  <c:v>474.97752726135587</c:v>
                </c:pt>
                <c:pt idx="167">
                  <c:v>475.01807223257316</c:v>
                </c:pt>
                <c:pt idx="168">
                  <c:v>474.95191783871525</c:v>
                </c:pt>
                <c:pt idx="169">
                  <c:v>476.14878331818585</c:v>
                </c:pt>
                <c:pt idx="170">
                  <c:v>476.09125847800016</c:v>
                </c:pt>
                <c:pt idx="171">
                  <c:v>476.01446096139586</c:v>
                </c:pt>
                <c:pt idx="172">
                  <c:v>476.25352756017327</c:v>
                </c:pt>
                <c:pt idx="173">
                  <c:v>476.36650651954767</c:v>
                </c:pt>
                <c:pt idx="174">
                  <c:v>467.21361764888906</c:v>
                </c:pt>
                <c:pt idx="175">
                  <c:v>464.53377513959953</c:v>
                </c:pt>
                <c:pt idx="176">
                  <c:v>464.56267021309367</c:v>
                </c:pt>
                <c:pt idx="177">
                  <c:v>464.58547619260656</c:v>
                </c:pt>
                <c:pt idx="178">
                  <c:v>464.66349068482339</c:v>
                </c:pt>
                <c:pt idx="179">
                  <c:v>464.69095965609148</c:v>
                </c:pt>
                <c:pt idx="180">
                  <c:v>464.97861122600386</c:v>
                </c:pt>
                <c:pt idx="181">
                  <c:v>465.11560772941147</c:v>
                </c:pt>
                <c:pt idx="182">
                  <c:v>465.25046298364487</c:v>
                </c:pt>
                <c:pt idx="183">
                  <c:v>466.29633228531793</c:v>
                </c:pt>
                <c:pt idx="184">
                  <c:v>466.36633231906347</c:v>
                </c:pt>
                <c:pt idx="185">
                  <c:v>466.42218907315197</c:v>
                </c:pt>
                <c:pt idx="186">
                  <c:v>466.35890241644444</c:v>
                </c:pt>
                <c:pt idx="187">
                  <c:v>466.28339414466251</c:v>
                </c:pt>
                <c:pt idx="188">
                  <c:v>466.30441515552184</c:v>
                </c:pt>
                <c:pt idx="189">
                  <c:v>466.38620491019731</c:v>
                </c:pt>
                <c:pt idx="190">
                  <c:v>466.46607725241495</c:v>
                </c:pt>
                <c:pt idx="191">
                  <c:v>466.28045182049482</c:v>
                </c:pt>
                <c:pt idx="192">
                  <c:v>466.31508926972504</c:v>
                </c:pt>
                <c:pt idx="193">
                  <c:v>466.33318265489356</c:v>
                </c:pt>
                <c:pt idx="194">
                  <c:v>466.37957226283015</c:v>
                </c:pt>
                <c:pt idx="195">
                  <c:v>466.27961579067335</c:v>
                </c:pt>
                <c:pt idx="196">
                  <c:v>466.1890162329546</c:v>
                </c:pt>
                <c:pt idx="197">
                  <c:v>465.91003027162168</c:v>
                </c:pt>
                <c:pt idx="198">
                  <c:v>465.95529766812064</c:v>
                </c:pt>
                <c:pt idx="199">
                  <c:v>462.76931523752421</c:v>
                </c:pt>
                <c:pt idx="200">
                  <c:v>462.77485177657695</c:v>
                </c:pt>
                <c:pt idx="201">
                  <c:v>462.75140082765728</c:v>
                </c:pt>
                <c:pt idx="202">
                  <c:v>463.5972897865841</c:v>
                </c:pt>
                <c:pt idx="203">
                  <c:v>464.2055634825972</c:v>
                </c:pt>
                <c:pt idx="204">
                  <c:v>464.18897721683015</c:v>
                </c:pt>
                <c:pt idx="205">
                  <c:v>464.15830888944862</c:v>
                </c:pt>
                <c:pt idx="206">
                  <c:v>464.2276277691933</c:v>
                </c:pt>
                <c:pt idx="207">
                  <c:v>464.2889521634574</c:v>
                </c:pt>
                <c:pt idx="208">
                  <c:v>464.2995923034801</c:v>
                </c:pt>
                <c:pt idx="209">
                  <c:v>464.28263389892061</c:v>
                </c:pt>
                <c:pt idx="210">
                  <c:v>463.88023977982147</c:v>
                </c:pt>
                <c:pt idx="211">
                  <c:v>463.89614249321846</c:v>
                </c:pt>
                <c:pt idx="212">
                  <c:v>463.91200742988957</c:v>
                </c:pt>
                <c:pt idx="213">
                  <c:v>468.09088872210924</c:v>
                </c:pt>
                <c:pt idx="214">
                  <c:v>468.14454306294238</c:v>
                </c:pt>
                <c:pt idx="215">
                  <c:v>468.29590489482757</c:v>
                </c:pt>
                <c:pt idx="216">
                  <c:v>468.32468164618365</c:v>
                </c:pt>
                <c:pt idx="217">
                  <c:v>468.4066266588427</c:v>
                </c:pt>
                <c:pt idx="218">
                  <c:v>475.09434494926728</c:v>
                </c:pt>
                <c:pt idx="219">
                  <c:v>475.07007462226147</c:v>
                </c:pt>
                <c:pt idx="220">
                  <c:v>475.01545169142514</c:v>
                </c:pt>
                <c:pt idx="221">
                  <c:v>474.99587487899379</c:v>
                </c:pt>
                <c:pt idx="222">
                  <c:v>474.95678321692242</c:v>
                </c:pt>
                <c:pt idx="223">
                  <c:v>474.85200957533687</c:v>
                </c:pt>
                <c:pt idx="224">
                  <c:v>474.77638999883339</c:v>
                </c:pt>
                <c:pt idx="225">
                  <c:v>474.71021222584824</c:v>
                </c:pt>
                <c:pt idx="226">
                  <c:v>474.80386732255113</c:v>
                </c:pt>
                <c:pt idx="227">
                  <c:v>1060.4145418335213</c:v>
                </c:pt>
                <c:pt idx="228">
                  <c:v>1060.2245581702225</c:v>
                </c:pt>
                <c:pt idx="229">
                  <c:v>1060.1179057246284</c:v>
                </c:pt>
                <c:pt idx="230">
                  <c:v>1060.0748495166297</c:v>
                </c:pt>
                <c:pt idx="231">
                  <c:v>1060.1008955564657</c:v>
                </c:pt>
                <c:pt idx="232">
                  <c:v>1060.1442523711221</c:v>
                </c:pt>
                <c:pt idx="233">
                  <c:v>1060.3104697442168</c:v>
                </c:pt>
                <c:pt idx="234">
                  <c:v>1060.3378821290207</c:v>
                </c:pt>
                <c:pt idx="235">
                  <c:v>1060.3556484901403</c:v>
                </c:pt>
                <c:pt idx="236">
                  <c:v>1059.9159977891356</c:v>
                </c:pt>
                <c:pt idx="237">
                  <c:v>1059.8709111482033</c:v>
                </c:pt>
                <c:pt idx="238">
                  <c:v>1059.8870713156846</c:v>
                </c:pt>
                <c:pt idx="239">
                  <c:v>1059.7511972150721</c:v>
                </c:pt>
                <c:pt idx="240">
                  <c:v>1059.734460844682</c:v>
                </c:pt>
                <c:pt idx="241">
                  <c:v>1059.7524714493657</c:v>
                </c:pt>
                <c:pt idx="242">
                  <c:v>1059.810052421873</c:v>
                </c:pt>
                <c:pt idx="243">
                  <c:v>1060.2318277265417</c:v>
                </c:pt>
                <c:pt idx="244">
                  <c:v>1060.3383581934279</c:v>
                </c:pt>
                <c:pt idx="245">
                  <c:v>1060.4895908413071</c:v>
                </c:pt>
                <c:pt idx="246">
                  <c:v>1060.3428124544353</c:v>
                </c:pt>
                <c:pt idx="247">
                  <c:v>1060.3228778427979</c:v>
                </c:pt>
                <c:pt idx="248">
                  <c:v>1060.5939506298789</c:v>
                </c:pt>
                <c:pt idx="249">
                  <c:v>1060.5137952940415</c:v>
                </c:pt>
                <c:pt idx="250">
                  <c:v>1060.4960831882288</c:v>
                </c:pt>
                <c:pt idx="251">
                  <c:v>1060.4580327482172</c:v>
                </c:pt>
                <c:pt idx="252">
                  <c:v>1060.3460434359754</c:v>
                </c:pt>
                <c:pt idx="253">
                  <c:v>1060.3348919397288</c:v>
                </c:pt>
                <c:pt idx="254">
                  <c:v>1060.4359579100844</c:v>
                </c:pt>
                <c:pt idx="255">
                  <c:v>1060.467317174747</c:v>
                </c:pt>
                <c:pt idx="256">
                  <c:v>1060.4623537245729</c:v>
                </c:pt>
                <c:pt idx="257">
                  <c:v>495.21006808725258</c:v>
                </c:pt>
                <c:pt idx="258">
                  <c:v>472.41532597781787</c:v>
                </c:pt>
                <c:pt idx="259">
                  <c:v>472.42754237437902</c:v>
                </c:pt>
                <c:pt idx="260">
                  <c:v>533.65379291827128</c:v>
                </c:pt>
                <c:pt idx="261">
                  <c:v>533.6166279907344</c:v>
                </c:pt>
                <c:pt idx="262">
                  <c:v>533.69145578155849</c:v>
                </c:pt>
                <c:pt idx="263">
                  <c:v>533.69782215176053</c:v>
                </c:pt>
                <c:pt idx="264">
                  <c:v>533.73984051891864</c:v>
                </c:pt>
                <c:pt idx="265">
                  <c:v>533.78700072104789</c:v>
                </c:pt>
                <c:pt idx="266">
                  <c:v>532.74497167762092</c:v>
                </c:pt>
                <c:pt idx="267">
                  <c:v>532.77594801667306</c:v>
                </c:pt>
                <c:pt idx="268">
                  <c:v>532.83834480488929</c:v>
                </c:pt>
                <c:pt idx="269">
                  <c:v>532.92439770910778</c:v>
                </c:pt>
                <c:pt idx="270">
                  <c:v>532.87209767391084</c:v>
                </c:pt>
                <c:pt idx="271">
                  <c:v>532.85204713406938</c:v>
                </c:pt>
                <c:pt idx="272">
                  <c:v>532.88462204385473</c:v>
                </c:pt>
                <c:pt idx="273">
                  <c:v>532.86524985487756</c:v>
                </c:pt>
                <c:pt idx="274">
                  <c:v>532.92973162667886</c:v>
                </c:pt>
                <c:pt idx="275">
                  <c:v>532.94321933209403</c:v>
                </c:pt>
                <c:pt idx="276">
                  <c:v>533.09083386284112</c:v>
                </c:pt>
                <c:pt idx="277">
                  <c:v>535.14360942536655</c:v>
                </c:pt>
                <c:pt idx="278">
                  <c:v>535.22586304124331</c:v>
                </c:pt>
                <c:pt idx="279">
                  <c:v>535.39744007546801</c:v>
                </c:pt>
                <c:pt idx="280">
                  <c:v>535.56898609294694</c:v>
                </c:pt>
                <c:pt idx="281">
                  <c:v>535.63755557202342</c:v>
                </c:pt>
                <c:pt idx="282">
                  <c:v>535.78563861757971</c:v>
                </c:pt>
                <c:pt idx="283">
                  <c:v>535.771272079646</c:v>
                </c:pt>
                <c:pt idx="284">
                  <c:v>535.82031263974102</c:v>
                </c:pt>
                <c:pt idx="285">
                  <c:v>535.89991767570564</c:v>
                </c:pt>
                <c:pt idx="286">
                  <c:v>535.83351539004843</c:v>
                </c:pt>
                <c:pt idx="287">
                  <c:v>535.96327083857761</c:v>
                </c:pt>
                <c:pt idx="288">
                  <c:v>535.91813326456725</c:v>
                </c:pt>
                <c:pt idx="289">
                  <c:v>535.88266270281747</c:v>
                </c:pt>
                <c:pt idx="290">
                  <c:v>478.74255815287648</c:v>
                </c:pt>
                <c:pt idx="291">
                  <c:v>478.7017628996752</c:v>
                </c:pt>
                <c:pt idx="292">
                  <c:v>484.99374435990592</c:v>
                </c:pt>
                <c:pt idx="293">
                  <c:v>485.03967769464839</c:v>
                </c:pt>
                <c:pt idx="294">
                  <c:v>485.04987986275194</c:v>
                </c:pt>
                <c:pt idx="295">
                  <c:v>485.06864181599661</c:v>
                </c:pt>
                <c:pt idx="296">
                  <c:v>626.41443652027601</c:v>
                </c:pt>
                <c:pt idx="297">
                  <c:v>626.28620584617261</c:v>
                </c:pt>
                <c:pt idx="298">
                  <c:v>626.2403146798647</c:v>
                </c:pt>
                <c:pt idx="299">
                  <c:v>626.20847791122947</c:v>
                </c:pt>
                <c:pt idx="300">
                  <c:v>626.23520624130288</c:v>
                </c:pt>
                <c:pt idx="301">
                  <c:v>626.28342804220665</c:v>
                </c:pt>
                <c:pt idx="302">
                  <c:v>626.23811341091221</c:v>
                </c:pt>
                <c:pt idx="303">
                  <c:v>626.37337941719773</c:v>
                </c:pt>
                <c:pt idx="304">
                  <c:v>626.3284204429101</c:v>
                </c:pt>
                <c:pt idx="305">
                  <c:v>626.30342845058965</c:v>
                </c:pt>
                <c:pt idx="306">
                  <c:v>626.27784125048288</c:v>
                </c:pt>
                <c:pt idx="307">
                  <c:v>625.71788002597111</c:v>
                </c:pt>
                <c:pt idx="308">
                  <c:v>625.77408789733977</c:v>
                </c:pt>
                <c:pt idx="309">
                  <c:v>625.7731364697363</c:v>
                </c:pt>
                <c:pt idx="310">
                  <c:v>625.68694406907707</c:v>
                </c:pt>
                <c:pt idx="311">
                  <c:v>625.70400036200306</c:v>
                </c:pt>
                <c:pt idx="312">
                  <c:v>625.72932172151332</c:v>
                </c:pt>
                <c:pt idx="313">
                  <c:v>625.70841774902942</c:v>
                </c:pt>
                <c:pt idx="314">
                  <c:v>625.94243120738838</c:v>
                </c:pt>
                <c:pt idx="315">
                  <c:v>625.94760347535134</c:v>
                </c:pt>
                <c:pt idx="316">
                  <c:v>626.01794705783095</c:v>
                </c:pt>
                <c:pt idx="317">
                  <c:v>626.12647025432489</c:v>
                </c:pt>
                <c:pt idx="318">
                  <c:v>626.21217424895735</c:v>
                </c:pt>
                <c:pt idx="319">
                  <c:v>626.20371411684903</c:v>
                </c:pt>
                <c:pt idx="320">
                  <c:v>626.20422184418635</c:v>
                </c:pt>
                <c:pt idx="321">
                  <c:v>626.33146873376677</c:v>
                </c:pt>
                <c:pt idx="322">
                  <c:v>626.06437099247364</c:v>
                </c:pt>
                <c:pt idx="323">
                  <c:v>626.21123279591609</c:v>
                </c:pt>
                <c:pt idx="324">
                  <c:v>626.07344549242794</c:v>
                </c:pt>
                <c:pt idx="325">
                  <c:v>626.02172304821602</c:v>
                </c:pt>
                <c:pt idx="326">
                  <c:v>475.60890743677965</c:v>
                </c:pt>
                <c:pt idx="327">
                  <c:v>475.57573786716785</c:v>
                </c:pt>
                <c:pt idx="328">
                  <c:v>475.56227468481723</c:v>
                </c:pt>
                <c:pt idx="329">
                  <c:v>475.57469852536843</c:v>
                </c:pt>
                <c:pt idx="330">
                  <c:v>475.62128430388105</c:v>
                </c:pt>
                <c:pt idx="331">
                  <c:v>475.59958458208911</c:v>
                </c:pt>
                <c:pt idx="332">
                  <c:v>475.60917261006176</c:v>
                </c:pt>
                <c:pt idx="333">
                  <c:v>475.69338690521465</c:v>
                </c:pt>
                <c:pt idx="334">
                  <c:v>475.654177328309</c:v>
                </c:pt>
                <c:pt idx="335">
                  <c:v>475.72681076927023</c:v>
                </c:pt>
                <c:pt idx="336">
                  <c:v>475.78021764653698</c:v>
                </c:pt>
                <c:pt idx="337">
                  <c:v>475.20263064072327</c:v>
                </c:pt>
                <c:pt idx="338">
                  <c:v>475.17725916808263</c:v>
                </c:pt>
                <c:pt idx="339">
                  <c:v>475.07022316328425</c:v>
                </c:pt>
                <c:pt idx="340">
                  <c:v>475.07431445414051</c:v>
                </c:pt>
                <c:pt idx="341">
                  <c:v>475.00758606870249</c:v>
                </c:pt>
                <c:pt idx="342">
                  <c:v>474.9222053435185</c:v>
                </c:pt>
                <c:pt idx="343">
                  <c:v>474.1050661301133</c:v>
                </c:pt>
                <c:pt idx="344">
                  <c:v>474.08050698692409</c:v>
                </c:pt>
                <c:pt idx="345">
                  <c:v>474.05578614370069</c:v>
                </c:pt>
                <c:pt idx="346">
                  <c:v>473.96331352326422</c:v>
                </c:pt>
                <c:pt idx="347">
                  <c:v>462.17310278539219</c:v>
                </c:pt>
                <c:pt idx="348">
                  <c:v>462.08944924572819</c:v>
                </c:pt>
                <c:pt idx="349">
                  <c:v>462.11874816678852</c:v>
                </c:pt>
                <c:pt idx="350">
                  <c:v>462.17154416376144</c:v>
                </c:pt>
                <c:pt idx="351">
                  <c:v>462.09715026015402</c:v>
                </c:pt>
                <c:pt idx="352">
                  <c:v>462.00703932022844</c:v>
                </c:pt>
                <c:pt idx="353">
                  <c:v>464.04191511035611</c:v>
                </c:pt>
                <c:pt idx="354">
                  <c:v>462.6958176214506</c:v>
                </c:pt>
                <c:pt idx="355">
                  <c:v>462.4172922820016</c:v>
                </c:pt>
                <c:pt idx="356">
                  <c:v>462.34680058527925</c:v>
                </c:pt>
                <c:pt idx="357">
                  <c:v>462.24771772259817</c:v>
                </c:pt>
                <c:pt idx="358">
                  <c:v>462.21433613510072</c:v>
                </c:pt>
                <c:pt idx="359">
                  <c:v>462.24282973692368</c:v>
                </c:pt>
                <c:pt idx="360">
                  <c:v>462.22793402531767</c:v>
                </c:pt>
                <c:pt idx="361">
                  <c:v>462.20284387296954</c:v>
                </c:pt>
                <c:pt idx="362">
                  <c:v>463.14053436945886</c:v>
                </c:pt>
                <c:pt idx="363">
                  <c:v>463.16364326193104</c:v>
                </c:pt>
                <c:pt idx="364">
                  <c:v>463.1739686635737</c:v>
                </c:pt>
                <c:pt idx="365">
                  <c:v>463.1440322421783</c:v>
                </c:pt>
                <c:pt idx="366">
                  <c:v>463.11966001813209</c:v>
                </c:pt>
                <c:pt idx="367">
                  <c:v>463.15672923479462</c:v>
                </c:pt>
                <c:pt idx="368">
                  <c:v>463.26074176654265</c:v>
                </c:pt>
                <c:pt idx="369">
                  <c:v>463.26790416376548</c:v>
                </c:pt>
                <c:pt idx="370">
                  <c:v>463.31533677305981</c:v>
                </c:pt>
                <c:pt idx="371">
                  <c:v>463.3836378273196</c:v>
                </c:pt>
                <c:pt idx="372">
                  <c:v>463.40427345064757</c:v>
                </c:pt>
                <c:pt idx="373">
                  <c:v>463.47963531337263</c:v>
                </c:pt>
                <c:pt idx="374">
                  <c:v>463.48491138139792</c:v>
                </c:pt>
                <c:pt idx="375">
                  <c:v>463.54499731925591</c:v>
                </c:pt>
                <c:pt idx="376">
                  <c:v>463.67066185703931</c:v>
                </c:pt>
                <c:pt idx="377">
                  <c:v>463.73335932174575</c:v>
                </c:pt>
                <c:pt idx="378">
                  <c:v>466.39499801232773</c:v>
                </c:pt>
                <c:pt idx="379">
                  <c:v>466.4125803944338</c:v>
                </c:pt>
                <c:pt idx="380">
                  <c:v>466.42520121589399</c:v>
                </c:pt>
                <c:pt idx="381">
                  <c:v>466.57099857636422</c:v>
                </c:pt>
                <c:pt idx="382">
                  <c:v>466.56452744655115</c:v>
                </c:pt>
                <c:pt idx="383">
                  <c:v>465.2144293488667</c:v>
                </c:pt>
                <c:pt idx="384">
                  <c:v>465.20546738163557</c:v>
                </c:pt>
                <c:pt idx="385">
                  <c:v>465.22663870812596</c:v>
                </c:pt>
                <c:pt idx="386">
                  <c:v>465.30105569087232</c:v>
                </c:pt>
                <c:pt idx="387">
                  <c:v>465.36353190852213</c:v>
                </c:pt>
                <c:pt idx="388">
                  <c:v>465.30612767485485</c:v>
                </c:pt>
                <c:pt idx="389">
                  <c:v>465.31508708620498</c:v>
                </c:pt>
                <c:pt idx="390">
                  <c:v>465.33545821273492</c:v>
                </c:pt>
                <c:pt idx="391">
                  <c:v>465.32885546088499</c:v>
                </c:pt>
                <c:pt idx="392">
                  <c:v>468.35879718769263</c:v>
                </c:pt>
                <c:pt idx="393">
                  <c:v>526.40024824308455</c:v>
                </c:pt>
                <c:pt idx="394">
                  <c:v>526.40838936701175</c:v>
                </c:pt>
                <c:pt idx="395">
                  <c:v>526.4299481629979</c:v>
                </c:pt>
                <c:pt idx="396">
                  <c:v>526.4242028731561</c:v>
                </c:pt>
                <c:pt idx="397">
                  <c:v>526.42871559096739</c:v>
                </c:pt>
                <c:pt idx="398">
                  <c:v>526.39078163631723</c:v>
                </c:pt>
                <c:pt idx="399">
                  <c:v>526.39392417612032</c:v>
                </c:pt>
                <c:pt idx="400">
                  <c:v>526.32107080778314</c:v>
                </c:pt>
                <c:pt idx="401">
                  <c:v>526.26866941023354</c:v>
                </c:pt>
                <c:pt idx="402">
                  <c:v>526.35926898884327</c:v>
                </c:pt>
                <c:pt idx="403">
                  <c:v>526.25859096939166</c:v>
                </c:pt>
                <c:pt idx="404">
                  <c:v>526.31994329087649</c:v>
                </c:pt>
                <c:pt idx="405">
                  <c:v>526.23067391130917</c:v>
                </c:pt>
                <c:pt idx="406">
                  <c:v>526.10159717206955</c:v>
                </c:pt>
                <c:pt idx="407">
                  <c:v>526.18085840846186</c:v>
                </c:pt>
                <c:pt idx="408">
                  <c:v>526.12011914146922</c:v>
                </c:pt>
                <c:pt idx="409">
                  <c:v>526.15747232057402</c:v>
                </c:pt>
                <c:pt idx="410">
                  <c:v>526.20224143607072</c:v>
                </c:pt>
                <c:pt idx="411">
                  <c:v>526.31044145257954</c:v>
                </c:pt>
                <c:pt idx="412">
                  <c:v>526.37042065103014</c:v>
                </c:pt>
                <c:pt idx="413">
                  <c:v>526.36716684268413</c:v>
                </c:pt>
                <c:pt idx="414">
                  <c:v>527.46012895972024</c:v>
                </c:pt>
                <c:pt idx="415">
                  <c:v>527.45894225039422</c:v>
                </c:pt>
                <c:pt idx="416">
                  <c:v>527.30682405707694</c:v>
                </c:pt>
                <c:pt idx="417">
                  <c:v>527.24439619603208</c:v>
                </c:pt>
                <c:pt idx="418">
                  <c:v>527.2563223310292</c:v>
                </c:pt>
                <c:pt idx="419">
                  <c:v>527.06339023607461</c:v>
                </c:pt>
                <c:pt idx="420">
                  <c:v>527.03330295621697</c:v>
                </c:pt>
                <c:pt idx="421">
                  <c:v>527.12416255348694</c:v>
                </c:pt>
                <c:pt idx="422">
                  <c:v>526.97949033923078</c:v>
                </c:pt>
                <c:pt idx="423">
                  <c:v>477.47865506515581</c:v>
                </c:pt>
                <c:pt idx="424">
                  <c:v>477.5507832268583</c:v>
                </c:pt>
                <c:pt idx="425">
                  <c:v>477.58905288499386</c:v>
                </c:pt>
                <c:pt idx="426">
                  <c:v>477.58189467963564</c:v>
                </c:pt>
                <c:pt idx="427">
                  <c:v>477.70930893977896</c:v>
                </c:pt>
                <c:pt idx="428">
                  <c:v>482.87218186050649</c:v>
                </c:pt>
                <c:pt idx="429">
                  <c:v>482.83247662992625</c:v>
                </c:pt>
                <c:pt idx="430">
                  <c:v>482.90448549576962</c:v>
                </c:pt>
                <c:pt idx="431">
                  <c:v>482.9465321896447</c:v>
                </c:pt>
                <c:pt idx="432">
                  <c:v>482.48567839153861</c:v>
                </c:pt>
                <c:pt idx="433">
                  <c:v>482.50631731461823</c:v>
                </c:pt>
                <c:pt idx="434">
                  <c:v>482.44885862022761</c:v>
                </c:pt>
                <c:pt idx="435">
                  <c:v>482.44061942526406</c:v>
                </c:pt>
                <c:pt idx="436">
                  <c:v>482.46044997348332</c:v>
                </c:pt>
                <c:pt idx="437">
                  <c:v>482.38042142920779</c:v>
                </c:pt>
                <c:pt idx="438">
                  <c:v>482.38164147205345</c:v>
                </c:pt>
                <c:pt idx="439">
                  <c:v>482.19622067604774</c:v>
                </c:pt>
                <c:pt idx="440">
                  <c:v>481.66633726527454</c:v>
                </c:pt>
                <c:pt idx="441">
                  <c:v>481.68965748872608</c:v>
                </c:pt>
                <c:pt idx="442">
                  <c:v>481.52580926755195</c:v>
                </c:pt>
                <c:pt idx="443">
                  <c:v>481.5234977376814</c:v>
                </c:pt>
                <c:pt idx="444">
                  <c:v>482.899904449129</c:v>
                </c:pt>
                <c:pt idx="445">
                  <c:v>482.74211444216769</c:v>
                </c:pt>
                <c:pt idx="446">
                  <c:v>506.24485085706397</c:v>
                </c:pt>
                <c:pt idx="447">
                  <c:v>514.42914901108179</c:v>
                </c:pt>
                <c:pt idx="448">
                  <c:v>514.37970750273155</c:v>
                </c:pt>
                <c:pt idx="449">
                  <c:v>514.62284617112255</c:v>
                </c:pt>
                <c:pt idx="450">
                  <c:v>514.72643837658779</c:v>
                </c:pt>
                <c:pt idx="451">
                  <c:v>514.72144585108754</c:v>
                </c:pt>
                <c:pt idx="452">
                  <c:v>514.73746090423879</c:v>
                </c:pt>
                <c:pt idx="453">
                  <c:v>514.67347008184163</c:v>
                </c:pt>
                <c:pt idx="454">
                  <c:v>514.71785241401369</c:v>
                </c:pt>
                <c:pt idx="455">
                  <c:v>514.60768001360668</c:v>
                </c:pt>
                <c:pt idx="456">
                  <c:v>514.6139714247546</c:v>
                </c:pt>
                <c:pt idx="457">
                  <c:v>514.64179409256371</c:v>
                </c:pt>
                <c:pt idx="458">
                  <c:v>512.85078868748576</c:v>
                </c:pt>
                <c:pt idx="459">
                  <c:v>512.87887430306512</c:v>
                </c:pt>
                <c:pt idx="460">
                  <c:v>512.85073307868618</c:v>
                </c:pt>
                <c:pt idx="461">
                  <c:v>512.78256408567518</c:v>
                </c:pt>
                <c:pt idx="462">
                  <c:v>512.77150246667793</c:v>
                </c:pt>
                <c:pt idx="463">
                  <c:v>512.85923005553843</c:v>
                </c:pt>
                <c:pt idx="464">
                  <c:v>512.75306418351829</c:v>
                </c:pt>
                <c:pt idx="465">
                  <c:v>512.87813454388186</c:v>
                </c:pt>
                <c:pt idx="466">
                  <c:v>512.88860846626858</c:v>
                </c:pt>
                <c:pt idx="467">
                  <c:v>512.94601555476652</c:v>
                </c:pt>
                <c:pt idx="468">
                  <c:v>512.96054511869193</c:v>
                </c:pt>
                <c:pt idx="469">
                  <c:v>512.95085246755298</c:v>
                </c:pt>
                <c:pt idx="470">
                  <c:v>512.95685028253286</c:v>
                </c:pt>
                <c:pt idx="471">
                  <c:v>512.97304664984085</c:v>
                </c:pt>
                <c:pt idx="472">
                  <c:v>512.94799732943545</c:v>
                </c:pt>
                <c:pt idx="473">
                  <c:v>513.03705826251871</c:v>
                </c:pt>
                <c:pt idx="474">
                  <c:v>510.88794853302142</c:v>
                </c:pt>
                <c:pt idx="475">
                  <c:v>510.84680136743162</c:v>
                </c:pt>
                <c:pt idx="476">
                  <c:v>489.99188534038183</c:v>
                </c:pt>
                <c:pt idx="477">
                  <c:v>463.72400168668599</c:v>
                </c:pt>
                <c:pt idx="478">
                  <c:v>463.77668098659234</c:v>
                </c:pt>
                <c:pt idx="479">
                  <c:v>463.73520632986384</c:v>
                </c:pt>
                <c:pt idx="480">
                  <c:v>463.69301106659549</c:v>
                </c:pt>
                <c:pt idx="481">
                  <c:v>463.70623006647128</c:v>
                </c:pt>
                <c:pt idx="482">
                  <c:v>463.54657720440434</c:v>
                </c:pt>
                <c:pt idx="483">
                  <c:v>463.60387043414681</c:v>
                </c:pt>
                <c:pt idx="484">
                  <c:v>463.63233607469078</c:v>
                </c:pt>
                <c:pt idx="485">
                  <c:v>463.51957374553501</c:v>
                </c:pt>
                <c:pt idx="486">
                  <c:v>463.48441134615484</c:v>
                </c:pt>
                <c:pt idx="487">
                  <c:v>465.96726260549724</c:v>
                </c:pt>
                <c:pt idx="488">
                  <c:v>465.946771249866</c:v>
                </c:pt>
                <c:pt idx="489">
                  <c:v>465.91775655570495</c:v>
                </c:pt>
                <c:pt idx="490">
                  <c:v>465.95302106827592</c:v>
                </c:pt>
                <c:pt idx="491">
                  <c:v>465.95185041669652</c:v>
                </c:pt>
                <c:pt idx="492">
                  <c:v>465.96093751124988</c:v>
                </c:pt>
                <c:pt idx="493">
                  <c:v>465.99970086654702</c:v>
                </c:pt>
                <c:pt idx="494">
                  <c:v>464.25673931895466</c:v>
                </c:pt>
                <c:pt idx="495">
                  <c:v>464.27162441030742</c:v>
                </c:pt>
                <c:pt idx="496">
                  <c:v>483.18840486343305</c:v>
                </c:pt>
                <c:pt idx="497">
                  <c:v>483.18401027458395</c:v>
                </c:pt>
                <c:pt idx="498">
                  <c:v>483.24010957954442</c:v>
                </c:pt>
                <c:pt idx="499">
                  <c:v>483.29058086720931</c:v>
                </c:pt>
                <c:pt idx="500">
                  <c:v>483.2892598755185</c:v>
                </c:pt>
                <c:pt idx="501">
                  <c:v>489.46471447896232</c:v>
                </c:pt>
                <c:pt idx="502">
                  <c:v>490.14447225484321</c:v>
                </c:pt>
                <c:pt idx="503">
                  <c:v>490.1435239678263</c:v>
                </c:pt>
                <c:pt idx="504">
                  <c:v>490.12001943018362</c:v>
                </c:pt>
                <c:pt idx="505">
                  <c:v>490.12938096317413</c:v>
                </c:pt>
                <c:pt idx="506">
                  <c:v>490.09420769318899</c:v>
                </c:pt>
                <c:pt idx="507">
                  <c:v>490.10675468775526</c:v>
                </c:pt>
                <c:pt idx="508">
                  <c:v>490.06838351713384</c:v>
                </c:pt>
                <c:pt idx="509">
                  <c:v>490.12133670434827</c:v>
                </c:pt>
                <c:pt idx="510">
                  <c:v>491.84523237924367</c:v>
                </c:pt>
                <c:pt idx="511">
                  <c:v>491.85464834800831</c:v>
                </c:pt>
                <c:pt idx="512">
                  <c:v>491.84361173364528</c:v>
                </c:pt>
                <c:pt idx="513">
                  <c:v>491.66237858495589</c:v>
                </c:pt>
                <c:pt idx="514">
                  <c:v>491.49758651266347</c:v>
                </c:pt>
                <c:pt idx="515">
                  <c:v>491.49472571647016</c:v>
                </c:pt>
                <c:pt idx="516">
                  <c:v>491.39995521463868</c:v>
                </c:pt>
                <c:pt idx="517">
                  <c:v>491.27004096891466</c:v>
                </c:pt>
                <c:pt idx="518">
                  <c:v>491.33873419487497</c:v>
                </c:pt>
                <c:pt idx="519">
                  <c:v>491.39619705772742</c:v>
                </c:pt>
                <c:pt idx="520">
                  <c:v>498.4664190178608</c:v>
                </c:pt>
                <c:pt idx="521">
                  <c:v>498.47481285197438</c:v>
                </c:pt>
                <c:pt idx="522">
                  <c:v>498.48580279690947</c:v>
                </c:pt>
                <c:pt idx="523">
                  <c:v>498.50340756544841</c:v>
                </c:pt>
                <c:pt idx="524">
                  <c:v>498.62862323601587</c:v>
                </c:pt>
                <c:pt idx="525">
                  <c:v>498.71238819491901</c:v>
                </c:pt>
                <c:pt idx="526">
                  <c:v>492.19957228125548</c:v>
                </c:pt>
                <c:pt idx="527">
                  <c:v>492.38768176017055</c:v>
                </c:pt>
                <c:pt idx="528">
                  <c:v>493.16689427344744</c:v>
                </c:pt>
                <c:pt idx="529">
                  <c:v>493.30315170471295</c:v>
                </c:pt>
                <c:pt idx="530">
                  <c:v>493.31196385630091</c:v>
                </c:pt>
                <c:pt idx="531">
                  <c:v>488.94812770804759</c:v>
                </c:pt>
                <c:pt idx="532">
                  <c:v>488.42845337504235</c:v>
                </c:pt>
                <c:pt idx="533">
                  <c:v>488.23298166163966</c:v>
                </c:pt>
                <c:pt idx="534">
                  <c:v>488.30027027321603</c:v>
                </c:pt>
                <c:pt idx="535">
                  <c:v>488.29889577856017</c:v>
                </c:pt>
                <c:pt idx="536">
                  <c:v>488.25848335696406</c:v>
                </c:pt>
                <c:pt idx="537">
                  <c:v>488.24096712498562</c:v>
                </c:pt>
                <c:pt idx="538">
                  <c:v>488.32296785674021</c:v>
                </c:pt>
                <c:pt idx="539">
                  <c:v>488.29831516803551</c:v>
                </c:pt>
                <c:pt idx="540">
                  <c:v>486.29919523090808</c:v>
                </c:pt>
                <c:pt idx="541">
                  <c:v>486.28564665399949</c:v>
                </c:pt>
                <c:pt idx="542">
                  <c:v>486.24609332547942</c:v>
                </c:pt>
                <c:pt idx="543">
                  <c:v>486.29947050354792</c:v>
                </c:pt>
                <c:pt idx="544">
                  <c:v>486.33823237241495</c:v>
                </c:pt>
                <c:pt idx="545">
                  <c:v>486.19359487997383</c:v>
                </c:pt>
                <c:pt idx="546">
                  <c:v>486.25413709312346</c:v>
                </c:pt>
                <c:pt idx="547">
                  <c:v>486.2302093919032</c:v>
                </c:pt>
                <c:pt idx="548">
                  <c:v>486.13194782035617</c:v>
                </c:pt>
                <c:pt idx="549">
                  <c:v>486.59368982697953</c:v>
                </c:pt>
                <c:pt idx="550">
                  <c:v>474.16129565928804</c:v>
                </c:pt>
                <c:pt idx="551">
                  <c:v>474.09770147039558</c:v>
                </c:pt>
                <c:pt idx="552">
                  <c:v>481.33497772862313</c:v>
                </c:pt>
                <c:pt idx="553">
                  <c:v>481.4529397386774</c:v>
                </c:pt>
                <c:pt idx="554">
                  <c:v>480.6166256329692</c:v>
                </c:pt>
                <c:pt idx="555">
                  <c:v>480.63863214435327</c:v>
                </c:pt>
                <c:pt idx="556">
                  <c:v>481.18245483288689</c:v>
                </c:pt>
                <c:pt idx="557">
                  <c:v>481.06665263398918</c:v>
                </c:pt>
                <c:pt idx="558">
                  <c:v>479.22163920926471</c:v>
                </c:pt>
                <c:pt idx="559">
                  <c:v>479.18530924022269</c:v>
                </c:pt>
                <c:pt idx="560">
                  <c:v>479.17141508328734</c:v>
                </c:pt>
                <c:pt idx="561">
                  <c:v>479.25276071973809</c:v>
                </c:pt>
                <c:pt idx="562">
                  <c:v>479.40561514478901</c:v>
                </c:pt>
                <c:pt idx="563">
                  <c:v>479.52016675639157</c:v>
                </c:pt>
                <c:pt idx="564">
                  <c:v>480.01162225001463</c:v>
                </c:pt>
                <c:pt idx="565">
                  <c:v>480.03124051417086</c:v>
                </c:pt>
                <c:pt idx="566">
                  <c:v>480.19738673040638</c:v>
                </c:pt>
                <c:pt idx="567">
                  <c:v>480.12286373406778</c:v>
                </c:pt>
                <c:pt idx="568">
                  <c:v>482.89283986838774</c:v>
                </c:pt>
                <c:pt idx="569">
                  <c:v>482.8693031470591</c:v>
                </c:pt>
                <c:pt idx="570">
                  <c:v>482.89708543854942</c:v>
                </c:pt>
                <c:pt idx="571">
                  <c:v>482.88465759754467</c:v>
                </c:pt>
                <c:pt idx="572">
                  <c:v>483.00880661211386</c:v>
                </c:pt>
                <c:pt idx="573">
                  <c:v>483.11148815599546</c:v>
                </c:pt>
                <c:pt idx="574">
                  <c:v>483.10087051403139</c:v>
                </c:pt>
                <c:pt idx="575">
                  <c:v>483.16012642215816</c:v>
                </c:pt>
                <c:pt idx="576">
                  <c:v>483.12209179632083</c:v>
                </c:pt>
                <c:pt idx="577">
                  <c:v>483.03916359513272</c:v>
                </c:pt>
                <c:pt idx="578">
                  <c:v>483.09013278790007</c:v>
                </c:pt>
                <c:pt idx="579">
                  <c:v>482.56878063500761</c:v>
                </c:pt>
                <c:pt idx="580">
                  <c:v>482.40631363389826</c:v>
                </c:pt>
                <c:pt idx="581">
                  <c:v>482.3620223419764</c:v>
                </c:pt>
                <c:pt idx="582">
                  <c:v>475.59343671916145</c:v>
                </c:pt>
                <c:pt idx="583">
                  <c:v>475.10752368609343</c:v>
                </c:pt>
                <c:pt idx="584">
                  <c:v>475.2218554088974</c:v>
                </c:pt>
                <c:pt idx="585">
                  <c:v>475.37593012892336</c:v>
                </c:pt>
                <c:pt idx="586">
                  <c:v>473.85340913371192</c:v>
                </c:pt>
                <c:pt idx="587">
                  <c:v>474.03819700597046</c:v>
                </c:pt>
                <c:pt idx="588">
                  <c:v>473.96504794288654</c:v>
                </c:pt>
                <c:pt idx="589">
                  <c:v>474.07596357103824</c:v>
                </c:pt>
                <c:pt idx="590">
                  <c:v>474.12192782494287</c:v>
                </c:pt>
                <c:pt idx="591">
                  <c:v>474.06312765239261</c:v>
                </c:pt>
                <c:pt idx="592">
                  <c:v>495.22598929524668</c:v>
                </c:pt>
                <c:pt idx="593">
                  <c:v>495.09465788080428</c:v>
                </c:pt>
                <c:pt idx="594">
                  <c:v>494.9267558139299</c:v>
                </c:pt>
                <c:pt idx="595">
                  <c:v>494.90955458250306</c:v>
                </c:pt>
                <c:pt idx="596">
                  <c:v>494.84199925154508</c:v>
                </c:pt>
                <c:pt idx="597">
                  <c:v>494.77501509854613</c:v>
                </c:pt>
                <c:pt idx="598">
                  <c:v>492.81352703750861</c:v>
                </c:pt>
                <c:pt idx="599">
                  <c:v>492.64037371917959</c:v>
                </c:pt>
                <c:pt idx="600">
                  <c:v>492.73223241462358</c:v>
                </c:pt>
                <c:pt idx="601">
                  <c:v>492.71264770947113</c:v>
                </c:pt>
                <c:pt idx="602">
                  <c:v>492.63877715792961</c:v>
                </c:pt>
                <c:pt idx="603">
                  <c:v>492.64969091474177</c:v>
                </c:pt>
                <c:pt idx="604">
                  <c:v>492.64440935680267</c:v>
                </c:pt>
                <c:pt idx="605">
                  <c:v>494.60319878230069</c:v>
                </c:pt>
                <c:pt idx="606">
                  <c:v>495.71032909336378</c:v>
                </c:pt>
                <c:pt idx="607">
                  <c:v>495.87773871468096</c:v>
                </c:pt>
                <c:pt idx="608">
                  <c:v>496.26182818035721</c:v>
                </c:pt>
                <c:pt idx="609">
                  <c:v>496.16490224785872</c:v>
                </c:pt>
                <c:pt idx="610">
                  <c:v>496.19275984479088</c:v>
                </c:pt>
                <c:pt idx="611">
                  <c:v>496.2932147256887</c:v>
                </c:pt>
                <c:pt idx="612">
                  <c:v>496.30915907092003</c:v>
                </c:pt>
                <c:pt idx="613">
                  <c:v>496.28537443025147</c:v>
                </c:pt>
                <c:pt idx="614">
                  <c:v>496.24160821964153</c:v>
                </c:pt>
                <c:pt idx="615">
                  <c:v>496.32131117906346</c:v>
                </c:pt>
                <c:pt idx="616">
                  <c:v>496.19220240083683</c:v>
                </c:pt>
                <c:pt idx="617">
                  <c:v>496.36170823785744</c:v>
                </c:pt>
                <c:pt idx="618">
                  <c:v>496.50063756901915</c:v>
                </c:pt>
                <c:pt idx="619">
                  <c:v>496.66022341528873</c:v>
                </c:pt>
                <c:pt idx="620">
                  <c:v>497.3016805482747</c:v>
                </c:pt>
                <c:pt idx="621">
                  <c:v>497.47384965240371</c:v>
                </c:pt>
                <c:pt idx="622">
                  <c:v>479.8910329035985</c:v>
                </c:pt>
                <c:pt idx="623">
                  <c:v>479.85466898247472</c:v>
                </c:pt>
                <c:pt idx="624">
                  <c:v>479.85042917815963</c:v>
                </c:pt>
                <c:pt idx="625">
                  <c:v>479.85651810153655</c:v>
                </c:pt>
                <c:pt idx="626">
                  <c:v>479.9072623323259</c:v>
                </c:pt>
                <c:pt idx="627">
                  <c:v>479.96079502293173</c:v>
                </c:pt>
                <c:pt idx="628">
                  <c:v>480.02467454480353</c:v>
                </c:pt>
                <c:pt idx="629">
                  <c:v>479.98896257451452</c:v>
                </c:pt>
                <c:pt idx="630">
                  <c:v>480.00109761399659</c:v>
                </c:pt>
                <c:pt idx="631">
                  <c:v>479.90978718009524</c:v>
                </c:pt>
                <c:pt idx="632">
                  <c:v>493.27516007363295</c:v>
                </c:pt>
                <c:pt idx="633">
                  <c:v>493.04789641905671</c:v>
                </c:pt>
                <c:pt idx="634">
                  <c:v>492.98415103872685</c:v>
                </c:pt>
                <c:pt idx="635">
                  <c:v>491.41752659722596</c:v>
                </c:pt>
                <c:pt idx="636">
                  <c:v>490.23065459401437</c:v>
                </c:pt>
                <c:pt idx="637">
                  <c:v>490.09113078349861</c:v>
                </c:pt>
                <c:pt idx="638">
                  <c:v>489.51633014418297</c:v>
                </c:pt>
                <c:pt idx="639">
                  <c:v>489.55109755543646</c:v>
                </c:pt>
                <c:pt idx="640">
                  <c:v>489.64793707070089</c:v>
                </c:pt>
                <c:pt idx="641">
                  <c:v>489.63084481271767</c:v>
                </c:pt>
                <c:pt idx="642">
                  <c:v>489.62441034118677</c:v>
                </c:pt>
                <c:pt idx="643">
                  <c:v>489.64443008020828</c:v>
                </c:pt>
                <c:pt idx="644">
                  <c:v>489.5459148851146</c:v>
                </c:pt>
                <c:pt idx="645">
                  <c:v>489.42232309990965</c:v>
                </c:pt>
                <c:pt idx="646">
                  <c:v>489.5079323230492</c:v>
                </c:pt>
                <c:pt idx="647">
                  <c:v>489.21967829870289</c:v>
                </c:pt>
                <c:pt idx="648">
                  <c:v>489.23301508786676</c:v>
                </c:pt>
                <c:pt idx="649">
                  <c:v>489.13024422878976</c:v>
                </c:pt>
                <c:pt idx="650">
                  <c:v>487.90761668671945</c:v>
                </c:pt>
                <c:pt idx="651">
                  <c:v>487.90873651527517</c:v>
                </c:pt>
                <c:pt idx="652">
                  <c:v>487.29217838849871</c:v>
                </c:pt>
                <c:pt idx="653">
                  <c:v>487.29820826491357</c:v>
                </c:pt>
                <c:pt idx="654">
                  <c:v>487.22945454798469</c:v>
                </c:pt>
                <c:pt idx="655">
                  <c:v>487.19011961767632</c:v>
                </c:pt>
                <c:pt idx="656">
                  <c:v>487.11565549726066</c:v>
                </c:pt>
                <c:pt idx="657">
                  <c:v>487.15223170725312</c:v>
                </c:pt>
                <c:pt idx="658">
                  <c:v>487.23256336805576</c:v>
                </c:pt>
                <c:pt idx="659">
                  <c:v>487.27884813446025</c:v>
                </c:pt>
                <c:pt idx="660">
                  <c:v>487.2947892408759</c:v>
                </c:pt>
                <c:pt idx="661">
                  <c:v>487.36677740600123</c:v>
                </c:pt>
                <c:pt idx="662">
                  <c:v>464.29185064028144</c:v>
                </c:pt>
                <c:pt idx="663">
                  <c:v>476.75027170530268</c:v>
                </c:pt>
                <c:pt idx="664">
                  <c:v>476.70074308804249</c:v>
                </c:pt>
                <c:pt idx="665">
                  <c:v>476.77662594733692</c:v>
                </c:pt>
                <c:pt idx="666">
                  <c:v>476.85377499394303</c:v>
                </c:pt>
                <c:pt idx="667">
                  <c:v>476.71256697348895</c:v>
                </c:pt>
                <c:pt idx="668">
                  <c:v>476.72199520986794</c:v>
                </c:pt>
                <c:pt idx="669">
                  <c:v>476.76402884787456</c:v>
                </c:pt>
                <c:pt idx="670">
                  <c:v>476.77460708364572</c:v>
                </c:pt>
                <c:pt idx="671">
                  <c:v>476.78757356314088</c:v>
                </c:pt>
                <c:pt idx="672">
                  <c:v>476.76373739119151</c:v>
                </c:pt>
                <c:pt idx="673">
                  <c:v>476.81353825333082</c:v>
                </c:pt>
                <c:pt idx="674">
                  <c:v>476.84148686756049</c:v>
                </c:pt>
                <c:pt idx="675">
                  <c:v>476.81147621184601</c:v>
                </c:pt>
                <c:pt idx="676">
                  <c:v>476.84431581467146</c:v>
                </c:pt>
                <c:pt idx="677">
                  <c:v>476.89564827633637</c:v>
                </c:pt>
                <c:pt idx="678">
                  <c:v>476.8556729830359</c:v>
                </c:pt>
                <c:pt idx="679">
                  <c:v>476.9105627341043</c:v>
                </c:pt>
                <c:pt idx="680">
                  <c:v>476.88056555657118</c:v>
                </c:pt>
                <c:pt idx="681">
                  <c:v>476.53225146227436</c:v>
                </c:pt>
                <c:pt idx="682">
                  <c:v>480.05016462191338</c:v>
                </c:pt>
                <c:pt idx="683">
                  <c:v>480.11418468926257</c:v>
                </c:pt>
                <c:pt idx="684">
                  <c:v>480.1191013746996</c:v>
                </c:pt>
                <c:pt idx="685">
                  <c:v>480.08977115171632</c:v>
                </c:pt>
                <c:pt idx="686">
                  <c:v>480.09427503731865</c:v>
                </c:pt>
                <c:pt idx="687">
                  <c:v>480.08823103736086</c:v>
                </c:pt>
                <c:pt idx="688">
                  <c:v>480.01753942738827</c:v>
                </c:pt>
                <c:pt idx="689">
                  <c:v>480.04722721296542</c:v>
                </c:pt>
                <c:pt idx="690">
                  <c:v>480.80684789963175</c:v>
                </c:pt>
                <c:pt idx="691">
                  <c:v>480.81253762430475</c:v>
                </c:pt>
                <c:pt idx="692">
                  <c:v>480.73672780787246</c:v>
                </c:pt>
                <c:pt idx="693">
                  <c:v>472.08270703507679</c:v>
                </c:pt>
                <c:pt idx="694">
                  <c:v>472.00089183697827</c:v>
                </c:pt>
                <c:pt idx="695">
                  <c:v>472.1953318059102</c:v>
                </c:pt>
                <c:pt idx="696">
                  <c:v>474.57515969458137</c:v>
                </c:pt>
                <c:pt idx="697">
                  <c:v>474.55887260951425</c:v>
                </c:pt>
                <c:pt idx="698">
                  <c:v>474.5808783299712</c:v>
                </c:pt>
                <c:pt idx="699">
                  <c:v>474.53479237997476</c:v>
                </c:pt>
                <c:pt idx="700">
                  <c:v>474.62596391955969</c:v>
                </c:pt>
                <c:pt idx="701">
                  <c:v>474.69465771165301</c:v>
                </c:pt>
                <c:pt idx="702">
                  <c:v>474.70236506390052</c:v>
                </c:pt>
                <c:pt idx="703">
                  <c:v>474.7219834471382</c:v>
                </c:pt>
                <c:pt idx="704">
                  <c:v>474.71815166362364</c:v>
                </c:pt>
                <c:pt idx="705">
                  <c:v>474.69502608680193</c:v>
                </c:pt>
                <c:pt idx="706">
                  <c:v>474.56263748648013</c:v>
                </c:pt>
                <c:pt idx="707">
                  <c:v>474.55337119939207</c:v>
                </c:pt>
                <c:pt idx="708">
                  <c:v>474.62772003497702</c:v>
                </c:pt>
                <c:pt idx="709">
                  <c:v>475.33908899655239</c:v>
                </c:pt>
                <c:pt idx="710">
                  <c:v>475.36099864523578</c:v>
                </c:pt>
                <c:pt idx="711">
                  <c:v>475.53031578236198</c:v>
                </c:pt>
                <c:pt idx="712">
                  <c:v>471.72224915875665</c:v>
                </c:pt>
                <c:pt idx="713">
                  <c:v>471.56335947854217</c:v>
                </c:pt>
                <c:pt idx="714">
                  <c:v>471.65290147654673</c:v>
                </c:pt>
                <c:pt idx="715">
                  <c:v>471.70459555333275</c:v>
                </c:pt>
                <c:pt idx="716">
                  <c:v>471.87738469528051</c:v>
                </c:pt>
                <c:pt idx="717">
                  <c:v>471.86877717014983</c:v>
                </c:pt>
                <c:pt idx="718">
                  <c:v>471.93862667967625</c:v>
                </c:pt>
                <c:pt idx="719">
                  <c:v>471.95613089119206</c:v>
                </c:pt>
                <c:pt idx="720">
                  <c:v>470.64326377197131</c:v>
                </c:pt>
                <c:pt idx="721">
                  <c:v>470.61555055551321</c:v>
                </c:pt>
                <c:pt idx="722">
                  <c:v>470.59521659703034</c:v>
                </c:pt>
                <c:pt idx="723">
                  <c:v>470.67627162456392</c:v>
                </c:pt>
                <c:pt idx="724">
                  <c:v>470.72237723253909</c:v>
                </c:pt>
                <c:pt idx="725">
                  <c:v>470.39900823541262</c:v>
                </c:pt>
                <c:pt idx="726">
                  <c:v>467.00684815532458</c:v>
                </c:pt>
                <c:pt idx="727">
                  <c:v>466.97240540854392</c:v>
                </c:pt>
                <c:pt idx="728">
                  <c:v>467.06933842408881</c:v>
                </c:pt>
                <c:pt idx="729">
                  <c:v>466.96446841742545</c:v>
                </c:pt>
                <c:pt idx="730">
                  <c:v>466.98753876244473</c:v>
                </c:pt>
                <c:pt idx="731">
                  <c:v>501.31307745953899</c:v>
                </c:pt>
                <c:pt idx="732">
                  <c:v>501.34939413139392</c:v>
                </c:pt>
                <c:pt idx="733">
                  <c:v>502.05122416182701</c:v>
                </c:pt>
                <c:pt idx="734">
                  <c:v>501.94932045881251</c:v>
                </c:pt>
                <c:pt idx="735">
                  <c:v>501.90458336372961</c:v>
                </c:pt>
                <c:pt idx="736">
                  <c:v>501.98164838288432</c:v>
                </c:pt>
                <c:pt idx="737">
                  <c:v>501.86133788854744</c:v>
                </c:pt>
                <c:pt idx="738">
                  <c:v>501.79923293234924</c:v>
                </c:pt>
                <c:pt idx="739">
                  <c:v>501.63224562709104</c:v>
                </c:pt>
                <c:pt idx="740">
                  <c:v>501.66916897160814</c:v>
                </c:pt>
                <c:pt idx="741">
                  <c:v>501.7672968550923</c:v>
                </c:pt>
                <c:pt idx="742">
                  <c:v>501.75560291699816</c:v>
                </c:pt>
                <c:pt idx="743">
                  <c:v>520.11029715658765</c:v>
                </c:pt>
                <c:pt idx="744">
                  <c:v>520.12099611031283</c:v>
                </c:pt>
                <c:pt idx="745">
                  <c:v>520.05414510544631</c:v>
                </c:pt>
                <c:pt idx="746">
                  <c:v>520.17502916160788</c:v>
                </c:pt>
                <c:pt idx="747">
                  <c:v>521.39981840246969</c:v>
                </c:pt>
                <c:pt idx="748">
                  <c:v>521.21823683745424</c:v>
                </c:pt>
                <c:pt idx="749">
                  <c:v>521.01248836795901</c:v>
                </c:pt>
                <c:pt idx="750">
                  <c:v>521.08309184736777</c:v>
                </c:pt>
                <c:pt idx="751">
                  <c:v>521.22405666889426</c:v>
                </c:pt>
                <c:pt idx="752">
                  <c:v>521.29231272723882</c:v>
                </c:pt>
                <c:pt idx="753">
                  <c:v>521.26740041646713</c:v>
                </c:pt>
                <c:pt idx="754">
                  <c:v>521.24505360031651</c:v>
                </c:pt>
                <c:pt idx="755">
                  <c:v>521.26508974170042</c:v>
                </c:pt>
                <c:pt idx="756">
                  <c:v>521.47648478537042</c:v>
                </c:pt>
                <c:pt idx="757">
                  <c:v>521.54718454041904</c:v>
                </c:pt>
                <c:pt idx="758">
                  <c:v>521.54263613750766</c:v>
                </c:pt>
                <c:pt idx="759">
                  <c:v>521.34436262064071</c:v>
                </c:pt>
                <c:pt idx="760">
                  <c:v>521.36657505987887</c:v>
                </c:pt>
                <c:pt idx="761">
                  <c:v>506.88203498750471</c:v>
                </c:pt>
                <c:pt idx="762">
                  <c:v>506.95682452385034</c:v>
                </c:pt>
                <c:pt idx="763">
                  <c:v>506.40139940540394</c:v>
                </c:pt>
                <c:pt idx="764">
                  <c:v>506.414771508439</c:v>
                </c:pt>
                <c:pt idx="765">
                  <c:v>506.49657039350427</c:v>
                </c:pt>
                <c:pt idx="766">
                  <c:v>506.40734013032733</c:v>
                </c:pt>
                <c:pt idx="767">
                  <c:v>506.51974355566421</c:v>
                </c:pt>
                <c:pt idx="768">
                  <c:v>506.45388996633909</c:v>
                </c:pt>
                <c:pt idx="769">
                  <c:v>506.49092132722103</c:v>
                </c:pt>
                <c:pt idx="770">
                  <c:v>506.44760320732615</c:v>
                </c:pt>
                <c:pt idx="771">
                  <c:v>506.35828568246376</c:v>
                </c:pt>
                <c:pt idx="772">
                  <c:v>506.23583898559014</c:v>
                </c:pt>
                <c:pt idx="773">
                  <c:v>475.36360584055893</c:v>
                </c:pt>
                <c:pt idx="774">
                  <c:v>475.31387300270359</c:v>
                </c:pt>
                <c:pt idx="775">
                  <c:v>475.34026682863117</c:v>
                </c:pt>
                <c:pt idx="776">
                  <c:v>475.42344461815469</c:v>
                </c:pt>
                <c:pt idx="777">
                  <c:v>465.34151626516098</c:v>
                </c:pt>
                <c:pt idx="778">
                  <c:v>464.01701968335902</c:v>
                </c:pt>
                <c:pt idx="779">
                  <c:v>467.41009704644682</c:v>
                </c:pt>
                <c:pt idx="780">
                  <c:v>467.40822154167989</c:v>
                </c:pt>
                <c:pt idx="781">
                  <c:v>475.46171365837142</c:v>
                </c:pt>
                <c:pt idx="782">
                  <c:v>475.50774066732737</c:v>
                </c:pt>
                <c:pt idx="783">
                  <c:v>475.48730876017373</c:v>
                </c:pt>
                <c:pt idx="784">
                  <c:v>475.71278958009106</c:v>
                </c:pt>
                <c:pt idx="785">
                  <c:v>476.81588186244647</c:v>
                </c:pt>
                <c:pt idx="786">
                  <c:v>476.86136725843846</c:v>
                </c:pt>
                <c:pt idx="787">
                  <c:v>476.70615821593282</c:v>
                </c:pt>
                <c:pt idx="788">
                  <c:v>476.73247627484608</c:v>
                </c:pt>
                <c:pt idx="789">
                  <c:v>476.86732419497173</c:v>
                </c:pt>
                <c:pt idx="790">
                  <c:v>476.85422280666637</c:v>
                </c:pt>
                <c:pt idx="791">
                  <c:v>476.77593661424129</c:v>
                </c:pt>
                <c:pt idx="792">
                  <c:v>481.37452399413411</c:v>
                </c:pt>
                <c:pt idx="793">
                  <c:v>483.53344787242384</c:v>
                </c:pt>
                <c:pt idx="794">
                  <c:v>483.62735777692183</c:v>
                </c:pt>
                <c:pt idx="795">
                  <c:v>483.40926643796013</c:v>
                </c:pt>
                <c:pt idx="796">
                  <c:v>483.52276338382671</c:v>
                </c:pt>
                <c:pt idx="797">
                  <c:v>483.3498615988309</c:v>
                </c:pt>
                <c:pt idx="798">
                  <c:v>483.56782775430156</c:v>
                </c:pt>
                <c:pt idx="799">
                  <c:v>483.42952309959895</c:v>
                </c:pt>
                <c:pt idx="800">
                  <c:v>483.34461628601088</c:v>
                </c:pt>
                <c:pt idx="801">
                  <c:v>483.54216795881229</c:v>
                </c:pt>
                <c:pt idx="802">
                  <c:v>483.70912312656952</c:v>
                </c:pt>
                <c:pt idx="803">
                  <c:v>483.58481561216962</c:v>
                </c:pt>
                <c:pt idx="804">
                  <c:v>483.60834366819779</c:v>
                </c:pt>
                <c:pt idx="805">
                  <c:v>483.77415925695095</c:v>
                </c:pt>
                <c:pt idx="806">
                  <c:v>483.63088377296521</c:v>
                </c:pt>
                <c:pt idx="807">
                  <c:v>483.76678250041476</c:v>
                </c:pt>
                <c:pt idx="808">
                  <c:v>484.00341615437577</c:v>
                </c:pt>
                <c:pt idx="809">
                  <c:v>483.34939948707728</c:v>
                </c:pt>
                <c:pt idx="810">
                  <c:v>483.45327121232742</c:v>
                </c:pt>
                <c:pt idx="811">
                  <c:v>479.36890881254726</c:v>
                </c:pt>
                <c:pt idx="812">
                  <c:v>479.38487066675464</c:v>
                </c:pt>
                <c:pt idx="813">
                  <c:v>479.49004064687915</c:v>
                </c:pt>
                <c:pt idx="814">
                  <c:v>479.44975402550909</c:v>
                </c:pt>
                <c:pt idx="815">
                  <c:v>478.44159782237568</c:v>
                </c:pt>
                <c:pt idx="816">
                  <c:v>478.13536149080528</c:v>
                </c:pt>
                <c:pt idx="817">
                  <c:v>478.21149524060223</c:v>
                </c:pt>
                <c:pt idx="818">
                  <c:v>478.15017636894157</c:v>
                </c:pt>
                <c:pt idx="819">
                  <c:v>479.01733714682598</c:v>
                </c:pt>
                <c:pt idx="820">
                  <c:v>478.8810024263982</c:v>
                </c:pt>
                <c:pt idx="821">
                  <c:v>478.98771976720201</c:v>
                </c:pt>
                <c:pt idx="822">
                  <c:v>475.48876452937748</c:v>
                </c:pt>
                <c:pt idx="823">
                  <c:v>470.8121902159852</c:v>
                </c:pt>
                <c:pt idx="824">
                  <c:v>470.85216240778408</c:v>
                </c:pt>
                <c:pt idx="825">
                  <c:v>470.54362761900364</c:v>
                </c:pt>
                <c:pt idx="826">
                  <c:v>471.77308477739928</c:v>
                </c:pt>
                <c:pt idx="827">
                  <c:v>472.83690572464212</c:v>
                </c:pt>
                <c:pt idx="828">
                  <c:v>472.84127790061683</c:v>
                </c:pt>
                <c:pt idx="829">
                  <c:v>472.84614747503895</c:v>
                </c:pt>
                <c:pt idx="830">
                  <c:v>472.97715054988919</c:v>
                </c:pt>
                <c:pt idx="831">
                  <c:v>472.92478052359911</c:v>
                </c:pt>
                <c:pt idx="832">
                  <c:v>473.4103236562006</c:v>
                </c:pt>
                <c:pt idx="833">
                  <c:v>480.53908847448884</c:v>
                </c:pt>
                <c:pt idx="834">
                  <c:v>480.41847309747732</c:v>
                </c:pt>
                <c:pt idx="835">
                  <c:v>480.47157481570758</c:v>
                </c:pt>
                <c:pt idx="836">
                  <c:v>480.58535001157742</c:v>
                </c:pt>
                <c:pt idx="837">
                  <c:v>480.46734232136163</c:v>
                </c:pt>
                <c:pt idx="838">
                  <c:v>480.47961957303676</c:v>
                </c:pt>
                <c:pt idx="839">
                  <c:v>480.59038181268863</c:v>
                </c:pt>
                <c:pt idx="840">
                  <c:v>480.60886224113688</c:v>
                </c:pt>
                <c:pt idx="841">
                  <c:v>480.67203705222806</c:v>
                </c:pt>
                <c:pt idx="842">
                  <c:v>480.68075265188497</c:v>
                </c:pt>
                <c:pt idx="843">
                  <c:v>480.62027632262033</c:v>
                </c:pt>
                <c:pt idx="844">
                  <c:v>480.64506023814704</c:v>
                </c:pt>
                <c:pt idx="845">
                  <c:v>480.65732599816454</c:v>
                </c:pt>
                <c:pt idx="846">
                  <c:v>480.69861460601317</c:v>
                </c:pt>
                <c:pt idx="847">
                  <c:v>480.57590203388446</c:v>
                </c:pt>
                <c:pt idx="848">
                  <c:v>483.64560311425009</c:v>
                </c:pt>
                <c:pt idx="849">
                  <c:v>483.19603795173521</c:v>
                </c:pt>
                <c:pt idx="850">
                  <c:v>483.24787291189301</c:v>
                </c:pt>
                <c:pt idx="851">
                  <c:v>483.08046049195019</c:v>
                </c:pt>
                <c:pt idx="852">
                  <c:v>481.60235270351433</c:v>
                </c:pt>
                <c:pt idx="853">
                  <c:v>481.59887858775818</c:v>
                </c:pt>
                <c:pt idx="854">
                  <c:v>481.56222646632574</c:v>
                </c:pt>
                <c:pt idx="855">
                  <c:v>481.77665611059786</c:v>
                </c:pt>
                <c:pt idx="856">
                  <c:v>481.42456680073315</c:v>
                </c:pt>
                <c:pt idx="857">
                  <c:v>480.92221772671843</c:v>
                </c:pt>
                <c:pt idx="858">
                  <c:v>480.81634053780522</c:v>
                </c:pt>
                <c:pt idx="859">
                  <c:v>480.86439865760366</c:v>
                </c:pt>
                <c:pt idx="860">
                  <c:v>480.83633413595606</c:v>
                </c:pt>
                <c:pt idx="861">
                  <c:v>480.81852427663495</c:v>
                </c:pt>
                <c:pt idx="862">
                  <c:v>480.72778540283178</c:v>
                </c:pt>
                <c:pt idx="863">
                  <c:v>473.62529880955208</c:v>
                </c:pt>
                <c:pt idx="864">
                  <c:v>473.66534477340593</c:v>
                </c:pt>
                <c:pt idx="865">
                  <c:v>473.66857955831216</c:v>
                </c:pt>
                <c:pt idx="866">
                  <c:v>473.64858429637746</c:v>
                </c:pt>
                <c:pt idx="867">
                  <c:v>473.68722804474851</c:v>
                </c:pt>
                <c:pt idx="868">
                  <c:v>473.66403267280543</c:v>
                </c:pt>
                <c:pt idx="869">
                  <c:v>473.69355640499737</c:v>
                </c:pt>
                <c:pt idx="870">
                  <c:v>473.67549343662569</c:v>
                </c:pt>
                <c:pt idx="871">
                  <c:v>473.68227638496177</c:v>
                </c:pt>
                <c:pt idx="872">
                  <c:v>479.77689529637604</c:v>
                </c:pt>
                <c:pt idx="873">
                  <c:v>479.75917576009829</c:v>
                </c:pt>
                <c:pt idx="874">
                  <c:v>479.65787941969262</c:v>
                </c:pt>
                <c:pt idx="875">
                  <c:v>479.601813645824</c:v>
                </c:pt>
                <c:pt idx="876">
                  <c:v>479.60708961703614</c:v>
                </c:pt>
                <c:pt idx="877">
                  <c:v>479.73532115299054</c:v>
                </c:pt>
                <c:pt idx="878">
                  <c:v>475.24931709912033</c:v>
                </c:pt>
                <c:pt idx="879">
                  <c:v>475.22154501368931</c:v>
                </c:pt>
                <c:pt idx="880">
                  <c:v>475.66032648168584</c:v>
                </c:pt>
                <c:pt idx="881">
                  <c:v>475.78284836153506</c:v>
                </c:pt>
                <c:pt idx="882">
                  <c:v>475.86460103744071</c:v>
                </c:pt>
                <c:pt idx="883">
                  <c:v>475.88649522732925</c:v>
                </c:pt>
                <c:pt idx="884">
                  <c:v>475.84595837110606</c:v>
                </c:pt>
                <c:pt idx="885">
                  <c:v>475.22623823087935</c:v>
                </c:pt>
                <c:pt idx="886">
                  <c:v>475.16260576477737</c:v>
                </c:pt>
                <c:pt idx="887">
                  <c:v>475.16028491204844</c:v>
                </c:pt>
                <c:pt idx="888">
                  <c:v>475.17931558624673</c:v>
                </c:pt>
                <c:pt idx="889">
                  <c:v>475.1316029548492</c:v>
                </c:pt>
                <c:pt idx="890">
                  <c:v>511.71157176324658</c:v>
                </c:pt>
                <c:pt idx="891">
                  <c:v>512.70026413557525</c:v>
                </c:pt>
                <c:pt idx="892">
                  <c:v>525.38917616332981</c:v>
                </c:pt>
                <c:pt idx="893">
                  <c:v>525.34032133774974</c:v>
                </c:pt>
                <c:pt idx="894">
                  <c:v>525.20117737645455</c:v>
                </c:pt>
                <c:pt idx="895">
                  <c:v>525.21034792417004</c:v>
                </c:pt>
                <c:pt idx="896">
                  <c:v>525.23185747331365</c:v>
                </c:pt>
                <c:pt idx="897">
                  <c:v>525.21934793783907</c:v>
                </c:pt>
                <c:pt idx="898">
                  <c:v>525.10592470586016</c:v>
                </c:pt>
                <c:pt idx="899">
                  <c:v>524.9998499281553</c:v>
                </c:pt>
                <c:pt idx="900">
                  <c:v>524.83921574596889</c:v>
                </c:pt>
                <c:pt idx="901">
                  <c:v>524.80514740281319</c:v>
                </c:pt>
                <c:pt idx="902">
                  <c:v>523.82983913122814</c:v>
                </c:pt>
                <c:pt idx="903">
                  <c:v>523.77342450611297</c:v>
                </c:pt>
                <c:pt idx="904">
                  <c:v>523.93748116314009</c:v>
                </c:pt>
                <c:pt idx="905">
                  <c:v>524.01198937900972</c:v>
                </c:pt>
                <c:pt idx="906">
                  <c:v>524.01912455883632</c:v>
                </c:pt>
                <c:pt idx="907">
                  <c:v>524.14941830113605</c:v>
                </c:pt>
                <c:pt idx="908">
                  <c:v>524.12055291289073</c:v>
                </c:pt>
                <c:pt idx="909">
                  <c:v>524.08251428556491</c:v>
                </c:pt>
                <c:pt idx="910">
                  <c:v>524.19733846007682</c:v>
                </c:pt>
                <c:pt idx="911">
                  <c:v>524.34347191538086</c:v>
                </c:pt>
                <c:pt idx="912">
                  <c:v>524.23857185472707</c:v>
                </c:pt>
                <c:pt idx="913">
                  <c:v>524.23715720446012</c:v>
                </c:pt>
                <c:pt idx="914">
                  <c:v>524.33854280794719</c:v>
                </c:pt>
                <c:pt idx="915">
                  <c:v>524.43260678466061</c:v>
                </c:pt>
                <c:pt idx="916">
                  <c:v>524.41857207365831</c:v>
                </c:pt>
                <c:pt idx="917">
                  <c:v>524.30984029833166</c:v>
                </c:pt>
                <c:pt idx="918">
                  <c:v>524.37449716719186</c:v>
                </c:pt>
                <c:pt idx="919">
                  <c:v>524.28485756272869</c:v>
                </c:pt>
                <c:pt idx="920">
                  <c:v>501.88313084899073</c:v>
                </c:pt>
                <c:pt idx="921">
                  <c:v>501.81892657406144</c:v>
                </c:pt>
                <c:pt idx="922">
                  <c:v>473.48147269529471</c:v>
                </c:pt>
                <c:pt idx="923">
                  <c:v>473.57832708332967</c:v>
                </c:pt>
                <c:pt idx="924">
                  <c:v>473.60236109123315</c:v>
                </c:pt>
                <c:pt idx="925">
                  <c:v>473.53423361110055</c:v>
                </c:pt>
                <c:pt idx="926">
                  <c:v>473.52154891790019</c:v>
                </c:pt>
                <c:pt idx="927">
                  <c:v>473.48416954517063</c:v>
                </c:pt>
                <c:pt idx="928">
                  <c:v>474.3975469276445</c:v>
                </c:pt>
                <c:pt idx="929">
                  <c:v>475.14302805544349</c:v>
                </c:pt>
                <c:pt idx="930">
                  <c:v>475.21856681561906</c:v>
                </c:pt>
                <c:pt idx="931">
                  <c:v>475.26054973695886</c:v>
                </c:pt>
                <c:pt idx="932">
                  <c:v>475.2319775045014</c:v>
                </c:pt>
                <c:pt idx="933">
                  <c:v>475.31394130917755</c:v>
                </c:pt>
                <c:pt idx="934">
                  <c:v>475.2157128777045</c:v>
                </c:pt>
                <c:pt idx="935">
                  <c:v>475.74675094107891</c:v>
                </c:pt>
                <c:pt idx="936">
                  <c:v>475.7872384833712</c:v>
                </c:pt>
                <c:pt idx="937">
                  <c:v>477.0188008889823</c:v>
                </c:pt>
                <c:pt idx="938">
                  <c:v>477.22558218494123</c:v>
                </c:pt>
                <c:pt idx="939">
                  <c:v>477.29784744243671</c:v>
                </c:pt>
                <c:pt idx="940">
                  <c:v>477.32508166396707</c:v>
                </c:pt>
                <c:pt idx="941">
                  <c:v>477.33144811520503</c:v>
                </c:pt>
                <c:pt idx="942">
                  <c:v>478.00623037043601</c:v>
                </c:pt>
                <c:pt idx="943">
                  <c:v>477.95887718930459</c:v>
                </c:pt>
                <c:pt idx="944">
                  <c:v>477.93291807583051</c:v>
                </c:pt>
                <c:pt idx="945">
                  <c:v>480.12123489137821</c:v>
                </c:pt>
                <c:pt idx="946">
                  <c:v>480.361427794549</c:v>
                </c:pt>
                <c:pt idx="947">
                  <c:v>480.3017988425575</c:v>
                </c:pt>
                <c:pt idx="948">
                  <c:v>480.25782991059049</c:v>
                </c:pt>
                <c:pt idx="949">
                  <c:v>480.25737259057837</c:v>
                </c:pt>
                <c:pt idx="950">
                  <c:v>485.33288594378922</c:v>
                </c:pt>
                <c:pt idx="951">
                  <c:v>483.6378821296052</c:v>
                </c:pt>
                <c:pt idx="952">
                  <c:v>483.66622398970657</c:v>
                </c:pt>
                <c:pt idx="953">
                  <c:v>483.66118231213215</c:v>
                </c:pt>
                <c:pt idx="954">
                  <c:v>483.9509670409434</c:v>
                </c:pt>
                <c:pt idx="955">
                  <c:v>483.99947708029799</c:v>
                </c:pt>
                <c:pt idx="956">
                  <c:v>615.57637545828209</c:v>
                </c:pt>
                <c:pt idx="957">
                  <c:v>615.5678597981107</c:v>
                </c:pt>
                <c:pt idx="958">
                  <c:v>615.82893233518462</c:v>
                </c:pt>
                <c:pt idx="959">
                  <c:v>616.01580250595998</c:v>
                </c:pt>
                <c:pt idx="960">
                  <c:v>615.95952811193615</c:v>
                </c:pt>
                <c:pt idx="961">
                  <c:v>615.80349249061692</c:v>
                </c:pt>
                <c:pt idx="962">
                  <c:v>615.80232967265329</c:v>
                </c:pt>
                <c:pt idx="963">
                  <c:v>615.83560445760315</c:v>
                </c:pt>
                <c:pt idx="964">
                  <c:v>615.94653620035751</c:v>
                </c:pt>
                <c:pt idx="965">
                  <c:v>615.9494776707902</c:v>
                </c:pt>
                <c:pt idx="966">
                  <c:v>615.93969466225417</c:v>
                </c:pt>
                <c:pt idx="967">
                  <c:v>616.06288112048128</c:v>
                </c:pt>
                <c:pt idx="968">
                  <c:v>616.23240691884541</c:v>
                </c:pt>
                <c:pt idx="969">
                  <c:v>616.19693304887062</c:v>
                </c:pt>
                <c:pt idx="970">
                  <c:v>616.12910991620754</c:v>
                </c:pt>
                <c:pt idx="971">
                  <c:v>616.11354154093851</c:v>
                </c:pt>
                <c:pt idx="972">
                  <c:v>616.33546613902081</c:v>
                </c:pt>
                <c:pt idx="973">
                  <c:v>616.20111719154647</c:v>
                </c:pt>
                <c:pt idx="974">
                  <c:v>616.59900485217065</c:v>
                </c:pt>
                <c:pt idx="975">
                  <c:v>616.65757316599252</c:v>
                </c:pt>
                <c:pt idx="976">
                  <c:v>616.53261461956777</c:v>
                </c:pt>
                <c:pt idx="977">
                  <c:v>616.53715827245423</c:v>
                </c:pt>
                <c:pt idx="978">
                  <c:v>616.59875860077841</c:v>
                </c:pt>
                <c:pt idx="979">
                  <c:v>616.67201757995622</c:v>
                </c:pt>
                <c:pt idx="980">
                  <c:v>616.2011468811188</c:v>
                </c:pt>
                <c:pt idx="981">
                  <c:v>616.3750108436243</c:v>
                </c:pt>
                <c:pt idx="982">
                  <c:v>616.35790975899533</c:v>
                </c:pt>
                <c:pt idx="983">
                  <c:v>616.15529165766327</c:v>
                </c:pt>
                <c:pt idx="984">
                  <c:v>616.14816796986406</c:v>
                </c:pt>
                <c:pt idx="985">
                  <c:v>616.11542543390294</c:v>
                </c:pt>
                <c:pt idx="986">
                  <c:v>479.21867901527219</c:v>
                </c:pt>
                <c:pt idx="987">
                  <c:v>479.26135113024247</c:v>
                </c:pt>
                <c:pt idx="988">
                  <c:v>479.11474684354641</c:v>
                </c:pt>
                <c:pt idx="989">
                  <c:v>479.24074464795729</c:v>
                </c:pt>
                <c:pt idx="990">
                  <c:v>479.33575687327868</c:v>
                </c:pt>
                <c:pt idx="991">
                  <c:v>479.43658620803001</c:v>
                </c:pt>
                <c:pt idx="992">
                  <c:v>479.4670751462902</c:v>
                </c:pt>
                <c:pt idx="993">
                  <c:v>491.92858253223119</c:v>
                </c:pt>
                <c:pt idx="994">
                  <c:v>491.96457549539605</c:v>
                </c:pt>
                <c:pt idx="995">
                  <c:v>491.80843123607224</c:v>
                </c:pt>
                <c:pt idx="996">
                  <c:v>491.80288276347687</c:v>
                </c:pt>
                <c:pt idx="997">
                  <c:v>492.12707164549903</c:v>
                </c:pt>
                <c:pt idx="998">
                  <c:v>492.22369125503326</c:v>
                </c:pt>
                <c:pt idx="999">
                  <c:v>492.35578006939028</c:v>
                </c:pt>
                <c:pt idx="1000">
                  <c:v>492.55136390820093</c:v>
                </c:pt>
                <c:pt idx="1001">
                  <c:v>492.64630362690889</c:v>
                </c:pt>
                <c:pt idx="1002">
                  <c:v>492.5133094977395</c:v>
                </c:pt>
                <c:pt idx="1003">
                  <c:v>492.71019145022052</c:v>
                </c:pt>
                <c:pt idx="1004">
                  <c:v>488.93177014070676</c:v>
                </c:pt>
                <c:pt idx="1005">
                  <c:v>488.97412362659639</c:v>
                </c:pt>
                <c:pt idx="1006">
                  <c:v>489.09251395494289</c:v>
                </c:pt>
                <c:pt idx="1007">
                  <c:v>489.11381511227364</c:v>
                </c:pt>
                <c:pt idx="1008">
                  <c:v>489.05059697760947</c:v>
                </c:pt>
                <c:pt idx="1009">
                  <c:v>489.08433294340648</c:v>
                </c:pt>
                <c:pt idx="1010">
                  <c:v>488.54455083447709</c:v>
                </c:pt>
                <c:pt idx="1011">
                  <c:v>488.47418438563193</c:v>
                </c:pt>
                <c:pt idx="1012">
                  <c:v>488.41834142981395</c:v>
                </c:pt>
                <c:pt idx="1013">
                  <c:v>488.01734455040634</c:v>
                </c:pt>
                <c:pt idx="1014">
                  <c:v>487.92732968222873</c:v>
                </c:pt>
                <c:pt idx="1015">
                  <c:v>487.94496214142242</c:v>
                </c:pt>
                <c:pt idx="1016">
                  <c:v>487.94137009559006</c:v>
                </c:pt>
                <c:pt idx="1017">
                  <c:v>487.94120452935022</c:v>
                </c:pt>
                <c:pt idx="1018">
                  <c:v>488.01580354070035</c:v>
                </c:pt>
                <c:pt idx="1019">
                  <c:v>488.2718637718354</c:v>
                </c:pt>
                <c:pt idx="1020">
                  <c:v>488.27922239025463</c:v>
                </c:pt>
                <c:pt idx="1021">
                  <c:v>488.16397151607026</c:v>
                </c:pt>
                <c:pt idx="1022">
                  <c:v>488.264453409211</c:v>
                </c:pt>
                <c:pt idx="1023">
                  <c:v>471.8100635067957</c:v>
                </c:pt>
                <c:pt idx="1024">
                  <c:v>470.74263885798644</c:v>
                </c:pt>
                <c:pt idx="1025">
                  <c:v>471.02631401822362</c:v>
                </c:pt>
                <c:pt idx="1026">
                  <c:v>470.12774870489011</c:v>
                </c:pt>
                <c:pt idx="1027">
                  <c:v>466.91835966466004</c:v>
                </c:pt>
                <c:pt idx="1028">
                  <c:v>466.86269717999949</c:v>
                </c:pt>
                <c:pt idx="1029">
                  <c:v>471.19991434205872</c:v>
                </c:pt>
                <c:pt idx="1030">
                  <c:v>471.27905516108331</c:v>
                </c:pt>
                <c:pt idx="1031">
                  <c:v>471.16380272492438</c:v>
                </c:pt>
                <c:pt idx="1032">
                  <c:v>471.24905922770222</c:v>
                </c:pt>
                <c:pt idx="1033">
                  <c:v>471.1893681216402</c:v>
                </c:pt>
                <c:pt idx="1034">
                  <c:v>471.1242810026219</c:v>
                </c:pt>
                <c:pt idx="1035">
                  <c:v>471.20160195987609</c:v>
                </c:pt>
                <c:pt idx="1036">
                  <c:v>471.19681248474819</c:v>
                </c:pt>
                <c:pt idx="1037">
                  <c:v>471.29458190495012</c:v>
                </c:pt>
                <c:pt idx="1038">
                  <c:v>471.33730456673322</c:v>
                </c:pt>
                <c:pt idx="1039">
                  <c:v>471.43346438812893</c:v>
                </c:pt>
                <c:pt idx="1040">
                  <c:v>471.49500707135627</c:v>
                </c:pt>
                <c:pt idx="1041">
                  <c:v>499.68144871366223</c:v>
                </c:pt>
                <c:pt idx="1042">
                  <c:v>499.65252572668851</c:v>
                </c:pt>
                <c:pt idx="1043">
                  <c:v>499.54935850876842</c:v>
                </c:pt>
                <c:pt idx="1044">
                  <c:v>499.5192208053017</c:v>
                </c:pt>
                <c:pt idx="1045">
                  <c:v>500.2996351688189</c:v>
                </c:pt>
                <c:pt idx="1046">
                  <c:v>500.18555727001683</c:v>
                </c:pt>
                <c:pt idx="1047">
                  <c:v>500.24046593470149</c:v>
                </c:pt>
                <c:pt idx="1048">
                  <c:v>500.15678792899598</c:v>
                </c:pt>
                <c:pt idx="1049">
                  <c:v>500.04219089655089</c:v>
                </c:pt>
                <c:pt idx="1050">
                  <c:v>500.06514032062688</c:v>
                </c:pt>
                <c:pt idx="1051">
                  <c:v>500.05219214056063</c:v>
                </c:pt>
                <c:pt idx="1052">
                  <c:v>500.03111017064748</c:v>
                </c:pt>
                <c:pt idx="1053">
                  <c:v>499.92698436369403</c:v>
                </c:pt>
                <c:pt idx="1054">
                  <c:v>500.00770548236119</c:v>
                </c:pt>
                <c:pt idx="1055">
                  <c:v>499.89181644845229</c:v>
                </c:pt>
                <c:pt idx="1056">
                  <c:v>499.87580592550643</c:v>
                </c:pt>
                <c:pt idx="1057">
                  <c:v>499.89178802239456</c:v>
                </c:pt>
                <c:pt idx="1058">
                  <c:v>499.84687421529958</c:v>
                </c:pt>
                <c:pt idx="1059">
                  <c:v>499.10802881999689</c:v>
                </c:pt>
                <c:pt idx="1060">
                  <c:v>499.10129893268527</c:v>
                </c:pt>
                <c:pt idx="1061">
                  <c:v>499.71294970684903</c:v>
                </c:pt>
                <c:pt idx="1062">
                  <c:v>499.5606973123455</c:v>
                </c:pt>
                <c:pt idx="1063">
                  <c:v>499.42992163852415</c:v>
                </c:pt>
                <c:pt idx="1064">
                  <c:v>499.52133155156946</c:v>
                </c:pt>
                <c:pt idx="1065">
                  <c:v>499.31524990724427</c:v>
                </c:pt>
                <c:pt idx="1066">
                  <c:v>499.26240551702199</c:v>
                </c:pt>
                <c:pt idx="1067">
                  <c:v>499.20993548252108</c:v>
                </c:pt>
                <c:pt idx="1068">
                  <c:v>499.23801755558236</c:v>
                </c:pt>
                <c:pt idx="1069">
                  <c:v>499.19655804358916</c:v>
                </c:pt>
                <c:pt idx="1070">
                  <c:v>499.87355426463927</c:v>
                </c:pt>
                <c:pt idx="1071">
                  <c:v>476.27537966862798</c:v>
                </c:pt>
                <c:pt idx="1072">
                  <c:v>518.91692043122578</c:v>
                </c:pt>
                <c:pt idx="1073">
                  <c:v>519.06087173339745</c:v>
                </c:pt>
                <c:pt idx="1074">
                  <c:v>519.11862492156854</c:v>
                </c:pt>
                <c:pt idx="1075">
                  <c:v>518.89201804575248</c:v>
                </c:pt>
                <c:pt idx="1076">
                  <c:v>519.03797730995893</c:v>
                </c:pt>
                <c:pt idx="1077">
                  <c:v>518.92884227384354</c:v>
                </c:pt>
                <c:pt idx="1078">
                  <c:v>518.95813523642505</c:v>
                </c:pt>
                <c:pt idx="1079">
                  <c:v>519.12405300521971</c:v>
                </c:pt>
                <c:pt idx="1080">
                  <c:v>520.28069322033571</c:v>
                </c:pt>
                <c:pt idx="1081">
                  <c:v>520.35407726613107</c:v>
                </c:pt>
                <c:pt idx="1082">
                  <c:v>520.26934429100106</c:v>
                </c:pt>
                <c:pt idx="1083">
                  <c:v>520.48808046918919</c:v>
                </c:pt>
                <c:pt idx="1084">
                  <c:v>520.40912789975766</c:v>
                </c:pt>
                <c:pt idx="1085">
                  <c:v>520.54826127853846</c:v>
                </c:pt>
                <c:pt idx="1086">
                  <c:v>520.67492518358449</c:v>
                </c:pt>
                <c:pt idx="1087">
                  <c:v>543.55657161152988</c:v>
                </c:pt>
                <c:pt idx="1088">
                  <c:v>543.50204595541572</c:v>
                </c:pt>
                <c:pt idx="1089">
                  <c:v>543.56049353059427</c:v>
                </c:pt>
                <c:pt idx="1090">
                  <c:v>543.50661926655482</c:v>
                </c:pt>
                <c:pt idx="1091">
                  <c:v>543.51863020157725</c:v>
                </c:pt>
                <c:pt idx="1092">
                  <c:v>543.65025363856023</c:v>
                </c:pt>
                <c:pt idx="1093">
                  <c:v>543.77295828884007</c:v>
                </c:pt>
                <c:pt idx="1094">
                  <c:v>543.75678660867459</c:v>
                </c:pt>
                <c:pt idx="1095">
                  <c:v>543.73274945846265</c:v>
                </c:pt>
                <c:pt idx="1096">
                  <c:v>543.62398020568082</c:v>
                </c:pt>
                <c:pt idx="1097">
                  <c:v>543.54840317176263</c:v>
                </c:pt>
                <c:pt idx="1098">
                  <c:v>543.43277659214391</c:v>
                </c:pt>
                <c:pt idx="1099">
                  <c:v>543.437253762517</c:v>
                </c:pt>
                <c:pt idx="1100">
                  <c:v>543.23574556458107</c:v>
                </c:pt>
                <c:pt idx="1101">
                  <c:v>543.27395504607466</c:v>
                </c:pt>
                <c:pt idx="1102">
                  <c:v>520.91452034691508</c:v>
                </c:pt>
                <c:pt idx="1103">
                  <c:v>520.79845452183906</c:v>
                </c:pt>
                <c:pt idx="1104">
                  <c:v>520.89832305673599</c:v>
                </c:pt>
                <c:pt idx="1105">
                  <c:v>521.12208732477791</c:v>
                </c:pt>
                <c:pt idx="1106">
                  <c:v>521.10678558700317</c:v>
                </c:pt>
                <c:pt idx="1107">
                  <c:v>521.09728130295741</c:v>
                </c:pt>
                <c:pt idx="1108">
                  <c:v>521.12343390448336</c:v>
                </c:pt>
                <c:pt idx="1109">
                  <c:v>520.97845729861137</c:v>
                </c:pt>
                <c:pt idx="1110">
                  <c:v>519.74295232180452</c:v>
                </c:pt>
                <c:pt idx="1111">
                  <c:v>519.98915349900824</c:v>
                </c:pt>
                <c:pt idx="1112">
                  <c:v>520.07970207592746</c:v>
                </c:pt>
                <c:pt idx="1113">
                  <c:v>520.03039301246724</c:v>
                </c:pt>
                <c:pt idx="1114">
                  <c:v>519.95321473639262</c:v>
                </c:pt>
                <c:pt idx="1115">
                  <c:v>519.89091058005556</c:v>
                </c:pt>
                <c:pt idx="1116">
                  <c:v>519.86104407354844</c:v>
                </c:pt>
                <c:pt idx="1117">
                  <c:v>472.28414762053609</c:v>
                </c:pt>
                <c:pt idx="1118">
                  <c:v>472.34377974314873</c:v>
                </c:pt>
                <c:pt idx="1119">
                  <c:v>472.31278452252025</c:v>
                </c:pt>
                <c:pt idx="1120">
                  <c:v>472.11877107285829</c:v>
                </c:pt>
                <c:pt idx="1121">
                  <c:v>472.12312924510582</c:v>
                </c:pt>
                <c:pt idx="1122">
                  <c:v>472.13214934018737</c:v>
                </c:pt>
                <c:pt idx="1123">
                  <c:v>472.10295704237188</c:v>
                </c:pt>
                <c:pt idx="1124">
                  <c:v>471.30562750114825</c:v>
                </c:pt>
                <c:pt idx="1125">
                  <c:v>471.25836547652921</c:v>
                </c:pt>
                <c:pt idx="1126">
                  <c:v>471.38010567583342</c:v>
                </c:pt>
                <c:pt idx="1127">
                  <c:v>471.49564966626258</c:v>
                </c:pt>
                <c:pt idx="1128">
                  <c:v>471.49810007741337</c:v>
                </c:pt>
                <c:pt idx="1129">
                  <c:v>471.55815849297176</c:v>
                </c:pt>
                <c:pt idx="1130">
                  <c:v>471.55066438841527</c:v>
                </c:pt>
                <c:pt idx="1131">
                  <c:v>471.56298343542358</c:v>
                </c:pt>
                <c:pt idx="1132">
                  <c:v>472.43453229892827</c:v>
                </c:pt>
                <c:pt idx="1133">
                  <c:v>472.36209338064316</c:v>
                </c:pt>
                <c:pt idx="1134">
                  <c:v>472.1990579706075</c:v>
                </c:pt>
                <c:pt idx="1135">
                  <c:v>469.22180106348617</c:v>
                </c:pt>
                <c:pt idx="1136">
                  <c:v>469.23104979162719</c:v>
                </c:pt>
                <c:pt idx="1137">
                  <c:v>482.68931309374153</c:v>
                </c:pt>
                <c:pt idx="1138">
                  <c:v>489.6661237783332</c:v>
                </c:pt>
                <c:pt idx="1139">
                  <c:v>489.83390999343919</c:v>
                </c:pt>
                <c:pt idx="1140">
                  <c:v>489.66615511125201</c:v>
                </c:pt>
                <c:pt idx="1141">
                  <c:v>488.96755383531172</c:v>
                </c:pt>
                <c:pt idx="1142">
                  <c:v>488.95997845349785</c:v>
                </c:pt>
                <c:pt idx="1143">
                  <c:v>488.97520514761607</c:v>
                </c:pt>
                <c:pt idx="1144">
                  <c:v>489.02710382247119</c:v>
                </c:pt>
                <c:pt idx="1145">
                  <c:v>489.05164469927109</c:v>
                </c:pt>
                <c:pt idx="1146">
                  <c:v>489.07982409683723</c:v>
                </c:pt>
                <c:pt idx="1147">
                  <c:v>489.05123277702671</c:v>
                </c:pt>
                <c:pt idx="1148">
                  <c:v>489.66418466139066</c:v>
                </c:pt>
                <c:pt idx="1149">
                  <c:v>489.61933940022834</c:v>
                </c:pt>
                <c:pt idx="1150">
                  <c:v>489.67518388497109</c:v>
                </c:pt>
                <c:pt idx="1151">
                  <c:v>489.76685295956548</c:v>
                </c:pt>
                <c:pt idx="1152">
                  <c:v>489.98373346231654</c:v>
                </c:pt>
                <c:pt idx="1153">
                  <c:v>489.95433388393087</c:v>
                </c:pt>
                <c:pt idx="1154">
                  <c:v>489.84187666464879</c:v>
                </c:pt>
                <c:pt idx="1155">
                  <c:v>489.87529873495754</c:v>
                </c:pt>
                <c:pt idx="1156">
                  <c:v>490.94900724640547</c:v>
                </c:pt>
                <c:pt idx="1157">
                  <c:v>491.08137745478575</c:v>
                </c:pt>
                <c:pt idx="1158">
                  <c:v>499.67140156054109</c:v>
                </c:pt>
                <c:pt idx="1159">
                  <c:v>499.66432567339922</c:v>
                </c:pt>
                <c:pt idx="1160">
                  <c:v>499.71332865147576</c:v>
                </c:pt>
                <c:pt idx="1161">
                  <c:v>499.67967942290142</c:v>
                </c:pt>
                <c:pt idx="1162">
                  <c:v>499.63150699847222</c:v>
                </c:pt>
                <c:pt idx="1163">
                  <c:v>499.7493933487018</c:v>
                </c:pt>
                <c:pt idx="1164">
                  <c:v>499.66645502840191</c:v>
                </c:pt>
                <c:pt idx="1165">
                  <c:v>499.88305436596954</c:v>
                </c:pt>
                <c:pt idx="1166">
                  <c:v>499.72822457761367</c:v>
                </c:pt>
                <c:pt idx="1167">
                  <c:v>494.60062397727228</c:v>
                </c:pt>
                <c:pt idx="1168">
                  <c:v>500.35244295977355</c:v>
                </c:pt>
                <c:pt idx="1169">
                  <c:v>500.16459441528281</c:v>
                </c:pt>
                <c:pt idx="1170">
                  <c:v>500.11965241912395</c:v>
                </c:pt>
                <c:pt idx="1171">
                  <c:v>500.11474373617824</c:v>
                </c:pt>
                <c:pt idx="1172">
                  <c:v>500.05628140937131</c:v>
                </c:pt>
                <c:pt idx="1173">
                  <c:v>499.96244423427851</c:v>
                </c:pt>
                <c:pt idx="1174">
                  <c:v>499.98005216494749</c:v>
                </c:pt>
                <c:pt idx="1175">
                  <c:v>500.05605775827297</c:v>
                </c:pt>
                <c:pt idx="1176">
                  <c:v>516.25197430041203</c:v>
                </c:pt>
                <c:pt idx="1177">
                  <c:v>516.12761769159829</c:v>
                </c:pt>
                <c:pt idx="1178">
                  <c:v>516.10158657267721</c:v>
                </c:pt>
                <c:pt idx="1179">
                  <c:v>516.17037573101868</c:v>
                </c:pt>
                <c:pt idx="1180">
                  <c:v>516.16250423389511</c:v>
                </c:pt>
                <c:pt idx="1181">
                  <c:v>516.22056646556473</c:v>
                </c:pt>
                <c:pt idx="1182">
                  <c:v>516.38551185535869</c:v>
                </c:pt>
                <c:pt idx="1183">
                  <c:v>516.5604941740711</c:v>
                </c:pt>
                <c:pt idx="1184">
                  <c:v>516.53641935804876</c:v>
                </c:pt>
                <c:pt idx="1185">
                  <c:v>516.77688228287298</c:v>
                </c:pt>
                <c:pt idx="1186">
                  <c:v>516.32032809479301</c:v>
                </c:pt>
                <c:pt idx="1187">
                  <c:v>516.27508207070093</c:v>
                </c:pt>
                <c:pt idx="1188">
                  <c:v>510.57149752208869</c:v>
                </c:pt>
                <c:pt idx="1189">
                  <c:v>510.49473311757225</c:v>
                </c:pt>
                <c:pt idx="1190">
                  <c:v>510.36682667499559</c:v>
                </c:pt>
                <c:pt idx="1191">
                  <c:v>510.71137358494241</c:v>
                </c:pt>
                <c:pt idx="1192">
                  <c:v>510.87170711260086</c:v>
                </c:pt>
                <c:pt idx="1193">
                  <c:v>510.80092570324626</c:v>
                </c:pt>
                <c:pt idx="1194">
                  <c:v>510.96942505234261</c:v>
                </c:pt>
                <c:pt idx="1195">
                  <c:v>510.93955064867492</c:v>
                </c:pt>
                <c:pt idx="1196">
                  <c:v>511.05676521595404</c:v>
                </c:pt>
                <c:pt idx="1197">
                  <c:v>511.14062722831164</c:v>
                </c:pt>
                <c:pt idx="1198">
                  <c:v>502.52313475239379</c:v>
                </c:pt>
                <c:pt idx="1199">
                  <c:v>502.55499772505277</c:v>
                </c:pt>
                <c:pt idx="1200">
                  <c:v>502.55504319528416</c:v>
                </c:pt>
                <c:pt idx="1201">
                  <c:v>502.45487107557176</c:v>
                </c:pt>
                <c:pt idx="1202">
                  <c:v>502.51869201436728</c:v>
                </c:pt>
                <c:pt idx="1203">
                  <c:v>502.48886816972959</c:v>
                </c:pt>
                <c:pt idx="1204">
                  <c:v>502.42871659260169</c:v>
                </c:pt>
                <c:pt idx="1205">
                  <c:v>502.50699998415934</c:v>
                </c:pt>
                <c:pt idx="1206">
                  <c:v>470.3950540995483</c:v>
                </c:pt>
                <c:pt idx="1207">
                  <c:v>472.47560703159428</c:v>
                </c:pt>
                <c:pt idx="1208">
                  <c:v>472.51620682972657</c:v>
                </c:pt>
                <c:pt idx="1209">
                  <c:v>472.54513470051444</c:v>
                </c:pt>
                <c:pt idx="1210">
                  <c:v>472.57103106027148</c:v>
                </c:pt>
                <c:pt idx="1211">
                  <c:v>472.49764742245526</c:v>
                </c:pt>
                <c:pt idx="1212">
                  <c:v>472.54428939249885</c:v>
                </c:pt>
                <c:pt idx="1213">
                  <c:v>473.00042547791628</c:v>
                </c:pt>
                <c:pt idx="1214">
                  <c:v>473.02393927245629</c:v>
                </c:pt>
                <c:pt idx="1215">
                  <c:v>474.07470087403283</c:v>
                </c:pt>
                <c:pt idx="1216">
                  <c:v>474.08579965978748</c:v>
                </c:pt>
                <c:pt idx="1217">
                  <c:v>473.36474644783613</c:v>
                </c:pt>
                <c:pt idx="1218">
                  <c:v>473.23264050776419</c:v>
                </c:pt>
                <c:pt idx="1219">
                  <c:v>473.18569691372272</c:v>
                </c:pt>
                <c:pt idx="1220">
                  <c:v>473.18130979356914</c:v>
                </c:pt>
                <c:pt idx="1221">
                  <c:v>470.41794644904127</c:v>
                </c:pt>
                <c:pt idx="1222">
                  <c:v>514.77963439002508</c:v>
                </c:pt>
                <c:pt idx="1223">
                  <c:v>514.73467383692412</c:v>
                </c:pt>
                <c:pt idx="1224">
                  <c:v>514.59922722809131</c:v>
                </c:pt>
                <c:pt idx="1225">
                  <c:v>514.5292061699821</c:v>
                </c:pt>
                <c:pt idx="1226">
                  <c:v>514.39630912458949</c:v>
                </c:pt>
                <c:pt idx="1227">
                  <c:v>514.34223961777423</c:v>
                </c:pt>
                <c:pt idx="1228">
                  <c:v>514.43405223628417</c:v>
                </c:pt>
                <c:pt idx="1229">
                  <c:v>514.42517163752007</c:v>
                </c:pt>
                <c:pt idx="1230">
                  <c:v>514.42178721392224</c:v>
                </c:pt>
                <c:pt idx="1231">
                  <c:v>514.5296002666505</c:v>
                </c:pt>
                <c:pt idx="1232">
                  <c:v>514.39987885688299</c:v>
                </c:pt>
                <c:pt idx="1233">
                  <c:v>514.39972382204212</c:v>
                </c:pt>
                <c:pt idx="1234">
                  <c:v>514.52843425284084</c:v>
                </c:pt>
                <c:pt idx="1235">
                  <c:v>514.42467082611427</c:v>
                </c:pt>
                <c:pt idx="1236">
                  <c:v>517.34212379305654</c:v>
                </c:pt>
                <c:pt idx="1237">
                  <c:v>517.19863585511939</c:v>
                </c:pt>
                <c:pt idx="1238">
                  <c:v>517.21339414236957</c:v>
                </c:pt>
                <c:pt idx="1239">
                  <c:v>517.42571796298523</c:v>
                </c:pt>
                <c:pt idx="1240">
                  <c:v>517.30111243739952</c:v>
                </c:pt>
                <c:pt idx="1241">
                  <c:v>517.25388975928468</c:v>
                </c:pt>
                <c:pt idx="1242">
                  <c:v>517.21123834424941</c:v>
                </c:pt>
                <c:pt idx="1243">
                  <c:v>517.42927965097886</c:v>
                </c:pt>
                <c:pt idx="1244">
                  <c:v>517.62257014706381</c:v>
                </c:pt>
                <c:pt idx="1245">
                  <c:v>517.67054226004836</c:v>
                </c:pt>
                <c:pt idx="1246">
                  <c:v>518.27462401887044</c:v>
                </c:pt>
                <c:pt idx="1247">
                  <c:v>518.07661006642525</c:v>
                </c:pt>
                <c:pt idx="1248">
                  <c:v>527.74588211176024</c:v>
                </c:pt>
                <c:pt idx="1249">
                  <c:v>527.91374489939915</c:v>
                </c:pt>
                <c:pt idx="1250">
                  <c:v>528.01107841650924</c:v>
                </c:pt>
                <c:pt idx="1251">
                  <c:v>527.92750959707826</c:v>
                </c:pt>
                <c:pt idx="1252">
                  <c:v>503.6135191665681</c:v>
                </c:pt>
                <c:pt idx="1253">
                  <c:v>505.88771273257828</c:v>
                </c:pt>
                <c:pt idx="1254">
                  <c:v>505.88552635702445</c:v>
                </c:pt>
                <c:pt idx="1255">
                  <c:v>505.79685653034005</c:v>
                </c:pt>
                <c:pt idx="1256">
                  <c:v>506.07829555745207</c:v>
                </c:pt>
                <c:pt idx="1257">
                  <c:v>506.15125564385937</c:v>
                </c:pt>
                <c:pt idx="1258">
                  <c:v>506.14407534968063</c:v>
                </c:pt>
                <c:pt idx="1259">
                  <c:v>506.20681962808783</c:v>
                </c:pt>
                <c:pt idx="1260">
                  <c:v>506.30651077673758</c:v>
                </c:pt>
                <c:pt idx="1261">
                  <c:v>506.18214876384707</c:v>
                </c:pt>
                <c:pt idx="1262">
                  <c:v>506.29351528256797</c:v>
                </c:pt>
                <c:pt idx="1263">
                  <c:v>506.3475693073442</c:v>
                </c:pt>
                <c:pt idx="1264">
                  <c:v>506.24980136085446</c:v>
                </c:pt>
                <c:pt idx="1265">
                  <c:v>506.36350469589337</c:v>
                </c:pt>
                <c:pt idx="1266">
                  <c:v>502.90468871798163</c:v>
                </c:pt>
                <c:pt idx="1267">
                  <c:v>503.07518020954944</c:v>
                </c:pt>
                <c:pt idx="1268">
                  <c:v>502.94163424810898</c:v>
                </c:pt>
                <c:pt idx="1269">
                  <c:v>502.47774321084819</c:v>
                </c:pt>
                <c:pt idx="1270">
                  <c:v>640.90052529327681</c:v>
                </c:pt>
                <c:pt idx="1271">
                  <c:v>640.78878713912309</c:v>
                </c:pt>
                <c:pt idx="1272">
                  <c:v>640.8251586881845</c:v>
                </c:pt>
                <c:pt idx="1273">
                  <c:v>640.82112282650269</c:v>
                </c:pt>
                <c:pt idx="1274">
                  <c:v>640.6809628516794</c:v>
                </c:pt>
                <c:pt idx="1275">
                  <c:v>640.61536616338515</c:v>
                </c:pt>
                <c:pt idx="1276">
                  <c:v>640.61194802061698</c:v>
                </c:pt>
                <c:pt idx="1277">
                  <c:v>640.71840280981121</c:v>
                </c:pt>
                <c:pt idx="1278">
                  <c:v>638.02790320065446</c:v>
                </c:pt>
                <c:pt idx="1279">
                  <c:v>637.87477680232155</c:v>
                </c:pt>
                <c:pt idx="1280">
                  <c:v>637.97864177933161</c:v>
                </c:pt>
                <c:pt idx="1281">
                  <c:v>637.99924060031071</c:v>
                </c:pt>
                <c:pt idx="1282">
                  <c:v>638.05416094951647</c:v>
                </c:pt>
                <c:pt idx="1283">
                  <c:v>637.80851420801116</c:v>
                </c:pt>
                <c:pt idx="1284">
                  <c:v>637.94095705066752</c:v>
                </c:pt>
                <c:pt idx="1285">
                  <c:v>637.89057717240485</c:v>
                </c:pt>
                <c:pt idx="1286">
                  <c:v>637.8881630454182</c:v>
                </c:pt>
                <c:pt idx="1287">
                  <c:v>637.73620017287226</c:v>
                </c:pt>
                <c:pt idx="1288">
                  <c:v>637.66770561410692</c:v>
                </c:pt>
                <c:pt idx="1289">
                  <c:v>637.70854438634331</c:v>
                </c:pt>
                <c:pt idx="1290">
                  <c:v>637.73400677773247</c:v>
                </c:pt>
                <c:pt idx="1291">
                  <c:v>637.72356512191243</c:v>
                </c:pt>
                <c:pt idx="1292">
                  <c:v>637.74519016956788</c:v>
                </c:pt>
                <c:pt idx="1293">
                  <c:v>637.79593517584249</c:v>
                </c:pt>
                <c:pt idx="1294">
                  <c:v>637.80020488177411</c:v>
                </c:pt>
                <c:pt idx="1295">
                  <c:v>637.81334267692773</c:v>
                </c:pt>
                <c:pt idx="1296">
                  <c:v>637.88119727094795</c:v>
                </c:pt>
                <c:pt idx="1297">
                  <c:v>637.7581650224455</c:v>
                </c:pt>
                <c:pt idx="1298">
                  <c:v>637.87146825871741</c:v>
                </c:pt>
                <c:pt idx="1299">
                  <c:v>637.75141842191067</c:v>
                </c:pt>
                <c:pt idx="1300">
                  <c:v>474.91540815235089</c:v>
                </c:pt>
                <c:pt idx="1301">
                  <c:v>474.99292255892885</c:v>
                </c:pt>
                <c:pt idx="1302">
                  <c:v>481.7605132484972</c:v>
                </c:pt>
                <c:pt idx="1303">
                  <c:v>481.77019572138062</c:v>
                </c:pt>
                <c:pt idx="1304">
                  <c:v>481.7759823700581</c:v>
                </c:pt>
                <c:pt idx="1305">
                  <c:v>481.80743046703367</c:v>
                </c:pt>
                <c:pt idx="1306">
                  <c:v>486.05615387005389</c:v>
                </c:pt>
                <c:pt idx="1307">
                  <c:v>486.41170035942162</c:v>
                </c:pt>
                <c:pt idx="1308">
                  <c:v>486.37717677471733</c:v>
                </c:pt>
                <c:pt idx="1309">
                  <c:v>486.62453477157777</c:v>
                </c:pt>
                <c:pt idx="1310">
                  <c:v>486.70694354389877</c:v>
                </c:pt>
                <c:pt idx="1311">
                  <c:v>486.76145165406911</c:v>
                </c:pt>
                <c:pt idx="1312">
                  <c:v>486.60223654363773</c:v>
                </c:pt>
                <c:pt idx="1313">
                  <c:v>486.53528709997613</c:v>
                </c:pt>
                <c:pt idx="1314">
                  <c:v>486.36894454234039</c:v>
                </c:pt>
                <c:pt idx="1315">
                  <c:v>487.28920621280531</c:v>
                </c:pt>
                <c:pt idx="1316">
                  <c:v>487.26019051775552</c:v>
                </c:pt>
                <c:pt idx="1317">
                  <c:v>487.24917578779201</c:v>
                </c:pt>
                <c:pt idx="1318">
                  <c:v>487.46199574187904</c:v>
                </c:pt>
                <c:pt idx="1319">
                  <c:v>487.41743022332162</c:v>
                </c:pt>
                <c:pt idx="1320">
                  <c:v>487.3933754627414</c:v>
                </c:pt>
                <c:pt idx="1321">
                  <c:v>487.37339456374286</c:v>
                </c:pt>
                <c:pt idx="1322">
                  <c:v>484.83620807731319</c:v>
                </c:pt>
                <c:pt idx="1323">
                  <c:v>505.21281350525004</c:v>
                </c:pt>
                <c:pt idx="1324">
                  <c:v>505.31167097996286</c:v>
                </c:pt>
                <c:pt idx="1325">
                  <c:v>505.21085279643154</c:v>
                </c:pt>
                <c:pt idx="1326">
                  <c:v>505.1718640025602</c:v>
                </c:pt>
                <c:pt idx="1327">
                  <c:v>505.41447871344809</c:v>
                </c:pt>
                <c:pt idx="1328">
                  <c:v>505.19162133564225</c:v>
                </c:pt>
                <c:pt idx="1329">
                  <c:v>505.28634895912228</c:v>
                </c:pt>
                <c:pt idx="1330">
                  <c:v>505.54641801880655</c:v>
                </c:pt>
                <c:pt idx="1331">
                  <c:v>505.55171352565975</c:v>
                </c:pt>
                <c:pt idx="1332">
                  <c:v>503.07997478589903</c:v>
                </c:pt>
                <c:pt idx="1333">
                  <c:v>503.00143211414445</c:v>
                </c:pt>
                <c:pt idx="1334">
                  <c:v>503.07009332354045</c:v>
                </c:pt>
                <c:pt idx="1335">
                  <c:v>503.27789096571757</c:v>
                </c:pt>
                <c:pt idx="1336">
                  <c:v>501.01557990829889</c:v>
                </c:pt>
                <c:pt idx="1337">
                  <c:v>500.76306835873822</c:v>
                </c:pt>
                <c:pt idx="1338">
                  <c:v>500.75274592712697</c:v>
                </c:pt>
                <c:pt idx="1339">
                  <c:v>500.64460588780844</c:v>
                </c:pt>
                <c:pt idx="1340">
                  <c:v>500.59012851660145</c:v>
                </c:pt>
                <c:pt idx="1341">
                  <c:v>501.26307530927943</c:v>
                </c:pt>
                <c:pt idx="1342">
                  <c:v>501.25433313447678</c:v>
                </c:pt>
                <c:pt idx="1343">
                  <c:v>501.25039466535111</c:v>
                </c:pt>
                <c:pt idx="1344">
                  <c:v>501.38566719697292</c:v>
                </c:pt>
                <c:pt idx="1345">
                  <c:v>500.52659420461043</c:v>
                </c:pt>
                <c:pt idx="1346">
                  <c:v>500.53199719753769</c:v>
                </c:pt>
                <c:pt idx="1347">
                  <c:v>500.55612664047578</c:v>
                </c:pt>
                <c:pt idx="1348">
                  <c:v>500.41606588635608</c:v>
                </c:pt>
                <c:pt idx="1349">
                  <c:v>500.35295033402122</c:v>
                </c:pt>
                <c:pt idx="1350">
                  <c:v>500.22391221431292</c:v>
                </c:pt>
                <c:pt idx="1351">
                  <c:v>500.37854422310375</c:v>
                </c:pt>
                <c:pt idx="1352">
                  <c:v>500.41617045922203</c:v>
                </c:pt>
                <c:pt idx="1353">
                  <c:v>474.82962566613799</c:v>
                </c:pt>
                <c:pt idx="1354">
                  <c:v>474.75848772200573</c:v>
                </c:pt>
                <c:pt idx="1355">
                  <c:v>485.29442337435916</c:v>
                </c:pt>
                <c:pt idx="1356">
                  <c:v>485.16862610729027</c:v>
                </c:pt>
                <c:pt idx="1357">
                  <c:v>485.16323922341076</c:v>
                </c:pt>
                <c:pt idx="1358">
                  <c:v>485.25012409984549</c:v>
                </c:pt>
                <c:pt idx="1359">
                  <c:v>485.28346289319057</c:v>
                </c:pt>
                <c:pt idx="1360">
                  <c:v>485.06997462291224</c:v>
                </c:pt>
                <c:pt idx="1361">
                  <c:v>485.03695728834504</c:v>
                </c:pt>
                <c:pt idx="1362">
                  <c:v>485.24853843152687</c:v>
                </c:pt>
                <c:pt idx="1363">
                  <c:v>485.22650846012596</c:v>
                </c:pt>
                <c:pt idx="1364">
                  <c:v>485.35493706531025</c:v>
                </c:pt>
                <c:pt idx="1365">
                  <c:v>485.3051649369159</c:v>
                </c:pt>
                <c:pt idx="1366">
                  <c:v>485.19147190981278</c:v>
                </c:pt>
                <c:pt idx="1367">
                  <c:v>485.30960734495039</c:v>
                </c:pt>
                <c:pt idx="1368">
                  <c:v>485.33646200473294</c:v>
                </c:pt>
                <c:pt idx="1369">
                  <c:v>485.53475117000363</c:v>
                </c:pt>
                <c:pt idx="1370">
                  <c:v>485.70552029343196</c:v>
                </c:pt>
                <c:pt idx="1371">
                  <c:v>484.50368055508886</c:v>
                </c:pt>
                <c:pt idx="1372">
                  <c:v>484.60768715266892</c:v>
                </c:pt>
                <c:pt idx="1373">
                  <c:v>484.53057391811956</c:v>
                </c:pt>
                <c:pt idx="1374">
                  <c:v>484.17433947182144</c:v>
                </c:pt>
                <c:pt idx="1375">
                  <c:v>484.26661635140221</c:v>
                </c:pt>
                <c:pt idx="1376">
                  <c:v>483.8004984915778</c:v>
                </c:pt>
                <c:pt idx="1377">
                  <c:v>483.80368916401966</c:v>
                </c:pt>
                <c:pt idx="1378">
                  <c:v>483.82923617849315</c:v>
                </c:pt>
                <c:pt idx="1379">
                  <c:v>483.43409131889064</c:v>
                </c:pt>
                <c:pt idx="1380">
                  <c:v>483.51810263087299</c:v>
                </c:pt>
                <c:pt idx="1381">
                  <c:v>483.48212859294711</c:v>
                </c:pt>
                <c:pt idx="1382">
                  <c:v>489.72151899181858</c:v>
                </c:pt>
                <c:pt idx="1383">
                  <c:v>489.21444572712301</c:v>
                </c:pt>
                <c:pt idx="1384">
                  <c:v>489.23357996954201</c:v>
                </c:pt>
                <c:pt idx="1385">
                  <c:v>478.8173009291873</c:v>
                </c:pt>
                <c:pt idx="1386">
                  <c:v>478.83780359314744</c:v>
                </c:pt>
                <c:pt idx="1387">
                  <c:v>478.84467503278779</c:v>
                </c:pt>
                <c:pt idx="1388">
                  <c:v>478.87840192480058</c:v>
                </c:pt>
                <c:pt idx="1389">
                  <c:v>479.00837810379267</c:v>
                </c:pt>
                <c:pt idx="1390">
                  <c:v>478.71504413301324</c:v>
                </c:pt>
                <c:pt idx="1391">
                  <c:v>478.67568977990834</c:v>
                </c:pt>
                <c:pt idx="1392">
                  <c:v>478.62928898194639</c:v>
                </c:pt>
                <c:pt idx="1393">
                  <c:v>478.66340093070778</c:v>
                </c:pt>
                <c:pt idx="1394">
                  <c:v>486.1851060458759</c:v>
                </c:pt>
                <c:pt idx="1395">
                  <c:v>486.11786560963878</c:v>
                </c:pt>
                <c:pt idx="1396">
                  <c:v>486.08753203394002</c:v>
                </c:pt>
                <c:pt idx="1397">
                  <c:v>486.0679575303642</c:v>
                </c:pt>
                <c:pt idx="1398">
                  <c:v>487.15421181023828</c:v>
                </c:pt>
                <c:pt idx="1399">
                  <c:v>487.1776945423502</c:v>
                </c:pt>
                <c:pt idx="1400">
                  <c:v>487.07293997103284</c:v>
                </c:pt>
                <c:pt idx="1401">
                  <c:v>487.06116332855169</c:v>
                </c:pt>
                <c:pt idx="1402">
                  <c:v>486.99066520751444</c:v>
                </c:pt>
                <c:pt idx="1403">
                  <c:v>486.96748130831077</c:v>
                </c:pt>
                <c:pt idx="1404">
                  <c:v>486.99268313709933</c:v>
                </c:pt>
                <c:pt idx="1405">
                  <c:v>486.84047664840284</c:v>
                </c:pt>
                <c:pt idx="1406">
                  <c:v>486.98385065943717</c:v>
                </c:pt>
                <c:pt idx="1407">
                  <c:v>487.12037818680915</c:v>
                </c:pt>
                <c:pt idx="1408">
                  <c:v>487.09812033097597</c:v>
                </c:pt>
                <c:pt idx="1409">
                  <c:v>486.93322607343896</c:v>
                </c:pt>
                <c:pt idx="1410">
                  <c:v>486.84090737749142</c:v>
                </c:pt>
                <c:pt idx="1411">
                  <c:v>486.85379056036095</c:v>
                </c:pt>
                <c:pt idx="1412">
                  <c:v>480.16122105542019</c:v>
                </c:pt>
                <c:pt idx="1413">
                  <c:v>483.91032851606332</c:v>
                </c:pt>
                <c:pt idx="1414">
                  <c:v>486.13675121208155</c:v>
                </c:pt>
                <c:pt idx="1415">
                  <c:v>486.29745409392541</c:v>
                </c:pt>
                <c:pt idx="1416">
                  <c:v>486.29381643580825</c:v>
                </c:pt>
                <c:pt idx="1417">
                  <c:v>486.07380036490838</c:v>
                </c:pt>
                <c:pt idx="1418">
                  <c:v>486.06930050780204</c:v>
                </c:pt>
                <c:pt idx="1419">
                  <c:v>486.12935600755696</c:v>
                </c:pt>
                <c:pt idx="1420">
                  <c:v>486.16688712280018</c:v>
                </c:pt>
                <c:pt idx="1421">
                  <c:v>486.30951586268253</c:v>
                </c:pt>
                <c:pt idx="1422">
                  <c:v>486.25793341429886</c:v>
                </c:pt>
                <c:pt idx="1423">
                  <c:v>486.80941415150232</c:v>
                </c:pt>
                <c:pt idx="1424">
                  <c:v>480.95270723884784</c:v>
                </c:pt>
                <c:pt idx="1425">
                  <c:v>480.93226769359734</c:v>
                </c:pt>
                <c:pt idx="1426">
                  <c:v>481.25188786924588</c:v>
                </c:pt>
                <c:pt idx="1427">
                  <c:v>481.02523419607746</c:v>
                </c:pt>
                <c:pt idx="1428">
                  <c:v>479.77950201969901</c:v>
                </c:pt>
                <c:pt idx="1429">
                  <c:v>479.61166390536835</c:v>
                </c:pt>
                <c:pt idx="1430">
                  <c:v>479.55568330174805</c:v>
                </c:pt>
                <c:pt idx="1431">
                  <c:v>479.69969984289804</c:v>
                </c:pt>
                <c:pt idx="1432">
                  <c:v>481.52448570463565</c:v>
                </c:pt>
                <c:pt idx="1433">
                  <c:v>481.52918567438689</c:v>
                </c:pt>
                <c:pt idx="1434">
                  <c:v>481.51231591565136</c:v>
                </c:pt>
                <c:pt idx="1435">
                  <c:v>481.75458211482345</c:v>
                </c:pt>
                <c:pt idx="1436">
                  <c:v>481.63793163589742</c:v>
                </c:pt>
                <c:pt idx="1437">
                  <c:v>481.48306206020118</c:v>
                </c:pt>
                <c:pt idx="1438">
                  <c:v>481.65613610624013</c:v>
                </c:pt>
                <c:pt idx="1439">
                  <c:v>481.81055611620565</c:v>
                </c:pt>
                <c:pt idx="1440">
                  <c:v>481.7141568849799</c:v>
                </c:pt>
                <c:pt idx="1441">
                  <c:v>481.92677001885698</c:v>
                </c:pt>
                <c:pt idx="1442">
                  <c:v>481.82956204187457</c:v>
                </c:pt>
                <c:pt idx="1443">
                  <c:v>478.05941104130989</c:v>
                </c:pt>
                <c:pt idx="1444">
                  <c:v>476.04687973854158</c:v>
                </c:pt>
                <c:pt idx="1445">
                  <c:v>475.4221336060869</c:v>
                </c:pt>
                <c:pt idx="1446">
                  <c:v>475.49215499919296</c:v>
                </c:pt>
                <c:pt idx="1447">
                  <c:v>475.54331581273652</c:v>
                </c:pt>
                <c:pt idx="1448">
                  <c:v>475.62942304092871</c:v>
                </c:pt>
                <c:pt idx="1449">
                  <c:v>479.2733454072773</c:v>
                </c:pt>
                <c:pt idx="1450">
                  <c:v>479.31970689831292</c:v>
                </c:pt>
                <c:pt idx="1451">
                  <c:v>479.15109262344919</c:v>
                </c:pt>
                <c:pt idx="1452">
                  <c:v>479.06962902693544</c:v>
                </c:pt>
                <c:pt idx="1453">
                  <c:v>477.95618688282667</c:v>
                </c:pt>
                <c:pt idx="1454">
                  <c:v>522.06169515707938</c:v>
                </c:pt>
                <c:pt idx="1455">
                  <c:v>522.15515282884189</c:v>
                </c:pt>
                <c:pt idx="1456">
                  <c:v>523.15688628288535</c:v>
                </c:pt>
                <c:pt idx="1457">
                  <c:v>523.26463577390996</c:v>
                </c:pt>
                <c:pt idx="1458">
                  <c:v>523.36823758112121</c:v>
                </c:pt>
                <c:pt idx="1459">
                  <c:v>597.86645941617985</c:v>
                </c:pt>
                <c:pt idx="1460">
                  <c:v>597.95751047061435</c:v>
                </c:pt>
                <c:pt idx="1461">
                  <c:v>597.95316922888981</c:v>
                </c:pt>
                <c:pt idx="1462">
                  <c:v>598.13137476871589</c:v>
                </c:pt>
                <c:pt idx="1463">
                  <c:v>598.10356667519432</c:v>
                </c:pt>
                <c:pt idx="1464">
                  <c:v>606.33014358980552</c:v>
                </c:pt>
                <c:pt idx="1465">
                  <c:v>607.4745515979555</c:v>
                </c:pt>
                <c:pt idx="1466">
                  <c:v>649.29382469612665</c:v>
                </c:pt>
                <c:pt idx="1467">
                  <c:v>649.3746877134954</c:v>
                </c:pt>
                <c:pt idx="1468">
                  <c:v>649.38321461072132</c:v>
                </c:pt>
                <c:pt idx="1469">
                  <c:v>649.41171293939897</c:v>
                </c:pt>
                <c:pt idx="1470">
                  <c:v>649.73442198441819</c:v>
                </c:pt>
                <c:pt idx="1471">
                  <c:v>649.6997691024585</c:v>
                </c:pt>
                <c:pt idx="1472">
                  <c:v>649.08981176832208</c:v>
                </c:pt>
                <c:pt idx="1473">
                  <c:v>648.67955783121022</c:v>
                </c:pt>
                <c:pt idx="1474">
                  <c:v>649.18732853761708</c:v>
                </c:pt>
                <c:pt idx="1475">
                  <c:v>648.95341345919724</c:v>
                </c:pt>
                <c:pt idx="1476">
                  <c:v>648.62001734906437</c:v>
                </c:pt>
                <c:pt idx="1477">
                  <c:v>648.45423471713593</c:v>
                </c:pt>
                <c:pt idx="1478">
                  <c:v>647.96624244766224</c:v>
                </c:pt>
                <c:pt idx="1479">
                  <c:v>648.69146972266435</c:v>
                </c:pt>
                <c:pt idx="1480">
                  <c:v>648.71799283837436</c:v>
                </c:pt>
                <c:pt idx="1481">
                  <c:v>648.74271765523088</c:v>
                </c:pt>
                <c:pt idx="1482">
                  <c:v>648.90888699082871</c:v>
                </c:pt>
                <c:pt idx="1483">
                  <c:v>648.83397684209649</c:v>
                </c:pt>
                <c:pt idx="1484">
                  <c:v>642.77770912305482</c:v>
                </c:pt>
                <c:pt idx="1485">
                  <c:v>642.83861536319841</c:v>
                </c:pt>
                <c:pt idx="1486">
                  <c:v>643.37444006743897</c:v>
                </c:pt>
                <c:pt idx="1487">
                  <c:v>643.44292370133815</c:v>
                </c:pt>
                <c:pt idx="1488">
                  <c:v>643.46573983908104</c:v>
                </c:pt>
                <c:pt idx="1489">
                  <c:v>600.3175283817252</c:v>
                </c:pt>
                <c:pt idx="1490">
                  <c:v>600.20298411669125</c:v>
                </c:pt>
                <c:pt idx="1491">
                  <c:v>600.09635629963077</c:v>
                </c:pt>
                <c:pt idx="1492">
                  <c:v>600.1674771754914</c:v>
                </c:pt>
                <c:pt idx="1493">
                  <c:v>600.20623374607749</c:v>
                </c:pt>
                <c:pt idx="1494">
                  <c:v>591.0477751398173</c:v>
                </c:pt>
                <c:pt idx="1495">
                  <c:v>600.30656981775144</c:v>
                </c:pt>
                <c:pt idx="1496">
                  <c:v>521.63992632465477</c:v>
                </c:pt>
                <c:pt idx="1497">
                  <c:v>521.56222659256457</c:v>
                </c:pt>
                <c:pt idx="1498">
                  <c:v>521.58767582539008</c:v>
                </c:pt>
                <c:pt idx="1499">
                  <c:v>521.55575916062298</c:v>
                </c:pt>
                <c:pt idx="1500">
                  <c:v>521.53477606929539</c:v>
                </c:pt>
                <c:pt idx="1501">
                  <c:v>521.53523063866044</c:v>
                </c:pt>
                <c:pt idx="1502">
                  <c:v>520.86678641021035</c:v>
                </c:pt>
                <c:pt idx="1503">
                  <c:v>520.3713379920589</c:v>
                </c:pt>
                <c:pt idx="1504">
                  <c:v>520.40648557528436</c:v>
                </c:pt>
                <c:pt idx="1505">
                  <c:v>520.41660995885604</c:v>
                </c:pt>
                <c:pt idx="1506">
                  <c:v>520.52143557907982</c:v>
                </c:pt>
                <c:pt idx="1507">
                  <c:v>520.57633928549978</c:v>
                </c:pt>
                <c:pt idx="1508">
                  <c:v>524.61625710551561</c:v>
                </c:pt>
                <c:pt idx="1509">
                  <c:v>527.35735161248294</c:v>
                </c:pt>
                <c:pt idx="1510">
                  <c:v>527.13876303597362</c:v>
                </c:pt>
                <c:pt idx="1511">
                  <c:v>527.31642506680157</c:v>
                </c:pt>
                <c:pt idx="1512">
                  <c:v>527.40017706431206</c:v>
                </c:pt>
                <c:pt idx="1513">
                  <c:v>527.34472383284628</c:v>
                </c:pt>
                <c:pt idx="1514">
                  <c:v>530.23150020235607</c:v>
                </c:pt>
                <c:pt idx="1515">
                  <c:v>530.02950009904771</c:v>
                </c:pt>
                <c:pt idx="1516">
                  <c:v>529.74037987343399</c:v>
                </c:pt>
                <c:pt idx="1517">
                  <c:v>529.67753747130178</c:v>
                </c:pt>
                <c:pt idx="1518">
                  <c:v>529.48888695438905</c:v>
                </c:pt>
                <c:pt idx="1519">
                  <c:v>529.48435274239637</c:v>
                </c:pt>
                <c:pt idx="1520">
                  <c:v>529.61033207434014</c:v>
                </c:pt>
                <c:pt idx="1521">
                  <c:v>529.75446013194448</c:v>
                </c:pt>
                <c:pt idx="1522">
                  <c:v>529.73436343690264</c:v>
                </c:pt>
                <c:pt idx="1523">
                  <c:v>529.4057742960606</c:v>
                </c:pt>
                <c:pt idx="1524">
                  <c:v>529.36615364614693</c:v>
                </c:pt>
                <c:pt idx="1525">
                  <c:v>499.51874615161233</c:v>
                </c:pt>
                <c:pt idx="1526">
                  <c:v>499.66698372602735</c:v>
                </c:pt>
                <c:pt idx="1527">
                  <c:v>499.57479525908462</c:v>
                </c:pt>
                <c:pt idx="1528">
                  <c:v>544.67439406752987</c:v>
                </c:pt>
                <c:pt idx="1529">
                  <c:v>544.5904479031459</c:v>
                </c:pt>
                <c:pt idx="1530">
                  <c:v>544.59099807682685</c:v>
                </c:pt>
                <c:pt idx="1531">
                  <c:v>544.63637793952864</c:v>
                </c:pt>
                <c:pt idx="1532">
                  <c:v>544.75892660264878</c:v>
                </c:pt>
                <c:pt idx="1533">
                  <c:v>544.80614894112966</c:v>
                </c:pt>
                <c:pt idx="1534">
                  <c:v>544.8792130819553</c:v>
                </c:pt>
                <c:pt idx="1535">
                  <c:v>545.06775679797443</c:v>
                </c:pt>
                <c:pt idx="1536">
                  <c:v>545.06281671383204</c:v>
                </c:pt>
                <c:pt idx="1537">
                  <c:v>544.86891473373805</c:v>
                </c:pt>
                <c:pt idx="1538">
                  <c:v>542.60406774950707</c:v>
                </c:pt>
                <c:pt idx="1539">
                  <c:v>540.61533453254185</c:v>
                </c:pt>
                <c:pt idx="1540">
                  <c:v>540.61537350219737</c:v>
                </c:pt>
                <c:pt idx="1541">
                  <c:v>540.47147905469376</c:v>
                </c:pt>
                <c:pt idx="1542">
                  <c:v>540.26459568784571</c:v>
                </c:pt>
                <c:pt idx="1543">
                  <c:v>540.35209841335086</c:v>
                </c:pt>
                <c:pt idx="1544">
                  <c:v>537.70606371884276</c:v>
                </c:pt>
                <c:pt idx="1545">
                  <c:v>537.70264458567908</c:v>
                </c:pt>
                <c:pt idx="1546">
                  <c:v>537.70583330990485</c:v>
                </c:pt>
                <c:pt idx="1547">
                  <c:v>537.62500370303007</c:v>
                </c:pt>
                <c:pt idx="1548">
                  <c:v>537.7420971097423</c:v>
                </c:pt>
                <c:pt idx="1549">
                  <c:v>537.80097463771517</c:v>
                </c:pt>
                <c:pt idx="1550">
                  <c:v>537.75367980658086</c:v>
                </c:pt>
                <c:pt idx="1551">
                  <c:v>537.61804141831715</c:v>
                </c:pt>
                <c:pt idx="1552">
                  <c:v>537.621448922073</c:v>
                </c:pt>
                <c:pt idx="1553">
                  <c:v>537.62593454072714</c:v>
                </c:pt>
                <c:pt idx="1554">
                  <c:v>537.61860969283759</c:v>
                </c:pt>
                <c:pt idx="1555">
                  <c:v>537.6239338019501</c:v>
                </c:pt>
                <c:pt idx="1556">
                  <c:v>537.62108793696177</c:v>
                </c:pt>
                <c:pt idx="1557">
                  <c:v>537.62124954252852</c:v>
                </c:pt>
                <c:pt idx="1558">
                  <c:v>471.51727207260086</c:v>
                </c:pt>
                <c:pt idx="1559">
                  <c:v>471.62950996677125</c:v>
                </c:pt>
                <c:pt idx="1560">
                  <c:v>471.61451254530317</c:v>
                </c:pt>
                <c:pt idx="1561">
                  <c:v>471.42115780169303</c:v>
                </c:pt>
                <c:pt idx="1562">
                  <c:v>471.44545483725938</c:v>
                </c:pt>
                <c:pt idx="1563">
                  <c:v>471.41523356341872</c:v>
                </c:pt>
                <c:pt idx="1564">
                  <c:v>471.41940942479312</c:v>
                </c:pt>
                <c:pt idx="1565">
                  <c:v>471.23294997402036</c:v>
                </c:pt>
                <c:pt idx="1566">
                  <c:v>471.10729063321213</c:v>
                </c:pt>
                <c:pt idx="1567">
                  <c:v>470.75318179141897</c:v>
                </c:pt>
                <c:pt idx="1568">
                  <c:v>470.68070210118447</c:v>
                </c:pt>
                <c:pt idx="1569">
                  <c:v>470.78590234641439</c:v>
                </c:pt>
                <c:pt idx="1570">
                  <c:v>471.80076547646451</c:v>
                </c:pt>
                <c:pt idx="1571">
                  <c:v>475.28071920516288</c:v>
                </c:pt>
                <c:pt idx="1572">
                  <c:v>475.13916304362436</c:v>
                </c:pt>
                <c:pt idx="1573">
                  <c:v>489.81260990301638</c:v>
                </c:pt>
                <c:pt idx="1574">
                  <c:v>489.79584433289813</c:v>
                </c:pt>
                <c:pt idx="1575">
                  <c:v>489.88533264396455</c:v>
                </c:pt>
                <c:pt idx="1576">
                  <c:v>490.06972872310018</c:v>
                </c:pt>
                <c:pt idx="1577">
                  <c:v>490.16328422362176</c:v>
                </c:pt>
                <c:pt idx="1578">
                  <c:v>489.97857420044232</c:v>
                </c:pt>
                <c:pt idx="1579">
                  <c:v>489.91203856360215</c:v>
                </c:pt>
                <c:pt idx="1580">
                  <c:v>489.94631567151009</c:v>
                </c:pt>
                <c:pt idx="1581">
                  <c:v>489.95358134059785</c:v>
                </c:pt>
                <c:pt idx="1582">
                  <c:v>492.06306392732813</c:v>
                </c:pt>
                <c:pt idx="1583">
                  <c:v>492.30628974775095</c:v>
                </c:pt>
                <c:pt idx="1584">
                  <c:v>492.48418303950569</c:v>
                </c:pt>
                <c:pt idx="1585">
                  <c:v>492.56969915482472</c:v>
                </c:pt>
                <c:pt idx="1586">
                  <c:v>492.57746871947813</c:v>
                </c:pt>
                <c:pt idx="1587">
                  <c:v>492.49157847001948</c:v>
                </c:pt>
                <c:pt idx="1588">
                  <c:v>491.77371503933858</c:v>
                </c:pt>
                <c:pt idx="1589">
                  <c:v>491.78946863910949</c:v>
                </c:pt>
                <c:pt idx="1590">
                  <c:v>491.63587265927237</c:v>
                </c:pt>
                <c:pt idx="1591">
                  <c:v>491.83256554731264</c:v>
                </c:pt>
                <c:pt idx="1592">
                  <c:v>491.74244132375082</c:v>
                </c:pt>
                <c:pt idx="1593">
                  <c:v>491.63254810846968</c:v>
                </c:pt>
                <c:pt idx="1594">
                  <c:v>491.60189924080578</c:v>
                </c:pt>
                <c:pt idx="1595">
                  <c:v>491.69696743960588</c:v>
                </c:pt>
                <c:pt idx="1596">
                  <c:v>491.83936895097594</c:v>
                </c:pt>
                <c:pt idx="1597">
                  <c:v>491.76080572245684</c:v>
                </c:pt>
                <c:pt idx="1598">
                  <c:v>491.94085830723088</c:v>
                </c:pt>
                <c:pt idx="1599">
                  <c:v>491.88962767200644</c:v>
                </c:pt>
                <c:pt idx="1600">
                  <c:v>491.63488813925619</c:v>
                </c:pt>
                <c:pt idx="1601">
                  <c:v>490.00351410482125</c:v>
                </c:pt>
                <c:pt idx="1602">
                  <c:v>495.06195203038197</c:v>
                </c:pt>
                <c:pt idx="1603">
                  <c:v>483.03544173150607</c:v>
                </c:pt>
                <c:pt idx="1604">
                  <c:v>482.94400604393417</c:v>
                </c:pt>
                <c:pt idx="1605">
                  <c:v>488.02097713114449</c:v>
                </c:pt>
                <c:pt idx="1606">
                  <c:v>487.94710607587245</c:v>
                </c:pt>
                <c:pt idx="1607">
                  <c:v>487.99735179792293</c:v>
                </c:pt>
                <c:pt idx="1608">
                  <c:v>488.00850026706303</c:v>
                </c:pt>
                <c:pt idx="1609">
                  <c:v>488.05742011395199</c:v>
                </c:pt>
                <c:pt idx="1610">
                  <c:v>488.18495612315718</c:v>
                </c:pt>
                <c:pt idx="1611">
                  <c:v>488.18452337826369</c:v>
                </c:pt>
                <c:pt idx="1612">
                  <c:v>485.17488748723201</c:v>
                </c:pt>
                <c:pt idx="1613">
                  <c:v>485.05106140266128</c:v>
                </c:pt>
                <c:pt idx="1614">
                  <c:v>496.57529625977918</c:v>
                </c:pt>
                <c:pt idx="1615">
                  <c:v>496.56127588303417</c:v>
                </c:pt>
                <c:pt idx="1616">
                  <c:v>498.98781584197479</c:v>
                </c:pt>
                <c:pt idx="1617">
                  <c:v>499.04806995300021</c:v>
                </c:pt>
                <c:pt idx="1618">
                  <c:v>499.10300852353589</c:v>
                </c:pt>
                <c:pt idx="1619">
                  <c:v>499.12395139547442</c:v>
                </c:pt>
                <c:pt idx="1620">
                  <c:v>499.33778187497649</c:v>
                </c:pt>
                <c:pt idx="1621">
                  <c:v>499.270453191662</c:v>
                </c:pt>
                <c:pt idx="1622">
                  <c:v>499.45258962541027</c:v>
                </c:pt>
                <c:pt idx="1623">
                  <c:v>499.39195297029079</c:v>
                </c:pt>
                <c:pt idx="1624">
                  <c:v>499.34565950312265</c:v>
                </c:pt>
                <c:pt idx="1625">
                  <c:v>499.33076622825803</c:v>
                </c:pt>
                <c:pt idx="1626">
                  <c:v>499.29338345672778</c:v>
                </c:pt>
                <c:pt idx="1627">
                  <c:v>499.29320416701631</c:v>
                </c:pt>
                <c:pt idx="1628">
                  <c:v>499.37158639594719</c:v>
                </c:pt>
                <c:pt idx="1629">
                  <c:v>499.30735603313906</c:v>
                </c:pt>
                <c:pt idx="1630">
                  <c:v>506.4384351106446</c:v>
                </c:pt>
                <c:pt idx="1631">
                  <c:v>506.31196920565196</c:v>
                </c:pt>
                <c:pt idx="1632">
                  <c:v>503.444149838268</c:v>
                </c:pt>
                <c:pt idx="1633">
                  <c:v>503.53192210931712</c:v>
                </c:pt>
                <c:pt idx="1634">
                  <c:v>503.68114945755951</c:v>
                </c:pt>
                <c:pt idx="1635">
                  <c:v>501.22480773775021</c:v>
                </c:pt>
                <c:pt idx="1636">
                  <c:v>501.29018969808891</c:v>
                </c:pt>
                <c:pt idx="1637">
                  <c:v>501.17959911679293</c:v>
                </c:pt>
                <c:pt idx="1638">
                  <c:v>501.1273200106657</c:v>
                </c:pt>
                <c:pt idx="1639">
                  <c:v>501.1292914828025</c:v>
                </c:pt>
                <c:pt idx="1640">
                  <c:v>501.11056936947682</c:v>
                </c:pt>
                <c:pt idx="1641">
                  <c:v>501.34114254344598</c:v>
                </c:pt>
                <c:pt idx="1642">
                  <c:v>501.14441681195586</c:v>
                </c:pt>
                <c:pt idx="1643">
                  <c:v>501.30917614387738</c:v>
                </c:pt>
                <c:pt idx="1644">
                  <c:v>492.49160293029905</c:v>
                </c:pt>
                <c:pt idx="1645">
                  <c:v>492.40567471684108</c:v>
                </c:pt>
                <c:pt idx="1646">
                  <c:v>489.43583357147372</c:v>
                </c:pt>
                <c:pt idx="1647">
                  <c:v>489.47760371796392</c:v>
                </c:pt>
                <c:pt idx="1648">
                  <c:v>489.38358035801792</c:v>
                </c:pt>
                <c:pt idx="1649">
                  <c:v>494.62202553672495</c:v>
                </c:pt>
                <c:pt idx="1650">
                  <c:v>494.55861639727988</c:v>
                </c:pt>
                <c:pt idx="1651">
                  <c:v>494.523963977861</c:v>
                </c:pt>
                <c:pt idx="1652">
                  <c:v>494.548870379216</c:v>
                </c:pt>
                <c:pt idx="1653">
                  <c:v>494.59390170551944</c:v>
                </c:pt>
                <c:pt idx="1654">
                  <c:v>498.35757848884106</c:v>
                </c:pt>
                <c:pt idx="1655">
                  <c:v>498.34958291185865</c:v>
                </c:pt>
                <c:pt idx="1656">
                  <c:v>498.20342503785844</c:v>
                </c:pt>
                <c:pt idx="1657">
                  <c:v>498.42523437852128</c:v>
                </c:pt>
                <c:pt idx="1658">
                  <c:v>498.15460494699772</c:v>
                </c:pt>
                <c:pt idx="1659">
                  <c:v>498.02548950339235</c:v>
                </c:pt>
                <c:pt idx="1660">
                  <c:v>488.16386372371522</c:v>
                </c:pt>
                <c:pt idx="1661">
                  <c:v>488.55674823346021</c:v>
                </c:pt>
                <c:pt idx="1662">
                  <c:v>488.47703693225014</c:v>
                </c:pt>
                <c:pt idx="1663">
                  <c:v>487.86513240733035</c:v>
                </c:pt>
                <c:pt idx="1664">
                  <c:v>487.78177910847154</c:v>
                </c:pt>
                <c:pt idx="1665">
                  <c:v>487.7364178311787</c:v>
                </c:pt>
                <c:pt idx="1666">
                  <c:v>487.5699006369594</c:v>
                </c:pt>
                <c:pt idx="1667">
                  <c:v>487.48046723642904</c:v>
                </c:pt>
                <c:pt idx="1668">
                  <c:v>487.40328371250718</c:v>
                </c:pt>
                <c:pt idx="1669">
                  <c:v>487.33328370526368</c:v>
                </c:pt>
                <c:pt idx="1670">
                  <c:v>486.79064804877032</c:v>
                </c:pt>
                <c:pt idx="1671">
                  <c:v>486.59208305491745</c:v>
                </c:pt>
                <c:pt idx="1672">
                  <c:v>486.81409030236938</c:v>
                </c:pt>
                <c:pt idx="1673">
                  <c:v>486.60404030798782</c:v>
                </c:pt>
                <c:pt idx="1674">
                  <c:v>486.56656056042431</c:v>
                </c:pt>
                <c:pt idx="1675">
                  <c:v>486.68929315694402</c:v>
                </c:pt>
                <c:pt idx="1676">
                  <c:v>486.44832106751647</c:v>
                </c:pt>
                <c:pt idx="1677">
                  <c:v>486.58918026665083</c:v>
                </c:pt>
                <c:pt idx="1678">
                  <c:v>486.75553765021931</c:v>
                </c:pt>
                <c:pt idx="1679">
                  <c:v>479.25261569229167</c:v>
                </c:pt>
                <c:pt idx="1680">
                  <c:v>479.32838825890832</c:v>
                </c:pt>
                <c:pt idx="1681">
                  <c:v>479.34425862389435</c:v>
                </c:pt>
                <c:pt idx="1682">
                  <c:v>479.1544313939059</c:v>
                </c:pt>
                <c:pt idx="1683">
                  <c:v>479.30915365289832</c:v>
                </c:pt>
                <c:pt idx="1684">
                  <c:v>471.50272930069013</c:v>
                </c:pt>
                <c:pt idx="1685">
                  <c:v>471.47520176757024</c:v>
                </c:pt>
                <c:pt idx="1686">
                  <c:v>471.58257813640591</c:v>
                </c:pt>
                <c:pt idx="1687">
                  <c:v>471.41622675858173</c:v>
                </c:pt>
                <c:pt idx="1688">
                  <c:v>471.53366597255808</c:v>
                </c:pt>
                <c:pt idx="1689">
                  <c:v>471.5301711716383</c:v>
                </c:pt>
                <c:pt idx="1690">
                  <c:v>471.48656464061207</c:v>
                </c:pt>
                <c:pt idx="1691">
                  <c:v>470.21671581657552</c:v>
                </c:pt>
                <c:pt idx="1692">
                  <c:v>470.25150849611055</c:v>
                </c:pt>
                <c:pt idx="1693">
                  <c:v>470.22297379958837</c:v>
                </c:pt>
                <c:pt idx="1694">
                  <c:v>470.1945161241668</c:v>
                </c:pt>
                <c:pt idx="1695">
                  <c:v>470.28673316567171</c:v>
                </c:pt>
                <c:pt idx="1696">
                  <c:v>470.37275610310945</c:v>
                </c:pt>
                <c:pt idx="1697">
                  <c:v>470.2016515689993</c:v>
                </c:pt>
                <c:pt idx="1698">
                  <c:v>470.18337438351648</c:v>
                </c:pt>
                <c:pt idx="1699">
                  <c:v>470.4817305166207</c:v>
                </c:pt>
                <c:pt idx="1700">
                  <c:v>470.33280788138916</c:v>
                </c:pt>
                <c:pt idx="1701">
                  <c:v>470.32011074458774</c:v>
                </c:pt>
                <c:pt idx="1702">
                  <c:v>469.18336293080915</c:v>
                </c:pt>
                <c:pt idx="1703">
                  <c:v>469.2674645662957</c:v>
                </c:pt>
                <c:pt idx="1704">
                  <c:v>469.29998020142534</c:v>
                </c:pt>
                <c:pt idx="1705">
                  <c:v>469.28149212845454</c:v>
                </c:pt>
                <c:pt idx="1706">
                  <c:v>469.24501475085384</c:v>
                </c:pt>
                <c:pt idx="1707">
                  <c:v>469.28031696044724</c:v>
                </c:pt>
                <c:pt idx="1708">
                  <c:v>469.1887337469808</c:v>
                </c:pt>
                <c:pt idx="1709">
                  <c:v>469.29227617905735</c:v>
                </c:pt>
                <c:pt idx="1710">
                  <c:v>469.2730809526625</c:v>
                </c:pt>
                <c:pt idx="1711">
                  <c:v>477.16488892268904</c:v>
                </c:pt>
                <c:pt idx="1712">
                  <c:v>477.21916618213157</c:v>
                </c:pt>
                <c:pt idx="1713">
                  <c:v>477.13679265208003</c:v>
                </c:pt>
                <c:pt idx="1714">
                  <c:v>474.82179902149034</c:v>
                </c:pt>
                <c:pt idx="1715">
                  <c:v>477.63182660595436</c:v>
                </c:pt>
                <c:pt idx="1716">
                  <c:v>478.41925887785783</c:v>
                </c:pt>
                <c:pt idx="1717">
                  <c:v>478.52421404327134</c:v>
                </c:pt>
                <c:pt idx="1718">
                  <c:v>479.15180803291764</c:v>
                </c:pt>
                <c:pt idx="1719">
                  <c:v>479.11514732744621</c:v>
                </c:pt>
                <c:pt idx="1720">
                  <c:v>479.22270412841357</c:v>
                </c:pt>
                <c:pt idx="1721">
                  <c:v>479.10162531982627</c:v>
                </c:pt>
                <c:pt idx="1722">
                  <c:v>479.12329514388637</c:v>
                </c:pt>
                <c:pt idx="1723">
                  <c:v>479.15100442470043</c:v>
                </c:pt>
                <c:pt idx="1724">
                  <c:v>479.23710339569743</c:v>
                </c:pt>
                <c:pt idx="1725">
                  <c:v>479.42686206487508</c:v>
                </c:pt>
                <c:pt idx="1726">
                  <c:v>479.35878518089783</c:v>
                </c:pt>
                <c:pt idx="1727">
                  <c:v>479.5188292314221</c:v>
                </c:pt>
                <c:pt idx="1728">
                  <c:v>479.64374191585455</c:v>
                </c:pt>
                <c:pt idx="1729">
                  <c:v>479.60716444822231</c:v>
                </c:pt>
                <c:pt idx="1730">
                  <c:v>479.64421461539717</c:v>
                </c:pt>
                <c:pt idx="1731">
                  <c:v>479.58735460992688</c:v>
                </c:pt>
                <c:pt idx="1732">
                  <c:v>479.56694298394797</c:v>
                </c:pt>
                <c:pt idx="1733">
                  <c:v>484.14264756589637</c:v>
                </c:pt>
                <c:pt idx="1734">
                  <c:v>484.26852600409097</c:v>
                </c:pt>
                <c:pt idx="1735">
                  <c:v>484.12257814906673</c:v>
                </c:pt>
                <c:pt idx="1736">
                  <c:v>485.65870691404348</c:v>
                </c:pt>
                <c:pt idx="1737">
                  <c:v>485.66774497508197</c:v>
                </c:pt>
                <c:pt idx="1738">
                  <c:v>486.98163763466903</c:v>
                </c:pt>
                <c:pt idx="1739">
                  <c:v>487.17476592432439</c:v>
                </c:pt>
                <c:pt idx="1740">
                  <c:v>487.18082973405581</c:v>
                </c:pt>
                <c:pt idx="1741">
                  <c:v>484.13387630179079</c:v>
                </c:pt>
                <c:pt idx="1742">
                  <c:v>555.32423056216919</c:v>
                </c:pt>
                <c:pt idx="1743">
                  <c:v>555.32110788659702</c:v>
                </c:pt>
                <c:pt idx="1744">
                  <c:v>555.46078112973055</c:v>
                </c:pt>
                <c:pt idx="1745">
                  <c:v>555.37324669772829</c:v>
                </c:pt>
                <c:pt idx="1746">
                  <c:v>555.59130659573339</c:v>
                </c:pt>
                <c:pt idx="1747">
                  <c:v>555.40322372498918</c:v>
                </c:pt>
                <c:pt idx="1748">
                  <c:v>555.61757689482988</c:v>
                </c:pt>
                <c:pt idx="1749">
                  <c:v>555.75600682478125</c:v>
                </c:pt>
                <c:pt idx="1750">
                  <c:v>555.56530790373643</c:v>
                </c:pt>
                <c:pt idx="1751">
                  <c:v>555.43942447737447</c:v>
                </c:pt>
                <c:pt idx="1752">
                  <c:v>555.44022253447679</c:v>
                </c:pt>
                <c:pt idx="1753">
                  <c:v>555.42052871365138</c:v>
                </c:pt>
                <c:pt idx="1754">
                  <c:v>555.34124623337254</c:v>
                </c:pt>
                <c:pt idx="1755">
                  <c:v>555.57116489917519</c:v>
                </c:pt>
                <c:pt idx="1756">
                  <c:v>555.59377287010818</c:v>
                </c:pt>
                <c:pt idx="1757">
                  <c:v>555.60347567393455</c:v>
                </c:pt>
                <c:pt idx="1758">
                  <c:v>557.41485795407993</c:v>
                </c:pt>
                <c:pt idx="1759">
                  <c:v>557.39167559261011</c:v>
                </c:pt>
                <c:pt idx="1760">
                  <c:v>557.28639802089253</c:v>
                </c:pt>
                <c:pt idx="1761">
                  <c:v>557.32815886353762</c:v>
                </c:pt>
                <c:pt idx="1762">
                  <c:v>557.57304346706439</c:v>
                </c:pt>
                <c:pt idx="1763">
                  <c:v>557.17747620873797</c:v>
                </c:pt>
                <c:pt idx="1764">
                  <c:v>557.18925209475879</c:v>
                </c:pt>
                <c:pt idx="1765">
                  <c:v>557.03671674424186</c:v>
                </c:pt>
                <c:pt idx="1766">
                  <c:v>557.03612530282044</c:v>
                </c:pt>
                <c:pt idx="1767">
                  <c:v>561.54417453863607</c:v>
                </c:pt>
                <c:pt idx="1768">
                  <c:v>561.6610446658724</c:v>
                </c:pt>
                <c:pt idx="1769">
                  <c:v>561.42896053524396</c:v>
                </c:pt>
                <c:pt idx="1770">
                  <c:v>561.72901281155259</c:v>
                </c:pt>
                <c:pt idx="1771">
                  <c:v>562.00981106915253</c:v>
                </c:pt>
                <c:pt idx="1772">
                  <c:v>502.69640384867034</c:v>
                </c:pt>
                <c:pt idx="1773">
                  <c:v>502.60156221034879</c:v>
                </c:pt>
                <c:pt idx="1774">
                  <c:v>502.47918717333476</c:v>
                </c:pt>
                <c:pt idx="1775">
                  <c:v>502.77069309429282</c:v>
                </c:pt>
                <c:pt idx="1776">
                  <c:v>502.60379624841931</c:v>
                </c:pt>
                <c:pt idx="1777">
                  <c:v>502.58477020702247</c:v>
                </c:pt>
                <c:pt idx="1778">
                  <c:v>503.41576720604598</c:v>
                </c:pt>
                <c:pt idx="1779">
                  <c:v>503.21916814619607</c:v>
                </c:pt>
                <c:pt idx="1780">
                  <c:v>503.2308514553194</c:v>
                </c:pt>
                <c:pt idx="1781">
                  <c:v>503.20618407650272</c:v>
                </c:pt>
                <c:pt idx="1782">
                  <c:v>503.30393150058131</c:v>
                </c:pt>
                <c:pt idx="1783">
                  <c:v>503.12866311292817</c:v>
                </c:pt>
                <c:pt idx="1784">
                  <c:v>503.07248581714373</c:v>
                </c:pt>
                <c:pt idx="1785">
                  <c:v>502.88480942552121</c:v>
                </c:pt>
                <c:pt idx="1786">
                  <c:v>502.89015064756825</c:v>
                </c:pt>
                <c:pt idx="1787">
                  <c:v>502.73253480265606</c:v>
                </c:pt>
                <c:pt idx="1788">
                  <c:v>496.55128751188852</c:v>
                </c:pt>
                <c:pt idx="1789">
                  <c:v>496.66555133239331</c:v>
                </c:pt>
                <c:pt idx="1790">
                  <c:v>496.61309707204759</c:v>
                </c:pt>
                <c:pt idx="1791">
                  <c:v>496.60073125570119</c:v>
                </c:pt>
                <c:pt idx="1792">
                  <c:v>496.88421129053393</c:v>
                </c:pt>
                <c:pt idx="1793">
                  <c:v>496.96190735586265</c:v>
                </c:pt>
                <c:pt idx="1794">
                  <c:v>496.78210791826541</c:v>
                </c:pt>
                <c:pt idx="1795">
                  <c:v>496.85212725559524</c:v>
                </c:pt>
                <c:pt idx="1796">
                  <c:v>496.94235241126614</c:v>
                </c:pt>
                <c:pt idx="1797">
                  <c:v>476.53903205590484</c:v>
                </c:pt>
                <c:pt idx="1798">
                  <c:v>476.61569884906095</c:v>
                </c:pt>
                <c:pt idx="1799">
                  <c:v>475.64324360943169</c:v>
                </c:pt>
                <c:pt idx="1800">
                  <c:v>476.02474321222945</c:v>
                </c:pt>
                <c:pt idx="1801">
                  <c:v>475.88756539436463</c:v>
                </c:pt>
                <c:pt idx="1802">
                  <c:v>476.11966825880046</c:v>
                </c:pt>
                <c:pt idx="1803">
                  <c:v>476.2973290082428</c:v>
                </c:pt>
                <c:pt idx="1804">
                  <c:v>476.48924142439324</c:v>
                </c:pt>
                <c:pt idx="1805">
                  <c:v>476.43074532552879</c:v>
                </c:pt>
                <c:pt idx="1806">
                  <c:v>476.60079055451695</c:v>
                </c:pt>
                <c:pt idx="1807">
                  <c:v>476.49053374755266</c:v>
                </c:pt>
                <c:pt idx="1808">
                  <c:v>472.70565398263574</c:v>
                </c:pt>
                <c:pt idx="1809">
                  <c:v>472.69671445367254</c:v>
                </c:pt>
                <c:pt idx="1810">
                  <c:v>473.708279486869</c:v>
                </c:pt>
                <c:pt idx="1811">
                  <c:v>473.55017190716478</c:v>
                </c:pt>
                <c:pt idx="1812">
                  <c:v>473.43295652352106</c:v>
                </c:pt>
                <c:pt idx="1813">
                  <c:v>473.30792310733295</c:v>
                </c:pt>
                <c:pt idx="1814">
                  <c:v>473.49776116368213</c:v>
                </c:pt>
                <c:pt idx="1815">
                  <c:v>473.6675373276247</c:v>
                </c:pt>
                <c:pt idx="1816">
                  <c:v>476.5664377979482</c:v>
                </c:pt>
                <c:pt idx="1817">
                  <c:v>476.54891743692951</c:v>
                </c:pt>
                <c:pt idx="1818">
                  <c:v>476.5294372094445</c:v>
                </c:pt>
                <c:pt idx="1819">
                  <c:v>476.32683784554985</c:v>
                </c:pt>
                <c:pt idx="1820">
                  <c:v>476.32207366824537</c:v>
                </c:pt>
                <c:pt idx="1821">
                  <c:v>476.11772418467649</c:v>
                </c:pt>
                <c:pt idx="1822">
                  <c:v>474.88699815086483</c:v>
                </c:pt>
                <c:pt idx="1823">
                  <c:v>474.605752546855</c:v>
                </c:pt>
                <c:pt idx="1824">
                  <c:v>474.58591777109115</c:v>
                </c:pt>
                <c:pt idx="1825">
                  <c:v>474.58283115465974</c:v>
                </c:pt>
                <c:pt idx="1826">
                  <c:v>474.40890220684463</c:v>
                </c:pt>
                <c:pt idx="1827">
                  <c:v>474.46651120678695</c:v>
                </c:pt>
                <c:pt idx="1828">
                  <c:v>497.10293107020675</c:v>
                </c:pt>
                <c:pt idx="1829">
                  <c:v>498.45106149776666</c:v>
                </c:pt>
                <c:pt idx="1830">
                  <c:v>498.6183616760768</c:v>
                </c:pt>
                <c:pt idx="1831">
                  <c:v>498.72215405095028</c:v>
                </c:pt>
                <c:pt idx="1832">
                  <c:v>498.68563227618915</c:v>
                </c:pt>
                <c:pt idx="1833">
                  <c:v>498.6302080004246</c:v>
                </c:pt>
                <c:pt idx="1834">
                  <c:v>498.46723787545176</c:v>
                </c:pt>
                <c:pt idx="1835">
                  <c:v>498.34849261308068</c:v>
                </c:pt>
                <c:pt idx="1836">
                  <c:v>498.64198885164291</c:v>
                </c:pt>
                <c:pt idx="1837">
                  <c:v>498.57812327398892</c:v>
                </c:pt>
                <c:pt idx="1838">
                  <c:v>638.85141727832911</c:v>
                </c:pt>
                <c:pt idx="1839">
                  <c:v>638.9390177952439</c:v>
                </c:pt>
                <c:pt idx="1840">
                  <c:v>639.24800998287049</c:v>
                </c:pt>
                <c:pt idx="1841">
                  <c:v>639.26699630363123</c:v>
                </c:pt>
                <c:pt idx="1842">
                  <c:v>639.41663746110839</c:v>
                </c:pt>
                <c:pt idx="1843">
                  <c:v>639.48103200469643</c:v>
                </c:pt>
                <c:pt idx="1844">
                  <c:v>639.45152743663186</c:v>
                </c:pt>
                <c:pt idx="1845">
                  <c:v>639.2650653342705</c:v>
                </c:pt>
                <c:pt idx="1846">
                  <c:v>639.5364505435</c:v>
                </c:pt>
                <c:pt idx="1847">
                  <c:v>639.5754444768728</c:v>
                </c:pt>
                <c:pt idx="1848">
                  <c:v>639.73589420540486</c:v>
                </c:pt>
                <c:pt idx="1849">
                  <c:v>639.84871621318166</c:v>
                </c:pt>
                <c:pt idx="1850">
                  <c:v>639.92057468217513</c:v>
                </c:pt>
                <c:pt idx="1851">
                  <c:v>640.11366432835632</c:v>
                </c:pt>
                <c:pt idx="1852">
                  <c:v>640.07170226437734</c:v>
                </c:pt>
                <c:pt idx="1853">
                  <c:v>640.13348167777519</c:v>
                </c:pt>
                <c:pt idx="1854">
                  <c:v>640.11054893705227</c:v>
                </c:pt>
                <c:pt idx="1855">
                  <c:v>640.22169051627509</c:v>
                </c:pt>
                <c:pt idx="1856">
                  <c:v>640.18877173370174</c:v>
                </c:pt>
                <c:pt idx="1857">
                  <c:v>640.14755563086487</c:v>
                </c:pt>
                <c:pt idx="1858">
                  <c:v>637.53731954779096</c:v>
                </c:pt>
                <c:pt idx="1859">
                  <c:v>637.53395582854284</c:v>
                </c:pt>
                <c:pt idx="1860">
                  <c:v>637.45618464216352</c:v>
                </c:pt>
                <c:pt idx="1861">
                  <c:v>637.3547347401767</c:v>
                </c:pt>
                <c:pt idx="1862">
                  <c:v>637.3654035141542</c:v>
                </c:pt>
                <c:pt idx="1863">
                  <c:v>637.33094843781907</c:v>
                </c:pt>
                <c:pt idx="1864">
                  <c:v>637.46275832136632</c:v>
                </c:pt>
                <c:pt idx="1865">
                  <c:v>637.54671838736965</c:v>
                </c:pt>
                <c:pt idx="1866">
                  <c:v>637.53257644038342</c:v>
                </c:pt>
                <c:pt idx="1867">
                  <c:v>637.50984789314657</c:v>
                </c:pt>
                <c:pt idx="1868">
                  <c:v>574.85859504497478</c:v>
                </c:pt>
                <c:pt idx="1869">
                  <c:v>574.8718171132009</c:v>
                </c:pt>
                <c:pt idx="1870">
                  <c:v>574.86977182599742</c:v>
                </c:pt>
                <c:pt idx="1871">
                  <c:v>574.90003846553361</c:v>
                </c:pt>
                <c:pt idx="1872">
                  <c:v>574.79714364689141</c:v>
                </c:pt>
                <c:pt idx="1873">
                  <c:v>574.89089997167287</c:v>
                </c:pt>
                <c:pt idx="1874">
                  <c:v>574.84780772739225</c:v>
                </c:pt>
                <c:pt idx="1875">
                  <c:v>574.89732477724601</c:v>
                </c:pt>
                <c:pt idx="1876">
                  <c:v>574.8480904212214</c:v>
                </c:pt>
                <c:pt idx="1877">
                  <c:v>574.90449226061378</c:v>
                </c:pt>
                <c:pt idx="1878">
                  <c:v>574.93695532123377</c:v>
                </c:pt>
                <c:pt idx="1879">
                  <c:v>575.00123122772334</c:v>
                </c:pt>
                <c:pt idx="1880">
                  <c:v>574.93192371796511</c:v>
                </c:pt>
                <c:pt idx="1881">
                  <c:v>574.88947229362498</c:v>
                </c:pt>
                <c:pt idx="1882">
                  <c:v>574.91577367670357</c:v>
                </c:pt>
                <c:pt idx="1883">
                  <c:v>574.95962250387004</c:v>
                </c:pt>
                <c:pt idx="1884">
                  <c:v>575.05931853582615</c:v>
                </c:pt>
                <c:pt idx="1885">
                  <c:v>575.09912281207892</c:v>
                </c:pt>
                <c:pt idx="1886">
                  <c:v>575.17670976540262</c:v>
                </c:pt>
                <c:pt idx="1887">
                  <c:v>576.28049975597355</c:v>
                </c:pt>
                <c:pt idx="1888">
                  <c:v>576.31969565250722</c:v>
                </c:pt>
                <c:pt idx="1889">
                  <c:v>576.31487765402721</c:v>
                </c:pt>
                <c:pt idx="1890">
                  <c:v>576.30136566973863</c:v>
                </c:pt>
                <c:pt idx="1891">
                  <c:v>577.9314782456961</c:v>
                </c:pt>
                <c:pt idx="1892">
                  <c:v>577.87231481534116</c:v>
                </c:pt>
                <c:pt idx="1893">
                  <c:v>577.95606069399435</c:v>
                </c:pt>
                <c:pt idx="1894">
                  <c:v>577.83555358619151</c:v>
                </c:pt>
                <c:pt idx="1895">
                  <c:v>578.99719158888922</c:v>
                </c:pt>
                <c:pt idx="1896">
                  <c:v>579.02410162679143</c:v>
                </c:pt>
                <c:pt idx="1897">
                  <c:v>579.17227380681959</c:v>
                </c:pt>
                <c:pt idx="1898">
                  <c:v>497.36778506091252</c:v>
                </c:pt>
                <c:pt idx="1899">
                  <c:v>497.36321936120771</c:v>
                </c:pt>
                <c:pt idx="1900">
                  <c:v>497.28005745535603</c:v>
                </c:pt>
                <c:pt idx="1901">
                  <c:v>497.27297275060556</c:v>
                </c:pt>
                <c:pt idx="1902">
                  <c:v>497.25986622641773</c:v>
                </c:pt>
                <c:pt idx="1903">
                  <c:v>497.24785132427991</c:v>
                </c:pt>
                <c:pt idx="1904">
                  <c:v>497.66910352576753</c:v>
                </c:pt>
                <c:pt idx="1905">
                  <c:v>497.64357081392052</c:v>
                </c:pt>
                <c:pt idx="1906">
                  <c:v>497.2517652275165</c:v>
                </c:pt>
                <c:pt idx="1907">
                  <c:v>497.23793342646599</c:v>
                </c:pt>
                <c:pt idx="1908">
                  <c:v>498.02041464178365</c:v>
                </c:pt>
                <c:pt idx="1909">
                  <c:v>497.8902652119001</c:v>
                </c:pt>
                <c:pt idx="1910">
                  <c:v>498.06283225455957</c:v>
                </c:pt>
                <c:pt idx="1911">
                  <c:v>498.1046028525771</c:v>
                </c:pt>
                <c:pt idx="1912">
                  <c:v>497.97914196122309</c:v>
                </c:pt>
                <c:pt idx="1913">
                  <c:v>497.83019016545813</c:v>
                </c:pt>
                <c:pt idx="1914">
                  <c:v>497.7617873028517</c:v>
                </c:pt>
                <c:pt idx="1915">
                  <c:v>497.81486952284467</c:v>
                </c:pt>
                <c:pt idx="1916">
                  <c:v>497.68639930797747</c:v>
                </c:pt>
                <c:pt idx="1917">
                  <c:v>493.19973705979771</c:v>
                </c:pt>
                <c:pt idx="1918">
                  <c:v>493.27932279788411</c:v>
                </c:pt>
                <c:pt idx="1919">
                  <c:v>493.21390643460649</c:v>
                </c:pt>
                <c:pt idx="1920">
                  <c:v>494.10363001583875</c:v>
                </c:pt>
                <c:pt idx="1921">
                  <c:v>486.00545331345876</c:v>
                </c:pt>
                <c:pt idx="1922">
                  <c:v>486.01936062702475</c:v>
                </c:pt>
                <c:pt idx="1923">
                  <c:v>485.98263859622443</c:v>
                </c:pt>
                <c:pt idx="1924">
                  <c:v>486.00182790001719</c:v>
                </c:pt>
                <c:pt idx="1925">
                  <c:v>475.40396974119841</c:v>
                </c:pt>
                <c:pt idx="1926">
                  <c:v>476.53613705051805</c:v>
                </c:pt>
                <c:pt idx="1927">
                  <c:v>476.41043175903729</c:v>
                </c:pt>
                <c:pt idx="1928">
                  <c:v>476.48024973283793</c:v>
                </c:pt>
                <c:pt idx="1929">
                  <c:v>477.21265670692509</c:v>
                </c:pt>
                <c:pt idx="1930">
                  <c:v>477.11652319524387</c:v>
                </c:pt>
                <c:pt idx="1931">
                  <c:v>477.02251526044915</c:v>
                </c:pt>
                <c:pt idx="1932">
                  <c:v>477.02396865833106</c:v>
                </c:pt>
                <c:pt idx="1933">
                  <c:v>476.88012955548993</c:v>
                </c:pt>
                <c:pt idx="1934">
                  <c:v>475.67490400994853</c:v>
                </c:pt>
                <c:pt idx="1935">
                  <c:v>475.73742424487983</c:v>
                </c:pt>
                <c:pt idx="1936">
                  <c:v>475.64959828191843</c:v>
                </c:pt>
                <c:pt idx="1937">
                  <c:v>475.74252953666468</c:v>
                </c:pt>
                <c:pt idx="1938">
                  <c:v>473.00938929071532</c:v>
                </c:pt>
                <c:pt idx="1939">
                  <c:v>472.57322237586402</c:v>
                </c:pt>
                <c:pt idx="1940">
                  <c:v>472.57439055836448</c:v>
                </c:pt>
                <c:pt idx="1941">
                  <c:v>472.65769291709012</c:v>
                </c:pt>
                <c:pt idx="1942">
                  <c:v>472.81156169146897</c:v>
                </c:pt>
                <c:pt idx="1943">
                  <c:v>472.97676939485882</c:v>
                </c:pt>
                <c:pt idx="1944">
                  <c:v>473.04098416900689</c:v>
                </c:pt>
                <c:pt idx="1945">
                  <c:v>472.85688486982878</c:v>
                </c:pt>
                <c:pt idx="1946">
                  <c:v>472.8986480207256</c:v>
                </c:pt>
                <c:pt idx="1947">
                  <c:v>472.86092895383769</c:v>
                </c:pt>
                <c:pt idx="1948">
                  <c:v>472.91219285715312</c:v>
                </c:pt>
                <c:pt idx="1949">
                  <c:v>472.8506531974682</c:v>
                </c:pt>
                <c:pt idx="1950">
                  <c:v>469.91866532753295</c:v>
                </c:pt>
                <c:pt idx="1951">
                  <c:v>469.9994416832385</c:v>
                </c:pt>
                <c:pt idx="1952">
                  <c:v>470.14066463751641</c:v>
                </c:pt>
                <c:pt idx="1953">
                  <c:v>1090.0535077732468</c:v>
                </c:pt>
                <c:pt idx="1954">
                  <c:v>1090.1400085495113</c:v>
                </c:pt>
                <c:pt idx="1955">
                  <c:v>1090.24937842542</c:v>
                </c:pt>
                <c:pt idx="1956">
                  <c:v>1090.5133586596428</c:v>
                </c:pt>
                <c:pt idx="1957">
                  <c:v>1090.5204431768616</c:v>
                </c:pt>
                <c:pt idx="1958">
                  <c:v>1090.5171932370579</c:v>
                </c:pt>
                <c:pt idx="1959">
                  <c:v>1090.6325485797229</c:v>
                </c:pt>
                <c:pt idx="1960">
                  <c:v>1090.7085534078126</c:v>
                </c:pt>
                <c:pt idx="1961">
                  <c:v>1090.5882061907623</c:v>
                </c:pt>
                <c:pt idx="1962">
                  <c:v>1090.7246496145005</c:v>
                </c:pt>
                <c:pt idx="1963">
                  <c:v>1090.7667850136704</c:v>
                </c:pt>
                <c:pt idx="1964">
                  <c:v>1090.7416453788474</c:v>
                </c:pt>
                <c:pt idx="1965">
                  <c:v>1090.7108977087598</c:v>
                </c:pt>
                <c:pt idx="1966">
                  <c:v>1090.7281377860206</c:v>
                </c:pt>
                <c:pt idx="1967">
                  <c:v>1090.6138044325007</c:v>
                </c:pt>
                <c:pt idx="1968">
                  <c:v>1090.5829419262468</c:v>
                </c:pt>
                <c:pt idx="1969">
                  <c:v>1090.6554960381902</c:v>
                </c:pt>
                <c:pt idx="1970">
                  <c:v>1090.4215928681263</c:v>
                </c:pt>
                <c:pt idx="1971">
                  <c:v>1090.5925938045905</c:v>
                </c:pt>
                <c:pt idx="1972">
                  <c:v>1092.2397620713123</c:v>
                </c:pt>
                <c:pt idx="1973">
                  <c:v>1092.2221035679909</c:v>
                </c:pt>
                <c:pt idx="1974">
                  <c:v>1091.7723288355428</c:v>
                </c:pt>
                <c:pt idx="1975">
                  <c:v>1091.6790031330659</c:v>
                </c:pt>
                <c:pt idx="1976">
                  <c:v>1091.7044121246317</c:v>
                </c:pt>
                <c:pt idx="1977">
                  <c:v>1091.5324689729205</c:v>
                </c:pt>
                <c:pt idx="1978">
                  <c:v>1091.5302115197135</c:v>
                </c:pt>
                <c:pt idx="1979">
                  <c:v>1091.5538673974727</c:v>
                </c:pt>
                <c:pt idx="1980">
                  <c:v>1091.5572631273005</c:v>
                </c:pt>
                <c:pt idx="1981">
                  <c:v>1091.5206111752725</c:v>
                </c:pt>
                <c:pt idx="1982">
                  <c:v>1091.3941876529136</c:v>
                </c:pt>
                <c:pt idx="1983">
                  <c:v>531.05960273278208</c:v>
                </c:pt>
                <c:pt idx="1984">
                  <c:v>531.08697418853365</c:v>
                </c:pt>
                <c:pt idx="1985">
                  <c:v>531.0265969655012</c:v>
                </c:pt>
                <c:pt idx="1986">
                  <c:v>531.01198374359581</c:v>
                </c:pt>
                <c:pt idx="1987">
                  <c:v>531.08225655147373</c:v>
                </c:pt>
                <c:pt idx="1988">
                  <c:v>531.04553062106015</c:v>
                </c:pt>
                <c:pt idx="1989">
                  <c:v>531.04181306463227</c:v>
                </c:pt>
                <c:pt idx="1990">
                  <c:v>531.0755460494513</c:v>
                </c:pt>
                <c:pt idx="1991">
                  <c:v>531.20099308566432</c:v>
                </c:pt>
                <c:pt idx="1992">
                  <c:v>531.16507453554857</c:v>
                </c:pt>
                <c:pt idx="1993">
                  <c:v>531.1364145791224</c:v>
                </c:pt>
                <c:pt idx="1994">
                  <c:v>531.23328208107739</c:v>
                </c:pt>
                <c:pt idx="1995">
                  <c:v>531.34643386156733</c:v>
                </c:pt>
                <c:pt idx="1996">
                  <c:v>531.54321071810534</c:v>
                </c:pt>
                <c:pt idx="1997">
                  <c:v>531.70847987070806</c:v>
                </c:pt>
                <c:pt idx="1998">
                  <c:v>531.76554323019241</c:v>
                </c:pt>
                <c:pt idx="1999">
                  <c:v>531.6109144050838</c:v>
                </c:pt>
                <c:pt idx="2000">
                  <c:v>531.63165168886781</c:v>
                </c:pt>
                <c:pt idx="2001">
                  <c:v>618.07290737152562</c:v>
                </c:pt>
                <c:pt idx="2002">
                  <c:v>603.53893362272277</c:v>
                </c:pt>
                <c:pt idx="2003">
                  <c:v>603.55802785403807</c:v>
                </c:pt>
                <c:pt idx="2004">
                  <c:v>603.4037083834296</c:v>
                </c:pt>
                <c:pt idx="2005">
                  <c:v>603.3802004145623</c:v>
                </c:pt>
                <c:pt idx="2006">
                  <c:v>603.39486402308012</c:v>
                </c:pt>
                <c:pt idx="2007">
                  <c:v>603.54042398070021</c:v>
                </c:pt>
                <c:pt idx="2008">
                  <c:v>603.44336958031954</c:v>
                </c:pt>
                <c:pt idx="2009">
                  <c:v>603.32005173656933</c:v>
                </c:pt>
                <c:pt idx="2010">
                  <c:v>603.20616017878865</c:v>
                </c:pt>
                <c:pt idx="2011">
                  <c:v>603.19288493872045</c:v>
                </c:pt>
                <c:pt idx="2012">
                  <c:v>603.31532398265904</c:v>
                </c:pt>
                <c:pt idx="2013">
                  <c:v>603.4858343513215</c:v>
                </c:pt>
                <c:pt idx="2014">
                  <c:v>603.44203090386998</c:v>
                </c:pt>
                <c:pt idx="2015">
                  <c:v>603.46651728029235</c:v>
                </c:pt>
                <c:pt idx="2016">
                  <c:v>603.43611531048714</c:v>
                </c:pt>
                <c:pt idx="2017">
                  <c:v>603.48054645198431</c:v>
                </c:pt>
                <c:pt idx="2018">
                  <c:v>603.51553475751575</c:v>
                </c:pt>
                <c:pt idx="2019">
                  <c:v>603.57518386721995</c:v>
                </c:pt>
                <c:pt idx="2020">
                  <c:v>603.53216975737371</c:v>
                </c:pt>
                <c:pt idx="2021">
                  <c:v>603.55265599186987</c:v>
                </c:pt>
                <c:pt idx="2022">
                  <c:v>603.60036650354255</c:v>
                </c:pt>
                <c:pt idx="2023">
                  <c:v>603.60507242601921</c:v>
                </c:pt>
                <c:pt idx="2024">
                  <c:v>603.57721193664258</c:v>
                </c:pt>
                <c:pt idx="2025">
                  <c:v>604.23638711315061</c:v>
                </c:pt>
                <c:pt idx="2026">
                  <c:v>604.37824578732875</c:v>
                </c:pt>
                <c:pt idx="2027">
                  <c:v>604.37029668275454</c:v>
                </c:pt>
                <c:pt idx="2028">
                  <c:v>611.801371502498</c:v>
                </c:pt>
                <c:pt idx="2029">
                  <c:v>611.7469701022485</c:v>
                </c:pt>
                <c:pt idx="2030">
                  <c:v>611.80195723646614</c:v>
                </c:pt>
                <c:pt idx="2031">
                  <c:v>515.70846484223773</c:v>
                </c:pt>
                <c:pt idx="2032">
                  <c:v>515.55167497891262</c:v>
                </c:pt>
                <c:pt idx="2033">
                  <c:v>515.43502639188694</c:v>
                </c:pt>
                <c:pt idx="2034">
                  <c:v>515.47485900098218</c:v>
                </c:pt>
                <c:pt idx="2035">
                  <c:v>515.59208581402686</c:v>
                </c:pt>
                <c:pt idx="2036">
                  <c:v>515.45202662913664</c:v>
                </c:pt>
                <c:pt idx="2037">
                  <c:v>515.44457792324965</c:v>
                </c:pt>
                <c:pt idx="2038">
                  <c:v>515.60184272724189</c:v>
                </c:pt>
                <c:pt idx="2039">
                  <c:v>516.63526752281462</c:v>
                </c:pt>
                <c:pt idx="2040">
                  <c:v>548.89475593083205</c:v>
                </c:pt>
                <c:pt idx="2041">
                  <c:v>548.80067287477038</c:v>
                </c:pt>
                <c:pt idx="2042">
                  <c:v>548.81228473462204</c:v>
                </c:pt>
                <c:pt idx="2043">
                  <c:v>548.79381175504079</c:v>
                </c:pt>
                <c:pt idx="2044">
                  <c:v>680.27114370001436</c:v>
                </c:pt>
                <c:pt idx="2045">
                  <c:v>680.04702418617217</c:v>
                </c:pt>
                <c:pt idx="2046">
                  <c:v>680.09322644737654</c:v>
                </c:pt>
                <c:pt idx="2047">
                  <c:v>680.1003893587017</c:v>
                </c:pt>
                <c:pt idx="2048">
                  <c:v>680.06537638816701</c:v>
                </c:pt>
                <c:pt idx="2049">
                  <c:v>680.1889008638957</c:v>
                </c:pt>
                <c:pt idx="2050">
                  <c:v>680.09312386308977</c:v>
                </c:pt>
                <c:pt idx="2051">
                  <c:v>679.76848210127332</c:v>
                </c:pt>
                <c:pt idx="2052">
                  <c:v>679.77610097523802</c:v>
                </c:pt>
                <c:pt idx="2053">
                  <c:v>679.7229575318845</c:v>
                </c:pt>
                <c:pt idx="2054">
                  <c:v>679.80773894107756</c:v>
                </c:pt>
                <c:pt idx="2055">
                  <c:v>680.0333027778205</c:v>
                </c:pt>
                <c:pt idx="2056">
                  <c:v>679.82817465038795</c:v>
                </c:pt>
                <c:pt idx="2057">
                  <c:v>679.83836506164755</c:v>
                </c:pt>
                <c:pt idx="2058">
                  <c:v>675.88043947889139</c:v>
                </c:pt>
                <c:pt idx="2059">
                  <c:v>675.8456472241046</c:v>
                </c:pt>
                <c:pt idx="2060">
                  <c:v>675.85857695836455</c:v>
                </c:pt>
                <c:pt idx="2061">
                  <c:v>675.86465894103821</c:v>
                </c:pt>
                <c:pt idx="2062">
                  <c:v>676.05446771041261</c:v>
                </c:pt>
                <c:pt idx="2063">
                  <c:v>676.16614794948725</c:v>
                </c:pt>
                <c:pt idx="2064">
                  <c:v>676.3496068820408</c:v>
                </c:pt>
                <c:pt idx="2065">
                  <c:v>676.39039297178795</c:v>
                </c:pt>
                <c:pt idx="2066">
                  <c:v>722.82540769089087</c:v>
                </c:pt>
                <c:pt idx="2067">
                  <c:v>722.49997398540449</c:v>
                </c:pt>
                <c:pt idx="2068">
                  <c:v>722.46415251756832</c:v>
                </c:pt>
                <c:pt idx="2069">
                  <c:v>722.60507348408953</c:v>
                </c:pt>
                <c:pt idx="2070">
                  <c:v>716.0447553735147</c:v>
                </c:pt>
                <c:pt idx="2071">
                  <c:v>716.15994648870037</c:v>
                </c:pt>
                <c:pt idx="2072">
                  <c:v>715.77069830574101</c:v>
                </c:pt>
                <c:pt idx="2073">
                  <c:v>715.72598850800648</c:v>
                </c:pt>
                <c:pt idx="2074">
                  <c:v>617.78775070405197</c:v>
                </c:pt>
                <c:pt idx="2075">
                  <c:v>617.88249392298269</c:v>
                </c:pt>
                <c:pt idx="2076">
                  <c:v>617.8744598439016</c:v>
                </c:pt>
                <c:pt idx="2077">
                  <c:v>617.88585239515669</c:v>
                </c:pt>
                <c:pt idx="2078">
                  <c:v>617.91521065506663</c:v>
                </c:pt>
                <c:pt idx="2079">
                  <c:v>618.15852694402929</c:v>
                </c:pt>
                <c:pt idx="2080">
                  <c:v>618.23445934573374</c:v>
                </c:pt>
                <c:pt idx="2081">
                  <c:v>619.09158030768049</c:v>
                </c:pt>
                <c:pt idx="2082">
                  <c:v>618.99505971213489</c:v>
                </c:pt>
                <c:pt idx="2083">
                  <c:v>618.99306118552204</c:v>
                </c:pt>
                <c:pt idx="2084">
                  <c:v>618.99566334450446</c:v>
                </c:pt>
                <c:pt idx="2085">
                  <c:v>619.01170796105578</c:v>
                </c:pt>
                <c:pt idx="2086">
                  <c:v>619.1768235629562</c:v>
                </c:pt>
                <c:pt idx="2087">
                  <c:v>619.02685308475861</c:v>
                </c:pt>
                <c:pt idx="2088">
                  <c:v>619.01826915548838</c:v>
                </c:pt>
                <c:pt idx="2089">
                  <c:v>619.19952863121762</c:v>
                </c:pt>
                <c:pt idx="2090">
                  <c:v>619.17165828156078</c:v>
                </c:pt>
                <c:pt idx="2091">
                  <c:v>619.12515379573779</c:v>
                </c:pt>
                <c:pt idx="2092">
                  <c:v>619.09651140599442</c:v>
                </c:pt>
                <c:pt idx="2093">
                  <c:v>619.06345564871003</c:v>
                </c:pt>
                <c:pt idx="2094">
                  <c:v>619.14291239536306</c:v>
                </c:pt>
                <c:pt idx="2095">
                  <c:v>619.03773973937814</c:v>
                </c:pt>
                <c:pt idx="2096">
                  <c:v>490.79619350082044</c:v>
                </c:pt>
                <c:pt idx="2097">
                  <c:v>490.77594496291499</c:v>
                </c:pt>
                <c:pt idx="2098">
                  <c:v>492.2751560204652</c:v>
                </c:pt>
                <c:pt idx="2099">
                  <c:v>491.97400031925719</c:v>
                </c:pt>
                <c:pt idx="2100">
                  <c:v>491.87429653645421</c:v>
                </c:pt>
                <c:pt idx="2101">
                  <c:v>491.87818334385855</c:v>
                </c:pt>
                <c:pt idx="2102">
                  <c:v>488.68476959480336</c:v>
                </c:pt>
                <c:pt idx="2103">
                  <c:v>488.73734814824383</c:v>
                </c:pt>
                <c:pt idx="2104">
                  <c:v>488.71003107524041</c:v>
                </c:pt>
                <c:pt idx="2105">
                  <c:v>488.69965242221019</c:v>
                </c:pt>
                <c:pt idx="2106">
                  <c:v>488.63384702237988</c:v>
                </c:pt>
                <c:pt idx="2107">
                  <c:v>506.59920268539088</c:v>
                </c:pt>
                <c:pt idx="2108">
                  <c:v>506.49769839629772</c:v>
                </c:pt>
                <c:pt idx="2109">
                  <c:v>504.16998038028277</c:v>
                </c:pt>
                <c:pt idx="2110">
                  <c:v>504.16449697524342</c:v>
                </c:pt>
                <c:pt idx="2111">
                  <c:v>499.8081299562798</c:v>
                </c:pt>
                <c:pt idx="2112">
                  <c:v>499.94324474910542</c:v>
                </c:pt>
                <c:pt idx="2113">
                  <c:v>499.94190888754349</c:v>
                </c:pt>
                <c:pt idx="2114">
                  <c:v>502.07109841589886</c:v>
                </c:pt>
                <c:pt idx="2115">
                  <c:v>501.8880988412842</c:v>
                </c:pt>
                <c:pt idx="2116">
                  <c:v>501.76700284471298</c:v>
                </c:pt>
                <c:pt idx="2117">
                  <c:v>501.92052417667742</c:v>
                </c:pt>
                <c:pt idx="2118">
                  <c:v>502.19677584426609</c:v>
                </c:pt>
                <c:pt idx="2119">
                  <c:v>502.1078402870528</c:v>
                </c:pt>
                <c:pt idx="2120">
                  <c:v>502.09332031875152</c:v>
                </c:pt>
                <c:pt idx="2121">
                  <c:v>502.07621580142819</c:v>
                </c:pt>
                <c:pt idx="2122">
                  <c:v>501.96044923859552</c:v>
                </c:pt>
                <c:pt idx="2123">
                  <c:v>501.77403603376416</c:v>
                </c:pt>
                <c:pt idx="2124">
                  <c:v>501.99829179405799</c:v>
                </c:pt>
                <c:pt idx="2125">
                  <c:v>501.91248510440477</c:v>
                </c:pt>
                <c:pt idx="2126">
                  <c:v>502.04132737962362</c:v>
                </c:pt>
                <c:pt idx="2127">
                  <c:v>501.79597159727467</c:v>
                </c:pt>
                <c:pt idx="2128">
                  <c:v>501.20428238579711</c:v>
                </c:pt>
                <c:pt idx="2129">
                  <c:v>501.35775256643501</c:v>
                </c:pt>
                <c:pt idx="2130">
                  <c:v>501.24339453565904</c:v>
                </c:pt>
                <c:pt idx="2131">
                  <c:v>501.01029483319081</c:v>
                </c:pt>
                <c:pt idx="2132">
                  <c:v>500.75446872447822</c:v>
                </c:pt>
                <c:pt idx="2133">
                  <c:v>500.46783379502074</c:v>
                </c:pt>
                <c:pt idx="2134">
                  <c:v>500.41275241716039</c:v>
                </c:pt>
                <c:pt idx="2135">
                  <c:v>500.61451640007323</c:v>
                </c:pt>
                <c:pt idx="2136">
                  <c:v>500.85002352584758</c:v>
                </c:pt>
                <c:pt idx="2137">
                  <c:v>483.31122821384059</c:v>
                </c:pt>
                <c:pt idx="2138">
                  <c:v>507.80238085734328</c:v>
                </c:pt>
                <c:pt idx="2139">
                  <c:v>507.7903406304755</c:v>
                </c:pt>
                <c:pt idx="2140">
                  <c:v>507.86183286064221</c:v>
                </c:pt>
                <c:pt idx="2141">
                  <c:v>507.92285146732945</c:v>
                </c:pt>
                <c:pt idx="2142">
                  <c:v>508.25829828793144</c:v>
                </c:pt>
                <c:pt idx="2143">
                  <c:v>508.17962221767243</c:v>
                </c:pt>
                <c:pt idx="2144">
                  <c:v>507.01628369455977</c:v>
                </c:pt>
                <c:pt idx="2145">
                  <c:v>507.12596248771808</c:v>
                </c:pt>
                <c:pt idx="2146">
                  <c:v>514.78971026344948</c:v>
                </c:pt>
                <c:pt idx="2147">
                  <c:v>514.9551894113813</c:v>
                </c:pt>
                <c:pt idx="2148">
                  <c:v>515.06520783541976</c:v>
                </c:pt>
                <c:pt idx="2149">
                  <c:v>515.16923157000463</c:v>
                </c:pt>
                <c:pt idx="2150">
                  <c:v>530.96319257456571</c:v>
                </c:pt>
                <c:pt idx="2151">
                  <c:v>530.77195524295269</c:v>
                </c:pt>
                <c:pt idx="2152">
                  <c:v>530.99496287178488</c:v>
                </c:pt>
                <c:pt idx="2153">
                  <c:v>531.19946801454728</c:v>
                </c:pt>
                <c:pt idx="2154">
                  <c:v>531.24202264201529</c:v>
                </c:pt>
                <c:pt idx="2155">
                  <c:v>531.49148277099914</c:v>
                </c:pt>
                <c:pt idx="2156">
                  <c:v>531.44242695608841</c:v>
                </c:pt>
                <c:pt idx="2157">
                  <c:v>531.51188483622207</c:v>
                </c:pt>
                <c:pt idx="2158">
                  <c:v>531.65030832570551</c:v>
                </c:pt>
                <c:pt idx="2159">
                  <c:v>531.50403700727577</c:v>
                </c:pt>
                <c:pt idx="2160">
                  <c:v>531.60972961396612</c:v>
                </c:pt>
                <c:pt idx="2161">
                  <c:v>531.86770343529611</c:v>
                </c:pt>
                <c:pt idx="2162">
                  <c:v>531.86665667078387</c:v>
                </c:pt>
                <c:pt idx="2163">
                  <c:v>532.1096519015947</c:v>
                </c:pt>
                <c:pt idx="2164">
                  <c:v>532.16462133185485</c:v>
                </c:pt>
                <c:pt idx="2165">
                  <c:v>531.92968519094291</c:v>
                </c:pt>
                <c:pt idx="2166">
                  <c:v>531.95835250653033</c:v>
                </c:pt>
                <c:pt idx="2167">
                  <c:v>531.3978057279212</c:v>
                </c:pt>
                <c:pt idx="2168">
                  <c:v>517.88924147477042</c:v>
                </c:pt>
                <c:pt idx="2169">
                  <c:v>517.49802149909863</c:v>
                </c:pt>
                <c:pt idx="2170">
                  <c:v>517.34685241730278</c:v>
                </c:pt>
                <c:pt idx="2171">
                  <c:v>517.33957183556299</c:v>
                </c:pt>
                <c:pt idx="2172">
                  <c:v>517.11105132622913</c:v>
                </c:pt>
                <c:pt idx="2173">
                  <c:v>517.02117137724815</c:v>
                </c:pt>
                <c:pt idx="2174">
                  <c:v>516.85191905496379</c:v>
                </c:pt>
                <c:pt idx="2175">
                  <c:v>516.81574085441264</c:v>
                </c:pt>
                <c:pt idx="2176">
                  <c:v>509.04812799208844</c:v>
                </c:pt>
                <c:pt idx="2177">
                  <c:v>509.41823513707777</c:v>
                </c:pt>
                <c:pt idx="2178">
                  <c:v>509.39424234296069</c:v>
                </c:pt>
                <c:pt idx="2179">
                  <c:v>509.33915326113748</c:v>
                </c:pt>
                <c:pt idx="2180">
                  <c:v>476.56656510025459</c:v>
                </c:pt>
                <c:pt idx="2181">
                  <c:v>476.62989692380052</c:v>
                </c:pt>
                <c:pt idx="2182">
                  <c:v>476.48705813904678</c:v>
                </c:pt>
                <c:pt idx="2183">
                  <c:v>476.70846572081757</c:v>
                </c:pt>
                <c:pt idx="2184">
                  <c:v>476.74388590657014</c:v>
                </c:pt>
                <c:pt idx="2185">
                  <c:v>476.7625775896305</c:v>
                </c:pt>
                <c:pt idx="2186">
                  <c:v>476.61693548418128</c:v>
                </c:pt>
                <c:pt idx="2187">
                  <c:v>476.79165971709142</c:v>
                </c:pt>
                <c:pt idx="2188">
                  <c:v>477.00261607616375</c:v>
                </c:pt>
                <c:pt idx="2189">
                  <c:v>477.13908840214339</c:v>
                </c:pt>
                <c:pt idx="2190">
                  <c:v>481.96605243704585</c:v>
                </c:pt>
                <c:pt idx="2191">
                  <c:v>479.89157898450276</c:v>
                </c:pt>
                <c:pt idx="2192">
                  <c:v>483.68411614501377</c:v>
                </c:pt>
                <c:pt idx="2193">
                  <c:v>519.09111349469094</c:v>
                </c:pt>
                <c:pt idx="2194">
                  <c:v>519.07536539288014</c:v>
                </c:pt>
                <c:pt idx="2195">
                  <c:v>519.22832187777351</c:v>
                </c:pt>
                <c:pt idx="2196">
                  <c:v>519.2431030919613</c:v>
                </c:pt>
                <c:pt idx="2197">
                  <c:v>519.3964868562316</c:v>
                </c:pt>
                <c:pt idx="2198">
                  <c:v>519.37781180547847</c:v>
                </c:pt>
                <c:pt idx="2199">
                  <c:v>519.38716788799559</c:v>
                </c:pt>
                <c:pt idx="2200">
                  <c:v>519.60582290319064</c:v>
                </c:pt>
                <c:pt idx="2201">
                  <c:v>519.37550381415394</c:v>
                </c:pt>
                <c:pt idx="2202">
                  <c:v>519.61678348168346</c:v>
                </c:pt>
                <c:pt idx="2203">
                  <c:v>519.84816605276114</c:v>
                </c:pt>
                <c:pt idx="2204">
                  <c:v>520.37489568881631</c:v>
                </c:pt>
                <c:pt idx="2205">
                  <c:v>520.56147263016146</c:v>
                </c:pt>
                <c:pt idx="2206">
                  <c:v>520.4994662925269</c:v>
                </c:pt>
                <c:pt idx="2207">
                  <c:v>520.60102528749201</c:v>
                </c:pt>
                <c:pt idx="2208">
                  <c:v>520.62721379040136</c:v>
                </c:pt>
                <c:pt idx="2209">
                  <c:v>520.69438883804492</c:v>
                </c:pt>
                <c:pt idx="2210">
                  <c:v>522.12725217417551</c:v>
                </c:pt>
                <c:pt idx="2211">
                  <c:v>522.26395991363688</c:v>
                </c:pt>
                <c:pt idx="2212">
                  <c:v>522.33242540310255</c:v>
                </c:pt>
                <c:pt idx="2213">
                  <c:v>522.14617544487396</c:v>
                </c:pt>
                <c:pt idx="2214">
                  <c:v>522.27245982489399</c:v>
                </c:pt>
                <c:pt idx="2215">
                  <c:v>522.30926715445685</c:v>
                </c:pt>
                <c:pt idx="2216">
                  <c:v>522.59147618249915</c:v>
                </c:pt>
                <c:pt idx="2217">
                  <c:v>522.53735660961263</c:v>
                </c:pt>
                <c:pt idx="2218">
                  <c:v>524.87124892067061</c:v>
                </c:pt>
                <c:pt idx="2219">
                  <c:v>525.21845145749751</c:v>
                </c:pt>
                <c:pt idx="2220">
                  <c:v>524.29341469008773</c:v>
                </c:pt>
                <c:pt idx="2221">
                  <c:v>524.23058283082526</c:v>
                </c:pt>
                <c:pt idx="2222">
                  <c:v>523.30557139806342</c:v>
                </c:pt>
                <c:pt idx="2223">
                  <c:v>491.88149697770035</c:v>
                </c:pt>
                <c:pt idx="2224">
                  <c:v>491.8874271372058</c:v>
                </c:pt>
                <c:pt idx="2225">
                  <c:v>499.64557332345618</c:v>
                </c:pt>
                <c:pt idx="2226">
                  <c:v>499.44601761606572</c:v>
                </c:pt>
                <c:pt idx="2227">
                  <c:v>499.13495998199477</c:v>
                </c:pt>
                <c:pt idx="2228">
                  <c:v>499.36597861965413</c:v>
                </c:pt>
                <c:pt idx="2229">
                  <c:v>499.34628105421882</c:v>
                </c:pt>
                <c:pt idx="2230">
                  <c:v>499.19583094038933</c:v>
                </c:pt>
                <c:pt idx="2231">
                  <c:v>503.06713989237812</c:v>
                </c:pt>
                <c:pt idx="2232">
                  <c:v>503.09114840612352</c:v>
                </c:pt>
                <c:pt idx="2233">
                  <c:v>502.93622119612792</c:v>
                </c:pt>
                <c:pt idx="2234">
                  <c:v>502.24922650625643</c:v>
                </c:pt>
                <c:pt idx="2235">
                  <c:v>502.16844764129507</c:v>
                </c:pt>
                <c:pt idx="2236">
                  <c:v>502.29371617710393</c:v>
                </c:pt>
                <c:pt idx="2237">
                  <c:v>501.8059719970837</c:v>
                </c:pt>
                <c:pt idx="2238">
                  <c:v>501.85894414661146</c:v>
                </c:pt>
                <c:pt idx="2239">
                  <c:v>502.11245835638471</c:v>
                </c:pt>
                <c:pt idx="2240">
                  <c:v>499.3627654076198</c:v>
                </c:pt>
                <c:pt idx="2241">
                  <c:v>499.14638856673412</c:v>
                </c:pt>
                <c:pt idx="2242">
                  <c:v>499.07601982264026</c:v>
                </c:pt>
                <c:pt idx="2243">
                  <c:v>499.04379113024527</c:v>
                </c:pt>
                <c:pt idx="2244">
                  <c:v>500.79780874082724</c:v>
                </c:pt>
                <c:pt idx="2245">
                  <c:v>500.93383249407179</c:v>
                </c:pt>
                <c:pt idx="2246">
                  <c:v>500.88361384948377</c:v>
                </c:pt>
                <c:pt idx="2247">
                  <c:v>500.9181378908014</c:v>
                </c:pt>
                <c:pt idx="2248">
                  <c:v>495.8340053131875</c:v>
                </c:pt>
                <c:pt idx="2249">
                  <c:v>496.65250395568444</c:v>
                </c:pt>
                <c:pt idx="2250">
                  <c:v>496.63737007507848</c:v>
                </c:pt>
                <c:pt idx="2251">
                  <c:v>496.57447082885034</c:v>
                </c:pt>
                <c:pt idx="2252">
                  <c:v>496.55601075715572</c:v>
                </c:pt>
                <c:pt idx="2253">
                  <c:v>496.55355308419348</c:v>
                </c:pt>
                <c:pt idx="2254">
                  <c:v>496.38465285920142</c:v>
                </c:pt>
                <c:pt idx="2255">
                  <c:v>488.0349020340978</c:v>
                </c:pt>
                <c:pt idx="2256">
                  <c:v>488.21294274523359</c:v>
                </c:pt>
                <c:pt idx="2257">
                  <c:v>488.33481315468248</c:v>
                </c:pt>
                <c:pt idx="2258">
                  <c:v>488.31343210215806</c:v>
                </c:pt>
                <c:pt idx="2259">
                  <c:v>488.33908244498338</c:v>
                </c:pt>
                <c:pt idx="2260">
                  <c:v>488.36450543716376</c:v>
                </c:pt>
                <c:pt idx="2261">
                  <c:v>481.48085739564692</c:v>
                </c:pt>
                <c:pt idx="2262">
                  <c:v>481.29027924835373</c:v>
                </c:pt>
                <c:pt idx="2263">
                  <c:v>480.58109214298196</c:v>
                </c:pt>
                <c:pt idx="2264">
                  <c:v>480.61808896546927</c:v>
                </c:pt>
                <c:pt idx="2265">
                  <c:v>480.6766472498465</c:v>
                </c:pt>
                <c:pt idx="2266">
                  <c:v>480.61993524928505</c:v>
                </c:pt>
                <c:pt idx="2267">
                  <c:v>480.58138511124673</c:v>
                </c:pt>
                <c:pt idx="2268">
                  <c:v>497.94936657775793</c:v>
                </c:pt>
                <c:pt idx="2269">
                  <c:v>497.54174594204198</c:v>
                </c:pt>
                <c:pt idx="2270">
                  <c:v>497.57532853333458</c:v>
                </c:pt>
                <c:pt idx="2271">
                  <c:v>497.74463899456686</c:v>
                </c:pt>
                <c:pt idx="2272">
                  <c:v>497.79258721773465</c:v>
                </c:pt>
                <c:pt idx="2273">
                  <c:v>497.96195450410812</c:v>
                </c:pt>
                <c:pt idx="2274">
                  <c:v>495.43055144254993</c:v>
                </c:pt>
                <c:pt idx="2275">
                  <c:v>598.18097119877564</c:v>
                </c:pt>
                <c:pt idx="2276">
                  <c:v>598.07844320958611</c:v>
                </c:pt>
                <c:pt idx="2277">
                  <c:v>598.11083254832033</c:v>
                </c:pt>
                <c:pt idx="2278">
                  <c:v>598.23570844012511</c:v>
                </c:pt>
                <c:pt idx="2279">
                  <c:v>598.10089981354474</c:v>
                </c:pt>
                <c:pt idx="2280">
                  <c:v>598.15201376276491</c:v>
                </c:pt>
                <c:pt idx="2281">
                  <c:v>598.10187027861082</c:v>
                </c:pt>
                <c:pt idx="2282">
                  <c:v>598.1439506506797</c:v>
                </c:pt>
                <c:pt idx="2283">
                  <c:v>598.29069576531435</c:v>
                </c:pt>
                <c:pt idx="2284">
                  <c:v>598.23680977887921</c:v>
                </c:pt>
                <c:pt idx="2285">
                  <c:v>598.25042777780948</c:v>
                </c:pt>
                <c:pt idx="2286">
                  <c:v>598.17207883339199</c:v>
                </c:pt>
                <c:pt idx="2287">
                  <c:v>598.09896167293653</c:v>
                </c:pt>
                <c:pt idx="2288">
                  <c:v>598.1095832610855</c:v>
                </c:pt>
                <c:pt idx="2289">
                  <c:v>598.29509840168453</c:v>
                </c:pt>
                <c:pt idx="2290">
                  <c:v>598.29908104925369</c:v>
                </c:pt>
                <c:pt idx="2291">
                  <c:v>598.3010762216071</c:v>
                </c:pt>
                <c:pt idx="2292">
                  <c:v>598.30626796078218</c:v>
                </c:pt>
                <c:pt idx="2293">
                  <c:v>598.74392992211472</c:v>
                </c:pt>
                <c:pt idx="2294">
                  <c:v>598.797548693934</c:v>
                </c:pt>
                <c:pt idx="2295">
                  <c:v>598.78660796289398</c:v>
                </c:pt>
                <c:pt idx="2296">
                  <c:v>599.00193259382831</c:v>
                </c:pt>
                <c:pt idx="2297">
                  <c:v>599.05715738885726</c:v>
                </c:pt>
                <c:pt idx="2298">
                  <c:v>595.92312530572701</c:v>
                </c:pt>
                <c:pt idx="2299">
                  <c:v>595.78301420720902</c:v>
                </c:pt>
                <c:pt idx="2300">
                  <c:v>595.70830061521281</c:v>
                </c:pt>
                <c:pt idx="2301">
                  <c:v>595.69090573506196</c:v>
                </c:pt>
                <c:pt idx="2302">
                  <c:v>595.55364811040954</c:v>
                </c:pt>
                <c:pt idx="2303">
                  <c:v>596.21696549907733</c:v>
                </c:pt>
                <c:pt idx="2304">
                  <c:v>596.15078758840855</c:v>
                </c:pt>
                <c:pt idx="2305">
                  <c:v>486.58141152984507</c:v>
                </c:pt>
                <c:pt idx="2306">
                  <c:v>486.58531109876122</c:v>
                </c:pt>
                <c:pt idx="2307">
                  <c:v>486.48812953622445</c:v>
                </c:pt>
                <c:pt idx="2308">
                  <c:v>486.45902908336791</c:v>
                </c:pt>
                <c:pt idx="2309">
                  <c:v>486.26685841295398</c:v>
                </c:pt>
                <c:pt idx="2310">
                  <c:v>486.31968687570463</c:v>
                </c:pt>
                <c:pt idx="2311">
                  <c:v>486.33840018029514</c:v>
                </c:pt>
                <c:pt idx="2312">
                  <c:v>486.34990382491031</c:v>
                </c:pt>
                <c:pt idx="2313">
                  <c:v>486.2819444465178</c:v>
                </c:pt>
                <c:pt idx="2314">
                  <c:v>485.23583657612244</c:v>
                </c:pt>
                <c:pt idx="2315">
                  <c:v>485.09844577707787</c:v>
                </c:pt>
                <c:pt idx="2316">
                  <c:v>485.09090662140426</c:v>
                </c:pt>
                <c:pt idx="2317">
                  <c:v>485.20735802567089</c:v>
                </c:pt>
                <c:pt idx="2318">
                  <c:v>485.32812097768721</c:v>
                </c:pt>
                <c:pt idx="2319">
                  <c:v>485.30974585766035</c:v>
                </c:pt>
                <c:pt idx="2320">
                  <c:v>485.403526569576</c:v>
                </c:pt>
                <c:pt idx="2321">
                  <c:v>485.75435522916803</c:v>
                </c:pt>
                <c:pt idx="2322">
                  <c:v>485.73417121275054</c:v>
                </c:pt>
                <c:pt idx="2323">
                  <c:v>485.67374573824833</c:v>
                </c:pt>
                <c:pt idx="2324">
                  <c:v>485.6192120452439</c:v>
                </c:pt>
                <c:pt idx="2325">
                  <c:v>485.57612935980853</c:v>
                </c:pt>
                <c:pt idx="2326">
                  <c:v>485.54056188808858</c:v>
                </c:pt>
                <c:pt idx="2327">
                  <c:v>485.44089171159459</c:v>
                </c:pt>
                <c:pt idx="2328">
                  <c:v>485.89066748773018</c:v>
                </c:pt>
                <c:pt idx="2329">
                  <c:v>485.89280232332106</c:v>
                </c:pt>
                <c:pt idx="2330">
                  <c:v>486.0761924413365</c:v>
                </c:pt>
                <c:pt idx="2331">
                  <c:v>485.94383502132138</c:v>
                </c:pt>
                <c:pt idx="2332">
                  <c:v>485.93785048405698</c:v>
                </c:pt>
                <c:pt idx="2333">
                  <c:v>478.33842312149733</c:v>
                </c:pt>
                <c:pt idx="2334">
                  <c:v>478.40872345470149</c:v>
                </c:pt>
                <c:pt idx="2335">
                  <c:v>478.50256978185098</c:v>
                </c:pt>
                <c:pt idx="2336">
                  <c:v>483.59362446705262</c:v>
                </c:pt>
                <c:pt idx="2337">
                  <c:v>483.68734312287518</c:v>
                </c:pt>
                <c:pt idx="2338">
                  <c:v>486.83312973771706</c:v>
                </c:pt>
                <c:pt idx="2339">
                  <c:v>486.85986825626776</c:v>
                </c:pt>
                <c:pt idx="2340">
                  <c:v>486.73276333731366</c:v>
                </c:pt>
                <c:pt idx="2341">
                  <c:v>486.72341495070748</c:v>
                </c:pt>
                <c:pt idx="2342">
                  <c:v>486.5697317745279</c:v>
                </c:pt>
                <c:pt idx="2343">
                  <c:v>486.8183771951239</c:v>
                </c:pt>
                <c:pt idx="2344">
                  <c:v>486.75295905353948</c:v>
                </c:pt>
                <c:pt idx="2345">
                  <c:v>486.81690451442381</c:v>
                </c:pt>
                <c:pt idx="2346">
                  <c:v>487.0247343776702</c:v>
                </c:pt>
                <c:pt idx="2347">
                  <c:v>718.27802390188265</c:v>
                </c:pt>
                <c:pt idx="2348">
                  <c:v>718.24552339020352</c:v>
                </c:pt>
                <c:pt idx="2349">
                  <c:v>718.0669765384896</c:v>
                </c:pt>
                <c:pt idx="2350">
                  <c:v>717.73721513000396</c:v>
                </c:pt>
                <c:pt idx="2351">
                  <c:v>718.02346316001422</c:v>
                </c:pt>
                <c:pt idx="2352">
                  <c:v>719.86793689352749</c:v>
                </c:pt>
                <c:pt idx="2353">
                  <c:v>720.06384683057377</c:v>
                </c:pt>
                <c:pt idx="2354">
                  <c:v>720.09046931404077</c:v>
                </c:pt>
                <c:pt idx="2355">
                  <c:v>720.12586451403126</c:v>
                </c:pt>
                <c:pt idx="2356">
                  <c:v>720.13895421046891</c:v>
                </c:pt>
                <c:pt idx="2357">
                  <c:v>719.97130446448909</c:v>
                </c:pt>
                <c:pt idx="2358">
                  <c:v>720.10713923323533</c:v>
                </c:pt>
                <c:pt idx="2359">
                  <c:v>719.97710874336099</c:v>
                </c:pt>
                <c:pt idx="2360">
                  <c:v>719.93848984370834</c:v>
                </c:pt>
                <c:pt idx="2361">
                  <c:v>720.01281489521011</c:v>
                </c:pt>
                <c:pt idx="2362">
                  <c:v>719.81774345345161</c:v>
                </c:pt>
                <c:pt idx="2363">
                  <c:v>768.9267104503931</c:v>
                </c:pt>
                <c:pt idx="2364">
                  <c:v>768.66440338718735</c:v>
                </c:pt>
                <c:pt idx="2365">
                  <c:v>768.96871139119264</c:v>
                </c:pt>
                <c:pt idx="2366">
                  <c:v>769.62001848286479</c:v>
                </c:pt>
                <c:pt idx="2367">
                  <c:v>769.8744873920391</c:v>
                </c:pt>
                <c:pt idx="2368">
                  <c:v>770.468200253943</c:v>
                </c:pt>
                <c:pt idx="2369">
                  <c:v>770.50110168016249</c:v>
                </c:pt>
                <c:pt idx="2370">
                  <c:v>770.52781248202211</c:v>
                </c:pt>
                <c:pt idx="2371">
                  <c:v>770.05082588620542</c:v>
                </c:pt>
                <c:pt idx="2372">
                  <c:v>770.08374474329526</c:v>
                </c:pt>
                <c:pt idx="2373">
                  <c:v>770.10107487011669</c:v>
                </c:pt>
                <c:pt idx="2374">
                  <c:v>769.92952805543359</c:v>
                </c:pt>
                <c:pt idx="2375">
                  <c:v>770.0114947888909</c:v>
                </c:pt>
                <c:pt idx="2376">
                  <c:v>769.76313592947099</c:v>
                </c:pt>
                <c:pt idx="2377">
                  <c:v>641.62315771434089</c:v>
                </c:pt>
                <c:pt idx="2378">
                  <c:v>641.91830390498455</c:v>
                </c:pt>
                <c:pt idx="2379">
                  <c:v>642.13070328823483</c:v>
                </c:pt>
                <c:pt idx="2380">
                  <c:v>642.13302574957811</c:v>
                </c:pt>
                <c:pt idx="2381">
                  <c:v>641.85406870543306</c:v>
                </c:pt>
                <c:pt idx="2382">
                  <c:v>638.4014201496409</c:v>
                </c:pt>
                <c:pt idx="2383">
                  <c:v>638.46073014519163</c:v>
                </c:pt>
                <c:pt idx="2384">
                  <c:v>638.41078677439032</c:v>
                </c:pt>
                <c:pt idx="2385">
                  <c:v>638.25656003746872</c:v>
                </c:pt>
                <c:pt idx="2386">
                  <c:v>638.25774322409745</c:v>
                </c:pt>
                <c:pt idx="2387">
                  <c:v>638.42731330724746</c:v>
                </c:pt>
                <c:pt idx="2388">
                  <c:v>638.47455302366245</c:v>
                </c:pt>
                <c:pt idx="2389">
                  <c:v>638.64875296774505</c:v>
                </c:pt>
                <c:pt idx="2390">
                  <c:v>638.6923100746701</c:v>
                </c:pt>
                <c:pt idx="2391">
                  <c:v>638.59497902648729</c:v>
                </c:pt>
                <c:pt idx="2392">
                  <c:v>638.59493251361505</c:v>
                </c:pt>
                <c:pt idx="2393">
                  <c:v>488.62117409751568</c:v>
                </c:pt>
                <c:pt idx="2394">
                  <c:v>488.72128625931714</c:v>
                </c:pt>
                <c:pt idx="2395">
                  <c:v>488.7441894081652</c:v>
                </c:pt>
                <c:pt idx="2396">
                  <c:v>488.57263698115673</c:v>
                </c:pt>
                <c:pt idx="2397">
                  <c:v>489.7508124613945</c:v>
                </c:pt>
                <c:pt idx="2398">
                  <c:v>489.70138171270241</c:v>
                </c:pt>
                <c:pt idx="2399">
                  <c:v>520.3519670128702</c:v>
                </c:pt>
                <c:pt idx="2400">
                  <c:v>520.244295092269</c:v>
                </c:pt>
                <c:pt idx="2401">
                  <c:v>519.15942213210087</c:v>
                </c:pt>
                <c:pt idx="2402">
                  <c:v>519.24008525440263</c:v>
                </c:pt>
                <c:pt idx="2403">
                  <c:v>519.17224486947975</c:v>
                </c:pt>
                <c:pt idx="2404">
                  <c:v>519.16755539144401</c:v>
                </c:pt>
                <c:pt idx="2405">
                  <c:v>518.96571820722477</c:v>
                </c:pt>
                <c:pt idx="2406">
                  <c:v>519.15308842188563</c:v>
                </c:pt>
                <c:pt idx="2407">
                  <c:v>519.01763166739295</c:v>
                </c:pt>
                <c:pt idx="2408">
                  <c:v>518.92774732803957</c:v>
                </c:pt>
                <c:pt idx="2409">
                  <c:v>539.96130118061342</c:v>
                </c:pt>
                <c:pt idx="2410">
                  <c:v>540.29397108055605</c:v>
                </c:pt>
                <c:pt idx="2411">
                  <c:v>540.29062447728836</c:v>
                </c:pt>
                <c:pt idx="2412">
                  <c:v>540.27715383276688</c:v>
                </c:pt>
                <c:pt idx="2413">
                  <c:v>540.25180895439564</c:v>
                </c:pt>
                <c:pt idx="2414">
                  <c:v>540.11658719064394</c:v>
                </c:pt>
                <c:pt idx="2415">
                  <c:v>540.3623019986062</c:v>
                </c:pt>
                <c:pt idx="2416">
                  <c:v>540.36178404424811</c:v>
                </c:pt>
                <c:pt idx="2417">
                  <c:v>540.05212367960144</c:v>
                </c:pt>
                <c:pt idx="2418">
                  <c:v>540.26557538806139</c:v>
                </c:pt>
                <c:pt idx="2419">
                  <c:v>540.03443010386979</c:v>
                </c:pt>
                <c:pt idx="2420">
                  <c:v>539.73160751247906</c:v>
                </c:pt>
                <c:pt idx="2421">
                  <c:v>539.60941700219576</c:v>
                </c:pt>
                <c:pt idx="2422">
                  <c:v>539.7571332270719</c:v>
                </c:pt>
                <c:pt idx="2423">
                  <c:v>538.24701169579907</c:v>
                </c:pt>
                <c:pt idx="2424">
                  <c:v>537.99013605000073</c:v>
                </c:pt>
                <c:pt idx="2425">
                  <c:v>537.81257387205937</c:v>
                </c:pt>
                <c:pt idx="2426">
                  <c:v>537.78777229664422</c:v>
                </c:pt>
                <c:pt idx="2427">
                  <c:v>564.99878337532277</c:v>
                </c:pt>
                <c:pt idx="2428">
                  <c:v>564.8231370611793</c:v>
                </c:pt>
                <c:pt idx="2429">
                  <c:v>552.5447714967072</c:v>
                </c:pt>
                <c:pt idx="2430">
                  <c:v>552.69639107146145</c:v>
                </c:pt>
                <c:pt idx="2431">
                  <c:v>552.91571277932007</c:v>
                </c:pt>
                <c:pt idx="2432">
                  <c:v>552.84177574498506</c:v>
                </c:pt>
                <c:pt idx="2433">
                  <c:v>554.36029636639773</c:v>
                </c:pt>
                <c:pt idx="2434">
                  <c:v>554.27651822689018</c:v>
                </c:pt>
                <c:pt idx="2435">
                  <c:v>554.63002193180557</c:v>
                </c:pt>
                <c:pt idx="2436">
                  <c:v>554.42643260786122</c:v>
                </c:pt>
                <c:pt idx="2437">
                  <c:v>554.61088237922786</c:v>
                </c:pt>
                <c:pt idx="2438">
                  <c:v>554.53583255054991</c:v>
                </c:pt>
                <c:pt idx="2439">
                  <c:v>538.66633946558602</c:v>
                </c:pt>
                <c:pt idx="2440">
                  <c:v>538.5449222736728</c:v>
                </c:pt>
                <c:pt idx="2441">
                  <c:v>538.66769386029523</c:v>
                </c:pt>
                <c:pt idx="2442">
                  <c:v>538.52459310135225</c:v>
                </c:pt>
                <c:pt idx="2443">
                  <c:v>538.29173614015747</c:v>
                </c:pt>
                <c:pt idx="2444">
                  <c:v>538.2408284777274</c:v>
                </c:pt>
                <c:pt idx="2445">
                  <c:v>538.23957526909862</c:v>
                </c:pt>
                <c:pt idx="2446">
                  <c:v>538.04341173110754</c:v>
                </c:pt>
                <c:pt idx="2447">
                  <c:v>538.3799696344272</c:v>
                </c:pt>
                <c:pt idx="2448">
                  <c:v>538.37375877882141</c:v>
                </c:pt>
                <c:pt idx="2449">
                  <c:v>538.57737894738648</c:v>
                </c:pt>
                <c:pt idx="2450">
                  <c:v>538.78623928447598</c:v>
                </c:pt>
                <c:pt idx="2451">
                  <c:v>538.90325294591787</c:v>
                </c:pt>
                <c:pt idx="2452">
                  <c:v>538.77248849463922</c:v>
                </c:pt>
                <c:pt idx="2453">
                  <c:v>538.93358184615261</c:v>
                </c:pt>
                <c:pt idx="2454">
                  <c:v>539.19904441334245</c:v>
                </c:pt>
                <c:pt idx="2455">
                  <c:v>539.34873711119781</c:v>
                </c:pt>
                <c:pt idx="2456">
                  <c:v>539.4885442099752</c:v>
                </c:pt>
                <c:pt idx="2457">
                  <c:v>492.19160025002799</c:v>
                </c:pt>
                <c:pt idx="2458">
                  <c:v>489.78993323797965</c:v>
                </c:pt>
                <c:pt idx="2459">
                  <c:v>489.97306979252818</c:v>
                </c:pt>
                <c:pt idx="2460">
                  <c:v>489.97768880238112</c:v>
                </c:pt>
                <c:pt idx="2461">
                  <c:v>486.11850799107219</c:v>
                </c:pt>
                <c:pt idx="2462">
                  <c:v>486.04548263278645</c:v>
                </c:pt>
                <c:pt idx="2463">
                  <c:v>471.03264196492859</c:v>
                </c:pt>
                <c:pt idx="2464">
                  <c:v>470.61161934620526</c:v>
                </c:pt>
                <c:pt idx="2465">
                  <c:v>470.62836196503093</c:v>
                </c:pt>
                <c:pt idx="2466">
                  <c:v>470.63066592756167</c:v>
                </c:pt>
                <c:pt idx="2467">
                  <c:v>470.62605021394592</c:v>
                </c:pt>
                <c:pt idx="2468">
                  <c:v>480.46699397711473</c:v>
                </c:pt>
                <c:pt idx="2469">
                  <c:v>480.60320057758707</c:v>
                </c:pt>
                <c:pt idx="2470">
                  <c:v>480.69849193665237</c:v>
                </c:pt>
                <c:pt idx="2471">
                  <c:v>478.84782767395956</c:v>
                </c:pt>
                <c:pt idx="2472">
                  <c:v>478.93704101150308</c:v>
                </c:pt>
                <c:pt idx="2473">
                  <c:v>478.46659415658127</c:v>
                </c:pt>
                <c:pt idx="2474">
                  <c:v>478.46137736246584</c:v>
                </c:pt>
                <c:pt idx="2475">
                  <c:v>478.46543763622469</c:v>
                </c:pt>
                <c:pt idx="2476">
                  <c:v>503.20587647543817</c:v>
                </c:pt>
                <c:pt idx="2477">
                  <c:v>503.18536201326953</c:v>
                </c:pt>
                <c:pt idx="2478">
                  <c:v>503.10886521279468</c:v>
                </c:pt>
                <c:pt idx="2479">
                  <c:v>503.0216272886521</c:v>
                </c:pt>
                <c:pt idx="2480">
                  <c:v>503.06272934551174</c:v>
                </c:pt>
                <c:pt idx="2481">
                  <c:v>502.99499294005381</c:v>
                </c:pt>
                <c:pt idx="2482">
                  <c:v>503.06708590362638</c:v>
                </c:pt>
                <c:pt idx="2483">
                  <c:v>503.08276037226454</c:v>
                </c:pt>
                <c:pt idx="2484">
                  <c:v>502.96625173493419</c:v>
                </c:pt>
                <c:pt idx="2485">
                  <c:v>502.92988594299271</c:v>
                </c:pt>
                <c:pt idx="2486">
                  <c:v>502.92147514413057</c:v>
                </c:pt>
                <c:pt idx="2487">
                  <c:v>503.00350336106101</c:v>
                </c:pt>
                <c:pt idx="2488">
                  <c:v>503.66334964853797</c:v>
                </c:pt>
                <c:pt idx="2489">
                  <c:v>503.60480329330716</c:v>
                </c:pt>
                <c:pt idx="2490">
                  <c:v>503.52997497550854</c:v>
                </c:pt>
                <c:pt idx="2491">
                  <c:v>503.54248901653312</c:v>
                </c:pt>
                <c:pt idx="2492">
                  <c:v>503.6685433556633</c:v>
                </c:pt>
                <c:pt idx="2493">
                  <c:v>503.6886440517664</c:v>
                </c:pt>
                <c:pt idx="2494">
                  <c:v>503.7169419438107</c:v>
                </c:pt>
                <c:pt idx="2495">
                  <c:v>517.44036434730822</c:v>
                </c:pt>
                <c:pt idx="2496">
                  <c:v>517.28732914765681</c:v>
                </c:pt>
                <c:pt idx="2497">
                  <c:v>517.31286606016022</c:v>
                </c:pt>
                <c:pt idx="2498">
                  <c:v>515.2789721804395</c:v>
                </c:pt>
                <c:pt idx="2499">
                  <c:v>522.3547038416641</c:v>
                </c:pt>
                <c:pt idx="2500">
                  <c:v>522.28876172124671</c:v>
                </c:pt>
                <c:pt idx="2501">
                  <c:v>522.50771677030218</c:v>
                </c:pt>
                <c:pt idx="2502">
                  <c:v>522.52726803778796</c:v>
                </c:pt>
                <c:pt idx="2503">
                  <c:v>522.54731015457605</c:v>
                </c:pt>
                <c:pt idx="2504">
                  <c:v>522.3404488716734</c:v>
                </c:pt>
                <c:pt idx="2505">
                  <c:v>522.07991288709673</c:v>
                </c:pt>
                <c:pt idx="2506">
                  <c:v>509.95595676250724</c:v>
                </c:pt>
                <c:pt idx="2507">
                  <c:v>583.3265662881563</c:v>
                </c:pt>
                <c:pt idx="2508">
                  <c:v>583.40993937923145</c:v>
                </c:pt>
                <c:pt idx="2509">
                  <c:v>583.5803533225976</c:v>
                </c:pt>
                <c:pt idx="2510">
                  <c:v>583.56610345953698</c:v>
                </c:pt>
                <c:pt idx="2511">
                  <c:v>583.52092366951024</c:v>
                </c:pt>
                <c:pt idx="2512">
                  <c:v>583.25141682552021</c:v>
                </c:pt>
                <c:pt idx="2513">
                  <c:v>582.96107962379972</c:v>
                </c:pt>
                <c:pt idx="2514">
                  <c:v>582.78428015455449</c:v>
                </c:pt>
                <c:pt idx="2515">
                  <c:v>582.86955236595804</c:v>
                </c:pt>
                <c:pt idx="2516">
                  <c:v>582.9004891994266</c:v>
                </c:pt>
                <c:pt idx="2517">
                  <c:v>582.76110019235171</c:v>
                </c:pt>
                <c:pt idx="2518">
                  <c:v>583.01179926213092</c:v>
                </c:pt>
                <c:pt idx="2519">
                  <c:v>582.98446979355163</c:v>
                </c:pt>
                <c:pt idx="2520">
                  <c:v>583.28874899472828</c:v>
                </c:pt>
                <c:pt idx="2521">
                  <c:v>583.31726722443898</c:v>
                </c:pt>
                <c:pt idx="2522">
                  <c:v>583.11171322429061</c:v>
                </c:pt>
                <c:pt idx="2523">
                  <c:v>583.2315145535897</c:v>
                </c:pt>
                <c:pt idx="2524">
                  <c:v>583.18026717644761</c:v>
                </c:pt>
                <c:pt idx="2525">
                  <c:v>578.24037307634831</c:v>
                </c:pt>
                <c:pt idx="2526">
                  <c:v>578.22297338565613</c:v>
                </c:pt>
                <c:pt idx="2527">
                  <c:v>578.06180972068955</c:v>
                </c:pt>
                <c:pt idx="2528">
                  <c:v>577.97223586831171</c:v>
                </c:pt>
                <c:pt idx="2529">
                  <c:v>574.93820383073546</c:v>
                </c:pt>
                <c:pt idx="2530">
                  <c:v>574.98972091978112</c:v>
                </c:pt>
                <c:pt idx="2531">
                  <c:v>574.93041961880544</c:v>
                </c:pt>
                <c:pt idx="2532">
                  <c:v>575.26449512877139</c:v>
                </c:pt>
                <c:pt idx="2533">
                  <c:v>575.26828772718488</c:v>
                </c:pt>
                <c:pt idx="2534">
                  <c:v>575.40792648146112</c:v>
                </c:pt>
                <c:pt idx="2535">
                  <c:v>575.4685279754533</c:v>
                </c:pt>
                <c:pt idx="2536">
                  <c:v>575.26913541846193</c:v>
                </c:pt>
                <c:pt idx="2537">
                  <c:v>481.39254161413476</c:v>
                </c:pt>
                <c:pt idx="2538">
                  <c:v>481.38375582583848</c:v>
                </c:pt>
                <c:pt idx="2539">
                  <c:v>481.50234976701893</c:v>
                </c:pt>
                <c:pt idx="2540">
                  <c:v>481.39191569888339</c:v>
                </c:pt>
                <c:pt idx="2541">
                  <c:v>481.22776492055237</c:v>
                </c:pt>
                <c:pt idx="2542">
                  <c:v>481.08843446814529</c:v>
                </c:pt>
                <c:pt idx="2543">
                  <c:v>481.02218987406201</c:v>
                </c:pt>
                <c:pt idx="2544">
                  <c:v>479.9442126651503</c:v>
                </c:pt>
                <c:pt idx="2545">
                  <c:v>479.82113571081715</c:v>
                </c:pt>
                <c:pt idx="2546">
                  <c:v>479.63540491186171</c:v>
                </c:pt>
                <c:pt idx="2547">
                  <c:v>479.75822728654919</c:v>
                </c:pt>
                <c:pt idx="2548">
                  <c:v>479.87389603843167</c:v>
                </c:pt>
                <c:pt idx="2549">
                  <c:v>479.90749376972849</c:v>
                </c:pt>
                <c:pt idx="2550">
                  <c:v>479.73900361931345</c:v>
                </c:pt>
                <c:pt idx="2551">
                  <c:v>479.66401162284762</c:v>
                </c:pt>
                <c:pt idx="2552">
                  <c:v>479.77972654842409</c:v>
                </c:pt>
                <c:pt idx="2553">
                  <c:v>479.67758655624266</c:v>
                </c:pt>
                <c:pt idx="2554">
                  <c:v>479.62679222849113</c:v>
                </c:pt>
                <c:pt idx="2555">
                  <c:v>483.50840068390102</c:v>
                </c:pt>
                <c:pt idx="2556">
                  <c:v>483.55989883002854</c:v>
                </c:pt>
                <c:pt idx="2557">
                  <c:v>518.64066461818106</c:v>
                </c:pt>
                <c:pt idx="2558">
                  <c:v>518.76111170393108</c:v>
                </c:pt>
                <c:pt idx="2559">
                  <c:v>518.79312014381799</c:v>
                </c:pt>
                <c:pt idx="2560">
                  <c:v>518.80302412540209</c:v>
                </c:pt>
                <c:pt idx="2561">
                  <c:v>518.75441695015172</c:v>
                </c:pt>
                <c:pt idx="2562">
                  <c:v>517.33240070044246</c:v>
                </c:pt>
                <c:pt idx="2563">
                  <c:v>517.37411361346597</c:v>
                </c:pt>
                <c:pt idx="2564">
                  <c:v>517.27531202904424</c:v>
                </c:pt>
                <c:pt idx="2565">
                  <c:v>517.33195230584897</c:v>
                </c:pt>
                <c:pt idx="2566">
                  <c:v>517.1315414623208</c:v>
                </c:pt>
                <c:pt idx="2567">
                  <c:v>521.2347523258203</c:v>
                </c:pt>
                <c:pt idx="2568">
                  <c:v>521.06550968756642</c:v>
                </c:pt>
                <c:pt idx="2569">
                  <c:v>520.88248296202494</c:v>
                </c:pt>
                <c:pt idx="2570">
                  <c:v>520.76752846297495</c:v>
                </c:pt>
                <c:pt idx="2571">
                  <c:v>520.70014021505517</c:v>
                </c:pt>
                <c:pt idx="2572">
                  <c:v>520.49594023851841</c:v>
                </c:pt>
                <c:pt idx="2573">
                  <c:v>520.30017553966809</c:v>
                </c:pt>
                <c:pt idx="2574">
                  <c:v>520.39972856327483</c:v>
                </c:pt>
                <c:pt idx="2575">
                  <c:v>520.64569681292789</c:v>
                </c:pt>
                <c:pt idx="2576">
                  <c:v>520.78972066648566</c:v>
                </c:pt>
                <c:pt idx="2577">
                  <c:v>520.83873592469376</c:v>
                </c:pt>
                <c:pt idx="2578">
                  <c:v>520.63364625107204</c:v>
                </c:pt>
                <c:pt idx="2579">
                  <c:v>520.55376574296918</c:v>
                </c:pt>
                <c:pt idx="2580">
                  <c:v>520.44431579212846</c:v>
                </c:pt>
                <c:pt idx="2581">
                  <c:v>520.51361451083233</c:v>
                </c:pt>
                <c:pt idx="2582">
                  <c:v>520.52817390848315</c:v>
                </c:pt>
                <c:pt idx="2583">
                  <c:v>520.59479734675426</c:v>
                </c:pt>
                <c:pt idx="2584">
                  <c:v>520.76711474662852</c:v>
                </c:pt>
                <c:pt idx="2585">
                  <c:v>519.72691466584797</c:v>
                </c:pt>
                <c:pt idx="2586">
                  <c:v>519.65939854698138</c:v>
                </c:pt>
                <c:pt idx="2587">
                  <c:v>485.46217840142981</c:v>
                </c:pt>
                <c:pt idx="2588">
                  <c:v>484.63116441734292</c:v>
                </c:pt>
                <c:pt idx="2589">
                  <c:v>484.70116140922227</c:v>
                </c:pt>
                <c:pt idx="2590">
                  <c:v>484.68413378534171</c:v>
                </c:pt>
                <c:pt idx="2591">
                  <c:v>484.67469711775379</c:v>
                </c:pt>
                <c:pt idx="2592">
                  <c:v>484.62113831950842</c:v>
                </c:pt>
                <c:pt idx="2593">
                  <c:v>484.73119108545188</c:v>
                </c:pt>
                <c:pt idx="2594">
                  <c:v>539.37235980715445</c:v>
                </c:pt>
                <c:pt idx="2595">
                  <c:v>539.55063330729047</c:v>
                </c:pt>
                <c:pt idx="2596">
                  <c:v>539.58437142692674</c:v>
                </c:pt>
                <c:pt idx="2597">
                  <c:v>536.43189780982743</c:v>
                </c:pt>
                <c:pt idx="2598">
                  <c:v>536.55492492989515</c:v>
                </c:pt>
                <c:pt idx="2599">
                  <c:v>536.58640562715482</c:v>
                </c:pt>
                <c:pt idx="2600">
                  <c:v>536.61308182668006</c:v>
                </c:pt>
                <c:pt idx="2601">
                  <c:v>536.69029162075321</c:v>
                </c:pt>
                <c:pt idx="2602">
                  <c:v>536.74817065240688</c:v>
                </c:pt>
                <c:pt idx="2603">
                  <c:v>536.84949804744474</c:v>
                </c:pt>
                <c:pt idx="2604">
                  <c:v>536.7374384164973</c:v>
                </c:pt>
                <c:pt idx="2605">
                  <c:v>536.65347108854223</c:v>
                </c:pt>
                <c:pt idx="2606">
                  <c:v>537.11617553006431</c:v>
                </c:pt>
                <c:pt idx="2607">
                  <c:v>537.07870379549195</c:v>
                </c:pt>
                <c:pt idx="2608">
                  <c:v>537.19678717621287</c:v>
                </c:pt>
                <c:pt idx="2609">
                  <c:v>537.28014624460968</c:v>
                </c:pt>
                <c:pt idx="2610">
                  <c:v>537.32771140087482</c:v>
                </c:pt>
                <c:pt idx="2611">
                  <c:v>537.3949046807079</c:v>
                </c:pt>
                <c:pt idx="2612">
                  <c:v>537.24495043741831</c:v>
                </c:pt>
                <c:pt idx="2613">
                  <c:v>537.27712184467157</c:v>
                </c:pt>
                <c:pt idx="2614">
                  <c:v>537.19639918001701</c:v>
                </c:pt>
                <c:pt idx="2615">
                  <c:v>537.23589362125961</c:v>
                </c:pt>
                <c:pt idx="2616">
                  <c:v>537.26511943259334</c:v>
                </c:pt>
                <c:pt idx="2617">
                  <c:v>537.29210275277728</c:v>
                </c:pt>
                <c:pt idx="2618">
                  <c:v>537.36220448803056</c:v>
                </c:pt>
                <c:pt idx="2619">
                  <c:v>537.42013654178368</c:v>
                </c:pt>
                <c:pt idx="2620">
                  <c:v>537.29001838525164</c:v>
                </c:pt>
                <c:pt idx="2621">
                  <c:v>537.37512477396683</c:v>
                </c:pt>
                <c:pt idx="2622">
                  <c:v>537.43607448399678</c:v>
                </c:pt>
                <c:pt idx="2623">
                  <c:v>537.4554097128098</c:v>
                </c:pt>
                <c:pt idx="2624">
                  <c:v>475.48274707629287</c:v>
                </c:pt>
                <c:pt idx="2625">
                  <c:v>476.77256345789357</c:v>
                </c:pt>
                <c:pt idx="2626">
                  <c:v>476.7854761364639</c:v>
                </c:pt>
                <c:pt idx="2627">
                  <c:v>476.75093888364017</c:v>
                </c:pt>
                <c:pt idx="2628">
                  <c:v>476.57095583077972</c:v>
                </c:pt>
                <c:pt idx="2629">
                  <c:v>476.05388156835011</c:v>
                </c:pt>
                <c:pt idx="2630">
                  <c:v>476.0709128874168</c:v>
                </c:pt>
                <c:pt idx="2631">
                  <c:v>476.093922373677</c:v>
                </c:pt>
                <c:pt idx="2632">
                  <c:v>491.45971741055615</c:v>
                </c:pt>
                <c:pt idx="2633">
                  <c:v>1417.4214581626379</c:v>
                </c:pt>
                <c:pt idx="2634">
                  <c:v>1417.523803174581</c:v>
                </c:pt>
                <c:pt idx="2635">
                  <c:v>1417.3455098088007</c:v>
                </c:pt>
                <c:pt idx="2636">
                  <c:v>1417.7772255041441</c:v>
                </c:pt>
                <c:pt idx="2637">
                  <c:v>1417.2619807429051</c:v>
                </c:pt>
                <c:pt idx="2638">
                  <c:v>1417.1107685225916</c:v>
                </c:pt>
                <c:pt idx="2639">
                  <c:v>1416.9565252226371</c:v>
                </c:pt>
                <c:pt idx="2640">
                  <c:v>1417.1957008677962</c:v>
                </c:pt>
                <c:pt idx="2641">
                  <c:v>1417.1745574129616</c:v>
                </c:pt>
                <c:pt idx="2642">
                  <c:v>1417.0871857177508</c:v>
                </c:pt>
                <c:pt idx="2643">
                  <c:v>1417.0981936556045</c:v>
                </c:pt>
                <c:pt idx="2644">
                  <c:v>1417.2133514932123</c:v>
                </c:pt>
                <c:pt idx="2645">
                  <c:v>1417.190499789577</c:v>
                </c:pt>
                <c:pt idx="2646">
                  <c:v>1417.272367508248</c:v>
                </c:pt>
                <c:pt idx="2647">
                  <c:v>1417.2184336516445</c:v>
                </c:pt>
                <c:pt idx="2648">
                  <c:v>1417.4699742811233</c:v>
                </c:pt>
                <c:pt idx="2649">
                  <c:v>1417.5301548558894</c:v>
                </c:pt>
                <c:pt idx="2650">
                  <c:v>1417.552387276251</c:v>
                </c:pt>
                <c:pt idx="2651">
                  <c:v>1417.5805942618397</c:v>
                </c:pt>
                <c:pt idx="2652">
                  <c:v>1424.3058011867038</c:v>
                </c:pt>
                <c:pt idx="2653">
                  <c:v>1424.0295149756619</c:v>
                </c:pt>
                <c:pt idx="2654">
                  <c:v>1424.2833243882474</c:v>
                </c:pt>
                <c:pt idx="2655">
                  <c:v>1424.2831084453262</c:v>
                </c:pt>
                <c:pt idx="2656">
                  <c:v>1424.006336058055</c:v>
                </c:pt>
                <c:pt idx="2657">
                  <c:v>1424.0197311372353</c:v>
                </c:pt>
                <c:pt idx="2658">
                  <c:v>1423.9820360689221</c:v>
                </c:pt>
                <c:pt idx="2659">
                  <c:v>1423.5848368143188</c:v>
                </c:pt>
                <c:pt idx="2660">
                  <c:v>1423.3939796792815</c:v>
                </c:pt>
                <c:pt idx="2661">
                  <c:v>1423.0690748692969</c:v>
                </c:pt>
                <c:pt idx="2662">
                  <c:v>1423.9904884056803</c:v>
                </c:pt>
                <c:pt idx="2663">
                  <c:v>623.81466816430782</c:v>
                </c:pt>
                <c:pt idx="2664">
                  <c:v>623.72692361254087</c:v>
                </c:pt>
                <c:pt idx="2665">
                  <c:v>623.90151726153431</c:v>
                </c:pt>
                <c:pt idx="2666">
                  <c:v>623.7421809428439</c:v>
                </c:pt>
                <c:pt idx="2667">
                  <c:v>623.81598960400004</c:v>
                </c:pt>
                <c:pt idx="2668">
                  <c:v>624.01837220264633</c:v>
                </c:pt>
                <c:pt idx="2669">
                  <c:v>624.19227092074107</c:v>
                </c:pt>
                <c:pt idx="2670">
                  <c:v>624.09231371346982</c:v>
                </c:pt>
                <c:pt idx="2671">
                  <c:v>624.08369792018652</c:v>
                </c:pt>
                <c:pt idx="2672">
                  <c:v>614.59891126816763</c:v>
                </c:pt>
                <c:pt idx="2673">
                  <c:v>614.51262375110059</c:v>
                </c:pt>
                <c:pt idx="2674">
                  <c:v>614.51233218285438</c:v>
                </c:pt>
                <c:pt idx="2675">
                  <c:v>614.52150689510222</c:v>
                </c:pt>
                <c:pt idx="2676">
                  <c:v>614.43932786053722</c:v>
                </c:pt>
                <c:pt idx="2677">
                  <c:v>614.47679918830681</c:v>
                </c:pt>
                <c:pt idx="2678">
                  <c:v>614.54683852527535</c:v>
                </c:pt>
                <c:pt idx="2679">
                  <c:v>614.52100519299916</c:v>
                </c:pt>
                <c:pt idx="2680">
                  <c:v>615.69484352191637</c:v>
                </c:pt>
                <c:pt idx="2681">
                  <c:v>615.68100376848679</c:v>
                </c:pt>
                <c:pt idx="2682">
                  <c:v>494.67929136129464</c:v>
                </c:pt>
                <c:pt idx="2683">
                  <c:v>494.92163047629066</c:v>
                </c:pt>
                <c:pt idx="2684">
                  <c:v>494.6467793877427</c:v>
                </c:pt>
                <c:pt idx="2685">
                  <c:v>494.43064862184411</c:v>
                </c:pt>
                <c:pt idx="2686">
                  <c:v>494.26419625911927</c:v>
                </c:pt>
                <c:pt idx="2687">
                  <c:v>494.52381471701841</c:v>
                </c:pt>
                <c:pt idx="2688">
                  <c:v>494.61643946345617</c:v>
                </c:pt>
                <c:pt idx="2689">
                  <c:v>494.101275917007</c:v>
                </c:pt>
                <c:pt idx="2690">
                  <c:v>494.21429425272527</c:v>
                </c:pt>
                <c:pt idx="2691">
                  <c:v>493.98785382646503</c:v>
                </c:pt>
                <c:pt idx="2692">
                  <c:v>493.86346054313913</c:v>
                </c:pt>
                <c:pt idx="2693">
                  <c:v>493.82297421523407</c:v>
                </c:pt>
                <c:pt idx="2694">
                  <c:v>494.472990849643</c:v>
                </c:pt>
                <c:pt idx="2695">
                  <c:v>494.59157075294161</c:v>
                </c:pt>
                <c:pt idx="2696">
                  <c:v>494.66664363751158</c:v>
                </c:pt>
                <c:pt idx="2697">
                  <c:v>490.97502002035168</c:v>
                </c:pt>
                <c:pt idx="2698">
                  <c:v>490.90018186006046</c:v>
                </c:pt>
                <c:pt idx="2699">
                  <c:v>490.93629858491295</c:v>
                </c:pt>
                <c:pt idx="2700">
                  <c:v>490.92660894805806</c:v>
                </c:pt>
                <c:pt idx="2701">
                  <c:v>490.85068695768661</c:v>
                </c:pt>
                <c:pt idx="2702">
                  <c:v>488.32537730803909</c:v>
                </c:pt>
                <c:pt idx="2703">
                  <c:v>488.37102225944318</c:v>
                </c:pt>
                <c:pt idx="2704">
                  <c:v>488.38252246987469</c:v>
                </c:pt>
                <c:pt idx="2705">
                  <c:v>616.49170748854817</c:v>
                </c:pt>
                <c:pt idx="2706">
                  <c:v>616.55315227553319</c:v>
                </c:pt>
                <c:pt idx="2707">
                  <c:v>616.58058591235681</c:v>
                </c:pt>
                <c:pt idx="2708">
                  <c:v>620.36479201389932</c:v>
                </c:pt>
                <c:pt idx="2709">
                  <c:v>621.02326720506835</c:v>
                </c:pt>
                <c:pt idx="2710">
                  <c:v>620.07878949964743</c:v>
                </c:pt>
                <c:pt idx="2711">
                  <c:v>620.08656556895744</c:v>
                </c:pt>
                <c:pt idx="2712">
                  <c:v>620.10483165180278</c:v>
                </c:pt>
                <c:pt idx="2713">
                  <c:v>620.08042170860358</c:v>
                </c:pt>
                <c:pt idx="2714">
                  <c:v>620.04395092146024</c:v>
                </c:pt>
                <c:pt idx="2715">
                  <c:v>619.85817253796858</c:v>
                </c:pt>
                <c:pt idx="2716">
                  <c:v>619.89041573764439</c:v>
                </c:pt>
                <c:pt idx="2717">
                  <c:v>620.17887731488815</c:v>
                </c:pt>
                <c:pt idx="2718">
                  <c:v>620.09468695825365</c:v>
                </c:pt>
                <c:pt idx="2719">
                  <c:v>620.25992157155088</c:v>
                </c:pt>
                <c:pt idx="2720">
                  <c:v>620.23954826287365</c:v>
                </c:pt>
                <c:pt idx="2721">
                  <c:v>620.11844005764488</c:v>
                </c:pt>
                <c:pt idx="2722">
                  <c:v>620.33384268806662</c:v>
                </c:pt>
                <c:pt idx="2723">
                  <c:v>620.33395760890403</c:v>
                </c:pt>
                <c:pt idx="2724">
                  <c:v>620.59526889156302</c:v>
                </c:pt>
                <c:pt idx="2725">
                  <c:v>620.40812399693925</c:v>
                </c:pt>
                <c:pt idx="2726">
                  <c:v>620.47499348236886</c:v>
                </c:pt>
                <c:pt idx="2727">
                  <c:v>620.4759319424669</c:v>
                </c:pt>
                <c:pt idx="2728">
                  <c:v>620.31797929168852</c:v>
                </c:pt>
                <c:pt idx="2729">
                  <c:v>620.33854754708977</c:v>
                </c:pt>
                <c:pt idx="2730">
                  <c:v>620.30153751580826</c:v>
                </c:pt>
                <c:pt idx="2731">
                  <c:v>620.2969427404887</c:v>
                </c:pt>
                <c:pt idx="2732">
                  <c:v>620.20836256484256</c:v>
                </c:pt>
                <c:pt idx="2733">
                  <c:v>620.25747994872347</c:v>
                </c:pt>
                <c:pt idx="2734">
                  <c:v>620.24221732918886</c:v>
                </c:pt>
                <c:pt idx="2735">
                  <c:v>507.44103026276179</c:v>
                </c:pt>
                <c:pt idx="2736">
                  <c:v>507.27229628743959</c:v>
                </c:pt>
                <c:pt idx="2737">
                  <c:v>507.23067867953966</c:v>
                </c:pt>
                <c:pt idx="2738">
                  <c:v>485.25780918019552</c:v>
                </c:pt>
                <c:pt idx="2739">
                  <c:v>490.42614897443951</c:v>
                </c:pt>
                <c:pt idx="2740">
                  <c:v>490.46245820384951</c:v>
                </c:pt>
                <c:pt idx="2741">
                  <c:v>490.44827130660281</c:v>
                </c:pt>
                <c:pt idx="2742">
                  <c:v>497.97758167131877</c:v>
                </c:pt>
                <c:pt idx="2743">
                  <c:v>497.91961249132646</c:v>
                </c:pt>
                <c:pt idx="2744">
                  <c:v>497.84072383297985</c:v>
                </c:pt>
                <c:pt idx="2745">
                  <c:v>498.00714823145677</c:v>
                </c:pt>
                <c:pt idx="2746">
                  <c:v>497.85462453941005</c:v>
                </c:pt>
                <c:pt idx="2747">
                  <c:v>497.76959324448404</c:v>
                </c:pt>
                <c:pt idx="2748">
                  <c:v>497.92307268589116</c:v>
                </c:pt>
                <c:pt idx="2749">
                  <c:v>497.97397258352112</c:v>
                </c:pt>
                <c:pt idx="2750">
                  <c:v>498.01703093776422</c:v>
                </c:pt>
                <c:pt idx="2751">
                  <c:v>497.9714116555748</c:v>
                </c:pt>
                <c:pt idx="2752">
                  <c:v>500.91777060255993</c:v>
                </c:pt>
                <c:pt idx="2753">
                  <c:v>501.07153245199748</c:v>
                </c:pt>
                <c:pt idx="2754">
                  <c:v>501.05923052982916</c:v>
                </c:pt>
                <c:pt idx="2755">
                  <c:v>501.89116661892507</c:v>
                </c:pt>
                <c:pt idx="2756">
                  <c:v>501.86155761358799</c:v>
                </c:pt>
                <c:pt idx="2757">
                  <c:v>501.83453612090995</c:v>
                </c:pt>
                <c:pt idx="2758">
                  <c:v>501.85163925640069</c:v>
                </c:pt>
                <c:pt idx="2759">
                  <c:v>501.77543154377787</c:v>
                </c:pt>
                <c:pt idx="2760">
                  <c:v>501.83663171556196</c:v>
                </c:pt>
                <c:pt idx="2761">
                  <c:v>501.94430235919657</c:v>
                </c:pt>
                <c:pt idx="2762">
                  <c:v>501.96653496547651</c:v>
                </c:pt>
                <c:pt idx="2763">
                  <c:v>501.88690360561702</c:v>
                </c:pt>
                <c:pt idx="2764">
                  <c:v>501.75289379292587</c:v>
                </c:pt>
                <c:pt idx="2765">
                  <c:v>501.62346177735134</c:v>
                </c:pt>
                <c:pt idx="2766">
                  <c:v>501.83478152754441</c:v>
                </c:pt>
                <c:pt idx="2767">
                  <c:v>501.66757855069818</c:v>
                </c:pt>
                <c:pt idx="2768">
                  <c:v>501.7100353569075</c:v>
                </c:pt>
                <c:pt idx="2769">
                  <c:v>490.63505366433765</c:v>
                </c:pt>
                <c:pt idx="2770">
                  <c:v>490.49988709882268</c:v>
                </c:pt>
                <c:pt idx="2771">
                  <c:v>490.55889370242767</c:v>
                </c:pt>
                <c:pt idx="2772">
                  <c:v>479.90894445578209</c:v>
                </c:pt>
                <c:pt idx="2773">
                  <c:v>480.01758368011588</c:v>
                </c:pt>
                <c:pt idx="2774">
                  <c:v>480.29018714693649</c:v>
                </c:pt>
                <c:pt idx="2775">
                  <c:v>480.19430963259134</c:v>
                </c:pt>
                <c:pt idx="2776">
                  <c:v>480.10132566869976</c:v>
                </c:pt>
                <c:pt idx="2777">
                  <c:v>480.16332706214303</c:v>
                </c:pt>
                <c:pt idx="2778">
                  <c:v>480.13339711816991</c:v>
                </c:pt>
                <c:pt idx="2779">
                  <c:v>480.13691996474353</c:v>
                </c:pt>
                <c:pt idx="2780">
                  <c:v>480.10114284788597</c:v>
                </c:pt>
                <c:pt idx="2781">
                  <c:v>480.12853343636192</c:v>
                </c:pt>
                <c:pt idx="2782">
                  <c:v>471.89489322480284</c:v>
                </c:pt>
                <c:pt idx="2783">
                  <c:v>487.97128966573456</c:v>
                </c:pt>
                <c:pt idx="2784">
                  <c:v>487.87250782046209</c:v>
                </c:pt>
                <c:pt idx="2785">
                  <c:v>486.37362214102541</c:v>
                </c:pt>
                <c:pt idx="2786">
                  <c:v>486.37150550717359</c:v>
                </c:pt>
                <c:pt idx="2787">
                  <c:v>486.25526777285717</c:v>
                </c:pt>
                <c:pt idx="2788">
                  <c:v>488.19117382997723</c:v>
                </c:pt>
                <c:pt idx="2789">
                  <c:v>488.27865536223692</c:v>
                </c:pt>
                <c:pt idx="2790">
                  <c:v>488.25207118868633</c:v>
                </c:pt>
                <c:pt idx="2791">
                  <c:v>488.25537998188048</c:v>
                </c:pt>
                <c:pt idx="2792">
                  <c:v>488.30861520519665</c:v>
                </c:pt>
                <c:pt idx="2793">
                  <c:v>488.3637366205495</c:v>
                </c:pt>
                <c:pt idx="2794">
                  <c:v>488.34911525990606</c:v>
                </c:pt>
                <c:pt idx="2795">
                  <c:v>488.45926462917669</c:v>
                </c:pt>
                <c:pt idx="2796">
                  <c:v>488.49016124329245</c:v>
                </c:pt>
                <c:pt idx="2797">
                  <c:v>488.64175550911432</c:v>
                </c:pt>
                <c:pt idx="2798">
                  <c:v>490.05264250522254</c:v>
                </c:pt>
                <c:pt idx="2799">
                  <c:v>490.02173339777255</c:v>
                </c:pt>
                <c:pt idx="2800">
                  <c:v>531.67311326502954</c:v>
                </c:pt>
                <c:pt idx="2801">
                  <c:v>531.57932297209572</c:v>
                </c:pt>
                <c:pt idx="2802">
                  <c:v>531.46380425138943</c:v>
                </c:pt>
                <c:pt idx="2803">
                  <c:v>531.44220876911811</c:v>
                </c:pt>
                <c:pt idx="2804">
                  <c:v>531.53671967950027</c:v>
                </c:pt>
                <c:pt idx="2805">
                  <c:v>531.53607298707323</c:v>
                </c:pt>
                <c:pt idx="2806">
                  <c:v>531.46515272266458</c:v>
                </c:pt>
                <c:pt idx="2807">
                  <c:v>531.37339212938082</c:v>
                </c:pt>
                <c:pt idx="2808">
                  <c:v>531.44391156109646</c:v>
                </c:pt>
                <c:pt idx="2809">
                  <c:v>531.44447047042706</c:v>
                </c:pt>
                <c:pt idx="2810">
                  <c:v>531.59084337478578</c:v>
                </c:pt>
                <c:pt idx="2811">
                  <c:v>531.59544540307081</c:v>
                </c:pt>
                <c:pt idx="2812">
                  <c:v>531.79117453903848</c:v>
                </c:pt>
                <c:pt idx="2813">
                  <c:v>527.85918804037919</c:v>
                </c:pt>
                <c:pt idx="2814">
                  <c:v>560.92668784507941</c:v>
                </c:pt>
                <c:pt idx="2815">
                  <c:v>560.68932333777536</c:v>
                </c:pt>
                <c:pt idx="2816">
                  <c:v>560.62401566541701</c:v>
                </c:pt>
                <c:pt idx="2817">
                  <c:v>560.82753626886642</c:v>
                </c:pt>
                <c:pt idx="2818">
                  <c:v>560.99417030436996</c:v>
                </c:pt>
                <c:pt idx="2819">
                  <c:v>560.85483468485427</c:v>
                </c:pt>
                <c:pt idx="2820">
                  <c:v>561.06567561039446</c:v>
                </c:pt>
                <c:pt idx="2821">
                  <c:v>560.96179295071238</c:v>
                </c:pt>
                <c:pt idx="2822">
                  <c:v>560.83573480446103</c:v>
                </c:pt>
                <c:pt idx="2823">
                  <c:v>560.84720677644691</c:v>
                </c:pt>
                <c:pt idx="2824">
                  <c:v>561.03910229460291</c:v>
                </c:pt>
                <c:pt idx="2825">
                  <c:v>560.96081569834973</c:v>
                </c:pt>
                <c:pt idx="2826">
                  <c:v>561.24632349471733</c:v>
                </c:pt>
                <c:pt idx="2827">
                  <c:v>561.18320101314202</c:v>
                </c:pt>
                <c:pt idx="2828">
                  <c:v>561.29199836588555</c:v>
                </c:pt>
                <c:pt idx="2829">
                  <c:v>561.26302734935871</c:v>
                </c:pt>
                <c:pt idx="2830">
                  <c:v>537.94503824878052</c:v>
                </c:pt>
                <c:pt idx="2831">
                  <c:v>537.91260960594332</c:v>
                </c:pt>
                <c:pt idx="2832">
                  <c:v>537.99680518160153</c:v>
                </c:pt>
                <c:pt idx="2833">
                  <c:v>543.72365268751025</c:v>
                </c:pt>
                <c:pt idx="2834">
                  <c:v>543.75400519052357</c:v>
                </c:pt>
                <c:pt idx="2835">
                  <c:v>543.73193973236482</c:v>
                </c:pt>
                <c:pt idx="2836">
                  <c:v>543.78659138064586</c:v>
                </c:pt>
                <c:pt idx="2837">
                  <c:v>543.79662916404175</c:v>
                </c:pt>
                <c:pt idx="2838">
                  <c:v>543.88707797754159</c:v>
                </c:pt>
                <c:pt idx="2839">
                  <c:v>597.75048717258096</c:v>
                </c:pt>
                <c:pt idx="2840">
                  <c:v>597.76817537180034</c:v>
                </c:pt>
                <c:pt idx="2841">
                  <c:v>597.546563176164</c:v>
                </c:pt>
                <c:pt idx="2842">
                  <c:v>597.54037080091587</c:v>
                </c:pt>
                <c:pt idx="2843">
                  <c:v>597.46907972926704</c:v>
                </c:pt>
                <c:pt idx="2844">
                  <c:v>576.11599965735434</c:v>
                </c:pt>
                <c:pt idx="2845">
                  <c:v>576.142301321491</c:v>
                </c:pt>
                <c:pt idx="2846">
                  <c:v>576.14505706178147</c:v>
                </c:pt>
                <c:pt idx="2847">
                  <c:v>576.06814583470361</c:v>
                </c:pt>
                <c:pt idx="2848">
                  <c:v>575.94507216230159</c:v>
                </c:pt>
                <c:pt idx="2849">
                  <c:v>576.01413206427355</c:v>
                </c:pt>
                <c:pt idx="2850">
                  <c:v>575.81157145831503</c:v>
                </c:pt>
                <c:pt idx="2851">
                  <c:v>575.80449780741878</c:v>
                </c:pt>
                <c:pt idx="2852">
                  <c:v>575.89111210255817</c:v>
                </c:pt>
                <c:pt idx="2853">
                  <c:v>575.9000058513559</c:v>
                </c:pt>
                <c:pt idx="2854">
                  <c:v>575.89299608398619</c:v>
                </c:pt>
                <c:pt idx="2855">
                  <c:v>575.97069001678472</c:v>
                </c:pt>
                <c:pt idx="2856">
                  <c:v>575.91949248016044</c:v>
                </c:pt>
                <c:pt idx="2857">
                  <c:v>575.83760236098863</c:v>
                </c:pt>
                <c:pt idx="2858">
                  <c:v>575.75078195061053</c:v>
                </c:pt>
                <c:pt idx="2859">
                  <c:v>575.8245538444213</c:v>
                </c:pt>
                <c:pt idx="2860">
                  <c:v>575.73918074184655</c:v>
                </c:pt>
                <c:pt idx="2861">
                  <c:v>575.77207292830451</c:v>
                </c:pt>
                <c:pt idx="2862">
                  <c:v>575.60787206850637</c:v>
                </c:pt>
                <c:pt idx="2863">
                  <c:v>571.79099779183844</c:v>
                </c:pt>
                <c:pt idx="2864">
                  <c:v>571.83417024668802</c:v>
                </c:pt>
                <c:pt idx="2865">
                  <c:v>571.91320786351912</c:v>
                </c:pt>
                <c:pt idx="2866">
                  <c:v>571.91220933668751</c:v>
                </c:pt>
                <c:pt idx="2867">
                  <c:v>571.87126170608349</c:v>
                </c:pt>
                <c:pt idx="2868">
                  <c:v>573.79645935342501</c:v>
                </c:pt>
                <c:pt idx="2869">
                  <c:v>486.59672741067141</c:v>
                </c:pt>
                <c:pt idx="2870">
                  <c:v>488.54925263715944</c:v>
                </c:pt>
                <c:pt idx="2871">
                  <c:v>488.64341984036349</c:v>
                </c:pt>
                <c:pt idx="2872">
                  <c:v>488.51293873170187</c:v>
                </c:pt>
                <c:pt idx="2873">
                  <c:v>489.38157775747015</c:v>
                </c:pt>
                <c:pt idx="2874">
                  <c:v>489.56090921519944</c:v>
                </c:pt>
                <c:pt idx="2875">
                  <c:v>489.59841370958259</c:v>
                </c:pt>
                <c:pt idx="2876">
                  <c:v>489.48900034854694</c:v>
                </c:pt>
                <c:pt idx="2877">
                  <c:v>489.35406532309923</c:v>
                </c:pt>
                <c:pt idx="2878">
                  <c:v>491.52157491110228</c:v>
                </c:pt>
                <c:pt idx="2879">
                  <c:v>491.837069459578</c:v>
                </c:pt>
                <c:pt idx="2880">
                  <c:v>492.09544488340526</c:v>
                </c:pt>
                <c:pt idx="2881">
                  <c:v>492.2318631675634</c:v>
                </c:pt>
                <c:pt idx="2882">
                  <c:v>492.30978562356006</c:v>
                </c:pt>
                <c:pt idx="2883">
                  <c:v>492.29968865123908</c:v>
                </c:pt>
                <c:pt idx="2884">
                  <c:v>492.3552903654242</c:v>
                </c:pt>
                <c:pt idx="2885">
                  <c:v>492.31425098888991</c:v>
                </c:pt>
                <c:pt idx="2886">
                  <c:v>494.81599181535358</c:v>
                </c:pt>
                <c:pt idx="2887">
                  <c:v>494.37571769662406</c:v>
                </c:pt>
                <c:pt idx="2888">
                  <c:v>494.38165899743609</c:v>
                </c:pt>
                <c:pt idx="2889">
                  <c:v>653.16995513511654</c:v>
                </c:pt>
                <c:pt idx="2890">
                  <c:v>653.63035896207452</c:v>
                </c:pt>
                <c:pt idx="2891">
                  <c:v>653.49096445905707</c:v>
                </c:pt>
                <c:pt idx="2892">
                  <c:v>653.6236104985594</c:v>
                </c:pt>
                <c:pt idx="2893">
                  <c:v>654.01261600704299</c:v>
                </c:pt>
                <c:pt idx="2894">
                  <c:v>654.00166632179946</c:v>
                </c:pt>
                <c:pt idx="2895">
                  <c:v>654.03633224369639</c:v>
                </c:pt>
                <c:pt idx="2896">
                  <c:v>653.75322646733434</c:v>
                </c:pt>
                <c:pt idx="2897">
                  <c:v>653.64087136957414</c:v>
                </c:pt>
                <c:pt idx="2898">
                  <c:v>653.37768838051466</c:v>
                </c:pt>
                <c:pt idx="2899">
                  <c:v>653.67856912251443</c:v>
                </c:pt>
                <c:pt idx="2900">
                  <c:v>653.88588682545253</c:v>
                </c:pt>
                <c:pt idx="2901">
                  <c:v>653.6301572630573</c:v>
                </c:pt>
                <c:pt idx="2902">
                  <c:v>653.56287397171332</c:v>
                </c:pt>
                <c:pt idx="2903">
                  <c:v>653.88969515929932</c:v>
                </c:pt>
                <c:pt idx="2904">
                  <c:v>653.76847762855186</c:v>
                </c:pt>
                <c:pt idx="2905">
                  <c:v>653.68564358121284</c:v>
                </c:pt>
                <c:pt idx="2906">
                  <c:v>653.84848997789663</c:v>
                </c:pt>
                <c:pt idx="2907">
                  <c:v>653.72559769239069</c:v>
                </c:pt>
                <c:pt idx="2908">
                  <c:v>659.74343882823632</c:v>
                </c:pt>
                <c:pt idx="2909">
                  <c:v>659.75831404693145</c:v>
                </c:pt>
                <c:pt idx="2910">
                  <c:v>659.70774882401633</c:v>
                </c:pt>
                <c:pt idx="2911">
                  <c:v>659.58213510507869</c:v>
                </c:pt>
                <c:pt idx="2912">
                  <c:v>659.60926532399378</c:v>
                </c:pt>
                <c:pt idx="2913">
                  <c:v>659.57441804355517</c:v>
                </c:pt>
                <c:pt idx="2914">
                  <c:v>659.52154492444083</c:v>
                </c:pt>
                <c:pt idx="2915">
                  <c:v>659.207191092995</c:v>
                </c:pt>
                <c:pt idx="2916">
                  <c:v>659.16885457030583</c:v>
                </c:pt>
                <c:pt idx="2917">
                  <c:v>658.8928093967736</c:v>
                </c:pt>
                <c:pt idx="2918">
                  <c:v>658.97210324516868</c:v>
                </c:pt>
                <c:pt idx="2919">
                  <c:v>525.51687130773405</c:v>
                </c:pt>
                <c:pt idx="2920">
                  <c:v>522.35175724602607</c:v>
                </c:pt>
                <c:pt idx="2921">
                  <c:v>521.76475150152964</c:v>
                </c:pt>
                <c:pt idx="2922">
                  <c:v>521.60696976489669</c:v>
                </c:pt>
                <c:pt idx="2923">
                  <c:v>521.46820517952824</c:v>
                </c:pt>
                <c:pt idx="2924">
                  <c:v>521.24234391497191</c:v>
                </c:pt>
                <c:pt idx="2925">
                  <c:v>521.37745809637931</c:v>
                </c:pt>
                <c:pt idx="2926">
                  <c:v>521.38703681064396</c:v>
                </c:pt>
                <c:pt idx="2927">
                  <c:v>521.56815368338584</c:v>
                </c:pt>
                <c:pt idx="2928">
                  <c:v>521.24972294866382</c:v>
                </c:pt>
                <c:pt idx="2929">
                  <c:v>520.95005256745219</c:v>
                </c:pt>
                <c:pt idx="2930">
                  <c:v>520.94050764083329</c:v>
                </c:pt>
                <c:pt idx="2931">
                  <c:v>521.19312110672251</c:v>
                </c:pt>
                <c:pt idx="2932">
                  <c:v>521.22622513869931</c:v>
                </c:pt>
                <c:pt idx="2933">
                  <c:v>521.03929395428804</c:v>
                </c:pt>
                <c:pt idx="2934">
                  <c:v>522.33133724897959</c:v>
                </c:pt>
                <c:pt idx="2935">
                  <c:v>522.24554457004388</c:v>
                </c:pt>
                <c:pt idx="2936">
                  <c:v>522.10192878747205</c:v>
                </c:pt>
                <c:pt idx="2937">
                  <c:v>522.2091075217329</c:v>
                </c:pt>
                <c:pt idx="2938">
                  <c:v>491.37372013212456</c:v>
                </c:pt>
                <c:pt idx="2939">
                  <c:v>490.94209001160004</c:v>
                </c:pt>
                <c:pt idx="2940">
                  <c:v>487.42795515420539</c:v>
                </c:pt>
                <c:pt idx="2941">
                  <c:v>487.65772862129347</c:v>
                </c:pt>
                <c:pt idx="2942">
                  <c:v>487.59623501935999</c:v>
                </c:pt>
                <c:pt idx="2943">
                  <c:v>487.66103790779891</c:v>
                </c:pt>
                <c:pt idx="2944">
                  <c:v>487.77342802317531</c:v>
                </c:pt>
                <c:pt idx="2945">
                  <c:v>487.68630976118834</c:v>
                </c:pt>
                <c:pt idx="2946">
                  <c:v>487.17229756326111</c:v>
                </c:pt>
                <c:pt idx="2947">
                  <c:v>483.51254556489829</c:v>
                </c:pt>
                <c:pt idx="2948">
                  <c:v>483.32149072554881</c:v>
                </c:pt>
                <c:pt idx="2949">
                  <c:v>483.34754515552146</c:v>
                </c:pt>
                <c:pt idx="2950">
                  <c:v>483.26137473812321</c:v>
                </c:pt>
                <c:pt idx="2951">
                  <c:v>483.18885098772284</c:v>
                </c:pt>
                <c:pt idx="2952">
                  <c:v>482.96434787337199</c:v>
                </c:pt>
                <c:pt idx="2953">
                  <c:v>483.52957947536493</c:v>
                </c:pt>
                <c:pt idx="2954">
                  <c:v>483.61291065010715</c:v>
                </c:pt>
                <c:pt idx="2955">
                  <c:v>483.49458631549084</c:v>
                </c:pt>
                <c:pt idx="2956">
                  <c:v>487.45989065946776</c:v>
                </c:pt>
                <c:pt idx="2957">
                  <c:v>487.41859772566596</c:v>
                </c:pt>
                <c:pt idx="2958">
                  <c:v>487.44478035943933</c:v>
                </c:pt>
                <c:pt idx="2959">
                  <c:v>487.4152190881926</c:v>
                </c:pt>
                <c:pt idx="2960">
                  <c:v>488.98110797700963</c:v>
                </c:pt>
                <c:pt idx="2961">
                  <c:v>488.86842551266597</c:v>
                </c:pt>
                <c:pt idx="2962">
                  <c:v>488.98836331337674</c:v>
                </c:pt>
                <c:pt idx="2963">
                  <c:v>488.95458978525943</c:v>
                </c:pt>
                <c:pt idx="2964">
                  <c:v>484.93020606967184</c:v>
                </c:pt>
                <c:pt idx="2965">
                  <c:v>485.17487291988914</c:v>
                </c:pt>
                <c:pt idx="2966">
                  <c:v>485.21947150786946</c:v>
                </c:pt>
                <c:pt idx="2967">
                  <c:v>485.18648192943778</c:v>
                </c:pt>
                <c:pt idx="2968">
                  <c:v>485.17744876426764</c:v>
                </c:pt>
                <c:pt idx="2969">
                  <c:v>485.3798808851879</c:v>
                </c:pt>
                <c:pt idx="2970">
                  <c:v>480.5377858665064</c:v>
                </c:pt>
                <c:pt idx="2971">
                  <c:v>480.55236017081819</c:v>
                </c:pt>
                <c:pt idx="2972">
                  <c:v>480.38934624090984</c:v>
                </c:pt>
                <c:pt idx="2973">
                  <c:v>480.39196491175079</c:v>
                </c:pt>
                <c:pt idx="2974">
                  <c:v>484.8650462493984</c:v>
                </c:pt>
                <c:pt idx="2975">
                  <c:v>484.94641133697041</c:v>
                </c:pt>
                <c:pt idx="2976">
                  <c:v>484.87500143335609</c:v>
                </c:pt>
                <c:pt idx="2977">
                  <c:v>484.977264537336</c:v>
                </c:pt>
                <c:pt idx="2978">
                  <c:v>485.24495754420644</c:v>
                </c:pt>
                <c:pt idx="2979">
                  <c:v>485.13063254761403</c:v>
                </c:pt>
                <c:pt idx="2980">
                  <c:v>485.15867621020084</c:v>
                </c:pt>
                <c:pt idx="2981">
                  <c:v>485.13261177112236</c:v>
                </c:pt>
                <c:pt idx="2982">
                  <c:v>485.19745919605271</c:v>
                </c:pt>
                <c:pt idx="2983">
                  <c:v>485.72524541044538</c:v>
                </c:pt>
                <c:pt idx="2984">
                  <c:v>485.65165358160874</c:v>
                </c:pt>
                <c:pt idx="2985">
                  <c:v>491.51211793704238</c:v>
                </c:pt>
                <c:pt idx="2986">
                  <c:v>488.33588584147884</c:v>
                </c:pt>
                <c:pt idx="2987">
                  <c:v>488.4103225295583</c:v>
                </c:pt>
                <c:pt idx="2988">
                  <c:v>488.5998544612417</c:v>
                </c:pt>
                <c:pt idx="2989">
                  <c:v>488.64707091185994</c:v>
                </c:pt>
                <c:pt idx="2990">
                  <c:v>507.41216899125641</c:v>
                </c:pt>
                <c:pt idx="2991">
                  <c:v>507.4961059253601</c:v>
                </c:pt>
                <c:pt idx="2992">
                  <c:v>507.58798696909952</c:v>
                </c:pt>
                <c:pt idx="2993">
                  <c:v>507.83817849392636</c:v>
                </c:pt>
                <c:pt idx="2994">
                  <c:v>507.78536250367733</c:v>
                </c:pt>
                <c:pt idx="2995">
                  <c:v>507.75529433062468</c:v>
                </c:pt>
                <c:pt idx="2996">
                  <c:v>507.87042606944931</c:v>
                </c:pt>
                <c:pt idx="2997">
                  <c:v>508.04106660098608</c:v>
                </c:pt>
                <c:pt idx="2998">
                  <c:v>508.92911866663309</c:v>
                </c:pt>
                <c:pt idx="2999">
                  <c:v>508.77267007015712</c:v>
                </c:pt>
                <c:pt idx="3000">
                  <c:v>563.93489447443517</c:v>
                </c:pt>
                <c:pt idx="3001">
                  <c:v>563.76782789456252</c:v>
                </c:pt>
                <c:pt idx="3002">
                  <c:v>569.63761846026796</c:v>
                </c:pt>
                <c:pt idx="3003">
                  <c:v>569.65429239726518</c:v>
                </c:pt>
                <c:pt idx="3004">
                  <c:v>569.31676308549368</c:v>
                </c:pt>
                <c:pt idx="3005">
                  <c:v>569.20407620985168</c:v>
                </c:pt>
                <c:pt idx="3006">
                  <c:v>569.23071246743098</c:v>
                </c:pt>
                <c:pt idx="3007">
                  <c:v>569.18607580328455</c:v>
                </c:pt>
                <c:pt idx="3008">
                  <c:v>568.75635746720081</c:v>
                </c:pt>
                <c:pt idx="3009">
                  <c:v>568.43998110233497</c:v>
                </c:pt>
                <c:pt idx="3010">
                  <c:v>568.38753757564393</c:v>
                </c:pt>
                <c:pt idx="3011">
                  <c:v>568.34768528070344</c:v>
                </c:pt>
                <c:pt idx="3012">
                  <c:v>568.76028411984714</c:v>
                </c:pt>
                <c:pt idx="3013">
                  <c:v>569.13179215827995</c:v>
                </c:pt>
                <c:pt idx="3014">
                  <c:v>569.15853204621305</c:v>
                </c:pt>
                <c:pt idx="3015">
                  <c:v>568.66968212325241</c:v>
                </c:pt>
                <c:pt idx="3016">
                  <c:v>568.69177162084782</c:v>
                </c:pt>
                <c:pt idx="3017">
                  <c:v>568.99437815143745</c:v>
                </c:pt>
                <c:pt idx="3018">
                  <c:v>568.9008980118366</c:v>
                </c:pt>
                <c:pt idx="3019">
                  <c:v>569.03843754960587</c:v>
                </c:pt>
                <c:pt idx="3020">
                  <c:v>563.07319275786824</c:v>
                </c:pt>
                <c:pt idx="3021">
                  <c:v>562.77653533370096</c:v>
                </c:pt>
                <c:pt idx="3022">
                  <c:v>562.76584877420419</c:v>
                </c:pt>
                <c:pt idx="3023">
                  <c:v>562.74982621020649</c:v>
                </c:pt>
                <c:pt idx="3024">
                  <c:v>562.77476238094391</c:v>
                </c:pt>
                <c:pt idx="3025">
                  <c:v>562.78744682896445</c:v>
                </c:pt>
                <c:pt idx="3026">
                  <c:v>562.59653004779045</c:v>
                </c:pt>
                <c:pt idx="3027">
                  <c:v>562.9056123899685</c:v>
                </c:pt>
                <c:pt idx="3028">
                  <c:v>625.2391680029948</c:v>
                </c:pt>
                <c:pt idx="3029">
                  <c:v>625.02135069091264</c:v>
                </c:pt>
                <c:pt idx="3030">
                  <c:v>599.19120082519339</c:v>
                </c:pt>
                <c:pt idx="3031">
                  <c:v>599.30770778146803</c:v>
                </c:pt>
                <c:pt idx="3032">
                  <c:v>594.42170901956831</c:v>
                </c:pt>
                <c:pt idx="3033">
                  <c:v>594.61658919664069</c:v>
                </c:pt>
                <c:pt idx="3034">
                  <c:v>594.70694439286058</c:v>
                </c:pt>
                <c:pt idx="3035">
                  <c:v>594.72645051586187</c:v>
                </c:pt>
                <c:pt idx="3036">
                  <c:v>594.73265396382089</c:v>
                </c:pt>
                <c:pt idx="3037">
                  <c:v>596.28707552854644</c:v>
                </c:pt>
                <c:pt idx="3038">
                  <c:v>596.39338554819483</c:v>
                </c:pt>
                <c:pt idx="3039">
                  <c:v>596.48364046794654</c:v>
                </c:pt>
                <c:pt idx="3040">
                  <c:v>596.39558331300339</c:v>
                </c:pt>
                <c:pt idx="3041">
                  <c:v>596.43231412272621</c:v>
                </c:pt>
                <c:pt idx="3042">
                  <c:v>596.42762553829004</c:v>
                </c:pt>
                <c:pt idx="3043">
                  <c:v>596.30602967119103</c:v>
                </c:pt>
                <c:pt idx="3044">
                  <c:v>596.20409513851291</c:v>
                </c:pt>
                <c:pt idx="3045">
                  <c:v>596.08578567322104</c:v>
                </c:pt>
                <c:pt idx="3046">
                  <c:v>596.14415750503304</c:v>
                </c:pt>
                <c:pt idx="3047">
                  <c:v>596.20359675790814</c:v>
                </c:pt>
                <c:pt idx="3048">
                  <c:v>596.22611880910711</c:v>
                </c:pt>
                <c:pt idx="3049">
                  <c:v>596.32376145678893</c:v>
                </c:pt>
                <c:pt idx="3050">
                  <c:v>596.44022083118648</c:v>
                </c:pt>
                <c:pt idx="3051">
                  <c:v>596.53017072253101</c:v>
                </c:pt>
                <c:pt idx="3052">
                  <c:v>596.44439744886768</c:v>
                </c:pt>
                <c:pt idx="3053">
                  <c:v>596.43896019861791</c:v>
                </c:pt>
                <c:pt idx="3054">
                  <c:v>596.58974700123463</c:v>
                </c:pt>
                <c:pt idx="3055">
                  <c:v>596.50516084916535</c:v>
                </c:pt>
                <c:pt idx="3056">
                  <c:v>596.57076271408778</c:v>
                </c:pt>
                <c:pt idx="3057">
                  <c:v>596.37364967708436</c:v>
                </c:pt>
                <c:pt idx="3058">
                  <c:v>491.1530421332892</c:v>
                </c:pt>
                <c:pt idx="3059">
                  <c:v>487.37833966623828</c:v>
                </c:pt>
                <c:pt idx="3060">
                  <c:v>487.31152782715918</c:v>
                </c:pt>
                <c:pt idx="3061">
                  <c:v>532.89855750420611</c:v>
                </c:pt>
                <c:pt idx="3062">
                  <c:v>532.74043484283754</c:v>
                </c:pt>
                <c:pt idx="3063">
                  <c:v>532.68377825111781</c:v>
                </c:pt>
                <c:pt idx="3064">
                  <c:v>532.74411416371083</c:v>
                </c:pt>
                <c:pt idx="3065">
                  <c:v>532.73536170932175</c:v>
                </c:pt>
                <c:pt idx="3066">
                  <c:v>532.6872337585022</c:v>
                </c:pt>
                <c:pt idx="3067">
                  <c:v>529.00803000751034</c:v>
                </c:pt>
                <c:pt idx="3068">
                  <c:v>529.0754548904265</c:v>
                </c:pt>
                <c:pt idx="3069">
                  <c:v>529.42139859097529</c:v>
                </c:pt>
                <c:pt idx="3070">
                  <c:v>529.02123933271969</c:v>
                </c:pt>
                <c:pt idx="3071">
                  <c:v>528.97824515804143</c:v>
                </c:pt>
                <c:pt idx="3072">
                  <c:v>528.8896580742869</c:v>
                </c:pt>
                <c:pt idx="3073">
                  <c:v>529.04728814004864</c:v>
                </c:pt>
                <c:pt idx="3074">
                  <c:v>529.01786432149879</c:v>
                </c:pt>
                <c:pt idx="3075">
                  <c:v>536.62958537193379</c:v>
                </c:pt>
                <c:pt idx="3076">
                  <c:v>536.6158375657534</c:v>
                </c:pt>
                <c:pt idx="3077">
                  <c:v>536.41948048187396</c:v>
                </c:pt>
                <c:pt idx="3078">
                  <c:v>536.21583970418089</c:v>
                </c:pt>
                <c:pt idx="3079">
                  <c:v>536.16093259326919</c:v>
                </c:pt>
                <c:pt idx="3080">
                  <c:v>535.97556001035525</c:v>
                </c:pt>
                <c:pt idx="3081">
                  <c:v>536.06115867790243</c:v>
                </c:pt>
                <c:pt idx="3082">
                  <c:v>536.19431604242152</c:v>
                </c:pt>
                <c:pt idx="3083">
                  <c:v>535.93486886369828</c:v>
                </c:pt>
                <c:pt idx="3084">
                  <c:v>535.95777689051386</c:v>
                </c:pt>
                <c:pt idx="3085">
                  <c:v>536.07745692671153</c:v>
                </c:pt>
                <c:pt idx="3086">
                  <c:v>535.99030406080624</c:v>
                </c:pt>
                <c:pt idx="3087">
                  <c:v>536.27910425503285</c:v>
                </c:pt>
                <c:pt idx="3088">
                  <c:v>536.9214704004728</c:v>
                </c:pt>
                <c:pt idx="3089">
                  <c:v>536.61290944574455</c:v>
                </c:pt>
                <c:pt idx="3090">
                  <c:v>536.34904112219056</c:v>
                </c:pt>
                <c:pt idx="3091">
                  <c:v>559.34714477604746</c:v>
                </c:pt>
                <c:pt idx="3092">
                  <c:v>559.3110058281917</c:v>
                </c:pt>
                <c:pt idx="3093">
                  <c:v>559.34986346161406</c:v>
                </c:pt>
                <c:pt idx="3094">
                  <c:v>559.09670008834951</c:v>
                </c:pt>
                <c:pt idx="3095">
                  <c:v>559.14192077492044</c:v>
                </c:pt>
                <c:pt idx="3096">
                  <c:v>559.37753975752764</c:v>
                </c:pt>
                <c:pt idx="3097">
                  <c:v>559.22916944558699</c:v>
                </c:pt>
                <c:pt idx="3098">
                  <c:v>559.1455182075407</c:v>
                </c:pt>
                <c:pt idx="3099">
                  <c:v>559.31953923370861</c:v>
                </c:pt>
                <c:pt idx="3100">
                  <c:v>559.24213098246196</c:v>
                </c:pt>
                <c:pt idx="3101">
                  <c:v>749.4463922736935</c:v>
                </c:pt>
                <c:pt idx="3102">
                  <c:v>749.50532906903049</c:v>
                </c:pt>
                <c:pt idx="3103">
                  <c:v>749.35462163194313</c:v>
                </c:pt>
                <c:pt idx="3104">
                  <c:v>749.57778283978882</c:v>
                </c:pt>
                <c:pt idx="3105">
                  <c:v>749.09996485057866</c:v>
                </c:pt>
                <c:pt idx="3106">
                  <c:v>749.14982119065394</c:v>
                </c:pt>
                <c:pt idx="3107">
                  <c:v>749.08001378155336</c:v>
                </c:pt>
                <c:pt idx="3108">
                  <c:v>749.25160373652852</c:v>
                </c:pt>
                <c:pt idx="3109">
                  <c:v>749.27916325634465</c:v>
                </c:pt>
                <c:pt idx="3110">
                  <c:v>749.40391785783322</c:v>
                </c:pt>
                <c:pt idx="3111">
                  <c:v>749.43753641676687</c:v>
                </c:pt>
                <c:pt idx="3112">
                  <c:v>748.99799070583401</c:v>
                </c:pt>
                <c:pt idx="3113">
                  <c:v>751.47346687348227</c:v>
                </c:pt>
                <c:pt idx="3114">
                  <c:v>751.32271111830119</c:v>
                </c:pt>
                <c:pt idx="3115">
                  <c:v>751.250268388834</c:v>
                </c:pt>
                <c:pt idx="3116">
                  <c:v>751.26783718549939</c:v>
                </c:pt>
                <c:pt idx="3117">
                  <c:v>750.94932191206851</c:v>
                </c:pt>
                <c:pt idx="3118">
                  <c:v>751.46240892964045</c:v>
                </c:pt>
                <c:pt idx="3119">
                  <c:v>751.74775263498486</c:v>
                </c:pt>
                <c:pt idx="3120">
                  <c:v>751.97333813060163</c:v>
                </c:pt>
                <c:pt idx="3121">
                  <c:v>739.61126263516599</c:v>
                </c:pt>
                <c:pt idx="3122">
                  <c:v>739.69301535106433</c:v>
                </c:pt>
                <c:pt idx="3123">
                  <c:v>739.68217373169796</c:v>
                </c:pt>
                <c:pt idx="3124">
                  <c:v>739.85797282564863</c:v>
                </c:pt>
                <c:pt idx="3125">
                  <c:v>739.79633658676801</c:v>
                </c:pt>
                <c:pt idx="3126">
                  <c:v>739.83934156814689</c:v>
                </c:pt>
                <c:pt idx="3127">
                  <c:v>739.71438950703327</c:v>
                </c:pt>
                <c:pt idx="3128">
                  <c:v>739.6287174247193</c:v>
                </c:pt>
                <c:pt idx="3129">
                  <c:v>739.50271008655432</c:v>
                </c:pt>
                <c:pt idx="3130">
                  <c:v>739.45425448317496</c:v>
                </c:pt>
                <c:pt idx="3131">
                  <c:v>512.4338100740747</c:v>
                </c:pt>
                <c:pt idx="3132">
                  <c:v>512.34131053260649</c:v>
                </c:pt>
                <c:pt idx="3133">
                  <c:v>512.49524423684193</c:v>
                </c:pt>
                <c:pt idx="3134">
                  <c:v>512.57219511834228</c:v>
                </c:pt>
                <c:pt idx="3135">
                  <c:v>512.56429700791568</c:v>
                </c:pt>
                <c:pt idx="3136">
                  <c:v>512.47087933525688</c:v>
                </c:pt>
                <c:pt idx="3137">
                  <c:v>512.69606309529343</c:v>
                </c:pt>
                <c:pt idx="3138">
                  <c:v>512.65482750278682</c:v>
                </c:pt>
                <c:pt idx="3139">
                  <c:v>512.62782513882007</c:v>
                </c:pt>
                <c:pt idx="3140">
                  <c:v>512.63383406187472</c:v>
                </c:pt>
                <c:pt idx="3141">
                  <c:v>512.48150289495243</c:v>
                </c:pt>
                <c:pt idx="3142">
                  <c:v>511.41139327329387</c:v>
                </c:pt>
                <c:pt idx="3143">
                  <c:v>472.2519326826237</c:v>
                </c:pt>
                <c:pt idx="3144">
                  <c:v>475.18988674806019</c:v>
                </c:pt>
                <c:pt idx="3145">
                  <c:v>475.2817892918136</c:v>
                </c:pt>
                <c:pt idx="3146">
                  <c:v>475.28373679337881</c:v>
                </c:pt>
                <c:pt idx="3147">
                  <c:v>475.08483985316724</c:v>
                </c:pt>
                <c:pt idx="3148">
                  <c:v>475.05793115662522</c:v>
                </c:pt>
                <c:pt idx="3149">
                  <c:v>480.87721105516755</c:v>
                </c:pt>
                <c:pt idx="3150">
                  <c:v>480.95410651444706</c:v>
                </c:pt>
                <c:pt idx="3151">
                  <c:v>479.2824763597668</c:v>
                </c:pt>
                <c:pt idx="3152">
                  <c:v>479.29305363688621</c:v>
                </c:pt>
                <c:pt idx="3153">
                  <c:v>479.24175254995362</c:v>
                </c:pt>
                <c:pt idx="3154">
                  <c:v>479.21870119885926</c:v>
                </c:pt>
                <c:pt idx="3155">
                  <c:v>478.98562068744997</c:v>
                </c:pt>
                <c:pt idx="3156">
                  <c:v>478.80730409737316</c:v>
                </c:pt>
                <c:pt idx="3157">
                  <c:v>478.46764130226177</c:v>
                </c:pt>
                <c:pt idx="3158">
                  <c:v>479.75797447457307</c:v>
                </c:pt>
                <c:pt idx="3159">
                  <c:v>479.82279541913834</c:v>
                </c:pt>
                <c:pt idx="3160">
                  <c:v>479.91505258057606</c:v>
                </c:pt>
                <c:pt idx="3161">
                  <c:v>479.96189046658088</c:v>
                </c:pt>
                <c:pt idx="3162">
                  <c:v>479.97041820267327</c:v>
                </c:pt>
                <c:pt idx="3163">
                  <c:v>480.10799466196249</c:v>
                </c:pt>
                <c:pt idx="3164">
                  <c:v>480.06376445326134</c:v>
                </c:pt>
                <c:pt idx="3165">
                  <c:v>480.02955488569671</c:v>
                </c:pt>
                <c:pt idx="3166">
                  <c:v>479.94919436845856</c:v>
                </c:pt>
                <c:pt idx="3167">
                  <c:v>479.92618220874664</c:v>
                </c:pt>
                <c:pt idx="3168">
                  <c:v>507.9460660725191</c:v>
                </c:pt>
                <c:pt idx="3169">
                  <c:v>507.98714232764922</c:v>
                </c:pt>
                <c:pt idx="3170">
                  <c:v>507.98067459762564</c:v>
                </c:pt>
                <c:pt idx="3171">
                  <c:v>508.13704192656274</c:v>
                </c:pt>
                <c:pt idx="3172">
                  <c:v>507.99335975741724</c:v>
                </c:pt>
                <c:pt idx="3173">
                  <c:v>507.81437324594424</c:v>
                </c:pt>
                <c:pt idx="3174">
                  <c:v>544.98769461065785</c:v>
                </c:pt>
                <c:pt idx="3175">
                  <c:v>544.94103417238591</c:v>
                </c:pt>
                <c:pt idx="3176">
                  <c:v>545.07138941607718</c:v>
                </c:pt>
                <c:pt idx="3177">
                  <c:v>545.09653138629528</c:v>
                </c:pt>
                <c:pt idx="3178">
                  <c:v>545.16114563567817</c:v>
                </c:pt>
                <c:pt idx="3179">
                  <c:v>544.49635989654723</c:v>
                </c:pt>
                <c:pt idx="3180">
                  <c:v>544.31280628557499</c:v>
                </c:pt>
                <c:pt idx="3181">
                  <c:v>544.22036907392283</c:v>
                </c:pt>
                <c:pt idx="3182">
                  <c:v>544.7197028495309</c:v>
                </c:pt>
                <c:pt idx="3183">
                  <c:v>544.5916197470641</c:v>
                </c:pt>
                <c:pt idx="3184">
                  <c:v>544.63776739791251</c:v>
                </c:pt>
                <c:pt idx="3185">
                  <c:v>544.68051213405067</c:v>
                </c:pt>
                <c:pt idx="3186">
                  <c:v>544.59375650929917</c:v>
                </c:pt>
                <c:pt idx="3187">
                  <c:v>544.61694086834348</c:v>
                </c:pt>
                <c:pt idx="3188">
                  <c:v>544.71840224576954</c:v>
                </c:pt>
                <c:pt idx="3189">
                  <c:v>544.77353921326744</c:v>
                </c:pt>
                <c:pt idx="3190">
                  <c:v>544.58215464624766</c:v>
                </c:pt>
                <c:pt idx="3191">
                  <c:v>547.30066056899102</c:v>
                </c:pt>
                <c:pt idx="3192">
                  <c:v>547.49546814774226</c:v>
                </c:pt>
                <c:pt idx="3193">
                  <c:v>553.22029890463409</c:v>
                </c:pt>
                <c:pt idx="3194">
                  <c:v>553.24321196735525</c:v>
                </c:pt>
                <c:pt idx="3195">
                  <c:v>553.24792909342125</c:v>
                </c:pt>
                <c:pt idx="3196">
                  <c:v>650.01093347207268</c:v>
                </c:pt>
                <c:pt idx="3197">
                  <c:v>649.89236919437974</c:v>
                </c:pt>
                <c:pt idx="3198">
                  <c:v>646.86369173751893</c:v>
                </c:pt>
                <c:pt idx="3199">
                  <c:v>646.92499816924214</c:v>
                </c:pt>
                <c:pt idx="3200">
                  <c:v>646.49216576549179</c:v>
                </c:pt>
                <c:pt idx="3201">
                  <c:v>646.51253367361176</c:v>
                </c:pt>
                <c:pt idx="3202">
                  <c:v>646.60894313430549</c:v>
                </c:pt>
                <c:pt idx="3203">
                  <c:v>646.78979619876077</c:v>
                </c:pt>
                <c:pt idx="3204">
                  <c:v>635.25075721609664</c:v>
                </c:pt>
                <c:pt idx="3205">
                  <c:v>635.22432207936299</c:v>
                </c:pt>
                <c:pt idx="3206">
                  <c:v>635.1848443783249</c:v>
                </c:pt>
                <c:pt idx="3207">
                  <c:v>635.25162689781905</c:v>
                </c:pt>
                <c:pt idx="3208">
                  <c:v>635.20449118677709</c:v>
                </c:pt>
                <c:pt idx="3209">
                  <c:v>635.20469160117784</c:v>
                </c:pt>
                <c:pt idx="3210">
                  <c:v>635.09052308163905</c:v>
                </c:pt>
                <c:pt idx="3211">
                  <c:v>796.64808096228921</c:v>
                </c:pt>
                <c:pt idx="3212">
                  <c:v>797.1167664588047</c:v>
                </c:pt>
                <c:pt idx="3213">
                  <c:v>797.33809975665849</c:v>
                </c:pt>
                <c:pt idx="3214">
                  <c:v>797.24563279414463</c:v>
                </c:pt>
                <c:pt idx="3215">
                  <c:v>797.31812280697727</c:v>
                </c:pt>
                <c:pt idx="3216">
                  <c:v>797.11506947470048</c:v>
                </c:pt>
                <c:pt idx="3217">
                  <c:v>797.02421073877554</c:v>
                </c:pt>
                <c:pt idx="3218">
                  <c:v>796.70913919319889</c:v>
                </c:pt>
                <c:pt idx="3219">
                  <c:v>796.70998867542971</c:v>
                </c:pt>
                <c:pt idx="3220">
                  <c:v>796.74913738400619</c:v>
                </c:pt>
                <c:pt idx="3221">
                  <c:v>797.15388352579066</c:v>
                </c:pt>
                <c:pt idx="3222">
                  <c:v>797.1771335948132</c:v>
                </c:pt>
                <c:pt idx="3223">
                  <c:v>796.99023625989162</c:v>
                </c:pt>
                <c:pt idx="3224">
                  <c:v>796.9247500090753</c:v>
                </c:pt>
                <c:pt idx="3225">
                  <c:v>796.94522207517377</c:v>
                </c:pt>
                <c:pt idx="3226">
                  <c:v>755.02768286872561</c:v>
                </c:pt>
                <c:pt idx="3227">
                  <c:v>754.82786533557191</c:v>
                </c:pt>
                <c:pt idx="3228">
                  <c:v>754.88652856104159</c:v>
                </c:pt>
                <c:pt idx="3229">
                  <c:v>754.59800243465429</c:v>
                </c:pt>
                <c:pt idx="3230">
                  <c:v>754.87253515919679</c:v>
                </c:pt>
                <c:pt idx="3231">
                  <c:v>754.86506110168079</c:v>
                </c:pt>
                <c:pt idx="3232">
                  <c:v>754.85202605782717</c:v>
                </c:pt>
                <c:pt idx="3233">
                  <c:v>754.88823404729305</c:v>
                </c:pt>
                <c:pt idx="3234">
                  <c:v>754.84062892970428</c:v>
                </c:pt>
                <c:pt idx="3235">
                  <c:v>754.84973079641691</c:v>
                </c:pt>
                <c:pt idx="3236">
                  <c:v>754.81942667811199</c:v>
                </c:pt>
                <c:pt idx="3237">
                  <c:v>754.81290667669123</c:v>
                </c:pt>
                <c:pt idx="3238">
                  <c:v>798.64470243217022</c:v>
                </c:pt>
                <c:pt idx="3239">
                  <c:v>798.41581563901093</c:v>
                </c:pt>
                <c:pt idx="3240">
                  <c:v>798.69048966647972</c:v>
                </c:pt>
                <c:pt idx="3241">
                  <c:v>636.05165721872731</c:v>
                </c:pt>
                <c:pt idx="3242">
                  <c:v>636.1122718632198</c:v>
                </c:pt>
                <c:pt idx="3243">
                  <c:v>636.09183055908261</c:v>
                </c:pt>
                <c:pt idx="3244">
                  <c:v>636.17955614632274</c:v>
                </c:pt>
                <c:pt idx="3245">
                  <c:v>636.25284265758285</c:v>
                </c:pt>
                <c:pt idx="3246">
                  <c:v>636.34914893027701</c:v>
                </c:pt>
                <c:pt idx="3247">
                  <c:v>636.46482945943148</c:v>
                </c:pt>
                <c:pt idx="3248">
                  <c:v>636.64785113782204</c:v>
                </c:pt>
                <c:pt idx="3249">
                  <c:v>636.56543076310959</c:v>
                </c:pt>
                <c:pt idx="3250">
                  <c:v>636.63903958772767</c:v>
                </c:pt>
                <c:pt idx="3251">
                  <c:v>636.64580766992856</c:v>
                </c:pt>
                <c:pt idx="3252">
                  <c:v>636.62523489568161</c:v>
                </c:pt>
                <c:pt idx="3253">
                  <c:v>636.61648312853788</c:v>
                </c:pt>
                <c:pt idx="3254">
                  <c:v>636.5877233055719</c:v>
                </c:pt>
                <c:pt idx="3255">
                  <c:v>636.6117983172536</c:v>
                </c:pt>
                <c:pt idx="3256">
                  <c:v>636.78508480067046</c:v>
                </c:pt>
                <c:pt idx="3257">
                  <c:v>636.75668071917516</c:v>
                </c:pt>
                <c:pt idx="3258">
                  <c:v>636.69822532361445</c:v>
                </c:pt>
                <c:pt idx="3259">
                  <c:v>636.80770733027146</c:v>
                </c:pt>
                <c:pt idx="3260">
                  <c:v>636.81971021065988</c:v>
                </c:pt>
                <c:pt idx="3261">
                  <c:v>636.82065249116761</c:v>
                </c:pt>
                <c:pt idx="3262">
                  <c:v>636.78145922443548</c:v>
                </c:pt>
                <c:pt idx="3263">
                  <c:v>637.69523047836776</c:v>
                </c:pt>
                <c:pt idx="3264">
                  <c:v>637.66817133524637</c:v>
                </c:pt>
                <c:pt idx="3265">
                  <c:v>637.72568737376434</c:v>
                </c:pt>
                <c:pt idx="3266">
                  <c:v>637.79353080410306</c:v>
                </c:pt>
                <c:pt idx="3267">
                  <c:v>637.75720317203434</c:v>
                </c:pt>
                <c:pt idx="3268">
                  <c:v>483.97428609487446</c:v>
                </c:pt>
                <c:pt idx="3269">
                  <c:v>484.20465072240512</c:v>
                </c:pt>
                <c:pt idx="3270">
                  <c:v>484.30830787688234</c:v>
                </c:pt>
                <c:pt idx="3271">
                  <c:v>484.26671561478065</c:v>
                </c:pt>
                <c:pt idx="3272">
                  <c:v>484.34608200443597</c:v>
                </c:pt>
                <c:pt idx="3273">
                  <c:v>484.38252651084889</c:v>
                </c:pt>
                <c:pt idx="3274">
                  <c:v>484.32781998765006</c:v>
                </c:pt>
                <c:pt idx="3275">
                  <c:v>484.2920927486856</c:v>
                </c:pt>
                <c:pt idx="3276">
                  <c:v>487.40269284522071</c:v>
                </c:pt>
                <c:pt idx="3277">
                  <c:v>487.30358362917934</c:v>
                </c:pt>
                <c:pt idx="3278">
                  <c:v>487.48260800113599</c:v>
                </c:pt>
                <c:pt idx="3279">
                  <c:v>487.60574093390079</c:v>
                </c:pt>
                <c:pt idx="3280">
                  <c:v>487.55498838067996</c:v>
                </c:pt>
                <c:pt idx="3281">
                  <c:v>487.8964352747962</c:v>
                </c:pt>
                <c:pt idx="3282">
                  <c:v>491.94536157740845</c:v>
                </c:pt>
                <c:pt idx="3283">
                  <c:v>491.7719191326932</c:v>
                </c:pt>
                <c:pt idx="3284">
                  <c:v>491.77107120321841</c:v>
                </c:pt>
                <c:pt idx="3285">
                  <c:v>491.66918118234895</c:v>
                </c:pt>
                <c:pt idx="3286">
                  <c:v>491.59223062733167</c:v>
                </c:pt>
                <c:pt idx="3287">
                  <c:v>493.28084502453783</c:v>
                </c:pt>
                <c:pt idx="3288">
                  <c:v>495.92498428642926</c:v>
                </c:pt>
                <c:pt idx="3289">
                  <c:v>495.64502351614436</c:v>
                </c:pt>
                <c:pt idx="3290">
                  <c:v>495.59873001736634</c:v>
                </c:pt>
                <c:pt idx="3291">
                  <c:v>495.27729030674595</c:v>
                </c:pt>
                <c:pt idx="3292">
                  <c:v>495.21694962058871</c:v>
                </c:pt>
                <c:pt idx="3293">
                  <c:v>488.6329213825739</c:v>
                </c:pt>
                <c:pt idx="3294">
                  <c:v>488.81291654086226</c:v>
                </c:pt>
                <c:pt idx="3295">
                  <c:v>488.58947459188801</c:v>
                </c:pt>
                <c:pt idx="3296">
                  <c:v>488.44492465385758</c:v>
                </c:pt>
                <c:pt idx="3297">
                  <c:v>488.65396711563852</c:v>
                </c:pt>
                <c:pt idx="3298">
                  <c:v>488.66248434581075</c:v>
                </c:pt>
                <c:pt idx="3299">
                  <c:v>488.75477114691586</c:v>
                </c:pt>
                <c:pt idx="3300">
                  <c:v>489.16895703864645</c:v>
                </c:pt>
                <c:pt idx="3301">
                  <c:v>488.87930901458157</c:v>
                </c:pt>
                <c:pt idx="3302">
                  <c:v>488.73517898134151</c:v>
                </c:pt>
                <c:pt idx="3303">
                  <c:v>488.6804185774663</c:v>
                </c:pt>
                <c:pt idx="3304">
                  <c:v>488.5600766669919</c:v>
                </c:pt>
                <c:pt idx="3305">
                  <c:v>488.60086417778069</c:v>
                </c:pt>
                <c:pt idx="3306">
                  <c:v>486.6515619164847</c:v>
                </c:pt>
                <c:pt idx="3307">
                  <c:v>486.78932793528514</c:v>
                </c:pt>
                <c:pt idx="3308">
                  <c:v>486.67547429295468</c:v>
                </c:pt>
                <c:pt idx="3309">
                  <c:v>486.72036592015212</c:v>
                </c:pt>
                <c:pt idx="3310">
                  <c:v>486.69279886900853</c:v>
                </c:pt>
                <c:pt idx="3311">
                  <c:v>486.82165766084194</c:v>
                </c:pt>
                <c:pt idx="3312">
                  <c:v>482.33075917260931</c:v>
                </c:pt>
                <c:pt idx="3313">
                  <c:v>482.43870561265487</c:v>
                </c:pt>
                <c:pt idx="3314">
                  <c:v>482.58097774194209</c:v>
                </c:pt>
                <c:pt idx="3315">
                  <c:v>484.61520006785383</c:v>
                </c:pt>
                <c:pt idx="3316">
                  <c:v>484.39673625364395</c:v>
                </c:pt>
                <c:pt idx="3317">
                  <c:v>481.93973623049726</c:v>
                </c:pt>
                <c:pt idx="3318">
                  <c:v>476.41428829945545</c:v>
                </c:pt>
                <c:pt idx="3319">
                  <c:v>476.20729179712549</c:v>
                </c:pt>
                <c:pt idx="3320">
                  <c:v>476.18008784074124</c:v>
                </c:pt>
                <c:pt idx="3321">
                  <c:v>476.33788813090149</c:v>
                </c:pt>
                <c:pt idx="3322">
                  <c:v>478.49017844332172</c:v>
                </c:pt>
                <c:pt idx="3323">
                  <c:v>478.29342634633963</c:v>
                </c:pt>
                <c:pt idx="3324">
                  <c:v>478.31108179586539</c:v>
                </c:pt>
                <c:pt idx="3325">
                  <c:v>478.45721338193505</c:v>
                </c:pt>
                <c:pt idx="3326">
                  <c:v>478.36736666452282</c:v>
                </c:pt>
                <c:pt idx="3327">
                  <c:v>476.99573850375043</c:v>
                </c:pt>
                <c:pt idx="3328">
                  <c:v>477.11984170907209</c:v>
                </c:pt>
                <c:pt idx="3329">
                  <c:v>476.48205084772803</c:v>
                </c:pt>
                <c:pt idx="3330">
                  <c:v>477.62474888369695</c:v>
                </c:pt>
                <c:pt idx="3331">
                  <c:v>477.64485548313223</c:v>
                </c:pt>
                <c:pt idx="3332">
                  <c:v>477.61594650254813</c:v>
                </c:pt>
                <c:pt idx="3333">
                  <c:v>479.62145561958283</c:v>
                </c:pt>
                <c:pt idx="3334">
                  <c:v>479.75567777296214</c:v>
                </c:pt>
                <c:pt idx="3335">
                  <c:v>479.90425604834172</c:v>
                </c:pt>
                <c:pt idx="3336">
                  <c:v>479.87840406256578</c:v>
                </c:pt>
                <c:pt idx="3337">
                  <c:v>479.73449613810584</c:v>
                </c:pt>
                <c:pt idx="3338">
                  <c:v>479.73590390163906</c:v>
                </c:pt>
                <c:pt idx="3339">
                  <c:v>479.43425605263479</c:v>
                </c:pt>
                <c:pt idx="3340">
                  <c:v>479.60035334107386</c:v>
                </c:pt>
                <c:pt idx="3341">
                  <c:v>479.49908131522875</c:v>
                </c:pt>
                <c:pt idx="3342">
                  <c:v>479.49645161149868</c:v>
                </c:pt>
                <c:pt idx="3343">
                  <c:v>479.5009689541522</c:v>
                </c:pt>
                <c:pt idx="3344">
                  <c:v>528.72241677430736</c:v>
                </c:pt>
                <c:pt idx="3345">
                  <c:v>528.72271961766501</c:v>
                </c:pt>
                <c:pt idx="3346">
                  <c:v>528.71709352036021</c:v>
                </c:pt>
                <c:pt idx="3347">
                  <c:v>528.70154100452714</c:v>
                </c:pt>
                <c:pt idx="3348">
                  <c:v>528.73161648307871</c:v>
                </c:pt>
                <c:pt idx="3349">
                  <c:v>528.80532290287465</c:v>
                </c:pt>
                <c:pt idx="3350">
                  <c:v>528.76750561764902</c:v>
                </c:pt>
                <c:pt idx="3351">
                  <c:v>528.5837006180459</c:v>
                </c:pt>
                <c:pt idx="3352">
                  <c:v>528.21198977775884</c:v>
                </c:pt>
                <c:pt idx="3353">
                  <c:v>528.26826249322426</c:v>
                </c:pt>
                <c:pt idx="3354">
                  <c:v>528.25220469958606</c:v>
                </c:pt>
                <c:pt idx="3355">
                  <c:v>528.10239556467536</c:v>
                </c:pt>
                <c:pt idx="3356">
                  <c:v>528.21795574946213</c:v>
                </c:pt>
                <c:pt idx="3357">
                  <c:v>528.37886688824653</c:v>
                </c:pt>
                <c:pt idx="3358">
                  <c:v>528.37165679001009</c:v>
                </c:pt>
                <c:pt idx="3359">
                  <c:v>528.54019250756198</c:v>
                </c:pt>
                <c:pt idx="3360">
                  <c:v>528.47072878791448</c:v>
                </c:pt>
                <c:pt idx="3361">
                  <c:v>528.42589227786448</c:v>
                </c:pt>
                <c:pt idx="3362">
                  <c:v>528.4414463611721</c:v>
                </c:pt>
                <c:pt idx="3363">
                  <c:v>527.92436798929259</c:v>
                </c:pt>
                <c:pt idx="3364">
                  <c:v>527.90707903450857</c:v>
                </c:pt>
                <c:pt idx="3365">
                  <c:v>632.79890264081041</c:v>
                </c:pt>
                <c:pt idx="3366">
                  <c:v>632.83739763940002</c:v>
                </c:pt>
                <c:pt idx="3367">
                  <c:v>632.90279768380992</c:v>
                </c:pt>
                <c:pt idx="3368">
                  <c:v>633.00165416910374</c:v>
                </c:pt>
                <c:pt idx="3369">
                  <c:v>633.06026294079902</c:v>
                </c:pt>
                <c:pt idx="3370">
                  <c:v>633.02119744480206</c:v>
                </c:pt>
                <c:pt idx="3371">
                  <c:v>633.00332562166807</c:v>
                </c:pt>
                <c:pt idx="3372">
                  <c:v>632.96751484460833</c:v>
                </c:pt>
                <c:pt idx="3373">
                  <c:v>632.89364196413931</c:v>
                </c:pt>
                <c:pt idx="3374">
                  <c:v>621.22726933535728</c:v>
                </c:pt>
                <c:pt idx="3375">
                  <c:v>621.25232537440934</c:v>
                </c:pt>
                <c:pt idx="3376">
                  <c:v>621.32680040690343</c:v>
                </c:pt>
                <c:pt idx="3377">
                  <c:v>621.34967672380105</c:v>
                </c:pt>
                <c:pt idx="3378">
                  <c:v>621.1953001321225</c:v>
                </c:pt>
                <c:pt idx="3379">
                  <c:v>627.0086774526435</c:v>
                </c:pt>
                <c:pt idx="3380">
                  <c:v>626.87305305805239</c:v>
                </c:pt>
                <c:pt idx="3381">
                  <c:v>627.02455034557215</c:v>
                </c:pt>
                <c:pt idx="3382">
                  <c:v>627.0709466694193</c:v>
                </c:pt>
                <c:pt idx="3383">
                  <c:v>626.99218752844251</c:v>
                </c:pt>
                <c:pt idx="3384">
                  <c:v>626.73143301496646</c:v>
                </c:pt>
                <c:pt idx="3385">
                  <c:v>626.9335728106397</c:v>
                </c:pt>
                <c:pt idx="3386">
                  <c:v>626.66494758269596</c:v>
                </c:pt>
                <c:pt idx="3387">
                  <c:v>626.50856250320294</c:v>
                </c:pt>
                <c:pt idx="3388">
                  <c:v>626.54622975662051</c:v>
                </c:pt>
                <c:pt idx="3389">
                  <c:v>626.50033943246103</c:v>
                </c:pt>
                <c:pt idx="3390">
                  <c:v>626.40432104943409</c:v>
                </c:pt>
                <c:pt idx="3391">
                  <c:v>626.67436371181054</c:v>
                </c:pt>
                <c:pt idx="3392">
                  <c:v>626.36640390125194</c:v>
                </c:pt>
                <c:pt idx="3393">
                  <c:v>626.51079384887134</c:v>
                </c:pt>
                <c:pt idx="3394">
                  <c:v>626.36294459749297</c:v>
                </c:pt>
                <c:pt idx="3395">
                  <c:v>514.24879747801504</c:v>
                </c:pt>
                <c:pt idx="3396">
                  <c:v>781.44996589466086</c:v>
                </c:pt>
                <c:pt idx="3397">
                  <c:v>781.41731017307484</c:v>
                </c:pt>
                <c:pt idx="3398">
                  <c:v>781.35066122271382</c:v>
                </c:pt>
                <c:pt idx="3399">
                  <c:v>780.92316352171883</c:v>
                </c:pt>
                <c:pt idx="3400">
                  <c:v>780.80875519815936</c:v>
                </c:pt>
                <c:pt idx="3401">
                  <c:v>781.93165127019074</c:v>
                </c:pt>
                <c:pt idx="3402">
                  <c:v>781.95374526045885</c:v>
                </c:pt>
                <c:pt idx="3403">
                  <c:v>783.58005270470153</c:v>
                </c:pt>
                <c:pt idx="3404">
                  <c:v>783.71021144541987</c:v>
                </c:pt>
                <c:pt idx="3405">
                  <c:v>783.59765012498167</c:v>
                </c:pt>
                <c:pt idx="3406">
                  <c:v>783.89950465837433</c:v>
                </c:pt>
                <c:pt idx="3407">
                  <c:v>783.80360378492196</c:v>
                </c:pt>
                <c:pt idx="3408">
                  <c:v>784.26539649495066</c:v>
                </c:pt>
                <c:pt idx="3409">
                  <c:v>782.49637738615502</c:v>
                </c:pt>
                <c:pt idx="3410">
                  <c:v>782.55974758434854</c:v>
                </c:pt>
                <c:pt idx="3411">
                  <c:v>782.43130540133166</c:v>
                </c:pt>
                <c:pt idx="3412">
                  <c:v>803.9075746383246</c:v>
                </c:pt>
                <c:pt idx="3413">
                  <c:v>804.00910213212501</c:v>
                </c:pt>
                <c:pt idx="3414">
                  <c:v>804.18170897047082</c:v>
                </c:pt>
                <c:pt idx="3415">
                  <c:v>804.16195223472278</c:v>
                </c:pt>
                <c:pt idx="3416">
                  <c:v>804.61342821090648</c:v>
                </c:pt>
                <c:pt idx="3417">
                  <c:v>805.09867036400681</c:v>
                </c:pt>
                <c:pt idx="3418">
                  <c:v>805.10063872358569</c:v>
                </c:pt>
                <c:pt idx="3419">
                  <c:v>805.00164336725697</c:v>
                </c:pt>
                <c:pt idx="3420">
                  <c:v>805.04273959705972</c:v>
                </c:pt>
                <c:pt idx="3421">
                  <c:v>805.05891637039554</c:v>
                </c:pt>
                <c:pt idx="3422">
                  <c:v>805.42514713191269</c:v>
                </c:pt>
                <c:pt idx="3423">
                  <c:v>805.47245820223679</c:v>
                </c:pt>
                <c:pt idx="3424">
                  <c:v>805.01340540912304</c:v>
                </c:pt>
                <c:pt idx="3425">
                  <c:v>804.94927537368039</c:v>
                </c:pt>
                <c:pt idx="3426">
                  <c:v>607.2480136464369</c:v>
                </c:pt>
                <c:pt idx="3427">
                  <c:v>607.16374359575127</c:v>
                </c:pt>
                <c:pt idx="3428">
                  <c:v>607.26733500235559</c:v>
                </c:pt>
                <c:pt idx="3429">
                  <c:v>607.10092848280874</c:v>
                </c:pt>
                <c:pt idx="3430">
                  <c:v>607.02769271135412</c:v>
                </c:pt>
                <c:pt idx="3431">
                  <c:v>603.33052738657977</c:v>
                </c:pt>
                <c:pt idx="3432">
                  <c:v>603.06512521934292</c:v>
                </c:pt>
                <c:pt idx="3433">
                  <c:v>595.58849463086528</c:v>
                </c:pt>
                <c:pt idx="3434">
                  <c:v>595.50016080585829</c:v>
                </c:pt>
                <c:pt idx="3435">
                  <c:v>595.42320468294452</c:v>
                </c:pt>
                <c:pt idx="3436">
                  <c:v>595.50435525023977</c:v>
                </c:pt>
                <c:pt idx="3437">
                  <c:v>595.44643293885497</c:v>
                </c:pt>
                <c:pt idx="3438">
                  <c:v>598.92796645640499</c:v>
                </c:pt>
                <c:pt idx="3439">
                  <c:v>599.18142773298257</c:v>
                </c:pt>
                <c:pt idx="3440">
                  <c:v>599.28420274813243</c:v>
                </c:pt>
                <c:pt idx="3441">
                  <c:v>599.22617587055697</c:v>
                </c:pt>
                <c:pt idx="3442">
                  <c:v>503.82532015896169</c:v>
                </c:pt>
                <c:pt idx="3443">
                  <c:v>503.91372671791635</c:v>
                </c:pt>
                <c:pt idx="3444">
                  <c:v>504.15366430767205</c:v>
                </c:pt>
                <c:pt idx="3445">
                  <c:v>504.15260319182607</c:v>
                </c:pt>
                <c:pt idx="3446">
                  <c:v>503.91207577349684</c:v>
                </c:pt>
                <c:pt idx="3447">
                  <c:v>503.94793273210109</c:v>
                </c:pt>
                <c:pt idx="3448">
                  <c:v>503.9066044716605</c:v>
                </c:pt>
                <c:pt idx="3449">
                  <c:v>504.52561214885907</c:v>
                </c:pt>
                <c:pt idx="3450">
                  <c:v>504.38193263117279</c:v>
                </c:pt>
                <c:pt idx="3451">
                  <c:v>504.35639954050595</c:v>
                </c:pt>
                <c:pt idx="3452">
                  <c:v>504.6297247202366</c:v>
                </c:pt>
                <c:pt idx="3453">
                  <c:v>504.4451638832121</c:v>
                </c:pt>
                <c:pt idx="3454">
                  <c:v>502.41103840475841</c:v>
                </c:pt>
                <c:pt idx="3455">
                  <c:v>502.63970236689943</c:v>
                </c:pt>
                <c:pt idx="3456">
                  <c:v>504.01604041601547</c:v>
                </c:pt>
                <c:pt idx="3457">
                  <c:v>503.90288918976808</c:v>
                </c:pt>
                <c:pt idx="3458">
                  <c:v>503.81017426603773</c:v>
                </c:pt>
                <c:pt idx="3459">
                  <c:v>503.44116995684612</c:v>
                </c:pt>
                <c:pt idx="3460">
                  <c:v>504.16046682865823</c:v>
                </c:pt>
                <c:pt idx="3461">
                  <c:v>504.15928136600729</c:v>
                </c:pt>
                <c:pt idx="3462">
                  <c:v>503.59186807371168</c:v>
                </c:pt>
                <c:pt idx="3463">
                  <c:v>503.59572336983331</c:v>
                </c:pt>
                <c:pt idx="3464">
                  <c:v>503.19791625338655</c:v>
                </c:pt>
                <c:pt idx="3465">
                  <c:v>503.2639198750889</c:v>
                </c:pt>
                <c:pt idx="3466">
                  <c:v>502.07626383447615</c:v>
                </c:pt>
                <c:pt idx="3467">
                  <c:v>502.04951265821501</c:v>
                </c:pt>
                <c:pt idx="3468">
                  <c:v>480.86066736341064</c:v>
                </c:pt>
                <c:pt idx="3469">
                  <c:v>480.86770109089417</c:v>
                </c:pt>
                <c:pt idx="3470">
                  <c:v>483.04471949732397</c:v>
                </c:pt>
                <c:pt idx="3471">
                  <c:v>483.19975453773509</c:v>
                </c:pt>
                <c:pt idx="3472">
                  <c:v>483.40249028597094</c:v>
                </c:pt>
                <c:pt idx="3473">
                  <c:v>483.56546044606358</c:v>
                </c:pt>
                <c:pt idx="3474">
                  <c:v>483.64459439803835</c:v>
                </c:pt>
                <c:pt idx="3475">
                  <c:v>483.41884799306553</c:v>
                </c:pt>
                <c:pt idx="3476">
                  <c:v>483.65408192274072</c:v>
                </c:pt>
                <c:pt idx="3477">
                  <c:v>483.78476246028015</c:v>
                </c:pt>
                <c:pt idx="3478">
                  <c:v>488.59695465205152</c:v>
                </c:pt>
                <c:pt idx="3479">
                  <c:v>487.25103092644963</c:v>
                </c:pt>
                <c:pt idx="3480">
                  <c:v>487.44618338143704</c:v>
                </c:pt>
                <c:pt idx="3481">
                  <c:v>487.28509226496288</c:v>
                </c:pt>
                <c:pt idx="3482">
                  <c:v>487.08551383405893</c:v>
                </c:pt>
                <c:pt idx="3483">
                  <c:v>487.12358724766489</c:v>
                </c:pt>
                <c:pt idx="3484">
                  <c:v>486.82083422567291</c:v>
                </c:pt>
                <c:pt idx="3485">
                  <c:v>486.60497854123912</c:v>
                </c:pt>
                <c:pt idx="3486">
                  <c:v>484.84601396499841</c:v>
                </c:pt>
                <c:pt idx="3487">
                  <c:v>484.93997995091934</c:v>
                </c:pt>
                <c:pt idx="3488">
                  <c:v>484.90620201948315</c:v>
                </c:pt>
                <c:pt idx="3489">
                  <c:v>484.72682861950881</c:v>
                </c:pt>
                <c:pt idx="3490">
                  <c:v>485.08065889820284</c:v>
                </c:pt>
                <c:pt idx="3491">
                  <c:v>508.72672646729154</c:v>
                </c:pt>
                <c:pt idx="3492">
                  <c:v>508.83014419524943</c:v>
                </c:pt>
                <c:pt idx="3493">
                  <c:v>508.57174990846494</c:v>
                </c:pt>
                <c:pt idx="3494">
                  <c:v>508.43438509088202</c:v>
                </c:pt>
                <c:pt idx="3495">
                  <c:v>508.61410472135356</c:v>
                </c:pt>
                <c:pt idx="3496">
                  <c:v>508.94154582159689</c:v>
                </c:pt>
                <c:pt idx="3497">
                  <c:v>509.00483655343191</c:v>
                </c:pt>
                <c:pt idx="3498">
                  <c:v>508.73188232542071</c:v>
                </c:pt>
                <c:pt idx="3499">
                  <c:v>508.90895579580615</c:v>
                </c:pt>
                <c:pt idx="3500">
                  <c:v>510.2560020022085</c:v>
                </c:pt>
                <c:pt idx="3501">
                  <c:v>510.02863328313327</c:v>
                </c:pt>
                <c:pt idx="3502">
                  <c:v>510.04886855373661</c:v>
                </c:pt>
                <c:pt idx="3503">
                  <c:v>517.13715356810587</c:v>
                </c:pt>
                <c:pt idx="3504">
                  <c:v>517.14397765037631</c:v>
                </c:pt>
                <c:pt idx="3505">
                  <c:v>517.15650097382502</c:v>
                </c:pt>
                <c:pt idx="3506">
                  <c:v>517.01019712009577</c:v>
                </c:pt>
                <c:pt idx="3507">
                  <c:v>516.78295736886389</c:v>
                </c:pt>
                <c:pt idx="3508">
                  <c:v>515.15717117626923</c:v>
                </c:pt>
                <c:pt idx="3509">
                  <c:v>514.79909658551026</c:v>
                </c:pt>
                <c:pt idx="3510">
                  <c:v>514.33326859545559</c:v>
                </c:pt>
                <c:pt idx="3511">
                  <c:v>580.2114310241891</c:v>
                </c:pt>
                <c:pt idx="3512">
                  <c:v>580.15582117822328</c:v>
                </c:pt>
                <c:pt idx="3513">
                  <c:v>580.23093563628402</c:v>
                </c:pt>
                <c:pt idx="3514">
                  <c:v>580.54223381502652</c:v>
                </c:pt>
                <c:pt idx="3515">
                  <c:v>580.80440289735373</c:v>
                </c:pt>
                <c:pt idx="3516">
                  <c:v>581.06870600593095</c:v>
                </c:pt>
                <c:pt idx="3517">
                  <c:v>581.0120103647721</c:v>
                </c:pt>
                <c:pt idx="3518">
                  <c:v>580.86859057350705</c:v>
                </c:pt>
                <c:pt idx="3519">
                  <c:v>580.96685493428492</c:v>
                </c:pt>
                <c:pt idx="3520">
                  <c:v>580.97533616698115</c:v>
                </c:pt>
                <c:pt idx="3521">
                  <c:v>575.27259751974827</c:v>
                </c:pt>
                <c:pt idx="3522">
                  <c:v>574.99458281654631</c:v>
                </c:pt>
                <c:pt idx="3523">
                  <c:v>575.28502586103843</c:v>
                </c:pt>
                <c:pt idx="3524">
                  <c:v>575.38554758363398</c:v>
                </c:pt>
                <c:pt idx="3525">
                  <c:v>575.37107533272422</c:v>
                </c:pt>
                <c:pt idx="3526">
                  <c:v>575.36278942340698</c:v>
                </c:pt>
                <c:pt idx="3527">
                  <c:v>575.53081496181471</c:v>
                </c:pt>
                <c:pt idx="3528">
                  <c:v>575.66603453024709</c:v>
                </c:pt>
                <c:pt idx="3529">
                  <c:v>575.63441941563838</c:v>
                </c:pt>
                <c:pt idx="3530">
                  <c:v>575.0743651782783</c:v>
                </c:pt>
                <c:pt idx="3531">
                  <c:v>575.28699145788494</c:v>
                </c:pt>
                <c:pt idx="3532">
                  <c:v>575.19244590795859</c:v>
                </c:pt>
                <c:pt idx="3533">
                  <c:v>572.18901518466055</c:v>
                </c:pt>
                <c:pt idx="3534">
                  <c:v>572.03609662467466</c:v>
                </c:pt>
                <c:pt idx="3535">
                  <c:v>572.20847649034602</c:v>
                </c:pt>
                <c:pt idx="3536">
                  <c:v>572.07546423997314</c:v>
                </c:pt>
                <c:pt idx="3537">
                  <c:v>572.07259137901519</c:v>
                </c:pt>
                <c:pt idx="3538">
                  <c:v>572.24041573997499</c:v>
                </c:pt>
                <c:pt idx="3539">
                  <c:v>572.3518546321676</c:v>
                </c:pt>
                <c:pt idx="3540">
                  <c:v>574.91661437377638</c:v>
                </c:pt>
                <c:pt idx="3541">
                  <c:v>490.32969793473944</c:v>
                </c:pt>
                <c:pt idx="3542">
                  <c:v>490.40381158666332</c:v>
                </c:pt>
                <c:pt idx="3543">
                  <c:v>490.37351633637684</c:v>
                </c:pt>
                <c:pt idx="3544">
                  <c:v>490.18199538885108</c:v>
                </c:pt>
                <c:pt idx="3545">
                  <c:v>489.99295308318733</c:v>
                </c:pt>
                <c:pt idx="3546">
                  <c:v>489.98755076081471</c:v>
                </c:pt>
                <c:pt idx="3547">
                  <c:v>503.90049169901101</c:v>
                </c:pt>
                <c:pt idx="3548">
                  <c:v>504.53629200104359</c:v>
                </c:pt>
                <c:pt idx="3549">
                  <c:v>504.81270958784006</c:v>
                </c:pt>
                <c:pt idx="3550">
                  <c:v>503.8778387459808</c:v>
                </c:pt>
                <c:pt idx="3551">
                  <c:v>503.88136341224202</c:v>
                </c:pt>
                <c:pt idx="3552">
                  <c:v>504.79862504668091</c:v>
                </c:pt>
                <c:pt idx="3553">
                  <c:v>504.79254999829686</c:v>
                </c:pt>
                <c:pt idx="3554">
                  <c:v>504.57017194896707</c:v>
                </c:pt>
                <c:pt idx="3555">
                  <c:v>504.75642940312662</c:v>
                </c:pt>
                <c:pt idx="3556">
                  <c:v>509.52452556371759</c:v>
                </c:pt>
                <c:pt idx="3557">
                  <c:v>509.19591100081652</c:v>
                </c:pt>
                <c:pt idx="3558">
                  <c:v>509.1538479458078</c:v>
                </c:pt>
                <c:pt idx="3559">
                  <c:v>508.93066769358427</c:v>
                </c:pt>
                <c:pt idx="3560">
                  <c:v>509.26297184972975</c:v>
                </c:pt>
                <c:pt idx="3561">
                  <c:v>510.97982584943264</c:v>
                </c:pt>
                <c:pt idx="3562">
                  <c:v>511.10521759733257</c:v>
                </c:pt>
                <c:pt idx="3563">
                  <c:v>511.05457386456294</c:v>
                </c:pt>
                <c:pt idx="3564">
                  <c:v>515.35504165361795</c:v>
                </c:pt>
                <c:pt idx="3565">
                  <c:v>514.75266879639332</c:v>
                </c:pt>
                <c:pt idx="3566">
                  <c:v>514.72398350235528</c:v>
                </c:pt>
                <c:pt idx="3567">
                  <c:v>515.04424243625715</c:v>
                </c:pt>
                <c:pt idx="3568">
                  <c:v>515.08889040689951</c:v>
                </c:pt>
                <c:pt idx="3569">
                  <c:v>514.69821576972834</c:v>
                </c:pt>
                <c:pt idx="3570">
                  <c:v>570.09971115118174</c:v>
                </c:pt>
                <c:pt idx="3571">
                  <c:v>569.73478930340877</c:v>
                </c:pt>
                <c:pt idx="3572">
                  <c:v>569.19852999870091</c:v>
                </c:pt>
                <c:pt idx="3573">
                  <c:v>569.18347045249777</c:v>
                </c:pt>
                <c:pt idx="3574">
                  <c:v>569.41160110396379</c:v>
                </c:pt>
                <c:pt idx="3575">
                  <c:v>569.68454426635856</c:v>
                </c:pt>
                <c:pt idx="3576">
                  <c:v>569.97671489563186</c:v>
                </c:pt>
                <c:pt idx="3577">
                  <c:v>567.50639196724489</c:v>
                </c:pt>
                <c:pt idx="3578">
                  <c:v>567.99842407298559</c:v>
                </c:pt>
                <c:pt idx="3579">
                  <c:v>568.2864867434804</c:v>
                </c:pt>
                <c:pt idx="3580">
                  <c:v>568.48962762698773</c:v>
                </c:pt>
                <c:pt idx="3581">
                  <c:v>568.21347540491729</c:v>
                </c:pt>
                <c:pt idx="3582">
                  <c:v>568.18544649265255</c:v>
                </c:pt>
                <c:pt idx="3583">
                  <c:v>568.23196031536736</c:v>
                </c:pt>
                <c:pt idx="3584">
                  <c:v>568.28814854308678</c:v>
                </c:pt>
                <c:pt idx="3585">
                  <c:v>568.29039789810804</c:v>
                </c:pt>
                <c:pt idx="3586">
                  <c:v>566.94133495270137</c:v>
                </c:pt>
                <c:pt idx="3587">
                  <c:v>566.98934879207843</c:v>
                </c:pt>
                <c:pt idx="3588">
                  <c:v>567.05231382331726</c:v>
                </c:pt>
                <c:pt idx="3589">
                  <c:v>567.20956610797873</c:v>
                </c:pt>
                <c:pt idx="3590">
                  <c:v>567.12968085302123</c:v>
                </c:pt>
                <c:pt idx="3591">
                  <c:v>566.56199946101094</c:v>
                </c:pt>
                <c:pt idx="3592">
                  <c:v>566.56508483857806</c:v>
                </c:pt>
                <c:pt idx="3593">
                  <c:v>574.23969155176906</c:v>
                </c:pt>
                <c:pt idx="3594">
                  <c:v>572.48440195811168</c:v>
                </c:pt>
                <c:pt idx="3595">
                  <c:v>572.56772590157709</c:v>
                </c:pt>
                <c:pt idx="3596">
                  <c:v>572.56487080990746</c:v>
                </c:pt>
                <c:pt idx="3597">
                  <c:v>572.47864951350482</c:v>
                </c:pt>
                <c:pt idx="3598">
                  <c:v>572.47304216000794</c:v>
                </c:pt>
                <c:pt idx="3599">
                  <c:v>572.65423555686573</c:v>
                </c:pt>
                <c:pt idx="3600">
                  <c:v>508.84503735983395</c:v>
                </c:pt>
                <c:pt idx="3601">
                  <c:v>507.50274369067068</c:v>
                </c:pt>
                <c:pt idx="3602">
                  <c:v>516.40142912299143</c:v>
                </c:pt>
                <c:pt idx="3603">
                  <c:v>516.34183195903086</c:v>
                </c:pt>
                <c:pt idx="3604">
                  <c:v>516.32127454162526</c:v>
                </c:pt>
                <c:pt idx="3605">
                  <c:v>516.37470351002003</c:v>
                </c:pt>
                <c:pt idx="3606">
                  <c:v>516.30280992637154</c:v>
                </c:pt>
                <c:pt idx="3607">
                  <c:v>516.09183426165725</c:v>
                </c:pt>
                <c:pt idx="3608">
                  <c:v>515.88610283121034</c:v>
                </c:pt>
                <c:pt idx="3609">
                  <c:v>515.96950843284299</c:v>
                </c:pt>
                <c:pt idx="3610">
                  <c:v>515.79166516569501</c:v>
                </c:pt>
                <c:pt idx="3611">
                  <c:v>515.99141096465405</c:v>
                </c:pt>
                <c:pt idx="3612">
                  <c:v>516.00285388223938</c:v>
                </c:pt>
                <c:pt idx="3613">
                  <c:v>516.98387852485087</c:v>
                </c:pt>
                <c:pt idx="3614">
                  <c:v>516.96475906211447</c:v>
                </c:pt>
                <c:pt idx="3615">
                  <c:v>571.70275082645799</c:v>
                </c:pt>
                <c:pt idx="3616">
                  <c:v>571.91872776553555</c:v>
                </c:pt>
                <c:pt idx="3617">
                  <c:v>571.97414358655726</c:v>
                </c:pt>
                <c:pt idx="3618">
                  <c:v>572.04489961205513</c:v>
                </c:pt>
                <c:pt idx="3619">
                  <c:v>571.85661646514302</c:v>
                </c:pt>
                <c:pt idx="3620">
                  <c:v>571.60747796518399</c:v>
                </c:pt>
                <c:pt idx="3621">
                  <c:v>571.50377717926085</c:v>
                </c:pt>
                <c:pt idx="3622">
                  <c:v>571.54154694335739</c:v>
                </c:pt>
                <c:pt idx="3623">
                  <c:v>563.91265509883385</c:v>
                </c:pt>
                <c:pt idx="3624">
                  <c:v>564.06757491756821</c:v>
                </c:pt>
                <c:pt idx="3625">
                  <c:v>564.27833907059153</c:v>
                </c:pt>
                <c:pt idx="3626">
                  <c:v>564.54705880663846</c:v>
                </c:pt>
                <c:pt idx="3627">
                  <c:v>564.45670444757411</c:v>
                </c:pt>
                <c:pt idx="3628">
                  <c:v>564.38912014263076</c:v>
                </c:pt>
                <c:pt idx="3629">
                  <c:v>564.37913905299047</c:v>
                </c:pt>
                <c:pt idx="3630">
                  <c:v>564.38424033840988</c:v>
                </c:pt>
                <c:pt idx="3631">
                  <c:v>564.81996877703136</c:v>
                </c:pt>
                <c:pt idx="3632">
                  <c:v>561.17240331863138</c:v>
                </c:pt>
                <c:pt idx="3633">
                  <c:v>561.08591728305578</c:v>
                </c:pt>
                <c:pt idx="3634">
                  <c:v>561.15615165382428</c:v>
                </c:pt>
                <c:pt idx="3635">
                  <c:v>561.14957285912703</c:v>
                </c:pt>
                <c:pt idx="3636">
                  <c:v>561.02702347319325</c:v>
                </c:pt>
                <c:pt idx="3637">
                  <c:v>561.09002668735934</c:v>
                </c:pt>
                <c:pt idx="3638">
                  <c:v>561.18426315740135</c:v>
                </c:pt>
                <c:pt idx="3639">
                  <c:v>571.28026381435234</c:v>
                </c:pt>
                <c:pt idx="3640">
                  <c:v>571.33051527736882</c:v>
                </c:pt>
                <c:pt idx="3641">
                  <c:v>571.34447597065468</c:v>
                </c:pt>
                <c:pt idx="3642">
                  <c:v>571.39143976029015</c:v>
                </c:pt>
                <c:pt idx="3643">
                  <c:v>571.40451228329118</c:v>
                </c:pt>
                <c:pt idx="3644">
                  <c:v>571.36604747633203</c:v>
                </c:pt>
                <c:pt idx="3645">
                  <c:v>516.06183729632983</c:v>
                </c:pt>
                <c:pt idx="3646">
                  <c:v>514.13421469672824</c:v>
                </c:pt>
                <c:pt idx="3647">
                  <c:v>517.60784034232029</c:v>
                </c:pt>
                <c:pt idx="3648">
                  <c:v>517.58499273112102</c:v>
                </c:pt>
                <c:pt idx="3649">
                  <c:v>517.78927054558051</c:v>
                </c:pt>
                <c:pt idx="3650">
                  <c:v>517.62629093796204</c:v>
                </c:pt>
                <c:pt idx="3651">
                  <c:v>517.69320401589471</c:v>
                </c:pt>
                <c:pt idx="3652">
                  <c:v>517.64591017487191</c:v>
                </c:pt>
                <c:pt idx="3653">
                  <c:v>517.6436967615316</c:v>
                </c:pt>
                <c:pt idx="3654">
                  <c:v>517.65391714823159</c:v>
                </c:pt>
                <c:pt idx="3655">
                  <c:v>517.39089651512131</c:v>
                </c:pt>
                <c:pt idx="3656">
                  <c:v>517.35535711321529</c:v>
                </c:pt>
                <c:pt idx="3657">
                  <c:v>517.60931275967334</c:v>
                </c:pt>
                <c:pt idx="3658">
                  <c:v>517.53531592187414</c:v>
                </c:pt>
                <c:pt idx="3659">
                  <c:v>517.42985296840629</c:v>
                </c:pt>
                <c:pt idx="3660">
                  <c:v>519.1283218666681</c:v>
                </c:pt>
                <c:pt idx="3661">
                  <c:v>1174.5702051395749</c:v>
                </c:pt>
                <c:pt idx="3662">
                  <c:v>1174.6439196238487</c:v>
                </c:pt>
                <c:pt idx="3663">
                  <c:v>1174.8141701499494</c:v>
                </c:pt>
                <c:pt idx="3664">
                  <c:v>1174.7009971664777</c:v>
                </c:pt>
                <c:pt idx="3665">
                  <c:v>1174.0436041758535</c:v>
                </c:pt>
                <c:pt idx="3666">
                  <c:v>1174.1730163459206</c:v>
                </c:pt>
                <c:pt idx="3667">
                  <c:v>1174.301209260138</c:v>
                </c:pt>
                <c:pt idx="3668">
                  <c:v>1174.3495039968273</c:v>
                </c:pt>
                <c:pt idx="3669">
                  <c:v>1174.2490724145121</c:v>
                </c:pt>
                <c:pt idx="3670">
                  <c:v>1174.2315265231348</c:v>
                </c:pt>
                <c:pt idx="3671">
                  <c:v>1173.6347516434566</c:v>
                </c:pt>
                <c:pt idx="3672">
                  <c:v>1173.4385636837437</c:v>
                </c:pt>
                <c:pt idx="3673">
                  <c:v>1173.1103883341796</c:v>
                </c:pt>
                <c:pt idx="3674">
                  <c:v>1173.2223923798199</c:v>
                </c:pt>
                <c:pt idx="3675">
                  <c:v>1173.5387621480336</c:v>
                </c:pt>
                <c:pt idx="3676">
                  <c:v>1173.5155829319817</c:v>
                </c:pt>
                <c:pt idx="3677">
                  <c:v>1174.0751143518619</c:v>
                </c:pt>
                <c:pt idx="3678">
                  <c:v>1174.3315529339811</c:v>
                </c:pt>
                <c:pt idx="3679">
                  <c:v>1174.2784027897317</c:v>
                </c:pt>
                <c:pt idx="3680">
                  <c:v>1174.4470566285086</c:v>
                </c:pt>
                <c:pt idx="3681">
                  <c:v>1174.4692950416213</c:v>
                </c:pt>
                <c:pt idx="3682">
                  <c:v>1174.4968185997079</c:v>
                </c:pt>
                <c:pt idx="3683">
                  <c:v>1174.4946627806098</c:v>
                </c:pt>
                <c:pt idx="3684">
                  <c:v>1174.486372958374</c:v>
                </c:pt>
                <c:pt idx="3685">
                  <c:v>1174.6866091493405</c:v>
                </c:pt>
                <c:pt idx="3686">
                  <c:v>1174.6430271161457</c:v>
                </c:pt>
                <c:pt idx="3687">
                  <c:v>1174.7825105487939</c:v>
                </c:pt>
                <c:pt idx="3688">
                  <c:v>1174.7945363855758</c:v>
                </c:pt>
                <c:pt idx="3689">
                  <c:v>1174.2346266865975</c:v>
                </c:pt>
                <c:pt idx="3690">
                  <c:v>1174.8097384222069</c:v>
                </c:pt>
                <c:pt idx="3691">
                  <c:v>505.18765360963681</c:v>
                </c:pt>
                <c:pt idx="3692">
                  <c:v>505.28691928351799</c:v>
                </c:pt>
                <c:pt idx="3693">
                  <c:v>505.21878109218085</c:v>
                </c:pt>
                <c:pt idx="3694">
                  <c:v>505.43234987010294</c:v>
                </c:pt>
                <c:pt idx="3695">
                  <c:v>494.18228476079798</c:v>
                </c:pt>
                <c:pt idx="3696">
                  <c:v>494.09488977571954</c:v>
                </c:pt>
                <c:pt idx="3697">
                  <c:v>493.89286552800689</c:v>
                </c:pt>
                <c:pt idx="3698">
                  <c:v>495.72043257192888</c:v>
                </c:pt>
                <c:pt idx="3699">
                  <c:v>495.73613567486137</c:v>
                </c:pt>
                <c:pt idx="3700">
                  <c:v>495.81638151940194</c:v>
                </c:pt>
                <c:pt idx="3701">
                  <c:v>491.53319592210397</c:v>
                </c:pt>
                <c:pt idx="3702">
                  <c:v>490.8936164427152</c:v>
                </c:pt>
                <c:pt idx="3703">
                  <c:v>490.56205977408672</c:v>
                </c:pt>
                <c:pt idx="3704">
                  <c:v>490.71756505878994</c:v>
                </c:pt>
                <c:pt idx="3705">
                  <c:v>490.63234277328911</c:v>
                </c:pt>
                <c:pt idx="3706">
                  <c:v>490.86565078556634</c:v>
                </c:pt>
                <c:pt idx="3707">
                  <c:v>494.28283383278108</c:v>
                </c:pt>
                <c:pt idx="3708">
                  <c:v>494.25108324648647</c:v>
                </c:pt>
                <c:pt idx="3709">
                  <c:v>494.20616349214038</c:v>
                </c:pt>
                <c:pt idx="3710">
                  <c:v>494.16333648840055</c:v>
                </c:pt>
                <c:pt idx="3711">
                  <c:v>494.14015192406214</c:v>
                </c:pt>
                <c:pt idx="3712">
                  <c:v>501.20840345910511</c:v>
                </c:pt>
                <c:pt idx="3713">
                  <c:v>501.20386228536569</c:v>
                </c:pt>
                <c:pt idx="3714">
                  <c:v>500.95056532002576</c:v>
                </c:pt>
                <c:pt idx="3715">
                  <c:v>500.72189487268895</c:v>
                </c:pt>
                <c:pt idx="3716">
                  <c:v>500.74969046615087</c:v>
                </c:pt>
                <c:pt idx="3717">
                  <c:v>500.79573105266371</c:v>
                </c:pt>
                <c:pt idx="3718">
                  <c:v>500.67902868893691</c:v>
                </c:pt>
                <c:pt idx="3719">
                  <c:v>493.27634648773341</c:v>
                </c:pt>
                <c:pt idx="3720">
                  <c:v>493.30382173451386</c:v>
                </c:pt>
                <c:pt idx="3721">
                  <c:v>493.23624519271038</c:v>
                </c:pt>
                <c:pt idx="3722">
                  <c:v>492.95941718330414</c:v>
                </c:pt>
                <c:pt idx="3723">
                  <c:v>492.78545656195126</c:v>
                </c:pt>
                <c:pt idx="3724">
                  <c:v>492.49740936725351</c:v>
                </c:pt>
                <c:pt idx="3725">
                  <c:v>492.22680842158536</c:v>
                </c:pt>
                <c:pt idx="3726">
                  <c:v>492.14098729571697</c:v>
                </c:pt>
                <c:pt idx="3727">
                  <c:v>492.42983188112032</c:v>
                </c:pt>
                <c:pt idx="3728">
                  <c:v>490.33974875132589</c:v>
                </c:pt>
                <c:pt idx="3729">
                  <c:v>491.32345340841653</c:v>
                </c:pt>
                <c:pt idx="3730">
                  <c:v>491.43005742302353</c:v>
                </c:pt>
                <c:pt idx="3731">
                  <c:v>491.27055091380731</c:v>
                </c:pt>
                <c:pt idx="3732">
                  <c:v>491.41902215591608</c:v>
                </c:pt>
                <c:pt idx="3733">
                  <c:v>491.44999947421735</c:v>
                </c:pt>
                <c:pt idx="3734">
                  <c:v>538.27975154822605</c:v>
                </c:pt>
                <c:pt idx="3735">
                  <c:v>538.45281347395792</c:v>
                </c:pt>
                <c:pt idx="3736">
                  <c:v>538.20870686869614</c:v>
                </c:pt>
                <c:pt idx="3737">
                  <c:v>537.08169106250671</c:v>
                </c:pt>
                <c:pt idx="3738">
                  <c:v>537.06089247824207</c:v>
                </c:pt>
                <c:pt idx="3739">
                  <c:v>537.17021345411865</c:v>
                </c:pt>
                <c:pt idx="3740">
                  <c:v>537.10168776548687</c:v>
                </c:pt>
                <c:pt idx="3741">
                  <c:v>537.09730861384423</c:v>
                </c:pt>
                <c:pt idx="3742">
                  <c:v>533.55186602515278</c:v>
                </c:pt>
                <c:pt idx="3743">
                  <c:v>533.45511896851474</c:v>
                </c:pt>
                <c:pt idx="3744">
                  <c:v>533.50253983927746</c:v>
                </c:pt>
                <c:pt idx="3745">
                  <c:v>533.63398403365579</c:v>
                </c:pt>
                <c:pt idx="3746">
                  <c:v>533.70544154922391</c:v>
                </c:pt>
                <c:pt idx="3747">
                  <c:v>533.79790293149108</c:v>
                </c:pt>
                <c:pt idx="3748">
                  <c:v>533.81064274008486</c:v>
                </c:pt>
                <c:pt idx="3749">
                  <c:v>533.8876802536256</c:v>
                </c:pt>
                <c:pt idx="3750">
                  <c:v>533.85350052859496</c:v>
                </c:pt>
                <c:pt idx="3751">
                  <c:v>533.8415312711212</c:v>
                </c:pt>
                <c:pt idx="3752">
                  <c:v>533.82810699261449</c:v>
                </c:pt>
                <c:pt idx="3753">
                  <c:v>534.02052484513843</c:v>
                </c:pt>
                <c:pt idx="3754">
                  <c:v>534.02951304193925</c:v>
                </c:pt>
                <c:pt idx="3755">
                  <c:v>534.14292413586463</c:v>
                </c:pt>
                <c:pt idx="3756">
                  <c:v>534.24887545574518</c:v>
                </c:pt>
                <c:pt idx="3757">
                  <c:v>534.12701280156216</c:v>
                </c:pt>
                <c:pt idx="3758">
                  <c:v>534.14372735550785</c:v>
                </c:pt>
                <c:pt idx="3759">
                  <c:v>533.84369274293363</c:v>
                </c:pt>
                <c:pt idx="3760">
                  <c:v>533.75030913560795</c:v>
                </c:pt>
                <c:pt idx="3761">
                  <c:v>534.407055767104</c:v>
                </c:pt>
                <c:pt idx="3762">
                  <c:v>534.42967078077515</c:v>
                </c:pt>
                <c:pt idx="3763">
                  <c:v>534.42300074456034</c:v>
                </c:pt>
                <c:pt idx="3764">
                  <c:v>477.04688565786142</c:v>
                </c:pt>
                <c:pt idx="3765">
                  <c:v>476.85546447281405</c:v>
                </c:pt>
                <c:pt idx="3766">
                  <c:v>476.82213210122546</c:v>
                </c:pt>
                <c:pt idx="3767">
                  <c:v>476.89093603454336</c:v>
                </c:pt>
                <c:pt idx="3768">
                  <c:v>476.62760055615132</c:v>
                </c:pt>
                <c:pt idx="3769">
                  <c:v>476.58040644308682</c:v>
                </c:pt>
                <c:pt idx="3770">
                  <c:v>474.96757861985509</c:v>
                </c:pt>
                <c:pt idx="3771">
                  <c:v>474.8502767702966</c:v>
                </c:pt>
                <c:pt idx="3772">
                  <c:v>473.8073872270524</c:v>
                </c:pt>
                <c:pt idx="3773">
                  <c:v>473.83302567850507</c:v>
                </c:pt>
                <c:pt idx="3774">
                  <c:v>472.37520505393053</c:v>
                </c:pt>
                <c:pt idx="3775">
                  <c:v>472.368357636057</c:v>
                </c:pt>
                <c:pt idx="3776">
                  <c:v>472.2574940189939</c:v>
                </c:pt>
                <c:pt idx="3777">
                  <c:v>480.12548694719874</c:v>
                </c:pt>
                <c:pt idx="3778">
                  <c:v>480.23891928661925</c:v>
                </c:pt>
                <c:pt idx="3779">
                  <c:v>480.5348529078309</c:v>
                </c:pt>
                <c:pt idx="3780">
                  <c:v>480.5870759005449</c:v>
                </c:pt>
                <c:pt idx="3781">
                  <c:v>480.62830328327681</c:v>
                </c:pt>
                <c:pt idx="3782">
                  <c:v>480.58553174237159</c:v>
                </c:pt>
                <c:pt idx="3783">
                  <c:v>480.44053821780722</c:v>
                </c:pt>
                <c:pt idx="3784">
                  <c:v>480.54053243563141</c:v>
                </c:pt>
                <c:pt idx="3785">
                  <c:v>480.54339591317938</c:v>
                </c:pt>
                <c:pt idx="3786">
                  <c:v>480.4987252920946</c:v>
                </c:pt>
                <c:pt idx="3787">
                  <c:v>480.61737762473831</c:v>
                </c:pt>
                <c:pt idx="3788">
                  <c:v>480.58102322181162</c:v>
                </c:pt>
                <c:pt idx="3789">
                  <c:v>480.42495537170896</c:v>
                </c:pt>
                <c:pt idx="3790">
                  <c:v>480.46124981570381</c:v>
                </c:pt>
                <c:pt idx="3791">
                  <c:v>741.52662062911895</c:v>
                </c:pt>
                <c:pt idx="3792">
                  <c:v>741.26690235383751</c:v>
                </c:pt>
                <c:pt idx="3793">
                  <c:v>741.30392624232479</c:v>
                </c:pt>
                <c:pt idx="3794">
                  <c:v>741.36782884280274</c:v>
                </c:pt>
                <c:pt idx="3795">
                  <c:v>741.41378551085995</c:v>
                </c:pt>
                <c:pt idx="3796">
                  <c:v>741.38527107076277</c:v>
                </c:pt>
                <c:pt idx="3797">
                  <c:v>741.29080050470009</c:v>
                </c:pt>
                <c:pt idx="3798">
                  <c:v>741.20869679431337</c:v>
                </c:pt>
                <c:pt idx="3799">
                  <c:v>741.1290760978909</c:v>
                </c:pt>
                <c:pt idx="3800">
                  <c:v>741.13391661320372</c:v>
                </c:pt>
                <c:pt idx="3801">
                  <c:v>740.98349875865972</c:v>
                </c:pt>
                <c:pt idx="3802">
                  <c:v>741.03161877913658</c:v>
                </c:pt>
                <c:pt idx="3803">
                  <c:v>745.95418315271559</c:v>
                </c:pt>
                <c:pt idx="3804">
                  <c:v>745.77680736929915</c:v>
                </c:pt>
                <c:pt idx="3805">
                  <c:v>745.79944438166763</c:v>
                </c:pt>
                <c:pt idx="3806">
                  <c:v>745.81794235573909</c:v>
                </c:pt>
                <c:pt idx="3807">
                  <c:v>745.98823304222071</c:v>
                </c:pt>
                <c:pt idx="3808">
                  <c:v>745.78946848060582</c:v>
                </c:pt>
                <c:pt idx="3809">
                  <c:v>745.72032870214116</c:v>
                </c:pt>
                <c:pt idx="3810">
                  <c:v>745.62218873961206</c:v>
                </c:pt>
                <c:pt idx="3811">
                  <c:v>745.6343633193419</c:v>
                </c:pt>
                <c:pt idx="3812">
                  <c:v>745.64227289750875</c:v>
                </c:pt>
                <c:pt idx="3813">
                  <c:v>745.73027864011772</c:v>
                </c:pt>
                <c:pt idx="3814">
                  <c:v>745.65150034200065</c:v>
                </c:pt>
                <c:pt idx="3815">
                  <c:v>745.65967624198197</c:v>
                </c:pt>
                <c:pt idx="3816">
                  <c:v>754.5294983920885</c:v>
                </c:pt>
                <c:pt idx="3817">
                  <c:v>754.54573789458323</c:v>
                </c:pt>
                <c:pt idx="3818">
                  <c:v>754.50468583486122</c:v>
                </c:pt>
                <c:pt idx="3819">
                  <c:v>754.57812642381327</c:v>
                </c:pt>
                <c:pt idx="3820">
                  <c:v>754.66117352374533</c:v>
                </c:pt>
                <c:pt idx="3821">
                  <c:v>565.52938894477245</c:v>
                </c:pt>
                <c:pt idx="3822">
                  <c:v>565.63323971498119</c:v>
                </c:pt>
                <c:pt idx="3823">
                  <c:v>565.62531498402552</c:v>
                </c:pt>
                <c:pt idx="3824">
                  <c:v>565.54383114004645</c:v>
                </c:pt>
                <c:pt idx="3825">
                  <c:v>565.61799315439464</c:v>
                </c:pt>
                <c:pt idx="3826">
                  <c:v>565.56592913958661</c:v>
                </c:pt>
                <c:pt idx="3827">
                  <c:v>565.64677675638097</c:v>
                </c:pt>
                <c:pt idx="3828">
                  <c:v>565.82123721562084</c:v>
                </c:pt>
                <c:pt idx="3829">
                  <c:v>565.54252046571992</c:v>
                </c:pt>
                <c:pt idx="3830">
                  <c:v>569.77067439743814</c:v>
                </c:pt>
                <c:pt idx="3831">
                  <c:v>570.10510693520791</c:v>
                </c:pt>
                <c:pt idx="3832">
                  <c:v>569.77555856711638</c:v>
                </c:pt>
                <c:pt idx="3833">
                  <c:v>552.64848095927391</c:v>
                </c:pt>
                <c:pt idx="3834">
                  <c:v>552.80064151250633</c:v>
                </c:pt>
                <c:pt idx="3835">
                  <c:v>552.84404930463324</c:v>
                </c:pt>
                <c:pt idx="3836">
                  <c:v>552.69450362467944</c:v>
                </c:pt>
                <c:pt idx="3837">
                  <c:v>552.86587367349864</c:v>
                </c:pt>
                <c:pt idx="3838">
                  <c:v>552.87419951695927</c:v>
                </c:pt>
                <c:pt idx="3839">
                  <c:v>552.07224809457125</c:v>
                </c:pt>
                <c:pt idx="3840">
                  <c:v>552.15216615183169</c:v>
                </c:pt>
                <c:pt idx="3841">
                  <c:v>552.12563572417855</c:v>
                </c:pt>
                <c:pt idx="3842">
                  <c:v>552.16411201710207</c:v>
                </c:pt>
                <c:pt idx="3843">
                  <c:v>552.16386625542305</c:v>
                </c:pt>
                <c:pt idx="3844">
                  <c:v>553.77881358783429</c:v>
                </c:pt>
                <c:pt idx="3845">
                  <c:v>553.62198430595754</c:v>
                </c:pt>
                <c:pt idx="3846">
                  <c:v>503.48667540472024</c:v>
                </c:pt>
                <c:pt idx="3847">
                  <c:v>503.4181045327245</c:v>
                </c:pt>
                <c:pt idx="3848">
                  <c:v>503.36364994401396</c:v>
                </c:pt>
                <c:pt idx="3849">
                  <c:v>503.27057433955883</c:v>
                </c:pt>
                <c:pt idx="3850">
                  <c:v>503.06910480646877</c:v>
                </c:pt>
                <c:pt idx="3851">
                  <c:v>502.89701214983876</c:v>
                </c:pt>
                <c:pt idx="3852">
                  <c:v>502.89102360866326</c:v>
                </c:pt>
                <c:pt idx="3853">
                  <c:v>502.78893869927623</c:v>
                </c:pt>
                <c:pt idx="3854">
                  <c:v>501.29848531504933</c:v>
                </c:pt>
                <c:pt idx="3855">
                  <c:v>501.15242454003294</c:v>
                </c:pt>
                <c:pt idx="3856">
                  <c:v>501.2903767338164</c:v>
                </c:pt>
                <c:pt idx="3857">
                  <c:v>501.29340189155329</c:v>
                </c:pt>
                <c:pt idx="3858">
                  <c:v>501.26391160044386</c:v>
                </c:pt>
                <c:pt idx="3859">
                  <c:v>501.42675008215457</c:v>
                </c:pt>
                <c:pt idx="3860">
                  <c:v>482.54702131718676</c:v>
                </c:pt>
                <c:pt idx="3861">
                  <c:v>482.48830135488873</c:v>
                </c:pt>
                <c:pt idx="3862">
                  <c:v>482.25570312848663</c:v>
                </c:pt>
                <c:pt idx="3863">
                  <c:v>483.02288534867989</c:v>
                </c:pt>
                <c:pt idx="3864">
                  <c:v>482.98855422159352</c:v>
                </c:pt>
                <c:pt idx="3865">
                  <c:v>482.97023459720828</c:v>
                </c:pt>
                <c:pt idx="3866">
                  <c:v>482.9089507064196</c:v>
                </c:pt>
                <c:pt idx="3867">
                  <c:v>482.7928132761914</c:v>
                </c:pt>
                <c:pt idx="3868">
                  <c:v>486.66441942293125</c:v>
                </c:pt>
                <c:pt idx="3869">
                  <c:v>486.67440014723599</c:v>
                </c:pt>
                <c:pt idx="3870">
                  <c:v>486.5940607903803</c:v>
                </c:pt>
                <c:pt idx="3871">
                  <c:v>493.81193773764295</c:v>
                </c:pt>
                <c:pt idx="3872">
                  <c:v>493.74674425524063</c:v>
                </c:pt>
                <c:pt idx="3873">
                  <c:v>567.54256947503143</c:v>
                </c:pt>
                <c:pt idx="3874">
                  <c:v>566.40640146900182</c:v>
                </c:pt>
                <c:pt idx="3875">
                  <c:v>566.8201272775857</c:v>
                </c:pt>
                <c:pt idx="3876">
                  <c:v>566.79424174154201</c:v>
                </c:pt>
                <c:pt idx="3877">
                  <c:v>566.75898447011969</c:v>
                </c:pt>
                <c:pt idx="3878">
                  <c:v>566.73492042479779</c:v>
                </c:pt>
                <c:pt idx="3879">
                  <c:v>567.19066122654954</c:v>
                </c:pt>
                <c:pt idx="3880">
                  <c:v>567.17708319245423</c:v>
                </c:pt>
                <c:pt idx="3881">
                  <c:v>567.18652987009398</c:v>
                </c:pt>
                <c:pt idx="3882">
                  <c:v>567.37525466124089</c:v>
                </c:pt>
                <c:pt idx="3883">
                  <c:v>567.32848599735735</c:v>
                </c:pt>
                <c:pt idx="3884">
                  <c:v>567.5621209419063</c:v>
                </c:pt>
                <c:pt idx="3885">
                  <c:v>567.72120349069371</c:v>
                </c:pt>
                <c:pt idx="3886">
                  <c:v>567.60312197662313</c:v>
                </c:pt>
                <c:pt idx="3887">
                  <c:v>680.96886236583919</c:v>
                </c:pt>
                <c:pt idx="3888">
                  <c:v>680.95615101044302</c:v>
                </c:pt>
                <c:pt idx="3889">
                  <c:v>680.75017319180665</c:v>
                </c:pt>
                <c:pt idx="3890">
                  <c:v>680.45988513304724</c:v>
                </c:pt>
                <c:pt idx="3891">
                  <c:v>680.53920769530737</c:v>
                </c:pt>
                <c:pt idx="3892">
                  <c:v>680.46698802518677</c:v>
                </c:pt>
                <c:pt idx="3893">
                  <c:v>680.80567888316148</c:v>
                </c:pt>
                <c:pt idx="3894">
                  <c:v>681.0473719303975</c:v>
                </c:pt>
                <c:pt idx="3895">
                  <c:v>680.97760824780653</c:v>
                </c:pt>
                <c:pt idx="3896">
                  <c:v>681.11969364157642</c:v>
                </c:pt>
                <c:pt idx="3897">
                  <c:v>681.23031982391365</c:v>
                </c:pt>
                <c:pt idx="3898">
                  <c:v>681.63436656385409</c:v>
                </c:pt>
                <c:pt idx="3899">
                  <c:v>681.39815057795579</c:v>
                </c:pt>
                <c:pt idx="3900">
                  <c:v>681.34461088066109</c:v>
                </c:pt>
                <c:pt idx="3901">
                  <c:v>681.10869238874784</c:v>
                </c:pt>
                <c:pt idx="3902">
                  <c:v>681.17407581567659</c:v>
                </c:pt>
                <c:pt idx="3903">
                  <c:v>658.28996548055454</c:v>
                </c:pt>
                <c:pt idx="3904">
                  <c:v>658.2811476786452</c:v>
                </c:pt>
                <c:pt idx="3905">
                  <c:v>658.19451619163453</c:v>
                </c:pt>
                <c:pt idx="3906">
                  <c:v>658.17889927664942</c:v>
                </c:pt>
                <c:pt idx="3907">
                  <c:v>658.11076309896771</c:v>
                </c:pt>
                <c:pt idx="3908">
                  <c:v>658.13839770084417</c:v>
                </c:pt>
                <c:pt idx="3909">
                  <c:v>658.05629323993003</c:v>
                </c:pt>
                <c:pt idx="3910">
                  <c:v>658.14579667769897</c:v>
                </c:pt>
                <c:pt idx="3911">
                  <c:v>658.21672152252415</c:v>
                </c:pt>
                <c:pt idx="3912">
                  <c:v>658.23045452406052</c:v>
                </c:pt>
                <c:pt idx="3913">
                  <c:v>658.31615114843203</c:v>
                </c:pt>
                <c:pt idx="3914">
                  <c:v>658.25453556432035</c:v>
                </c:pt>
                <c:pt idx="3915">
                  <c:v>658.10364803622679</c:v>
                </c:pt>
                <c:pt idx="3916">
                  <c:v>659.38918071341152</c:v>
                </c:pt>
                <c:pt idx="3917">
                  <c:v>490.41572044471047</c:v>
                </c:pt>
                <c:pt idx="3918">
                  <c:v>492.75914358532799</c:v>
                </c:pt>
                <c:pt idx="3919">
                  <c:v>492.80033195314451</c:v>
                </c:pt>
                <c:pt idx="3920">
                  <c:v>492.87034053926044</c:v>
                </c:pt>
                <c:pt idx="3921">
                  <c:v>626.11390385390939</c:v>
                </c:pt>
                <c:pt idx="3922">
                  <c:v>625.94375979196434</c:v>
                </c:pt>
                <c:pt idx="3923">
                  <c:v>626.01883508598064</c:v>
                </c:pt>
                <c:pt idx="3924">
                  <c:v>628.02086180345691</c:v>
                </c:pt>
                <c:pt idx="3925">
                  <c:v>628.20328669824789</c:v>
                </c:pt>
                <c:pt idx="3926">
                  <c:v>627.9129320866399</c:v>
                </c:pt>
                <c:pt idx="3927">
                  <c:v>627.70296162696275</c:v>
                </c:pt>
                <c:pt idx="3928">
                  <c:v>729.327728212088</c:v>
                </c:pt>
                <c:pt idx="3929">
                  <c:v>729.48781140213055</c:v>
                </c:pt>
                <c:pt idx="3930">
                  <c:v>729.05356552473381</c:v>
                </c:pt>
                <c:pt idx="3931">
                  <c:v>729.37854525233479</c:v>
                </c:pt>
                <c:pt idx="3932">
                  <c:v>729.36967667102454</c:v>
                </c:pt>
                <c:pt idx="3933">
                  <c:v>729.26605624693411</c:v>
                </c:pt>
                <c:pt idx="3934">
                  <c:v>729.20640570838032</c:v>
                </c:pt>
                <c:pt idx="3935">
                  <c:v>729.08252100602022</c:v>
                </c:pt>
                <c:pt idx="3936">
                  <c:v>729.16249580823603</c:v>
                </c:pt>
                <c:pt idx="3937">
                  <c:v>729.04430985969907</c:v>
                </c:pt>
                <c:pt idx="3938">
                  <c:v>728.88941816469037</c:v>
                </c:pt>
                <c:pt idx="3939">
                  <c:v>728.96053546560051</c:v>
                </c:pt>
                <c:pt idx="3940">
                  <c:v>728.9823711605186</c:v>
                </c:pt>
                <c:pt idx="3941">
                  <c:v>728.98584668490821</c:v>
                </c:pt>
                <c:pt idx="3942">
                  <c:v>728.7987885210498</c:v>
                </c:pt>
                <c:pt idx="3943">
                  <c:v>728.60435949276985</c:v>
                </c:pt>
                <c:pt idx="3944">
                  <c:v>728.17612711628897</c:v>
                </c:pt>
                <c:pt idx="3945">
                  <c:v>728.50485808177734</c:v>
                </c:pt>
                <c:pt idx="3946">
                  <c:v>728.72300320535555</c:v>
                </c:pt>
                <c:pt idx="3947">
                  <c:v>729.24310765413463</c:v>
                </c:pt>
                <c:pt idx="3948">
                  <c:v>729.80301945384542</c:v>
                </c:pt>
                <c:pt idx="3949">
                  <c:v>729.7624207708011</c:v>
                </c:pt>
                <c:pt idx="3950">
                  <c:v>729.6289555351002</c:v>
                </c:pt>
                <c:pt idx="3951">
                  <c:v>680.93529040644262</c:v>
                </c:pt>
                <c:pt idx="3952">
                  <c:v>681.20404603893121</c:v>
                </c:pt>
                <c:pt idx="3953">
                  <c:v>693.42896936530735</c:v>
                </c:pt>
                <c:pt idx="3954">
                  <c:v>692.66557019243942</c:v>
                </c:pt>
                <c:pt idx="3955">
                  <c:v>692.560994346028</c:v>
                </c:pt>
                <c:pt idx="3956">
                  <c:v>692.5532876146616</c:v>
                </c:pt>
                <c:pt idx="3957">
                  <c:v>692.81058010548145</c:v>
                </c:pt>
                <c:pt idx="3958">
                  <c:v>553.24535334237794</c:v>
                </c:pt>
                <c:pt idx="3959">
                  <c:v>560.73766957088765</c:v>
                </c:pt>
                <c:pt idx="3960">
                  <c:v>562.54709749508743</c:v>
                </c:pt>
                <c:pt idx="3961">
                  <c:v>562.49316342968893</c:v>
                </c:pt>
                <c:pt idx="3962">
                  <c:v>562.40263552133001</c:v>
                </c:pt>
                <c:pt idx="3963">
                  <c:v>562.63059583570009</c:v>
                </c:pt>
                <c:pt idx="3964">
                  <c:v>562.72837374406549</c:v>
                </c:pt>
                <c:pt idx="3965">
                  <c:v>562.64751024090924</c:v>
                </c:pt>
                <c:pt idx="3966">
                  <c:v>562.58113662067876</c:v>
                </c:pt>
                <c:pt idx="3967">
                  <c:v>562.69398385705506</c:v>
                </c:pt>
                <c:pt idx="3968">
                  <c:v>565.91728926682072</c:v>
                </c:pt>
                <c:pt idx="3969">
                  <c:v>567.63682714624542</c:v>
                </c:pt>
                <c:pt idx="3970">
                  <c:v>567.14613820064733</c:v>
                </c:pt>
                <c:pt idx="3971">
                  <c:v>566.96924451281086</c:v>
                </c:pt>
                <c:pt idx="3972">
                  <c:v>567.0921791235312</c:v>
                </c:pt>
                <c:pt idx="3973">
                  <c:v>567.42439033613664</c:v>
                </c:pt>
                <c:pt idx="3974">
                  <c:v>568.07748447915765</c:v>
                </c:pt>
                <c:pt idx="3975">
                  <c:v>568.10420956228768</c:v>
                </c:pt>
                <c:pt idx="3976">
                  <c:v>567.92701583383996</c:v>
                </c:pt>
                <c:pt idx="3977">
                  <c:v>564.96864634876908</c:v>
                </c:pt>
                <c:pt idx="3978">
                  <c:v>565.06302386374978</c:v>
                </c:pt>
                <c:pt idx="3979">
                  <c:v>564.76116990311505</c:v>
                </c:pt>
                <c:pt idx="3980">
                  <c:v>564.97799104106252</c:v>
                </c:pt>
                <c:pt idx="3981">
                  <c:v>565.24650613838537</c:v>
                </c:pt>
                <c:pt idx="3982">
                  <c:v>565.18157472506937</c:v>
                </c:pt>
                <c:pt idx="3983">
                  <c:v>529.34116440703804</c:v>
                </c:pt>
                <c:pt idx="3984">
                  <c:v>529.25992562075771</c:v>
                </c:pt>
                <c:pt idx="3985">
                  <c:v>529.13806195503673</c:v>
                </c:pt>
                <c:pt idx="3986">
                  <c:v>529.67426945041746</c:v>
                </c:pt>
                <c:pt idx="3987">
                  <c:v>526.80742761229976</c:v>
                </c:pt>
                <c:pt idx="3988">
                  <c:v>535.60794554247582</c:v>
                </c:pt>
                <c:pt idx="3989">
                  <c:v>524.89261039009307</c:v>
                </c:pt>
                <c:pt idx="3990">
                  <c:v>521.43258536011626</c:v>
                </c:pt>
                <c:pt idx="3991">
                  <c:v>521.4720311840224</c:v>
                </c:pt>
                <c:pt idx="3992">
                  <c:v>521.4242581555892</c:v>
                </c:pt>
                <c:pt idx="3993">
                  <c:v>521.12675439777649</c:v>
                </c:pt>
                <c:pt idx="3994">
                  <c:v>520.9180331010532</c:v>
                </c:pt>
                <c:pt idx="3995">
                  <c:v>520.91493360619211</c:v>
                </c:pt>
                <c:pt idx="3996">
                  <c:v>521.7574449322675</c:v>
                </c:pt>
                <c:pt idx="3997">
                  <c:v>522.02731593216618</c:v>
                </c:pt>
                <c:pt idx="3998">
                  <c:v>514.38156600069601</c:v>
                </c:pt>
                <c:pt idx="3999">
                  <c:v>506.63541052606632</c:v>
                </c:pt>
                <c:pt idx="4000">
                  <c:v>504.37139919676622</c:v>
                </c:pt>
                <c:pt idx="4001">
                  <c:v>504.41621389708791</c:v>
                </c:pt>
                <c:pt idx="4002">
                  <c:v>510.50398499235979</c:v>
                </c:pt>
                <c:pt idx="4003">
                  <c:v>510.25695073559262</c:v>
                </c:pt>
                <c:pt idx="4004">
                  <c:v>510.2157233924043</c:v>
                </c:pt>
                <c:pt idx="4005">
                  <c:v>510.43505732500216</c:v>
                </c:pt>
                <c:pt idx="4006">
                  <c:v>510.56560913369657</c:v>
                </c:pt>
                <c:pt idx="4007">
                  <c:v>510.59613886992651</c:v>
                </c:pt>
                <c:pt idx="4008">
                  <c:v>510.61235730776013</c:v>
                </c:pt>
                <c:pt idx="4009">
                  <c:v>510.68716716365952</c:v>
                </c:pt>
                <c:pt idx="4010">
                  <c:v>510.56887888806489</c:v>
                </c:pt>
                <c:pt idx="4011">
                  <c:v>510.36879651434634</c:v>
                </c:pt>
                <c:pt idx="4012">
                  <c:v>510.25272824529128</c:v>
                </c:pt>
                <c:pt idx="4013">
                  <c:v>510.3966526041412</c:v>
                </c:pt>
                <c:pt idx="4014">
                  <c:v>510.59701867731178</c:v>
                </c:pt>
                <c:pt idx="4015">
                  <c:v>514.54111319859419</c:v>
                </c:pt>
                <c:pt idx="4016">
                  <c:v>514.5280317294314</c:v>
                </c:pt>
                <c:pt idx="4017">
                  <c:v>514.506567828936</c:v>
                </c:pt>
                <c:pt idx="4018">
                  <c:v>498.25539003998438</c:v>
                </c:pt>
                <c:pt idx="4019">
                  <c:v>498.22881916617268</c:v>
                </c:pt>
                <c:pt idx="4020">
                  <c:v>498.30228778733766</c:v>
                </c:pt>
                <c:pt idx="4021">
                  <c:v>498.3204913708804</c:v>
                </c:pt>
                <c:pt idx="4022">
                  <c:v>498.38245138292859</c:v>
                </c:pt>
                <c:pt idx="4023">
                  <c:v>498.4024202775762</c:v>
                </c:pt>
                <c:pt idx="4024">
                  <c:v>504.58803412821896</c:v>
                </c:pt>
                <c:pt idx="4025">
                  <c:v>504.58325964351366</c:v>
                </c:pt>
                <c:pt idx="4026">
                  <c:v>502.34584922438921</c:v>
                </c:pt>
                <c:pt idx="4027">
                  <c:v>503.21681572792181</c:v>
                </c:pt>
                <c:pt idx="4028">
                  <c:v>534.56566840326172</c:v>
                </c:pt>
                <c:pt idx="4029">
                  <c:v>534.26745597646277</c:v>
                </c:pt>
                <c:pt idx="4030">
                  <c:v>534.18646864806055</c:v>
                </c:pt>
                <c:pt idx="4031">
                  <c:v>534.2143489803268</c:v>
                </c:pt>
                <c:pt idx="4032">
                  <c:v>530.96103874539051</c:v>
                </c:pt>
                <c:pt idx="4033">
                  <c:v>531.01648597415101</c:v>
                </c:pt>
                <c:pt idx="4034">
                  <c:v>540.82499701430027</c:v>
                </c:pt>
                <c:pt idx="4035">
                  <c:v>540.70288140243849</c:v>
                </c:pt>
                <c:pt idx="4036">
                  <c:v>540.3026090222404</c:v>
                </c:pt>
                <c:pt idx="4037">
                  <c:v>540.07193132972384</c:v>
                </c:pt>
                <c:pt idx="4038">
                  <c:v>539.98595945914963</c:v>
                </c:pt>
                <c:pt idx="4039">
                  <c:v>545.67271813877687</c:v>
                </c:pt>
                <c:pt idx="4040">
                  <c:v>545.36604560500791</c:v>
                </c:pt>
                <c:pt idx="4041">
                  <c:v>550.75720335728158</c:v>
                </c:pt>
                <c:pt idx="4042">
                  <c:v>550.47404019133955</c:v>
                </c:pt>
                <c:pt idx="4043">
                  <c:v>551.03792485617885</c:v>
                </c:pt>
                <c:pt idx="4044">
                  <c:v>551.10213063163451</c:v>
                </c:pt>
                <c:pt idx="4045">
                  <c:v>549.80818376451055</c:v>
                </c:pt>
                <c:pt idx="4046">
                  <c:v>549.80930024001714</c:v>
                </c:pt>
                <c:pt idx="4047">
                  <c:v>549.78530832339072</c:v>
                </c:pt>
                <c:pt idx="4048">
                  <c:v>549.50230579173649</c:v>
                </c:pt>
                <c:pt idx="4049">
                  <c:v>549.45037897513157</c:v>
                </c:pt>
                <c:pt idx="4050">
                  <c:v>549.26571030144703</c:v>
                </c:pt>
                <c:pt idx="4051">
                  <c:v>549.19456435351094</c:v>
                </c:pt>
                <c:pt idx="4052">
                  <c:v>549.26605947273993</c:v>
                </c:pt>
                <c:pt idx="4053">
                  <c:v>550.13462171746698</c:v>
                </c:pt>
                <c:pt idx="4054">
                  <c:v>548.95308075767912</c:v>
                </c:pt>
                <c:pt idx="4055">
                  <c:v>548.87070989707502</c:v>
                </c:pt>
                <c:pt idx="4056">
                  <c:v>548.72810726105604</c:v>
                </c:pt>
                <c:pt idx="4057">
                  <c:v>549.2199331044402</c:v>
                </c:pt>
                <c:pt idx="4058">
                  <c:v>528.32673679987977</c:v>
                </c:pt>
                <c:pt idx="4059">
                  <c:v>528.27057339184603</c:v>
                </c:pt>
                <c:pt idx="4060">
                  <c:v>527.88926228846924</c:v>
                </c:pt>
                <c:pt idx="4061">
                  <c:v>527.38686031263558</c:v>
                </c:pt>
                <c:pt idx="4062">
                  <c:v>527.9247217555619</c:v>
                </c:pt>
                <c:pt idx="4063">
                  <c:v>527.81478399734681</c:v>
                </c:pt>
                <c:pt idx="4064">
                  <c:v>516.85582243877889</c:v>
                </c:pt>
                <c:pt idx="4065">
                  <c:v>516.91653759560768</c:v>
                </c:pt>
                <c:pt idx="4066">
                  <c:v>517.34002829898395</c:v>
                </c:pt>
                <c:pt idx="4067">
                  <c:v>517.63015852441345</c:v>
                </c:pt>
                <c:pt idx="4068">
                  <c:v>517.54849656434249</c:v>
                </c:pt>
                <c:pt idx="4069">
                  <c:v>506.65919324260273</c:v>
                </c:pt>
                <c:pt idx="4070">
                  <c:v>506.90265785565418</c:v>
                </c:pt>
                <c:pt idx="4071">
                  <c:v>498.10479109706779</c:v>
                </c:pt>
                <c:pt idx="4072">
                  <c:v>498.33635597784729</c:v>
                </c:pt>
                <c:pt idx="4073">
                  <c:v>498.35731227555789</c:v>
                </c:pt>
                <c:pt idx="4074">
                  <c:v>498.19839823178916</c:v>
                </c:pt>
                <c:pt idx="4075">
                  <c:v>498.32781581844813</c:v>
                </c:pt>
                <c:pt idx="4076">
                  <c:v>498.36871078045561</c:v>
                </c:pt>
                <c:pt idx="4077">
                  <c:v>498.4663713356008</c:v>
                </c:pt>
                <c:pt idx="4078">
                  <c:v>498.85440779299574</c:v>
                </c:pt>
                <c:pt idx="4079">
                  <c:v>498.91982247514767</c:v>
                </c:pt>
                <c:pt idx="4080">
                  <c:v>498.76257997930264</c:v>
                </c:pt>
                <c:pt idx="4081">
                  <c:v>498.69789638096768</c:v>
                </c:pt>
                <c:pt idx="4082">
                  <c:v>498.67498638454788</c:v>
                </c:pt>
                <c:pt idx="4083">
                  <c:v>493.13817653608601</c:v>
                </c:pt>
                <c:pt idx="4084">
                  <c:v>493.19273438818567</c:v>
                </c:pt>
                <c:pt idx="4085">
                  <c:v>490.3816336308156</c:v>
                </c:pt>
                <c:pt idx="4086">
                  <c:v>490.45018978130037</c:v>
                </c:pt>
                <c:pt idx="4087">
                  <c:v>491.33229993793071</c:v>
                </c:pt>
                <c:pt idx="4088">
                  <c:v>491.36185329542724</c:v>
                </c:pt>
                <c:pt idx="4089">
                  <c:v>491.10610692096486</c:v>
                </c:pt>
                <c:pt idx="4090">
                  <c:v>490.29022346023413</c:v>
                </c:pt>
                <c:pt idx="4091">
                  <c:v>490.14505501538451</c:v>
                </c:pt>
                <c:pt idx="4092">
                  <c:v>490.15006241082324</c:v>
                </c:pt>
                <c:pt idx="4093">
                  <c:v>488.64666257260842</c:v>
                </c:pt>
                <c:pt idx="4094">
                  <c:v>488.66789835306054</c:v>
                </c:pt>
                <c:pt idx="4095">
                  <c:v>488.80633737351701</c:v>
                </c:pt>
                <c:pt idx="4096">
                  <c:v>488.74867562291928</c:v>
                </c:pt>
                <c:pt idx="4097">
                  <c:v>488.74008980296014</c:v>
                </c:pt>
                <c:pt idx="4098">
                  <c:v>488.90947508457151</c:v>
                </c:pt>
                <c:pt idx="4099">
                  <c:v>503.07800329175376</c:v>
                </c:pt>
                <c:pt idx="4100">
                  <c:v>503.0791619496465</c:v>
                </c:pt>
                <c:pt idx="4101">
                  <c:v>495.93400819560281</c:v>
                </c:pt>
                <c:pt idx="4102">
                  <c:v>495.49846477106399</c:v>
                </c:pt>
                <c:pt idx="4103">
                  <c:v>495.40469613723207</c:v>
                </c:pt>
                <c:pt idx="4104">
                  <c:v>495.47684594799864</c:v>
                </c:pt>
                <c:pt idx="4105">
                  <c:v>495.57460306352471</c:v>
                </c:pt>
                <c:pt idx="4106">
                  <c:v>496.07571568910851</c:v>
                </c:pt>
                <c:pt idx="4107">
                  <c:v>496.42690348382649</c:v>
                </c:pt>
                <c:pt idx="4108">
                  <c:v>496.24516890735288</c:v>
                </c:pt>
                <c:pt idx="4109">
                  <c:v>496.23865779159479</c:v>
                </c:pt>
                <c:pt idx="4110">
                  <c:v>496.23973806267026</c:v>
                </c:pt>
                <c:pt idx="4111">
                  <c:v>496.30627162275141</c:v>
                </c:pt>
                <c:pt idx="4112">
                  <c:v>496.2689749675443</c:v>
                </c:pt>
                <c:pt idx="4113">
                  <c:v>496.1061515043238</c:v>
                </c:pt>
                <c:pt idx="4114">
                  <c:v>496.27062152833599</c:v>
                </c:pt>
                <c:pt idx="4115">
                  <c:v>496.22345026141966</c:v>
                </c:pt>
                <c:pt idx="4116">
                  <c:v>496.3356961136513</c:v>
                </c:pt>
                <c:pt idx="4117">
                  <c:v>495.44041192203895</c:v>
                </c:pt>
                <c:pt idx="4118">
                  <c:v>495.58194497412177</c:v>
                </c:pt>
                <c:pt idx="4119">
                  <c:v>495.59912076538637</c:v>
                </c:pt>
                <c:pt idx="4120">
                  <c:v>495.60120221804613</c:v>
                </c:pt>
                <c:pt idx="4121">
                  <c:v>495.65926178306597</c:v>
                </c:pt>
                <c:pt idx="4122">
                  <c:v>592.8664536993756</c:v>
                </c:pt>
                <c:pt idx="4123">
                  <c:v>592.92861051366083</c:v>
                </c:pt>
                <c:pt idx="4124">
                  <c:v>592.92271326381695</c:v>
                </c:pt>
                <c:pt idx="4125">
                  <c:v>593.02595978172155</c:v>
                </c:pt>
                <c:pt idx="4126">
                  <c:v>593.06134758762607</c:v>
                </c:pt>
                <c:pt idx="4127">
                  <c:v>593.03163541074889</c:v>
                </c:pt>
                <c:pt idx="4128">
                  <c:v>592.88828841325835</c:v>
                </c:pt>
                <c:pt idx="4129">
                  <c:v>589.53085819535067</c:v>
                </c:pt>
                <c:pt idx="4130">
                  <c:v>589.48055336071548</c:v>
                </c:pt>
                <c:pt idx="4131">
                  <c:v>589.34001046801654</c:v>
                </c:pt>
                <c:pt idx="4132">
                  <c:v>589.17652892686124</c:v>
                </c:pt>
                <c:pt idx="4133">
                  <c:v>589.34837183057266</c:v>
                </c:pt>
                <c:pt idx="4134">
                  <c:v>589.22892643400087</c:v>
                </c:pt>
                <c:pt idx="4135">
                  <c:v>589.19618769380133</c:v>
                </c:pt>
                <c:pt idx="4136">
                  <c:v>589.09274384369303</c:v>
                </c:pt>
                <c:pt idx="4137">
                  <c:v>589.16392003188992</c:v>
                </c:pt>
                <c:pt idx="4138">
                  <c:v>589.43245144187006</c:v>
                </c:pt>
                <c:pt idx="4139">
                  <c:v>589.47134191204168</c:v>
                </c:pt>
                <c:pt idx="4140">
                  <c:v>589.58947652328459</c:v>
                </c:pt>
                <c:pt idx="4141">
                  <c:v>589.6467766974597</c:v>
                </c:pt>
                <c:pt idx="4142">
                  <c:v>589.53683665479753</c:v>
                </c:pt>
                <c:pt idx="4143">
                  <c:v>589.5176743347148</c:v>
                </c:pt>
                <c:pt idx="4144">
                  <c:v>589.45472403635119</c:v>
                </c:pt>
                <c:pt idx="4145">
                  <c:v>591.46025208984861</c:v>
                </c:pt>
                <c:pt idx="4146">
                  <c:v>591.3002356357066</c:v>
                </c:pt>
                <c:pt idx="4147">
                  <c:v>620.51205208330771</c:v>
                </c:pt>
                <c:pt idx="4148">
                  <c:v>620.43259187230478</c:v>
                </c:pt>
                <c:pt idx="4149">
                  <c:v>620.54902785180866</c:v>
                </c:pt>
                <c:pt idx="4150">
                  <c:v>620.39080742733427</c:v>
                </c:pt>
                <c:pt idx="4151">
                  <c:v>620.16584727266491</c:v>
                </c:pt>
                <c:pt idx="4152">
                  <c:v>560.79349255096986</c:v>
                </c:pt>
                <c:pt idx="4153">
                  <c:v>560.83650429069974</c:v>
                </c:pt>
                <c:pt idx="4154">
                  <c:v>560.83960884490864</c:v>
                </c:pt>
                <c:pt idx="4155">
                  <c:v>560.71919153442877</c:v>
                </c:pt>
                <c:pt idx="4156">
                  <c:v>560.62373555046702</c:v>
                </c:pt>
                <c:pt idx="4157">
                  <c:v>560.68232715546173</c:v>
                </c:pt>
                <c:pt idx="4158">
                  <c:v>560.88336425681064</c:v>
                </c:pt>
                <c:pt idx="4159">
                  <c:v>617.48461796980064</c:v>
                </c:pt>
                <c:pt idx="4160">
                  <c:v>617.37106767374189</c:v>
                </c:pt>
                <c:pt idx="4161">
                  <c:v>617.59167300004151</c:v>
                </c:pt>
                <c:pt idx="4162">
                  <c:v>617.81221997570299</c:v>
                </c:pt>
                <c:pt idx="4163">
                  <c:v>617.80657649148486</c:v>
                </c:pt>
                <c:pt idx="4164">
                  <c:v>617.67587278952715</c:v>
                </c:pt>
                <c:pt idx="4165">
                  <c:v>617.69012895520882</c:v>
                </c:pt>
                <c:pt idx="4166">
                  <c:v>617.51815306314984</c:v>
                </c:pt>
                <c:pt idx="4167">
                  <c:v>617.45954755540413</c:v>
                </c:pt>
                <c:pt idx="4168">
                  <c:v>617.85885057441885</c:v>
                </c:pt>
                <c:pt idx="4169">
                  <c:v>617.96493982377478</c:v>
                </c:pt>
                <c:pt idx="4170">
                  <c:v>617.80515499640705</c:v>
                </c:pt>
                <c:pt idx="4171">
                  <c:v>617.4412107882265</c:v>
                </c:pt>
                <c:pt idx="4172">
                  <c:v>617.43957098516739</c:v>
                </c:pt>
                <c:pt idx="4173">
                  <c:v>617.22992918586226</c:v>
                </c:pt>
                <c:pt idx="4174">
                  <c:v>825.59932397003672</c:v>
                </c:pt>
                <c:pt idx="4175">
                  <c:v>826.03132614211199</c:v>
                </c:pt>
                <c:pt idx="4176">
                  <c:v>826.06404605171224</c:v>
                </c:pt>
                <c:pt idx="4177">
                  <c:v>817.17069246208757</c:v>
                </c:pt>
                <c:pt idx="4178">
                  <c:v>817.17007081363863</c:v>
                </c:pt>
                <c:pt idx="4179">
                  <c:v>816.91714269521253</c:v>
                </c:pt>
                <c:pt idx="4180">
                  <c:v>817.16846479284891</c:v>
                </c:pt>
                <c:pt idx="4181">
                  <c:v>817.42489237240625</c:v>
                </c:pt>
                <c:pt idx="4182">
                  <c:v>818.21240069138958</c:v>
                </c:pt>
                <c:pt idx="4183">
                  <c:v>818.2024780049228</c:v>
                </c:pt>
                <c:pt idx="4184">
                  <c:v>818.04949678645471</c:v>
                </c:pt>
                <c:pt idx="4185">
                  <c:v>818.25717801639576</c:v>
                </c:pt>
                <c:pt idx="4186">
                  <c:v>818.25543701942729</c:v>
                </c:pt>
                <c:pt idx="4187">
                  <c:v>818.18511885758346</c:v>
                </c:pt>
                <c:pt idx="4188">
                  <c:v>817.75465252728588</c:v>
                </c:pt>
                <c:pt idx="4189">
                  <c:v>799.61479761042438</c:v>
                </c:pt>
                <c:pt idx="4190">
                  <c:v>799.7141316493196</c:v>
                </c:pt>
                <c:pt idx="4191">
                  <c:v>799.65075115656691</c:v>
                </c:pt>
                <c:pt idx="4192">
                  <c:v>824.65446329815154</c:v>
                </c:pt>
                <c:pt idx="4193">
                  <c:v>824.04686244404911</c:v>
                </c:pt>
                <c:pt idx="4194">
                  <c:v>824.35011729799999</c:v>
                </c:pt>
                <c:pt idx="4195">
                  <c:v>824.38239518872979</c:v>
                </c:pt>
                <c:pt idx="4196">
                  <c:v>824.64181095382753</c:v>
                </c:pt>
                <c:pt idx="4197">
                  <c:v>824.11988620223565</c:v>
                </c:pt>
                <c:pt idx="4198">
                  <c:v>824.14840254201738</c:v>
                </c:pt>
                <c:pt idx="4199">
                  <c:v>824.08633922664592</c:v>
                </c:pt>
                <c:pt idx="4200">
                  <c:v>823.66120342059105</c:v>
                </c:pt>
                <c:pt idx="4201">
                  <c:v>823.89623061447026</c:v>
                </c:pt>
                <c:pt idx="4202">
                  <c:v>824.06756650998489</c:v>
                </c:pt>
                <c:pt idx="4203">
                  <c:v>824.68750899766701</c:v>
                </c:pt>
                <c:pt idx="4204">
                  <c:v>611.39483755521553</c:v>
                </c:pt>
                <c:pt idx="4205">
                  <c:v>611.49756978699713</c:v>
                </c:pt>
                <c:pt idx="4206">
                  <c:v>611.65233741002658</c:v>
                </c:pt>
                <c:pt idx="4207">
                  <c:v>611.84329216679566</c:v>
                </c:pt>
                <c:pt idx="4208">
                  <c:v>612.63829827769132</c:v>
                </c:pt>
                <c:pt idx="4209">
                  <c:v>612.55504022911805</c:v>
                </c:pt>
                <c:pt idx="4210">
                  <c:v>612.5641489488886</c:v>
                </c:pt>
                <c:pt idx="4211">
                  <c:v>612.39351017109152</c:v>
                </c:pt>
                <c:pt idx="4212">
                  <c:v>609.09943202714237</c:v>
                </c:pt>
                <c:pt idx="4213">
                  <c:v>613.50361531870271</c:v>
                </c:pt>
                <c:pt idx="4214">
                  <c:v>613.41998657218562</c:v>
                </c:pt>
                <c:pt idx="4215">
                  <c:v>613.51812188568181</c:v>
                </c:pt>
                <c:pt idx="4216">
                  <c:v>613.32105779620622</c:v>
                </c:pt>
                <c:pt idx="4217">
                  <c:v>613.13197646646495</c:v>
                </c:pt>
                <c:pt idx="4218">
                  <c:v>613.52251953298185</c:v>
                </c:pt>
                <c:pt idx="4219">
                  <c:v>613.5284616673714</c:v>
                </c:pt>
                <c:pt idx="4220">
                  <c:v>613.48254128383292</c:v>
                </c:pt>
                <c:pt idx="4221">
                  <c:v>613.53661339604059</c:v>
                </c:pt>
                <c:pt idx="4222">
                  <c:v>519.18558548207966</c:v>
                </c:pt>
                <c:pt idx="4223">
                  <c:v>516.06486286405186</c:v>
                </c:pt>
                <c:pt idx="4224">
                  <c:v>565.5860153747941</c:v>
                </c:pt>
                <c:pt idx="4225">
                  <c:v>565.25209526855951</c:v>
                </c:pt>
                <c:pt idx="4226">
                  <c:v>564.93493422356255</c:v>
                </c:pt>
                <c:pt idx="4227">
                  <c:v>569.83378609757813</c:v>
                </c:pt>
                <c:pt idx="4228">
                  <c:v>569.54483795118267</c:v>
                </c:pt>
                <c:pt idx="4229">
                  <c:v>569.46448623120591</c:v>
                </c:pt>
                <c:pt idx="4230">
                  <c:v>569.82045667100238</c:v>
                </c:pt>
                <c:pt idx="4231">
                  <c:v>569.97410645266905</c:v>
                </c:pt>
                <c:pt idx="4232">
                  <c:v>570.07154086206606</c:v>
                </c:pt>
                <c:pt idx="4233">
                  <c:v>569.91863180838766</c:v>
                </c:pt>
                <c:pt idx="4234">
                  <c:v>570.09549502626055</c:v>
                </c:pt>
                <c:pt idx="4235">
                  <c:v>569.86038342952986</c:v>
                </c:pt>
                <c:pt idx="4236">
                  <c:v>569.81157772080041</c:v>
                </c:pt>
                <c:pt idx="4237">
                  <c:v>586.02105750717237</c:v>
                </c:pt>
                <c:pt idx="4238">
                  <c:v>585.06865936057363</c:v>
                </c:pt>
                <c:pt idx="4239">
                  <c:v>585.56077559315713</c:v>
                </c:pt>
                <c:pt idx="4240">
                  <c:v>585.54198397543087</c:v>
                </c:pt>
                <c:pt idx="4241">
                  <c:v>585.73197077654572</c:v>
                </c:pt>
                <c:pt idx="4242">
                  <c:v>585.89366761618464</c:v>
                </c:pt>
                <c:pt idx="4243">
                  <c:v>587.5654786318147</c:v>
                </c:pt>
                <c:pt idx="4244">
                  <c:v>587.79089445927832</c:v>
                </c:pt>
                <c:pt idx="4245">
                  <c:v>587.57013507797774</c:v>
                </c:pt>
                <c:pt idx="4246">
                  <c:v>587.79009716821747</c:v>
                </c:pt>
                <c:pt idx="4247">
                  <c:v>588.08516092050809</c:v>
                </c:pt>
                <c:pt idx="4248">
                  <c:v>587.78422029007186</c:v>
                </c:pt>
                <c:pt idx="4249">
                  <c:v>587.62550434434831</c:v>
                </c:pt>
                <c:pt idx="4250">
                  <c:v>587.63519139970833</c:v>
                </c:pt>
                <c:pt idx="4251">
                  <c:v>587.70575146673559</c:v>
                </c:pt>
                <c:pt idx="4252">
                  <c:v>587.22478126302576</c:v>
                </c:pt>
                <c:pt idx="4253">
                  <c:v>587.17687744630734</c:v>
                </c:pt>
                <c:pt idx="4254">
                  <c:v>552.76940463286849</c:v>
                </c:pt>
                <c:pt idx="4255">
                  <c:v>552.88275228177861</c:v>
                </c:pt>
                <c:pt idx="4256">
                  <c:v>553.10929163275091</c:v>
                </c:pt>
                <c:pt idx="4257">
                  <c:v>544.35866748791079</c:v>
                </c:pt>
                <c:pt idx="4258">
                  <c:v>544.75289649902822</c:v>
                </c:pt>
                <c:pt idx="4259">
                  <c:v>544.77004877060608</c:v>
                </c:pt>
                <c:pt idx="4260">
                  <c:v>544.58365385708589</c:v>
                </c:pt>
                <c:pt idx="4261">
                  <c:v>544.5915159810686</c:v>
                </c:pt>
                <c:pt idx="4262">
                  <c:v>546.07513113269226</c:v>
                </c:pt>
                <c:pt idx="4263">
                  <c:v>546.24505216314628</c:v>
                </c:pt>
                <c:pt idx="4264">
                  <c:v>546.23647045464281</c:v>
                </c:pt>
                <c:pt idx="4265">
                  <c:v>546.54436124949984</c:v>
                </c:pt>
                <c:pt idx="4266">
                  <c:v>546.49569380750552</c:v>
                </c:pt>
                <c:pt idx="4267">
                  <c:v>514.73142680184617</c:v>
                </c:pt>
                <c:pt idx="4268">
                  <c:v>515.58126394823546</c:v>
                </c:pt>
                <c:pt idx="4269">
                  <c:v>515.44827507368677</c:v>
                </c:pt>
                <c:pt idx="4270">
                  <c:v>515.42978753547209</c:v>
                </c:pt>
                <c:pt idx="4271">
                  <c:v>515.39213594328851</c:v>
                </c:pt>
                <c:pt idx="4272">
                  <c:v>563.85306880675535</c:v>
                </c:pt>
                <c:pt idx="4273">
                  <c:v>553.33320122630221</c:v>
                </c:pt>
                <c:pt idx="4274">
                  <c:v>553.29624206985397</c:v>
                </c:pt>
                <c:pt idx="4275">
                  <c:v>553.45909785999902</c:v>
                </c:pt>
                <c:pt idx="4276">
                  <c:v>553.49588129011306</c:v>
                </c:pt>
                <c:pt idx="4277">
                  <c:v>553.37925874419534</c:v>
                </c:pt>
                <c:pt idx="4278">
                  <c:v>553.38547465725014</c:v>
                </c:pt>
                <c:pt idx="4279">
                  <c:v>553.36124621487602</c:v>
                </c:pt>
                <c:pt idx="4280">
                  <c:v>554.35552597215303</c:v>
                </c:pt>
                <c:pt idx="4281">
                  <c:v>554.35855897556382</c:v>
                </c:pt>
                <c:pt idx="4282">
                  <c:v>554.44929403530284</c:v>
                </c:pt>
                <c:pt idx="4283">
                  <c:v>554.22909984820069</c:v>
                </c:pt>
                <c:pt idx="4284">
                  <c:v>554.18179251243828</c:v>
                </c:pt>
                <c:pt idx="4285">
                  <c:v>554.21994125332424</c:v>
                </c:pt>
                <c:pt idx="4286">
                  <c:v>554.23624052292246</c:v>
                </c:pt>
                <c:pt idx="4287">
                  <c:v>577.55018834035911</c:v>
                </c:pt>
                <c:pt idx="4288">
                  <c:v>577.86456260612783</c:v>
                </c:pt>
                <c:pt idx="4289">
                  <c:v>577.75826829984737</c:v>
                </c:pt>
                <c:pt idx="4290">
                  <c:v>577.92570785971179</c:v>
                </c:pt>
                <c:pt idx="4291">
                  <c:v>577.83715352178206</c:v>
                </c:pt>
                <c:pt idx="4292">
                  <c:v>576.99864787118361</c:v>
                </c:pt>
                <c:pt idx="4293">
                  <c:v>576.87048398910235</c:v>
                </c:pt>
                <c:pt idx="4294">
                  <c:v>612.65468741995994</c:v>
                </c:pt>
                <c:pt idx="4295">
                  <c:v>612.57540216669167</c:v>
                </c:pt>
                <c:pt idx="4296">
                  <c:v>629.21144077864119</c:v>
                </c:pt>
                <c:pt idx="4297">
                  <c:v>628.6356291170473</c:v>
                </c:pt>
                <c:pt idx="4298">
                  <c:v>629.30847687746609</c:v>
                </c:pt>
                <c:pt idx="4299">
                  <c:v>628.80395356844622</c:v>
                </c:pt>
                <c:pt idx="4300">
                  <c:v>628.76189119401647</c:v>
                </c:pt>
                <c:pt idx="4301">
                  <c:v>629.22739548071104</c:v>
                </c:pt>
                <c:pt idx="4302">
                  <c:v>608.1268100282349</c:v>
                </c:pt>
                <c:pt idx="4303">
                  <c:v>608.24916568846902</c:v>
                </c:pt>
                <c:pt idx="4304">
                  <c:v>613.46489981881905</c:v>
                </c:pt>
                <c:pt idx="4305">
                  <c:v>613.39724590529408</c:v>
                </c:pt>
                <c:pt idx="4306">
                  <c:v>613.48885655018637</c:v>
                </c:pt>
                <c:pt idx="4307">
                  <c:v>613.67786832270235</c:v>
                </c:pt>
                <c:pt idx="4308">
                  <c:v>614.15467834791855</c:v>
                </c:pt>
                <c:pt idx="4309">
                  <c:v>614.28613056308745</c:v>
                </c:pt>
                <c:pt idx="4310">
                  <c:v>614.64020486673473</c:v>
                </c:pt>
                <c:pt idx="4311">
                  <c:v>614.69581316568838</c:v>
                </c:pt>
                <c:pt idx="4312">
                  <c:v>614.45142158019348</c:v>
                </c:pt>
                <c:pt idx="4313">
                  <c:v>614.71613035952339</c:v>
                </c:pt>
                <c:pt idx="4314">
                  <c:v>671.61638840192597</c:v>
                </c:pt>
                <c:pt idx="4315">
                  <c:v>671.79286661555886</c:v>
                </c:pt>
                <c:pt idx="4316">
                  <c:v>671.77552853610598</c:v>
                </c:pt>
                <c:pt idx="4317">
                  <c:v>663.52422509761516</c:v>
                </c:pt>
                <c:pt idx="4318">
                  <c:v>663.53727660042955</c:v>
                </c:pt>
                <c:pt idx="4319">
                  <c:v>665.22997242131328</c:v>
                </c:pt>
                <c:pt idx="4320">
                  <c:v>665.13635777494619</c:v>
                </c:pt>
                <c:pt idx="4321">
                  <c:v>664.87119369285699</c:v>
                </c:pt>
                <c:pt idx="4322">
                  <c:v>665.06436813632888</c:v>
                </c:pt>
                <c:pt idx="4323">
                  <c:v>665.09421080427796</c:v>
                </c:pt>
                <c:pt idx="4324">
                  <c:v>643.5751272392738</c:v>
                </c:pt>
                <c:pt idx="4325">
                  <c:v>643.4715003091128</c:v>
                </c:pt>
                <c:pt idx="4326">
                  <c:v>627.67018112290611</c:v>
                </c:pt>
                <c:pt idx="4327">
                  <c:v>628.09925180833261</c:v>
                </c:pt>
                <c:pt idx="4328">
                  <c:v>628.11114930102474</c:v>
                </c:pt>
                <c:pt idx="4329">
                  <c:v>628.24465226867233</c:v>
                </c:pt>
                <c:pt idx="4330">
                  <c:v>628.30541228655136</c:v>
                </c:pt>
                <c:pt idx="4331">
                  <c:v>628.35685860390231</c:v>
                </c:pt>
                <c:pt idx="4332">
                  <c:v>628.7576619132268</c:v>
                </c:pt>
                <c:pt idx="4333">
                  <c:v>628.70819483001083</c:v>
                </c:pt>
                <c:pt idx="4334">
                  <c:v>623.06693490388079</c:v>
                </c:pt>
                <c:pt idx="4335">
                  <c:v>622.87059936993796</c:v>
                </c:pt>
                <c:pt idx="4336">
                  <c:v>622.82868110754021</c:v>
                </c:pt>
                <c:pt idx="4337">
                  <c:v>622.8261431895894</c:v>
                </c:pt>
                <c:pt idx="4338">
                  <c:v>622.67753780828195</c:v>
                </c:pt>
                <c:pt idx="4339">
                  <c:v>622.60229454481828</c:v>
                </c:pt>
                <c:pt idx="4340">
                  <c:v>622.58124559818884</c:v>
                </c:pt>
                <c:pt idx="4341">
                  <c:v>622.42114877048061</c:v>
                </c:pt>
                <c:pt idx="4342">
                  <c:v>622.64712330446628</c:v>
                </c:pt>
                <c:pt idx="4343">
                  <c:v>622.59168767521783</c:v>
                </c:pt>
                <c:pt idx="4344">
                  <c:v>516.25649562806882</c:v>
                </c:pt>
                <c:pt idx="4345">
                  <c:v>505.02148071085651</c:v>
                </c:pt>
                <c:pt idx="4346">
                  <c:v>505.08801724825543</c:v>
                </c:pt>
                <c:pt idx="4347">
                  <c:v>504.99560626259051</c:v>
                </c:pt>
                <c:pt idx="4348">
                  <c:v>504.96453239205744</c:v>
                </c:pt>
                <c:pt idx="4349">
                  <c:v>474.70189307440683</c:v>
                </c:pt>
                <c:pt idx="4350">
                  <c:v>474.90619880182123</c:v>
                </c:pt>
                <c:pt idx="4351">
                  <c:v>474.91110928755973</c:v>
                </c:pt>
                <c:pt idx="4352">
                  <c:v>475.88698634938851</c:v>
                </c:pt>
                <c:pt idx="4353">
                  <c:v>476.65359733288307</c:v>
                </c:pt>
                <c:pt idx="4354">
                  <c:v>476.55698978995019</c:v>
                </c:pt>
                <c:pt idx="4355">
                  <c:v>476.71060536626692</c:v>
                </c:pt>
                <c:pt idx="4356">
                  <c:v>475.23998976320161</c:v>
                </c:pt>
                <c:pt idx="4357">
                  <c:v>475.16733693562901</c:v>
                </c:pt>
                <c:pt idx="4358">
                  <c:v>475.16629253941642</c:v>
                </c:pt>
                <c:pt idx="4359">
                  <c:v>475.16090446018364</c:v>
                </c:pt>
                <c:pt idx="4360">
                  <c:v>474.94203783763675</c:v>
                </c:pt>
                <c:pt idx="4361">
                  <c:v>475.04837756132218</c:v>
                </c:pt>
                <c:pt idx="4362">
                  <c:v>477.19613462897735</c:v>
                </c:pt>
                <c:pt idx="4363">
                  <c:v>477.19418510052026</c:v>
                </c:pt>
                <c:pt idx="4364">
                  <c:v>477.06531391598173</c:v>
                </c:pt>
                <c:pt idx="4365">
                  <c:v>522.83361559829507</c:v>
                </c:pt>
                <c:pt idx="4366">
                  <c:v>522.87610207000307</c:v>
                </c:pt>
                <c:pt idx="4367">
                  <c:v>584.69357303295408</c:v>
                </c:pt>
                <c:pt idx="4368">
                  <c:v>584.91038338842361</c:v>
                </c:pt>
                <c:pt idx="4369">
                  <c:v>584.8985147130154</c:v>
                </c:pt>
                <c:pt idx="4370">
                  <c:v>593.33817181059794</c:v>
                </c:pt>
                <c:pt idx="4371">
                  <c:v>593.54825864250483</c:v>
                </c:pt>
                <c:pt idx="4372">
                  <c:v>593.62221702102283</c:v>
                </c:pt>
                <c:pt idx="4373">
                  <c:v>593.90613727662981</c:v>
                </c:pt>
                <c:pt idx="4374">
                  <c:v>593.75149912304414</c:v>
                </c:pt>
                <c:pt idx="4375">
                  <c:v>596.96441986700347</c:v>
                </c:pt>
                <c:pt idx="4376">
                  <c:v>596.63056043940674</c:v>
                </c:pt>
                <c:pt idx="4377">
                  <c:v>597.05329768294473</c:v>
                </c:pt>
                <c:pt idx="4378">
                  <c:v>596.84756902374613</c:v>
                </c:pt>
                <c:pt idx="4379">
                  <c:v>596.65716081387404</c:v>
                </c:pt>
                <c:pt idx="4380">
                  <c:v>596.49399209753312</c:v>
                </c:pt>
                <c:pt idx="4381">
                  <c:v>596.54631223367301</c:v>
                </c:pt>
                <c:pt idx="4382">
                  <c:v>597.02549320828837</c:v>
                </c:pt>
                <c:pt idx="4383">
                  <c:v>598.3968742853383</c:v>
                </c:pt>
                <c:pt idx="4384">
                  <c:v>597.83722023853647</c:v>
                </c:pt>
                <c:pt idx="4385">
                  <c:v>597.73182353647599</c:v>
                </c:pt>
                <c:pt idx="4386">
                  <c:v>597.36140865309312</c:v>
                </c:pt>
                <c:pt idx="4387">
                  <c:v>597.6512254954705</c:v>
                </c:pt>
                <c:pt idx="4388">
                  <c:v>600.86997030892837</c:v>
                </c:pt>
                <c:pt idx="4389">
                  <c:v>601.34150695795211</c:v>
                </c:pt>
                <c:pt idx="4390">
                  <c:v>600.90777551474764</c:v>
                </c:pt>
                <c:pt idx="4391">
                  <c:v>600.88215530674904</c:v>
                </c:pt>
                <c:pt idx="4392">
                  <c:v>601.59560149835363</c:v>
                </c:pt>
                <c:pt idx="4393">
                  <c:v>600.99692859978404</c:v>
                </c:pt>
                <c:pt idx="4394">
                  <c:v>601.29013306801528</c:v>
                </c:pt>
                <c:pt idx="4395">
                  <c:v>591.30421318412368</c:v>
                </c:pt>
                <c:pt idx="4396">
                  <c:v>591.84763147502144</c:v>
                </c:pt>
                <c:pt idx="4397">
                  <c:v>539.82548944812982</c:v>
                </c:pt>
                <c:pt idx="4398">
                  <c:v>539.70073921292828</c:v>
                </c:pt>
                <c:pt idx="4399">
                  <c:v>539.64566757825776</c:v>
                </c:pt>
                <c:pt idx="4400">
                  <c:v>522.85740549432376</c:v>
                </c:pt>
                <c:pt idx="4401">
                  <c:v>522.79823916440216</c:v>
                </c:pt>
                <c:pt idx="4402">
                  <c:v>522.4273252790141</c:v>
                </c:pt>
                <c:pt idx="4403">
                  <c:v>522.38569217928034</c:v>
                </c:pt>
                <c:pt idx="4404">
                  <c:v>522.77225594347556</c:v>
                </c:pt>
                <c:pt idx="4405">
                  <c:v>512.16021459802982</c:v>
                </c:pt>
                <c:pt idx="4406">
                  <c:v>512.32682703436888</c:v>
                </c:pt>
                <c:pt idx="4407">
                  <c:v>512.28022069242195</c:v>
                </c:pt>
                <c:pt idx="4408">
                  <c:v>514.76810533601099</c:v>
                </c:pt>
                <c:pt idx="4409">
                  <c:v>514.83330311788109</c:v>
                </c:pt>
                <c:pt idx="4410">
                  <c:v>536.83165947914085</c:v>
                </c:pt>
                <c:pt idx="4411">
                  <c:v>536.7238885050474</c:v>
                </c:pt>
                <c:pt idx="4412">
                  <c:v>556.92692948328249</c:v>
                </c:pt>
                <c:pt idx="4413">
                  <c:v>554.579704055913</c:v>
                </c:pt>
                <c:pt idx="4414">
                  <c:v>564.76388459308748</c:v>
                </c:pt>
                <c:pt idx="4415">
                  <c:v>564.6740790140866</c:v>
                </c:pt>
                <c:pt idx="4416">
                  <c:v>564.83012147218938</c:v>
                </c:pt>
                <c:pt idx="4417">
                  <c:v>564.88345187521327</c:v>
                </c:pt>
                <c:pt idx="4418">
                  <c:v>559.48645069102008</c:v>
                </c:pt>
                <c:pt idx="4419">
                  <c:v>559.43016420606068</c:v>
                </c:pt>
                <c:pt idx="4420">
                  <c:v>559.73941504351762</c:v>
                </c:pt>
                <c:pt idx="4421">
                  <c:v>559.7817515839381</c:v>
                </c:pt>
                <c:pt idx="4422">
                  <c:v>559.66571806944808</c:v>
                </c:pt>
                <c:pt idx="4423">
                  <c:v>559.69835491954234</c:v>
                </c:pt>
                <c:pt idx="4424">
                  <c:v>559.43830575887603</c:v>
                </c:pt>
                <c:pt idx="4425">
                  <c:v>559.49742229943229</c:v>
                </c:pt>
                <c:pt idx="4426">
                  <c:v>559.50129781039766</c:v>
                </c:pt>
                <c:pt idx="4427">
                  <c:v>559.6380368128481</c:v>
                </c:pt>
                <c:pt idx="4428">
                  <c:v>559.36155582377626</c:v>
                </c:pt>
                <c:pt idx="4429">
                  <c:v>559.43826462569859</c:v>
                </c:pt>
                <c:pt idx="4430">
                  <c:v>561.64736763988662</c:v>
                </c:pt>
                <c:pt idx="4431">
                  <c:v>561.49247228836714</c:v>
                </c:pt>
                <c:pt idx="4432">
                  <c:v>561.61998461031965</c:v>
                </c:pt>
                <c:pt idx="4433">
                  <c:v>561.54028603734389</c:v>
                </c:pt>
                <c:pt idx="4434">
                  <c:v>561.48258299722647</c:v>
                </c:pt>
                <c:pt idx="4435">
                  <c:v>561.86085463341522</c:v>
                </c:pt>
                <c:pt idx="4436">
                  <c:v>561.45923215543098</c:v>
                </c:pt>
                <c:pt idx="4437">
                  <c:v>560.94085267456137</c:v>
                </c:pt>
                <c:pt idx="4438">
                  <c:v>560.70335578001755</c:v>
                </c:pt>
                <c:pt idx="4439">
                  <c:v>571.0239794230539</c:v>
                </c:pt>
                <c:pt idx="4440">
                  <c:v>559.28156868055521</c:v>
                </c:pt>
                <c:pt idx="4441">
                  <c:v>559.28266730550456</c:v>
                </c:pt>
                <c:pt idx="4442">
                  <c:v>539.04666863624379</c:v>
                </c:pt>
                <c:pt idx="4443">
                  <c:v>538.9743183167617</c:v>
                </c:pt>
                <c:pt idx="4444">
                  <c:v>522.72467435016813</c:v>
                </c:pt>
                <c:pt idx="4445">
                  <c:v>522.88673834174449</c:v>
                </c:pt>
                <c:pt idx="4446">
                  <c:v>524.54287265797655</c:v>
                </c:pt>
                <c:pt idx="4447">
                  <c:v>524.53374652776336</c:v>
                </c:pt>
                <c:pt idx="4448">
                  <c:v>524.37769234503048</c:v>
                </c:pt>
                <c:pt idx="4449">
                  <c:v>524.27517133958941</c:v>
                </c:pt>
                <c:pt idx="4450">
                  <c:v>524.09760931200537</c:v>
                </c:pt>
                <c:pt idx="4451">
                  <c:v>524.10048854329398</c:v>
                </c:pt>
                <c:pt idx="4452">
                  <c:v>524.14896174480236</c:v>
                </c:pt>
                <c:pt idx="4453">
                  <c:v>524.26339873777863</c:v>
                </c:pt>
                <c:pt idx="4454">
                  <c:v>524.53182966623945</c:v>
                </c:pt>
                <c:pt idx="4455">
                  <c:v>524.58969837360769</c:v>
                </c:pt>
                <c:pt idx="4456">
                  <c:v>524.61342008372117</c:v>
                </c:pt>
                <c:pt idx="4457">
                  <c:v>524.58535992611144</c:v>
                </c:pt>
                <c:pt idx="4458">
                  <c:v>524.82212120218185</c:v>
                </c:pt>
                <c:pt idx="4459">
                  <c:v>524.37492376312548</c:v>
                </c:pt>
                <c:pt idx="4460">
                  <c:v>518.38105851907903</c:v>
                </c:pt>
                <c:pt idx="4461">
                  <c:v>518.54094208249376</c:v>
                </c:pt>
                <c:pt idx="4462">
                  <c:v>518.6849203479785</c:v>
                </c:pt>
                <c:pt idx="4463">
                  <c:v>518.72073051673033</c:v>
                </c:pt>
                <c:pt idx="4464">
                  <c:v>518.77117221368349</c:v>
                </c:pt>
                <c:pt idx="4465">
                  <c:v>518.62704311423283</c:v>
                </c:pt>
                <c:pt idx="4466">
                  <c:v>518.34399398816902</c:v>
                </c:pt>
                <c:pt idx="4467">
                  <c:v>526.83677389452237</c:v>
                </c:pt>
                <c:pt idx="4468">
                  <c:v>526.70655433365789</c:v>
                </c:pt>
                <c:pt idx="4469">
                  <c:v>500.47304353923539</c:v>
                </c:pt>
                <c:pt idx="4470">
                  <c:v>500.31768533426435</c:v>
                </c:pt>
                <c:pt idx="4471">
                  <c:v>500.35781509814137</c:v>
                </c:pt>
                <c:pt idx="4472">
                  <c:v>500.20835381903868</c:v>
                </c:pt>
                <c:pt idx="4473">
                  <c:v>557.122934611294</c:v>
                </c:pt>
                <c:pt idx="4474">
                  <c:v>557.03163856735841</c:v>
                </c:pt>
                <c:pt idx="4475">
                  <c:v>556.97780431360457</c:v>
                </c:pt>
                <c:pt idx="4476">
                  <c:v>556.0837247989241</c:v>
                </c:pt>
                <c:pt idx="4477">
                  <c:v>557.23274362204052</c:v>
                </c:pt>
                <c:pt idx="4478">
                  <c:v>557.25398102662643</c:v>
                </c:pt>
                <c:pt idx="4479">
                  <c:v>557.24490486555101</c:v>
                </c:pt>
                <c:pt idx="4480">
                  <c:v>557.44961081218662</c:v>
                </c:pt>
                <c:pt idx="4481">
                  <c:v>557.45628811093093</c:v>
                </c:pt>
                <c:pt idx="4482">
                  <c:v>557.45127233395749</c:v>
                </c:pt>
                <c:pt idx="4483">
                  <c:v>557.40081102609611</c:v>
                </c:pt>
                <c:pt idx="4484">
                  <c:v>557.18505533493419</c:v>
                </c:pt>
                <c:pt idx="4485">
                  <c:v>556.9944943628027</c:v>
                </c:pt>
                <c:pt idx="4486">
                  <c:v>556.96702820718895</c:v>
                </c:pt>
                <c:pt idx="4487">
                  <c:v>556.81349749298499</c:v>
                </c:pt>
                <c:pt idx="4488">
                  <c:v>556.72274558778076</c:v>
                </c:pt>
                <c:pt idx="4489">
                  <c:v>556.70542745621844</c:v>
                </c:pt>
                <c:pt idx="4490">
                  <c:v>556.75772641475135</c:v>
                </c:pt>
                <c:pt idx="4491">
                  <c:v>556.71365408618135</c:v>
                </c:pt>
                <c:pt idx="4492">
                  <c:v>556.64843007674494</c:v>
                </c:pt>
                <c:pt idx="4493">
                  <c:v>589.06087830820422</c:v>
                </c:pt>
                <c:pt idx="4494">
                  <c:v>588.81557897269715</c:v>
                </c:pt>
                <c:pt idx="4495">
                  <c:v>588.93094032933891</c:v>
                </c:pt>
                <c:pt idx="4496">
                  <c:v>588.91647672991814</c:v>
                </c:pt>
                <c:pt idx="4497">
                  <c:v>586.01529433529004</c:v>
                </c:pt>
                <c:pt idx="4498">
                  <c:v>586.01649384452298</c:v>
                </c:pt>
                <c:pt idx="4499">
                  <c:v>586.00878803375417</c:v>
                </c:pt>
                <c:pt idx="4500">
                  <c:v>585.9942310966502</c:v>
                </c:pt>
                <c:pt idx="4501">
                  <c:v>585.86488833605745</c:v>
                </c:pt>
                <c:pt idx="4502">
                  <c:v>585.91192951705943</c:v>
                </c:pt>
                <c:pt idx="4503">
                  <c:v>550.92308221970643</c:v>
                </c:pt>
                <c:pt idx="4504">
                  <c:v>550.90360621925186</c:v>
                </c:pt>
                <c:pt idx="4505">
                  <c:v>550.91437893203693</c:v>
                </c:pt>
                <c:pt idx="4506">
                  <c:v>550.84478280844633</c:v>
                </c:pt>
                <c:pt idx="4507">
                  <c:v>549.34480552229434</c:v>
                </c:pt>
                <c:pt idx="4508">
                  <c:v>549.27203146171678</c:v>
                </c:pt>
                <c:pt idx="4509">
                  <c:v>549.35098226990567</c:v>
                </c:pt>
                <c:pt idx="4510">
                  <c:v>549.25233063087057</c:v>
                </c:pt>
                <c:pt idx="4511">
                  <c:v>549.21152989484642</c:v>
                </c:pt>
                <c:pt idx="4512">
                  <c:v>549.26644839587641</c:v>
                </c:pt>
                <c:pt idx="4513">
                  <c:v>549.20393283245119</c:v>
                </c:pt>
                <c:pt idx="4514">
                  <c:v>549.35609463901426</c:v>
                </c:pt>
                <c:pt idx="4515">
                  <c:v>549.49343362077059</c:v>
                </c:pt>
                <c:pt idx="4516">
                  <c:v>549.41509593953117</c:v>
                </c:pt>
                <c:pt idx="4517">
                  <c:v>549.44358021209848</c:v>
                </c:pt>
                <c:pt idx="4518">
                  <c:v>549.43171517019823</c:v>
                </c:pt>
                <c:pt idx="4519">
                  <c:v>549.92456274193114</c:v>
                </c:pt>
                <c:pt idx="4520">
                  <c:v>549.95012875012924</c:v>
                </c:pt>
                <c:pt idx="4521">
                  <c:v>549.82087466799203</c:v>
                </c:pt>
                <c:pt idx="4522">
                  <c:v>549.90053849402602</c:v>
                </c:pt>
                <c:pt idx="4523">
                  <c:v>475.59774244079415</c:v>
                </c:pt>
                <c:pt idx="4524">
                  <c:v>476.08845154958357</c:v>
                </c:pt>
                <c:pt idx="4525">
                  <c:v>476.13522222099681</c:v>
                </c:pt>
                <c:pt idx="4526">
                  <c:v>476.7846002692275</c:v>
                </c:pt>
                <c:pt idx="4527">
                  <c:v>476.58456662013481</c:v>
                </c:pt>
                <c:pt idx="4528">
                  <c:v>572.72289031791036</c:v>
                </c:pt>
                <c:pt idx="4529">
                  <c:v>572.63821536720332</c:v>
                </c:pt>
                <c:pt idx="4530">
                  <c:v>609.0337694483801</c:v>
                </c:pt>
                <c:pt idx="4531">
                  <c:v>609.18327895730829</c:v>
                </c:pt>
                <c:pt idx="4532">
                  <c:v>609.13855787670127</c:v>
                </c:pt>
                <c:pt idx="4533">
                  <c:v>609.28108662204022</c:v>
                </c:pt>
                <c:pt idx="4534">
                  <c:v>609.40498154799889</c:v>
                </c:pt>
                <c:pt idx="4535">
                  <c:v>609.14427601770353</c:v>
                </c:pt>
                <c:pt idx="4536">
                  <c:v>609.21184658324819</c:v>
                </c:pt>
                <c:pt idx="4537">
                  <c:v>609.02768313861475</c:v>
                </c:pt>
                <c:pt idx="4538">
                  <c:v>609.12732437983937</c:v>
                </c:pt>
                <c:pt idx="4539">
                  <c:v>608.78638843676492</c:v>
                </c:pt>
                <c:pt idx="4540">
                  <c:v>608.9242337301672</c:v>
                </c:pt>
                <c:pt idx="4541">
                  <c:v>608.82435756507755</c:v>
                </c:pt>
                <c:pt idx="4542">
                  <c:v>608.70692955086542</c:v>
                </c:pt>
                <c:pt idx="4543">
                  <c:v>608.65781327879745</c:v>
                </c:pt>
                <c:pt idx="4544">
                  <c:v>608.63096116215206</c:v>
                </c:pt>
                <c:pt idx="4545">
                  <c:v>608.52412479329053</c:v>
                </c:pt>
                <c:pt idx="4546">
                  <c:v>611.66449376951346</c:v>
                </c:pt>
                <c:pt idx="4547">
                  <c:v>611.55900333115335</c:v>
                </c:pt>
                <c:pt idx="4548">
                  <c:v>611.34174294786055</c:v>
                </c:pt>
                <c:pt idx="4549">
                  <c:v>611.74102524593275</c:v>
                </c:pt>
                <c:pt idx="4550">
                  <c:v>612.09569549676644</c:v>
                </c:pt>
                <c:pt idx="4551">
                  <c:v>612.17999493134857</c:v>
                </c:pt>
                <c:pt idx="4552">
                  <c:v>612.15726240643608</c:v>
                </c:pt>
                <c:pt idx="4553">
                  <c:v>612.00861438442928</c:v>
                </c:pt>
                <c:pt idx="4554">
                  <c:v>612.20311370238505</c:v>
                </c:pt>
                <c:pt idx="4555">
                  <c:v>612.09574403915144</c:v>
                </c:pt>
                <c:pt idx="4556">
                  <c:v>612.1344716005292</c:v>
                </c:pt>
                <c:pt idx="4557">
                  <c:v>612.2311045025524</c:v>
                </c:pt>
                <c:pt idx="4558">
                  <c:v>567.01098300839271</c:v>
                </c:pt>
                <c:pt idx="4559">
                  <c:v>567.06431917526095</c:v>
                </c:pt>
                <c:pt idx="4560">
                  <c:v>499.52529845954211</c:v>
                </c:pt>
                <c:pt idx="4561">
                  <c:v>500.70648875368238</c:v>
                </c:pt>
                <c:pt idx="4562">
                  <c:v>500.89400957080386</c:v>
                </c:pt>
                <c:pt idx="4563">
                  <c:v>500.88758585146763</c:v>
                </c:pt>
                <c:pt idx="4564">
                  <c:v>500.87054496448837</c:v>
                </c:pt>
                <c:pt idx="4565">
                  <c:v>500.83876280876888</c:v>
                </c:pt>
                <c:pt idx="4566">
                  <c:v>500.81281973900212</c:v>
                </c:pt>
                <c:pt idx="4567">
                  <c:v>500.87159724991682</c:v>
                </c:pt>
                <c:pt idx="4568">
                  <c:v>500.9305662244368</c:v>
                </c:pt>
                <c:pt idx="4569">
                  <c:v>547.39566608102962</c:v>
                </c:pt>
                <c:pt idx="4570">
                  <c:v>547.36968118351024</c:v>
                </c:pt>
                <c:pt idx="4571">
                  <c:v>547.36568278270317</c:v>
                </c:pt>
                <c:pt idx="4572">
                  <c:v>547.37780173415297</c:v>
                </c:pt>
                <c:pt idx="4573">
                  <c:v>547.4257759271527</c:v>
                </c:pt>
                <c:pt idx="4574">
                  <c:v>547.38464590828539</c:v>
                </c:pt>
                <c:pt idx="4575">
                  <c:v>547.40820894365561</c:v>
                </c:pt>
                <c:pt idx="4576">
                  <c:v>539.26629820606763</c:v>
                </c:pt>
                <c:pt idx="4577">
                  <c:v>539.37563189857076</c:v>
                </c:pt>
                <c:pt idx="4578">
                  <c:v>539.53393151984233</c:v>
                </c:pt>
                <c:pt idx="4579">
                  <c:v>539.54719795535073</c:v>
                </c:pt>
                <c:pt idx="4580">
                  <c:v>539.61683195953765</c:v>
                </c:pt>
                <c:pt idx="4581">
                  <c:v>539.60856315897365</c:v>
                </c:pt>
                <c:pt idx="4582">
                  <c:v>543.37079289281496</c:v>
                </c:pt>
                <c:pt idx="4583">
                  <c:v>543.38569306794352</c:v>
                </c:pt>
                <c:pt idx="4584">
                  <c:v>543.63198134490358</c:v>
                </c:pt>
                <c:pt idx="4585">
                  <c:v>543.67791028247609</c:v>
                </c:pt>
                <c:pt idx="4586">
                  <c:v>543.84301116615995</c:v>
                </c:pt>
                <c:pt idx="4587">
                  <c:v>546.43930507041853</c:v>
                </c:pt>
                <c:pt idx="4588">
                  <c:v>546.32293414911396</c:v>
                </c:pt>
                <c:pt idx="4589">
                  <c:v>896.07974525423515</c:v>
                </c:pt>
                <c:pt idx="4590">
                  <c:v>895.70610446295075</c:v>
                </c:pt>
                <c:pt idx="4591">
                  <c:v>896.20817383576809</c:v>
                </c:pt>
                <c:pt idx="4592">
                  <c:v>897.33610419744377</c:v>
                </c:pt>
                <c:pt idx="4593">
                  <c:v>898.20706931519908</c:v>
                </c:pt>
                <c:pt idx="4594">
                  <c:v>897.93975593507525</c:v>
                </c:pt>
                <c:pt idx="4595">
                  <c:v>897.9546187327295</c:v>
                </c:pt>
                <c:pt idx="4596">
                  <c:v>897.85037589743126</c:v>
                </c:pt>
                <c:pt idx="4597">
                  <c:v>897.69686328940998</c:v>
                </c:pt>
                <c:pt idx="4598">
                  <c:v>897.97192239622746</c:v>
                </c:pt>
                <c:pt idx="4599">
                  <c:v>894.91806313157258</c:v>
                </c:pt>
                <c:pt idx="4600">
                  <c:v>894.92653904545614</c:v>
                </c:pt>
                <c:pt idx="4601">
                  <c:v>894.90664913033811</c:v>
                </c:pt>
                <c:pt idx="4602">
                  <c:v>894.90277932290928</c:v>
                </c:pt>
                <c:pt idx="4603">
                  <c:v>894.78542542662717</c:v>
                </c:pt>
                <c:pt idx="4604">
                  <c:v>894.08811459762478</c:v>
                </c:pt>
                <c:pt idx="4605">
                  <c:v>894.01884289482382</c:v>
                </c:pt>
                <c:pt idx="4606">
                  <c:v>894.08366756629141</c:v>
                </c:pt>
                <c:pt idx="4607">
                  <c:v>894.54721822991951</c:v>
                </c:pt>
                <c:pt idx="4608">
                  <c:v>894.55382612180279</c:v>
                </c:pt>
                <c:pt idx="4609">
                  <c:v>894.33185761088453</c:v>
                </c:pt>
                <c:pt idx="4610">
                  <c:v>894.24566264052908</c:v>
                </c:pt>
                <c:pt idx="4611">
                  <c:v>893.85963946934226</c:v>
                </c:pt>
                <c:pt idx="4612">
                  <c:v>894.64268851528664</c:v>
                </c:pt>
                <c:pt idx="4613">
                  <c:v>905.74645108405798</c:v>
                </c:pt>
                <c:pt idx="4614">
                  <c:v>906.39238390140451</c:v>
                </c:pt>
                <c:pt idx="4615">
                  <c:v>906.09194153686519</c:v>
                </c:pt>
                <c:pt idx="4616">
                  <c:v>906.12874752556536</c:v>
                </c:pt>
                <c:pt idx="4617">
                  <c:v>907.08581183204797</c:v>
                </c:pt>
                <c:pt idx="4618">
                  <c:v>906.7359274485201</c:v>
                </c:pt>
                <c:pt idx="4619">
                  <c:v>611.2507789039139</c:v>
                </c:pt>
                <c:pt idx="4620">
                  <c:v>611.61511160020564</c:v>
                </c:pt>
                <c:pt idx="4621">
                  <c:v>611.41694853369199</c:v>
                </c:pt>
                <c:pt idx="4622">
                  <c:v>604.39243041277632</c:v>
                </c:pt>
                <c:pt idx="4623">
                  <c:v>596.41352474032533</c:v>
                </c:pt>
                <c:pt idx="4624">
                  <c:v>599.48603452543705</c:v>
                </c:pt>
                <c:pt idx="4625">
                  <c:v>598.99437212080932</c:v>
                </c:pt>
                <c:pt idx="4626">
                  <c:v>593.65471869440739</c:v>
                </c:pt>
                <c:pt idx="4627">
                  <c:v>593.96475045795</c:v>
                </c:pt>
                <c:pt idx="4628">
                  <c:v>593.63826531398092</c:v>
                </c:pt>
                <c:pt idx="4629">
                  <c:v>593.51684845367799</c:v>
                </c:pt>
                <c:pt idx="4630">
                  <c:v>593.53810841289726</c:v>
                </c:pt>
                <c:pt idx="4631">
                  <c:v>593.63286900326955</c:v>
                </c:pt>
                <c:pt idx="4632">
                  <c:v>593.73839447791545</c:v>
                </c:pt>
                <c:pt idx="4633">
                  <c:v>593.98724185680044</c:v>
                </c:pt>
                <c:pt idx="4634">
                  <c:v>593.45402591766776</c:v>
                </c:pt>
                <c:pt idx="4635">
                  <c:v>593.56361017505549</c:v>
                </c:pt>
                <c:pt idx="4636">
                  <c:v>593.30276667832572</c:v>
                </c:pt>
                <c:pt idx="4637">
                  <c:v>593.29719013290855</c:v>
                </c:pt>
                <c:pt idx="4638">
                  <c:v>592.90627962601127</c:v>
                </c:pt>
                <c:pt idx="4639">
                  <c:v>592.90751390060552</c:v>
                </c:pt>
                <c:pt idx="4640">
                  <c:v>592.76182745233211</c:v>
                </c:pt>
                <c:pt idx="4641">
                  <c:v>589.56465635648988</c:v>
                </c:pt>
                <c:pt idx="4642">
                  <c:v>589.58112145260066</c:v>
                </c:pt>
                <c:pt idx="4643">
                  <c:v>510.32832269385938</c:v>
                </c:pt>
                <c:pt idx="4644">
                  <c:v>510.41419380309856</c:v>
                </c:pt>
                <c:pt idx="4645">
                  <c:v>510.70603561365192</c:v>
                </c:pt>
                <c:pt idx="4646">
                  <c:v>654.18530032892886</c:v>
                </c:pt>
                <c:pt idx="4647">
                  <c:v>653.9824418600582</c:v>
                </c:pt>
                <c:pt idx="4648">
                  <c:v>654.47057654320793</c:v>
                </c:pt>
                <c:pt idx="4649">
                  <c:v>654.79163148739349</c:v>
                </c:pt>
                <c:pt idx="4650">
                  <c:v>655.00799678898863</c:v>
                </c:pt>
                <c:pt idx="4651">
                  <c:v>654.79320649401711</c:v>
                </c:pt>
                <c:pt idx="4652">
                  <c:v>654.91861373159441</c:v>
                </c:pt>
                <c:pt idx="4653">
                  <c:v>654.95497854629411</c:v>
                </c:pt>
                <c:pt idx="4654">
                  <c:v>653.2661062755999</c:v>
                </c:pt>
                <c:pt idx="4655">
                  <c:v>653.51683507826101</c:v>
                </c:pt>
                <c:pt idx="4656">
                  <c:v>653.63804584872901</c:v>
                </c:pt>
                <c:pt idx="4657">
                  <c:v>653.63796132451955</c:v>
                </c:pt>
                <c:pt idx="4658">
                  <c:v>653.80269910812342</c:v>
                </c:pt>
                <c:pt idx="4659">
                  <c:v>665.44800261762816</c:v>
                </c:pt>
                <c:pt idx="4660">
                  <c:v>665.12036964945162</c:v>
                </c:pt>
                <c:pt idx="4661">
                  <c:v>664.99432608782638</c:v>
                </c:pt>
                <c:pt idx="4662">
                  <c:v>664.85829897536837</c:v>
                </c:pt>
                <c:pt idx="4663">
                  <c:v>664.61187614734843</c:v>
                </c:pt>
                <c:pt idx="4664">
                  <c:v>664.60378368189754</c:v>
                </c:pt>
                <c:pt idx="4665">
                  <c:v>664.59224244033203</c:v>
                </c:pt>
                <c:pt idx="4666">
                  <c:v>664.98157704908965</c:v>
                </c:pt>
                <c:pt idx="4667">
                  <c:v>664.92094704412375</c:v>
                </c:pt>
                <c:pt idx="4668">
                  <c:v>665.05674559312797</c:v>
                </c:pt>
                <c:pt idx="4669">
                  <c:v>665.03389174881727</c:v>
                </c:pt>
                <c:pt idx="4670">
                  <c:v>699.15184332515446</c:v>
                </c:pt>
                <c:pt idx="4671">
                  <c:v>701.97427840790942</c:v>
                </c:pt>
                <c:pt idx="4672">
                  <c:v>701.84348170727037</c:v>
                </c:pt>
                <c:pt idx="4673">
                  <c:v>702.35369502154617</c:v>
                </c:pt>
                <c:pt idx="4674">
                  <c:v>702.35492783157611</c:v>
                </c:pt>
                <c:pt idx="4675">
                  <c:v>702.92594328286725</c:v>
                </c:pt>
                <c:pt idx="4676">
                  <c:v>620.8547407074675</c:v>
                </c:pt>
                <c:pt idx="4677">
                  <c:v>620.50035016304616</c:v>
                </c:pt>
                <c:pt idx="4678">
                  <c:v>620.03444607703443</c:v>
                </c:pt>
                <c:pt idx="4679">
                  <c:v>619.96583808057778</c:v>
                </c:pt>
                <c:pt idx="4680">
                  <c:v>619.469200776658</c:v>
                </c:pt>
                <c:pt idx="4681">
                  <c:v>619.52288063430296</c:v>
                </c:pt>
                <c:pt idx="4682">
                  <c:v>619.35356885670308</c:v>
                </c:pt>
                <c:pt idx="4683">
                  <c:v>619.31776222312806</c:v>
                </c:pt>
                <c:pt idx="4684">
                  <c:v>619.04771053272088</c:v>
                </c:pt>
                <c:pt idx="4685">
                  <c:v>619.14592259254903</c:v>
                </c:pt>
                <c:pt idx="4686">
                  <c:v>619.00106631292385</c:v>
                </c:pt>
                <c:pt idx="4687">
                  <c:v>618.94620860593591</c:v>
                </c:pt>
                <c:pt idx="4688">
                  <c:v>619.13068338880544</c:v>
                </c:pt>
                <c:pt idx="4689">
                  <c:v>602.70159400003331</c:v>
                </c:pt>
                <c:pt idx="4690">
                  <c:v>602.97426452972172</c:v>
                </c:pt>
                <c:pt idx="4691">
                  <c:v>603.12478077715082</c:v>
                </c:pt>
                <c:pt idx="4692">
                  <c:v>603.1062519526937</c:v>
                </c:pt>
                <c:pt idx="4693">
                  <c:v>603.32001156419744</c:v>
                </c:pt>
                <c:pt idx="4694">
                  <c:v>603.12553803900539</c:v>
                </c:pt>
                <c:pt idx="4695">
                  <c:v>603.1646637891572</c:v>
                </c:pt>
                <c:pt idx="4696">
                  <c:v>602.91408294630901</c:v>
                </c:pt>
                <c:pt idx="4697">
                  <c:v>612.89978905133898</c:v>
                </c:pt>
                <c:pt idx="4698">
                  <c:v>612.70446556644538</c:v>
                </c:pt>
                <c:pt idx="4699">
                  <c:v>612.92045591797535</c:v>
                </c:pt>
                <c:pt idx="4700">
                  <c:v>545.70655871601321</c:v>
                </c:pt>
                <c:pt idx="4701">
                  <c:v>527.89614782740682</c:v>
                </c:pt>
                <c:pt idx="4702">
                  <c:v>527.97161035300201</c:v>
                </c:pt>
                <c:pt idx="4703">
                  <c:v>527.99659655905782</c:v>
                </c:pt>
                <c:pt idx="4704">
                  <c:v>527.96450361666587</c:v>
                </c:pt>
                <c:pt idx="4705">
                  <c:v>538.15445499696534</c:v>
                </c:pt>
                <c:pt idx="4706">
                  <c:v>538.13307810933372</c:v>
                </c:pt>
                <c:pt idx="4707">
                  <c:v>538.14475835731344</c:v>
                </c:pt>
                <c:pt idx="4708">
                  <c:v>538.23833078341158</c:v>
                </c:pt>
                <c:pt idx="4709">
                  <c:v>538.11789963027718</c:v>
                </c:pt>
                <c:pt idx="4710">
                  <c:v>538.0714069832004</c:v>
                </c:pt>
                <c:pt idx="4711">
                  <c:v>537.91521972799717</c:v>
                </c:pt>
                <c:pt idx="4712">
                  <c:v>537.93222771337423</c:v>
                </c:pt>
                <c:pt idx="4713">
                  <c:v>537.95672907002825</c:v>
                </c:pt>
                <c:pt idx="4714">
                  <c:v>537.87272674761664</c:v>
                </c:pt>
                <c:pt idx="4715">
                  <c:v>537.84406636521044</c:v>
                </c:pt>
                <c:pt idx="4716">
                  <c:v>537.66643633309229</c:v>
                </c:pt>
                <c:pt idx="4717">
                  <c:v>537.43060622396843</c:v>
                </c:pt>
                <c:pt idx="4718">
                  <c:v>537.42190337827287</c:v>
                </c:pt>
                <c:pt idx="4719">
                  <c:v>537.69891328445271</c:v>
                </c:pt>
                <c:pt idx="4720">
                  <c:v>537.40159472402615</c:v>
                </c:pt>
                <c:pt idx="4721">
                  <c:v>537.10193776793926</c:v>
                </c:pt>
                <c:pt idx="4722">
                  <c:v>537.32164541188115</c:v>
                </c:pt>
                <c:pt idx="4723">
                  <c:v>537.23981577849611</c:v>
                </c:pt>
                <c:pt idx="4724">
                  <c:v>537.37156560132132</c:v>
                </c:pt>
                <c:pt idx="4725">
                  <c:v>537.26056360983966</c:v>
                </c:pt>
                <c:pt idx="4726">
                  <c:v>537.25316892087142</c:v>
                </c:pt>
                <c:pt idx="4727">
                  <c:v>510.34321646875691</c:v>
                </c:pt>
                <c:pt idx="4728">
                  <c:v>510.49816196117013</c:v>
                </c:pt>
                <c:pt idx="4729">
                  <c:v>510.38927794238123</c:v>
                </c:pt>
                <c:pt idx="4730">
                  <c:v>518.83842113172818</c:v>
                </c:pt>
                <c:pt idx="4731">
                  <c:v>525.88262905180397</c:v>
                </c:pt>
                <c:pt idx="4732">
                  <c:v>525.83557802050154</c:v>
                </c:pt>
                <c:pt idx="4733">
                  <c:v>526.04250752305848</c:v>
                </c:pt>
                <c:pt idx="4734">
                  <c:v>525.79122683443859</c:v>
                </c:pt>
                <c:pt idx="4735">
                  <c:v>512.41617000945917</c:v>
                </c:pt>
                <c:pt idx="4736">
                  <c:v>512.41225808722527</c:v>
                </c:pt>
                <c:pt idx="4737">
                  <c:v>512.21858592321337</c:v>
                </c:pt>
                <c:pt idx="4738">
                  <c:v>512.35003442238315</c:v>
                </c:pt>
                <c:pt idx="4739">
                  <c:v>597.73282450955162</c:v>
                </c:pt>
                <c:pt idx="4740">
                  <c:v>597.78838838461616</c:v>
                </c:pt>
                <c:pt idx="4741">
                  <c:v>597.58989093348123</c:v>
                </c:pt>
                <c:pt idx="4742">
                  <c:v>597.59849022742458</c:v>
                </c:pt>
                <c:pt idx="4743">
                  <c:v>601.27574692842734</c:v>
                </c:pt>
                <c:pt idx="4744">
                  <c:v>601.06072344028644</c:v>
                </c:pt>
                <c:pt idx="4745">
                  <c:v>601.07900385933874</c:v>
                </c:pt>
                <c:pt idx="4746">
                  <c:v>601.43781445625916</c:v>
                </c:pt>
                <c:pt idx="4747">
                  <c:v>601.22284844875696</c:v>
                </c:pt>
                <c:pt idx="4748">
                  <c:v>600.77005306236526</c:v>
                </c:pt>
                <c:pt idx="4749">
                  <c:v>600.68122543219215</c:v>
                </c:pt>
                <c:pt idx="4750">
                  <c:v>600.70082716371587</c:v>
                </c:pt>
                <c:pt idx="4751">
                  <c:v>600.98474432769171</c:v>
                </c:pt>
                <c:pt idx="4752">
                  <c:v>600.97325769031136</c:v>
                </c:pt>
                <c:pt idx="4753">
                  <c:v>600.83573837803476</c:v>
                </c:pt>
                <c:pt idx="4754">
                  <c:v>600.70360077070745</c:v>
                </c:pt>
                <c:pt idx="4755">
                  <c:v>600.29248579405942</c:v>
                </c:pt>
                <c:pt idx="4756">
                  <c:v>600.58531647134669</c:v>
                </c:pt>
                <c:pt idx="4757">
                  <c:v>600.66636444483709</c:v>
                </c:pt>
                <c:pt idx="4758">
                  <c:v>600.47858572958421</c:v>
                </c:pt>
                <c:pt idx="4759">
                  <c:v>600.50614625176604</c:v>
                </c:pt>
                <c:pt idx="4760">
                  <c:v>596.70429392469885</c:v>
                </c:pt>
                <c:pt idx="4761">
                  <c:v>594.60393725741926</c:v>
                </c:pt>
                <c:pt idx="4762">
                  <c:v>594.6224738681999</c:v>
                </c:pt>
                <c:pt idx="4763">
                  <c:v>594.57138033842898</c:v>
                </c:pt>
                <c:pt idx="4764">
                  <c:v>594.80221582006823</c:v>
                </c:pt>
                <c:pt idx="4765">
                  <c:v>594.67444827148074</c:v>
                </c:pt>
                <c:pt idx="4766">
                  <c:v>594.33694116360141</c:v>
                </c:pt>
                <c:pt idx="4767">
                  <c:v>594.55826084389503</c:v>
                </c:pt>
                <c:pt idx="4768">
                  <c:v>594.42929847138021</c:v>
                </c:pt>
                <c:pt idx="4769">
                  <c:v>505.99076530385889</c:v>
                </c:pt>
                <c:pt idx="4770">
                  <c:v>506.10381377593205</c:v>
                </c:pt>
                <c:pt idx="4771">
                  <c:v>506.07704602323969</c:v>
                </c:pt>
                <c:pt idx="4772">
                  <c:v>506.06851043327811</c:v>
                </c:pt>
                <c:pt idx="4773">
                  <c:v>486.80799346755566</c:v>
                </c:pt>
                <c:pt idx="4774">
                  <c:v>486.82139956109728</c:v>
                </c:pt>
                <c:pt idx="4775">
                  <c:v>479.95477129693603</c:v>
                </c:pt>
                <c:pt idx="4776">
                  <c:v>479.83701954693589</c:v>
                </c:pt>
                <c:pt idx="4777">
                  <c:v>477.72312266479167</c:v>
                </c:pt>
                <c:pt idx="4778">
                  <c:v>472.99835185500888</c:v>
                </c:pt>
                <c:pt idx="4779">
                  <c:v>473.03473370704569</c:v>
                </c:pt>
                <c:pt idx="4780">
                  <c:v>472.9595835634716</c:v>
                </c:pt>
                <c:pt idx="4781">
                  <c:v>473.19212858225109</c:v>
                </c:pt>
                <c:pt idx="4782">
                  <c:v>472.99417778595983</c:v>
                </c:pt>
                <c:pt idx="4783">
                  <c:v>473.263982468655</c:v>
                </c:pt>
                <c:pt idx="4784">
                  <c:v>473.38600728193109</c:v>
                </c:pt>
                <c:pt idx="4785">
                  <c:v>472.97597223499213</c:v>
                </c:pt>
                <c:pt idx="4786">
                  <c:v>472.98880583853207</c:v>
                </c:pt>
                <c:pt idx="4787">
                  <c:v>474.41488185502362</c:v>
                </c:pt>
                <c:pt idx="4788">
                  <c:v>474.40293955656108</c:v>
                </c:pt>
                <c:pt idx="4789">
                  <c:v>474.48012762008824</c:v>
                </c:pt>
                <c:pt idx="4790">
                  <c:v>474.41451496850578</c:v>
                </c:pt>
                <c:pt idx="4791">
                  <c:v>474.55259704180509</c:v>
                </c:pt>
                <c:pt idx="4792">
                  <c:v>474.54254173790332</c:v>
                </c:pt>
                <c:pt idx="4793">
                  <c:v>474.51638103431617</c:v>
                </c:pt>
                <c:pt idx="4794">
                  <c:v>475.77269079668866</c:v>
                </c:pt>
                <c:pt idx="4795">
                  <c:v>475.35633853465424</c:v>
                </c:pt>
                <c:pt idx="4796">
                  <c:v>474.38112766105093</c:v>
                </c:pt>
                <c:pt idx="4797">
                  <c:v>474.31738920885914</c:v>
                </c:pt>
                <c:pt idx="4798">
                  <c:v>512.62718536175964</c:v>
                </c:pt>
                <c:pt idx="4799">
                  <c:v>512.51431800403373</c:v>
                </c:pt>
                <c:pt idx="4800">
                  <c:v>512.47399096903121</c:v>
                </c:pt>
                <c:pt idx="4801">
                  <c:v>519.7099366869594</c:v>
                </c:pt>
                <c:pt idx="4802">
                  <c:v>519.63543304214522</c:v>
                </c:pt>
                <c:pt idx="4803">
                  <c:v>519.93511851763606</c:v>
                </c:pt>
                <c:pt idx="4804">
                  <c:v>521.15171630155226</c:v>
                </c:pt>
                <c:pt idx="4805">
                  <c:v>521.17583792129858</c:v>
                </c:pt>
                <c:pt idx="4806">
                  <c:v>521.06994523056505</c:v>
                </c:pt>
                <c:pt idx="4807">
                  <c:v>520.79636587625509</c:v>
                </c:pt>
                <c:pt idx="4808">
                  <c:v>521.08097941358756</c:v>
                </c:pt>
                <c:pt idx="4809">
                  <c:v>520.80897124404157</c:v>
                </c:pt>
                <c:pt idx="4810">
                  <c:v>520.97513445017489</c:v>
                </c:pt>
                <c:pt idx="4811">
                  <c:v>520.65879411370452</c:v>
                </c:pt>
                <c:pt idx="4812">
                  <c:v>520.75987173005069</c:v>
                </c:pt>
                <c:pt idx="4813">
                  <c:v>520.61224593598877</c:v>
                </c:pt>
                <c:pt idx="4814">
                  <c:v>520.26686147374426</c:v>
                </c:pt>
                <c:pt idx="4815">
                  <c:v>520.32041909733073</c:v>
                </c:pt>
                <c:pt idx="4816">
                  <c:v>519.95317586417582</c:v>
                </c:pt>
                <c:pt idx="4817">
                  <c:v>520.03929683470892</c:v>
                </c:pt>
                <c:pt idx="4818">
                  <c:v>520.1514929419078</c:v>
                </c:pt>
                <c:pt idx="4819">
                  <c:v>521.48234955196961</c:v>
                </c:pt>
                <c:pt idx="4820">
                  <c:v>521.47849631769736</c:v>
                </c:pt>
                <c:pt idx="4821">
                  <c:v>521.40868076342826</c:v>
                </c:pt>
                <c:pt idx="4822">
                  <c:v>521.66581572586165</c:v>
                </c:pt>
                <c:pt idx="4823">
                  <c:v>521.71396014951597</c:v>
                </c:pt>
                <c:pt idx="4824">
                  <c:v>521.94264248025922</c:v>
                </c:pt>
                <c:pt idx="4825">
                  <c:v>522.23186732581723</c:v>
                </c:pt>
                <c:pt idx="4826">
                  <c:v>522.19785368960845</c:v>
                </c:pt>
                <c:pt idx="4827">
                  <c:v>522.08192555106064</c:v>
                </c:pt>
                <c:pt idx="4828">
                  <c:v>498.36561570530984</c:v>
                </c:pt>
                <c:pt idx="4829">
                  <c:v>498.46041088935647</c:v>
                </c:pt>
                <c:pt idx="4830">
                  <c:v>498.66571534430858</c:v>
                </c:pt>
                <c:pt idx="4831">
                  <c:v>485.78204265774923</c:v>
                </c:pt>
                <c:pt idx="4832">
                  <c:v>485.76890227942238</c:v>
                </c:pt>
                <c:pt idx="4833">
                  <c:v>485.50732063582001</c:v>
                </c:pt>
                <c:pt idx="4834">
                  <c:v>481.30564737623706</c:v>
                </c:pt>
                <c:pt idx="4835">
                  <c:v>483.04616434095351</c:v>
                </c:pt>
                <c:pt idx="4836">
                  <c:v>483.07281026956508</c:v>
                </c:pt>
                <c:pt idx="4837">
                  <c:v>483.2894936756353</c:v>
                </c:pt>
                <c:pt idx="4838">
                  <c:v>484.9387948726021</c:v>
                </c:pt>
                <c:pt idx="4839">
                  <c:v>485.63075155211249</c:v>
                </c:pt>
                <c:pt idx="4840">
                  <c:v>498.3381965285098</c:v>
                </c:pt>
                <c:pt idx="4841">
                  <c:v>506.45505040730069</c:v>
                </c:pt>
                <c:pt idx="4842">
                  <c:v>506.54529598107746</c:v>
                </c:pt>
                <c:pt idx="4843">
                  <c:v>506.3110542034043</c:v>
                </c:pt>
                <c:pt idx="4844">
                  <c:v>506.62700878713144</c:v>
                </c:pt>
                <c:pt idx="4845">
                  <c:v>506.62552926915612</c:v>
                </c:pt>
                <c:pt idx="4846">
                  <c:v>506.65936376221822</c:v>
                </c:pt>
                <c:pt idx="4847">
                  <c:v>506.50478421072796</c:v>
                </c:pt>
                <c:pt idx="4848">
                  <c:v>506.40086327731302</c:v>
                </c:pt>
                <c:pt idx="4849">
                  <c:v>503.848331024858</c:v>
                </c:pt>
                <c:pt idx="4850">
                  <c:v>503.58888560210568</c:v>
                </c:pt>
                <c:pt idx="4851">
                  <c:v>503.5280318930669</c:v>
                </c:pt>
                <c:pt idx="4852">
                  <c:v>503.46967036477747</c:v>
                </c:pt>
                <c:pt idx="4853">
                  <c:v>503.29472741998222</c:v>
                </c:pt>
                <c:pt idx="4854">
                  <c:v>503.32319878278588</c:v>
                </c:pt>
                <c:pt idx="4855">
                  <c:v>503.37236299777521</c:v>
                </c:pt>
                <c:pt idx="4856">
                  <c:v>506.40349398795979</c:v>
                </c:pt>
                <c:pt idx="4857">
                  <c:v>506.36257216193559</c:v>
                </c:pt>
                <c:pt idx="4858">
                  <c:v>506.61012187316544</c:v>
                </c:pt>
                <c:pt idx="4859">
                  <c:v>506.53297185176666</c:v>
                </c:pt>
                <c:pt idx="4860">
                  <c:v>506.5656413611768</c:v>
                </c:pt>
                <c:pt idx="4861">
                  <c:v>506.27780627935874</c:v>
                </c:pt>
                <c:pt idx="4862">
                  <c:v>506.46485240344009</c:v>
                </c:pt>
                <c:pt idx="4863">
                  <c:v>506.76704168076998</c:v>
                </c:pt>
                <c:pt idx="4864">
                  <c:v>506.78522225641791</c:v>
                </c:pt>
                <c:pt idx="4865">
                  <c:v>506.61950846206867</c:v>
                </c:pt>
                <c:pt idx="4866">
                  <c:v>506.63161277509533</c:v>
                </c:pt>
                <c:pt idx="4867">
                  <c:v>506.54496239328148</c:v>
                </c:pt>
                <c:pt idx="4868">
                  <c:v>506.27240331039013</c:v>
                </c:pt>
                <c:pt idx="4869">
                  <c:v>506.25085122653638</c:v>
                </c:pt>
                <c:pt idx="4870">
                  <c:v>496.11866394546109</c:v>
                </c:pt>
                <c:pt idx="4871">
                  <c:v>482.84873692753467</c:v>
                </c:pt>
                <c:pt idx="4872">
                  <c:v>482.89437109797564</c:v>
                </c:pt>
                <c:pt idx="4873">
                  <c:v>482.76664424242631</c:v>
                </c:pt>
                <c:pt idx="4874">
                  <c:v>482.7995896832237</c:v>
                </c:pt>
                <c:pt idx="4875">
                  <c:v>482.33694972861753</c:v>
                </c:pt>
                <c:pt idx="4876">
                  <c:v>482.35310000368361</c:v>
                </c:pt>
                <c:pt idx="4877">
                  <c:v>481.29212686153073</c:v>
                </c:pt>
                <c:pt idx="4878">
                  <c:v>481.33338827912229</c:v>
                </c:pt>
                <c:pt idx="4879">
                  <c:v>484.46037000028144</c:v>
                </c:pt>
                <c:pt idx="4880">
                  <c:v>484.50207599040755</c:v>
                </c:pt>
                <c:pt idx="4881">
                  <c:v>484.50654633154744</c:v>
                </c:pt>
                <c:pt idx="4882">
                  <c:v>484.59194391249514</c:v>
                </c:pt>
                <c:pt idx="4883">
                  <c:v>483.94083173966527</c:v>
                </c:pt>
                <c:pt idx="4884">
                  <c:v>485.43018915894214</c:v>
                </c:pt>
                <c:pt idx="4885">
                  <c:v>485.32066221392506</c:v>
                </c:pt>
                <c:pt idx="4886">
                  <c:v>474.81385983768257</c:v>
                </c:pt>
                <c:pt idx="4887">
                  <c:v>474.90164528992887</c:v>
                </c:pt>
                <c:pt idx="4888">
                  <c:v>474.86263017606473</c:v>
                </c:pt>
                <c:pt idx="4889">
                  <c:v>474.79906682022568</c:v>
                </c:pt>
                <c:pt idx="4890">
                  <c:v>474.84017400726674</c:v>
                </c:pt>
                <c:pt idx="4891">
                  <c:v>474.83721688273766</c:v>
                </c:pt>
                <c:pt idx="4892">
                  <c:v>474.92373348647544</c:v>
                </c:pt>
                <c:pt idx="4893">
                  <c:v>474.86947990574237</c:v>
                </c:pt>
                <c:pt idx="4894">
                  <c:v>474.90599286764802</c:v>
                </c:pt>
                <c:pt idx="4895">
                  <c:v>474.94805488513902</c:v>
                </c:pt>
                <c:pt idx="4896">
                  <c:v>474.97677412811026</c:v>
                </c:pt>
                <c:pt idx="4897">
                  <c:v>474.9533994535397</c:v>
                </c:pt>
                <c:pt idx="4898">
                  <c:v>474.868815774658</c:v>
                </c:pt>
                <c:pt idx="4899">
                  <c:v>474.90195438886764</c:v>
                </c:pt>
                <c:pt idx="4900">
                  <c:v>474.86665015347756</c:v>
                </c:pt>
                <c:pt idx="4901">
                  <c:v>474.78181445144185</c:v>
                </c:pt>
                <c:pt idx="4902">
                  <c:v>474.71925413831809</c:v>
                </c:pt>
                <c:pt idx="4903">
                  <c:v>474.69024919948117</c:v>
                </c:pt>
                <c:pt idx="4904">
                  <c:v>474.61803233754523</c:v>
                </c:pt>
                <c:pt idx="4905">
                  <c:v>474.66140348456543</c:v>
                </c:pt>
                <c:pt idx="4906">
                  <c:v>474.64125398987278</c:v>
                </c:pt>
                <c:pt idx="4907">
                  <c:v>477.04608985832414</c:v>
                </c:pt>
                <c:pt idx="4908">
                  <c:v>477.31956570960801</c:v>
                </c:pt>
                <c:pt idx="4909">
                  <c:v>472.81717256135818</c:v>
                </c:pt>
                <c:pt idx="4910">
                  <c:v>472.76206285361479</c:v>
                </c:pt>
                <c:pt idx="4911">
                  <c:v>472.6191495661015</c:v>
                </c:pt>
                <c:pt idx="4912">
                  <c:v>472.58108821599484</c:v>
                </c:pt>
                <c:pt idx="4913">
                  <c:v>472.49243135224231</c:v>
                </c:pt>
                <c:pt idx="4914">
                  <c:v>469.39325871954782</c:v>
                </c:pt>
                <c:pt idx="4915">
                  <c:v>469.39420512836818</c:v>
                </c:pt>
                <c:pt idx="4916">
                  <c:v>476.066723330027</c:v>
                </c:pt>
                <c:pt idx="4917">
                  <c:v>475.97464598299831</c:v>
                </c:pt>
                <c:pt idx="4918">
                  <c:v>476.10857713264193</c:v>
                </c:pt>
                <c:pt idx="4919">
                  <c:v>476.09698503651032</c:v>
                </c:pt>
                <c:pt idx="4920">
                  <c:v>1310.7067508871999</c:v>
                </c:pt>
                <c:pt idx="4921">
                  <c:v>1310.295081107344</c:v>
                </c:pt>
                <c:pt idx="4922">
                  <c:v>1310.0319893378637</c:v>
                </c:pt>
                <c:pt idx="4923">
                  <c:v>1310.0434778433773</c:v>
                </c:pt>
                <c:pt idx="4924">
                  <c:v>1310.033985099006</c:v>
                </c:pt>
                <c:pt idx="4925">
                  <c:v>1310.0360709740637</c:v>
                </c:pt>
                <c:pt idx="4926">
                  <c:v>1309.9363348755874</c:v>
                </c:pt>
                <c:pt idx="4927">
                  <c:v>1309.9837753029055</c:v>
                </c:pt>
                <c:pt idx="4928">
                  <c:v>1309.7367157092974</c:v>
                </c:pt>
                <c:pt idx="4929">
                  <c:v>1309.5203124717109</c:v>
                </c:pt>
                <c:pt idx="4930">
                  <c:v>1309.4924286483063</c:v>
                </c:pt>
                <c:pt idx="4931">
                  <c:v>1309.1661095182253</c:v>
                </c:pt>
                <c:pt idx="4932">
                  <c:v>1309.1204437778547</c:v>
                </c:pt>
                <c:pt idx="4933">
                  <c:v>1309.025275545609</c:v>
                </c:pt>
                <c:pt idx="4934">
                  <c:v>1308.8121505060431</c:v>
                </c:pt>
                <c:pt idx="4935">
                  <c:v>1308.7344923631499</c:v>
                </c:pt>
                <c:pt idx="4936">
                  <c:v>1308.8072102154749</c:v>
                </c:pt>
                <c:pt idx="4937">
                  <c:v>1309.1705093502344</c:v>
                </c:pt>
                <c:pt idx="4938">
                  <c:v>1309.393597409668</c:v>
                </c:pt>
                <c:pt idx="4939">
                  <c:v>1309.3631867949991</c:v>
                </c:pt>
                <c:pt idx="4940">
                  <c:v>1309.4177185871372</c:v>
                </c:pt>
                <c:pt idx="4941">
                  <c:v>1309.4968324695026</c:v>
                </c:pt>
                <c:pt idx="4942">
                  <c:v>1309.3085951047267</c:v>
                </c:pt>
                <c:pt idx="4943">
                  <c:v>1309.3548607585635</c:v>
                </c:pt>
                <c:pt idx="4944">
                  <c:v>1309.1515186328145</c:v>
                </c:pt>
                <c:pt idx="4945">
                  <c:v>1309.161913820463</c:v>
                </c:pt>
                <c:pt idx="4946">
                  <c:v>1309.5564568445161</c:v>
                </c:pt>
                <c:pt idx="4947">
                  <c:v>1309.4259332460572</c:v>
                </c:pt>
                <c:pt idx="4948">
                  <c:v>1309.3741374559968</c:v>
                </c:pt>
                <c:pt idx="4949">
                  <c:v>1308.9389165123787</c:v>
                </c:pt>
                <c:pt idx="4950">
                  <c:v>486.68137155686082</c:v>
                </c:pt>
                <c:pt idx="4951">
                  <c:v>482.81471839555746</c:v>
                </c:pt>
                <c:pt idx="4952">
                  <c:v>482.68742008402455</c:v>
                </c:pt>
                <c:pt idx="4953">
                  <c:v>482.77269841483462</c:v>
                </c:pt>
                <c:pt idx="4954">
                  <c:v>482.82695685813445</c:v>
                </c:pt>
                <c:pt idx="4955">
                  <c:v>482.86976459806056</c:v>
                </c:pt>
                <c:pt idx="4956">
                  <c:v>510.89538881626777</c:v>
                </c:pt>
                <c:pt idx="4957">
                  <c:v>510.78746546718548</c:v>
                </c:pt>
                <c:pt idx="4958">
                  <c:v>510.93812681226035</c:v>
                </c:pt>
                <c:pt idx="4959">
                  <c:v>510.93994604837417</c:v>
                </c:pt>
                <c:pt idx="4960">
                  <c:v>511.05779129936548</c:v>
                </c:pt>
                <c:pt idx="4961">
                  <c:v>510.35206596642786</c:v>
                </c:pt>
                <c:pt idx="4962">
                  <c:v>513.53201440560997</c:v>
                </c:pt>
                <c:pt idx="4963">
                  <c:v>513.50668306533203</c:v>
                </c:pt>
                <c:pt idx="4964">
                  <c:v>519.31865808023304</c:v>
                </c:pt>
                <c:pt idx="4965">
                  <c:v>519.26246511636657</c:v>
                </c:pt>
                <c:pt idx="4966">
                  <c:v>519.24573823819094</c:v>
                </c:pt>
                <c:pt idx="4967">
                  <c:v>519.11610977790451</c:v>
                </c:pt>
                <c:pt idx="4968">
                  <c:v>518.99765406756569</c:v>
                </c:pt>
                <c:pt idx="4969">
                  <c:v>519.00484033958105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EB-1649-AAB8-620C7EC89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1081535"/>
        <c:axId val="1940959119"/>
      </c:lineChart>
      <c:catAx>
        <c:axId val="1941081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959119"/>
        <c:crosses val="autoZero"/>
        <c:auto val="1"/>
        <c:lblAlgn val="ctr"/>
        <c:lblOffset val="100"/>
        <c:noMultiLvlLbl val="0"/>
      </c:catAx>
      <c:valAx>
        <c:axId val="19409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08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&amp; Growth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'Inc5000'!$N$1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'Inc5000'!$M$2:$M$5001</c:f>
              <c:numCache>
                <c:formatCode>0</c:formatCode>
                <c:ptCount val="5000"/>
                <c:pt idx="0">
                  <c:v>158956.9106</c:v>
                </c:pt>
                <c:pt idx="1">
                  <c:v>57347.924599999998</c:v>
                </c:pt>
                <c:pt idx="2">
                  <c:v>55460.164599999996</c:v>
                </c:pt>
                <c:pt idx="3">
                  <c:v>26042.963</c:v>
                </c:pt>
                <c:pt idx="4">
                  <c:v>20690.4578</c:v>
                </c:pt>
                <c:pt idx="5">
                  <c:v>19876.516899999999</c:v>
                </c:pt>
                <c:pt idx="6">
                  <c:v>18375.069299999999</c:v>
                </c:pt>
                <c:pt idx="7">
                  <c:v>16457.652900000001</c:v>
                </c:pt>
                <c:pt idx="8">
                  <c:v>16192.061</c:v>
                </c:pt>
                <c:pt idx="9">
                  <c:v>16006.801299999999</c:v>
                </c:pt>
                <c:pt idx="10">
                  <c:v>14588.344800000001</c:v>
                </c:pt>
                <c:pt idx="11">
                  <c:v>14086.513000000001</c:v>
                </c:pt>
                <c:pt idx="12">
                  <c:v>13230.9467</c:v>
                </c:pt>
                <c:pt idx="13">
                  <c:v>12895.5867</c:v>
                </c:pt>
                <c:pt idx="14">
                  <c:v>12427.422500000001</c:v>
                </c:pt>
                <c:pt idx="15">
                  <c:v>12127.9133</c:v>
                </c:pt>
                <c:pt idx="16">
                  <c:v>11560.353800000001</c:v>
                </c:pt>
                <c:pt idx="17">
                  <c:v>11497.7718</c:v>
                </c:pt>
                <c:pt idx="18">
                  <c:v>11488.600399999999</c:v>
                </c:pt>
                <c:pt idx="19">
                  <c:v>11374.9136</c:v>
                </c:pt>
                <c:pt idx="20">
                  <c:v>10522.6415</c:v>
                </c:pt>
                <c:pt idx="21">
                  <c:v>10371.7994</c:v>
                </c:pt>
                <c:pt idx="22">
                  <c:v>10186.259</c:v>
                </c:pt>
                <c:pt idx="23">
                  <c:v>9531.6370999999999</c:v>
                </c:pt>
                <c:pt idx="24">
                  <c:v>9109.1892000000007</c:v>
                </c:pt>
                <c:pt idx="25">
                  <c:v>8448.5784999999996</c:v>
                </c:pt>
                <c:pt idx="26">
                  <c:v>8239.8148000000001</c:v>
                </c:pt>
                <c:pt idx="27">
                  <c:v>7877.9543999999996</c:v>
                </c:pt>
                <c:pt idx="28">
                  <c:v>7758.1593999999996</c:v>
                </c:pt>
                <c:pt idx="29">
                  <c:v>7638.5407999999998</c:v>
                </c:pt>
                <c:pt idx="30">
                  <c:v>7635.2397000000001</c:v>
                </c:pt>
                <c:pt idx="31">
                  <c:v>7351.2959000000001</c:v>
                </c:pt>
                <c:pt idx="32">
                  <c:v>7055.6603999999998</c:v>
                </c:pt>
                <c:pt idx="33">
                  <c:v>6898.4173000000001</c:v>
                </c:pt>
                <c:pt idx="34">
                  <c:v>6861.3576999999996</c:v>
                </c:pt>
                <c:pt idx="35">
                  <c:v>6663.1769000000004</c:v>
                </c:pt>
                <c:pt idx="36">
                  <c:v>6603.3721999999998</c:v>
                </c:pt>
                <c:pt idx="37">
                  <c:v>6535.0537999999997</c:v>
                </c:pt>
                <c:pt idx="38">
                  <c:v>6369.1921000000002</c:v>
                </c:pt>
                <c:pt idx="39">
                  <c:v>6020.9548000000004</c:v>
                </c:pt>
                <c:pt idx="40">
                  <c:v>5817.1288999999997</c:v>
                </c:pt>
                <c:pt idx="41">
                  <c:v>5811.3567999999996</c:v>
                </c:pt>
                <c:pt idx="42">
                  <c:v>5752.5250999999998</c:v>
                </c:pt>
                <c:pt idx="43">
                  <c:v>5715.2858999999999</c:v>
                </c:pt>
                <c:pt idx="44">
                  <c:v>5604.7825999999995</c:v>
                </c:pt>
                <c:pt idx="45">
                  <c:v>5593.0142999999998</c:v>
                </c:pt>
                <c:pt idx="46">
                  <c:v>5530.8056999999999</c:v>
                </c:pt>
                <c:pt idx="47">
                  <c:v>5507.4529000000002</c:v>
                </c:pt>
                <c:pt idx="48">
                  <c:v>5505.55</c:v>
                </c:pt>
                <c:pt idx="49">
                  <c:v>5486.2115999999996</c:v>
                </c:pt>
                <c:pt idx="50">
                  <c:v>5483.1297999999997</c:v>
                </c:pt>
                <c:pt idx="51">
                  <c:v>5438.9673000000003</c:v>
                </c:pt>
                <c:pt idx="52">
                  <c:v>5220.9165000000003</c:v>
                </c:pt>
                <c:pt idx="53">
                  <c:v>5217.2043000000003</c:v>
                </c:pt>
                <c:pt idx="54">
                  <c:v>5214.2331000000004</c:v>
                </c:pt>
                <c:pt idx="55">
                  <c:v>5196.0655999999999</c:v>
                </c:pt>
                <c:pt idx="56">
                  <c:v>5139.4732000000004</c:v>
                </c:pt>
                <c:pt idx="57">
                  <c:v>5078.5874000000003</c:v>
                </c:pt>
                <c:pt idx="58">
                  <c:v>5059.1489000000001</c:v>
                </c:pt>
                <c:pt idx="59">
                  <c:v>5003.4376000000002</c:v>
                </c:pt>
                <c:pt idx="60">
                  <c:v>5000.4026000000003</c:v>
                </c:pt>
                <c:pt idx="61">
                  <c:v>4897.0240000000003</c:v>
                </c:pt>
                <c:pt idx="62">
                  <c:v>4863.7088999999996</c:v>
                </c:pt>
                <c:pt idx="63">
                  <c:v>4845.0294000000004</c:v>
                </c:pt>
                <c:pt idx="64">
                  <c:v>4737.5104000000001</c:v>
                </c:pt>
                <c:pt idx="65">
                  <c:v>4724.7797</c:v>
                </c:pt>
                <c:pt idx="66">
                  <c:v>4723.0412999999999</c:v>
                </c:pt>
                <c:pt idx="67">
                  <c:v>4722.8946999999998</c:v>
                </c:pt>
                <c:pt idx="68">
                  <c:v>4676.4588000000003</c:v>
                </c:pt>
                <c:pt idx="69">
                  <c:v>4669.4023999999999</c:v>
                </c:pt>
                <c:pt idx="70">
                  <c:v>4638.7226000000001</c:v>
                </c:pt>
                <c:pt idx="71">
                  <c:v>4632.0582000000004</c:v>
                </c:pt>
                <c:pt idx="72">
                  <c:v>4625.3167999999996</c:v>
                </c:pt>
                <c:pt idx="73">
                  <c:v>4355.2259000000004</c:v>
                </c:pt>
                <c:pt idx="74">
                  <c:v>4219.4187000000002</c:v>
                </c:pt>
                <c:pt idx="75">
                  <c:v>4146.4844000000003</c:v>
                </c:pt>
                <c:pt idx="76">
                  <c:v>4101.3374000000003</c:v>
                </c:pt>
                <c:pt idx="77">
                  <c:v>4076.4205999999999</c:v>
                </c:pt>
                <c:pt idx="78">
                  <c:v>4063.5936999999999</c:v>
                </c:pt>
                <c:pt idx="79">
                  <c:v>4062.0097999999998</c:v>
                </c:pt>
                <c:pt idx="80">
                  <c:v>4056.1632</c:v>
                </c:pt>
                <c:pt idx="81">
                  <c:v>4040.0382</c:v>
                </c:pt>
                <c:pt idx="82">
                  <c:v>4033.2485999999999</c:v>
                </c:pt>
                <c:pt idx="83">
                  <c:v>4011.2130999999999</c:v>
                </c:pt>
                <c:pt idx="84">
                  <c:v>3946.3888000000002</c:v>
                </c:pt>
                <c:pt idx="85">
                  <c:v>3943.8155000000002</c:v>
                </c:pt>
                <c:pt idx="86">
                  <c:v>3943.0039999999999</c:v>
                </c:pt>
                <c:pt idx="87">
                  <c:v>3939.4785999999999</c:v>
                </c:pt>
                <c:pt idx="88">
                  <c:v>3929.4614000000001</c:v>
                </c:pt>
                <c:pt idx="89">
                  <c:v>3877.8706000000002</c:v>
                </c:pt>
                <c:pt idx="90">
                  <c:v>3869.7685999999999</c:v>
                </c:pt>
                <c:pt idx="91">
                  <c:v>3859.6587</c:v>
                </c:pt>
                <c:pt idx="92">
                  <c:v>3824.8721</c:v>
                </c:pt>
                <c:pt idx="93">
                  <c:v>3745.6889999999999</c:v>
                </c:pt>
                <c:pt idx="94">
                  <c:v>3694.0309000000002</c:v>
                </c:pt>
                <c:pt idx="95">
                  <c:v>3656.7914999999998</c:v>
                </c:pt>
                <c:pt idx="96">
                  <c:v>3637.1336000000001</c:v>
                </c:pt>
                <c:pt idx="97">
                  <c:v>3612.7746000000002</c:v>
                </c:pt>
                <c:pt idx="98">
                  <c:v>3588.5841</c:v>
                </c:pt>
                <c:pt idx="99">
                  <c:v>3544.2163999999998</c:v>
                </c:pt>
                <c:pt idx="100">
                  <c:v>3543.1</c:v>
                </c:pt>
                <c:pt idx="101">
                  <c:v>3532.3775000000001</c:v>
                </c:pt>
                <c:pt idx="102">
                  <c:v>3531.5493000000001</c:v>
                </c:pt>
                <c:pt idx="103">
                  <c:v>3490.2076000000002</c:v>
                </c:pt>
                <c:pt idx="104">
                  <c:v>3443.0435000000002</c:v>
                </c:pt>
                <c:pt idx="105">
                  <c:v>3401.9117000000001</c:v>
                </c:pt>
                <c:pt idx="106">
                  <c:v>3357.8136</c:v>
                </c:pt>
                <c:pt idx="107">
                  <c:v>3341.7125000000001</c:v>
                </c:pt>
                <c:pt idx="108">
                  <c:v>3323.5318000000002</c:v>
                </c:pt>
                <c:pt idx="109">
                  <c:v>3322.105</c:v>
                </c:pt>
                <c:pt idx="110">
                  <c:v>3304.8213999999998</c:v>
                </c:pt>
                <c:pt idx="111">
                  <c:v>3277.5189999999998</c:v>
                </c:pt>
                <c:pt idx="112">
                  <c:v>3257.9706999999999</c:v>
                </c:pt>
                <c:pt idx="113">
                  <c:v>3236.4728</c:v>
                </c:pt>
                <c:pt idx="114">
                  <c:v>3231.6851999999999</c:v>
                </c:pt>
                <c:pt idx="115">
                  <c:v>3225.0636</c:v>
                </c:pt>
                <c:pt idx="116">
                  <c:v>3214.4605999999999</c:v>
                </c:pt>
                <c:pt idx="117">
                  <c:v>3122.0587999999998</c:v>
                </c:pt>
                <c:pt idx="118">
                  <c:v>3075.8406</c:v>
                </c:pt>
                <c:pt idx="119">
                  <c:v>3074.0826000000002</c:v>
                </c:pt>
                <c:pt idx="120">
                  <c:v>3039.1304</c:v>
                </c:pt>
                <c:pt idx="121">
                  <c:v>3018.5722999999998</c:v>
                </c:pt>
                <c:pt idx="122">
                  <c:v>2998.3413</c:v>
                </c:pt>
                <c:pt idx="123">
                  <c:v>2987.2957000000001</c:v>
                </c:pt>
                <c:pt idx="124">
                  <c:v>2963.7255</c:v>
                </c:pt>
                <c:pt idx="125">
                  <c:v>2948.8362000000002</c:v>
                </c:pt>
                <c:pt idx="126">
                  <c:v>2939.6152999999999</c:v>
                </c:pt>
                <c:pt idx="127">
                  <c:v>2916.7442000000001</c:v>
                </c:pt>
                <c:pt idx="128">
                  <c:v>2861.1909999999998</c:v>
                </c:pt>
                <c:pt idx="129">
                  <c:v>2842.9409999999998</c:v>
                </c:pt>
                <c:pt idx="130">
                  <c:v>2829.7514000000001</c:v>
                </c:pt>
                <c:pt idx="131">
                  <c:v>2790.9198999999999</c:v>
                </c:pt>
                <c:pt idx="132">
                  <c:v>2756.9034000000001</c:v>
                </c:pt>
                <c:pt idx="133">
                  <c:v>2753.5176000000001</c:v>
                </c:pt>
                <c:pt idx="134">
                  <c:v>2752.5554999999999</c:v>
                </c:pt>
                <c:pt idx="135">
                  <c:v>2752.4901</c:v>
                </c:pt>
                <c:pt idx="136">
                  <c:v>2745.4166</c:v>
                </c:pt>
                <c:pt idx="137">
                  <c:v>2716.0018</c:v>
                </c:pt>
                <c:pt idx="138">
                  <c:v>2710.8696</c:v>
                </c:pt>
                <c:pt idx="139">
                  <c:v>2709.3881000000001</c:v>
                </c:pt>
                <c:pt idx="140">
                  <c:v>2689.9672</c:v>
                </c:pt>
                <c:pt idx="141">
                  <c:v>2683.3172</c:v>
                </c:pt>
                <c:pt idx="142">
                  <c:v>2677.1957000000002</c:v>
                </c:pt>
                <c:pt idx="143">
                  <c:v>2665.2478999999998</c:v>
                </c:pt>
                <c:pt idx="144">
                  <c:v>2646.4032999999999</c:v>
                </c:pt>
                <c:pt idx="145">
                  <c:v>2634.2593000000002</c:v>
                </c:pt>
                <c:pt idx="146">
                  <c:v>2626.018</c:v>
                </c:pt>
                <c:pt idx="147">
                  <c:v>2608.0907999999999</c:v>
                </c:pt>
                <c:pt idx="148">
                  <c:v>2606.3465000000001</c:v>
                </c:pt>
                <c:pt idx="149">
                  <c:v>2598.7287999999999</c:v>
                </c:pt>
                <c:pt idx="150">
                  <c:v>2573.0619999999999</c:v>
                </c:pt>
                <c:pt idx="151">
                  <c:v>2571.0587</c:v>
                </c:pt>
                <c:pt idx="152">
                  <c:v>2564.509</c:v>
                </c:pt>
                <c:pt idx="153">
                  <c:v>2550.7143000000001</c:v>
                </c:pt>
                <c:pt idx="154">
                  <c:v>2545.6932000000002</c:v>
                </c:pt>
                <c:pt idx="155">
                  <c:v>2545.2064</c:v>
                </c:pt>
                <c:pt idx="156">
                  <c:v>2539.989</c:v>
                </c:pt>
                <c:pt idx="157">
                  <c:v>2526.0778</c:v>
                </c:pt>
                <c:pt idx="158">
                  <c:v>2524.0875999999998</c:v>
                </c:pt>
                <c:pt idx="159">
                  <c:v>2521.6684</c:v>
                </c:pt>
                <c:pt idx="160">
                  <c:v>2518.6981000000001</c:v>
                </c:pt>
                <c:pt idx="161">
                  <c:v>2509.1756999999998</c:v>
                </c:pt>
                <c:pt idx="162">
                  <c:v>2507.7516999999998</c:v>
                </c:pt>
                <c:pt idx="163">
                  <c:v>2495.6297</c:v>
                </c:pt>
                <c:pt idx="164">
                  <c:v>2474.0558999999998</c:v>
                </c:pt>
                <c:pt idx="165">
                  <c:v>2455.0749999999998</c:v>
                </c:pt>
                <c:pt idx="166">
                  <c:v>2447.3721999999998</c:v>
                </c:pt>
                <c:pt idx="167">
                  <c:v>2439.5443</c:v>
                </c:pt>
                <c:pt idx="168">
                  <c:v>2436.3022000000001</c:v>
                </c:pt>
                <c:pt idx="169">
                  <c:v>2427.7791999999999</c:v>
                </c:pt>
                <c:pt idx="170">
                  <c:v>2416.7761999999998</c:v>
                </c:pt>
                <c:pt idx="171">
                  <c:v>2415.8054999999999</c:v>
                </c:pt>
                <c:pt idx="172">
                  <c:v>2415.5284999999999</c:v>
                </c:pt>
                <c:pt idx="173">
                  <c:v>2406.9499000000001</c:v>
                </c:pt>
                <c:pt idx="174">
                  <c:v>2402.7683000000002</c:v>
                </c:pt>
                <c:pt idx="175">
                  <c:v>2379.1819</c:v>
                </c:pt>
                <c:pt idx="176">
                  <c:v>2368.9874</c:v>
                </c:pt>
                <c:pt idx="177">
                  <c:v>2360.0708</c:v>
                </c:pt>
                <c:pt idx="178">
                  <c:v>2347.7310000000002</c:v>
                </c:pt>
                <c:pt idx="179">
                  <c:v>2342.8989999999999</c:v>
                </c:pt>
                <c:pt idx="180">
                  <c:v>2336.4112</c:v>
                </c:pt>
                <c:pt idx="181">
                  <c:v>2333.3009000000002</c:v>
                </c:pt>
                <c:pt idx="182">
                  <c:v>2312.1435000000001</c:v>
                </c:pt>
                <c:pt idx="183">
                  <c:v>2302.5207999999998</c:v>
                </c:pt>
                <c:pt idx="184">
                  <c:v>2299.9540000000002</c:v>
                </c:pt>
                <c:pt idx="185">
                  <c:v>2291.3553999999999</c:v>
                </c:pt>
                <c:pt idx="186">
                  <c:v>2291.3175999999999</c:v>
                </c:pt>
                <c:pt idx="187">
                  <c:v>2288.3652999999999</c:v>
                </c:pt>
                <c:pt idx="188">
                  <c:v>2281.335</c:v>
                </c:pt>
                <c:pt idx="189">
                  <c:v>2258.7013999999999</c:v>
                </c:pt>
                <c:pt idx="190">
                  <c:v>2250.0409</c:v>
                </c:pt>
                <c:pt idx="191">
                  <c:v>2236.1752999999999</c:v>
                </c:pt>
                <c:pt idx="192">
                  <c:v>2234.3618999999999</c:v>
                </c:pt>
                <c:pt idx="193">
                  <c:v>2216.9117999999999</c:v>
                </c:pt>
                <c:pt idx="194">
                  <c:v>2215.5963000000002</c:v>
                </c:pt>
                <c:pt idx="195">
                  <c:v>2208.3868000000002</c:v>
                </c:pt>
                <c:pt idx="196">
                  <c:v>2188.8348999999998</c:v>
                </c:pt>
                <c:pt idx="197">
                  <c:v>2182.0898000000002</c:v>
                </c:pt>
                <c:pt idx="198">
                  <c:v>2181.7177999999999</c:v>
                </c:pt>
                <c:pt idx="199">
                  <c:v>2181.6916999999999</c:v>
                </c:pt>
                <c:pt idx="200">
                  <c:v>2170.6343999999999</c:v>
                </c:pt>
                <c:pt idx="201">
                  <c:v>2168.4209999999998</c:v>
                </c:pt>
                <c:pt idx="202">
                  <c:v>2162.0322999999999</c:v>
                </c:pt>
                <c:pt idx="203">
                  <c:v>2152.8937000000001</c:v>
                </c:pt>
                <c:pt idx="204">
                  <c:v>2144.0473000000002</c:v>
                </c:pt>
                <c:pt idx="205">
                  <c:v>2143.7948999999999</c:v>
                </c:pt>
                <c:pt idx="206">
                  <c:v>2140.5432000000001</c:v>
                </c:pt>
                <c:pt idx="207">
                  <c:v>2135.5987</c:v>
                </c:pt>
                <c:pt idx="208">
                  <c:v>2120.61</c:v>
                </c:pt>
                <c:pt idx="209">
                  <c:v>2117.7132000000001</c:v>
                </c:pt>
                <c:pt idx="210">
                  <c:v>2117.7004000000002</c:v>
                </c:pt>
                <c:pt idx="211">
                  <c:v>2109.317</c:v>
                </c:pt>
                <c:pt idx="212">
                  <c:v>2097.0700000000002</c:v>
                </c:pt>
                <c:pt idx="213">
                  <c:v>2093.0319</c:v>
                </c:pt>
                <c:pt idx="214">
                  <c:v>2092.1891999999998</c:v>
                </c:pt>
                <c:pt idx="215">
                  <c:v>2065.3678</c:v>
                </c:pt>
                <c:pt idx="216">
                  <c:v>2061.3141999999998</c:v>
                </c:pt>
                <c:pt idx="217">
                  <c:v>2042.1898000000001</c:v>
                </c:pt>
                <c:pt idx="218">
                  <c:v>2040.9645</c:v>
                </c:pt>
                <c:pt idx="219">
                  <c:v>2040.0211999999999</c:v>
                </c:pt>
                <c:pt idx="220">
                  <c:v>2033.0139999999999</c:v>
                </c:pt>
                <c:pt idx="221">
                  <c:v>2025.7585999999999</c:v>
                </c:pt>
                <c:pt idx="222">
                  <c:v>2011.857</c:v>
                </c:pt>
                <c:pt idx="223">
                  <c:v>2001.4546</c:v>
                </c:pt>
                <c:pt idx="224">
                  <c:v>1996.6068</c:v>
                </c:pt>
                <c:pt idx="225">
                  <c:v>1996.4706000000001</c:v>
                </c:pt>
                <c:pt idx="226">
                  <c:v>1994.6083000000001</c:v>
                </c:pt>
                <c:pt idx="227">
                  <c:v>1994.3589999999999</c:v>
                </c:pt>
                <c:pt idx="228">
                  <c:v>1983.3333</c:v>
                </c:pt>
                <c:pt idx="229">
                  <c:v>1970.7637999999999</c:v>
                </c:pt>
                <c:pt idx="230">
                  <c:v>1960.201</c:v>
                </c:pt>
                <c:pt idx="231">
                  <c:v>1957.7655</c:v>
                </c:pt>
                <c:pt idx="232">
                  <c:v>1944.7492999999999</c:v>
                </c:pt>
                <c:pt idx="233">
                  <c:v>1938.44</c:v>
                </c:pt>
                <c:pt idx="234">
                  <c:v>1926.8607999999999</c:v>
                </c:pt>
                <c:pt idx="235">
                  <c:v>1926.8199</c:v>
                </c:pt>
                <c:pt idx="236">
                  <c:v>1923.3738000000001</c:v>
                </c:pt>
                <c:pt idx="237">
                  <c:v>1915.7855999999999</c:v>
                </c:pt>
                <c:pt idx="238">
                  <c:v>1908.1744000000001</c:v>
                </c:pt>
                <c:pt idx="239">
                  <c:v>1900.4708000000001</c:v>
                </c:pt>
                <c:pt idx="240">
                  <c:v>1895.0226</c:v>
                </c:pt>
                <c:pt idx="241">
                  <c:v>1892.7737</c:v>
                </c:pt>
                <c:pt idx="242">
                  <c:v>1892.6301000000001</c:v>
                </c:pt>
                <c:pt idx="243">
                  <c:v>1890.4539</c:v>
                </c:pt>
                <c:pt idx="244">
                  <c:v>1879.873</c:v>
                </c:pt>
                <c:pt idx="245">
                  <c:v>1865.5423000000001</c:v>
                </c:pt>
                <c:pt idx="246">
                  <c:v>1858.9051999999999</c:v>
                </c:pt>
                <c:pt idx="247">
                  <c:v>1854.1775</c:v>
                </c:pt>
                <c:pt idx="248">
                  <c:v>1834.0544</c:v>
                </c:pt>
                <c:pt idx="249">
                  <c:v>1832.2052000000001</c:v>
                </c:pt>
                <c:pt idx="250">
                  <c:v>1822.9191000000001</c:v>
                </c:pt>
                <c:pt idx="251">
                  <c:v>1817.2651000000001</c:v>
                </c:pt>
                <c:pt idx="252">
                  <c:v>1808.4227000000001</c:v>
                </c:pt>
                <c:pt idx="253">
                  <c:v>1806.2091</c:v>
                </c:pt>
                <c:pt idx="254">
                  <c:v>1798.0949000000001</c:v>
                </c:pt>
                <c:pt idx="255">
                  <c:v>1797.1090999999999</c:v>
                </c:pt>
                <c:pt idx="256">
                  <c:v>1792.1588999999999</c:v>
                </c:pt>
                <c:pt idx="257">
                  <c:v>1787.9970000000001</c:v>
                </c:pt>
                <c:pt idx="258">
                  <c:v>1769.7793999999999</c:v>
                </c:pt>
                <c:pt idx="259">
                  <c:v>1768.0759</c:v>
                </c:pt>
                <c:pt idx="260">
                  <c:v>1757.6285</c:v>
                </c:pt>
                <c:pt idx="261">
                  <c:v>1753.3284000000001</c:v>
                </c:pt>
                <c:pt idx="262">
                  <c:v>1750.9113</c:v>
                </c:pt>
                <c:pt idx="263">
                  <c:v>1743.2007000000001</c:v>
                </c:pt>
                <c:pt idx="264">
                  <c:v>1742.3364999999999</c:v>
                </c:pt>
                <c:pt idx="265">
                  <c:v>1734.4746</c:v>
                </c:pt>
                <c:pt idx="266">
                  <c:v>1724.3576</c:v>
                </c:pt>
                <c:pt idx="267">
                  <c:v>1723.2877000000001</c:v>
                </c:pt>
                <c:pt idx="268">
                  <c:v>1707.5862999999999</c:v>
                </c:pt>
                <c:pt idx="269">
                  <c:v>1703.5555999999999</c:v>
                </c:pt>
                <c:pt idx="270">
                  <c:v>1701.5569</c:v>
                </c:pt>
                <c:pt idx="271">
                  <c:v>1696.0709999999999</c:v>
                </c:pt>
                <c:pt idx="272">
                  <c:v>1694.0032000000001</c:v>
                </c:pt>
                <c:pt idx="273">
                  <c:v>1683.3662999999999</c:v>
                </c:pt>
                <c:pt idx="274">
                  <c:v>1675</c:v>
                </c:pt>
                <c:pt idx="275">
                  <c:v>1663.0114000000001</c:v>
                </c:pt>
                <c:pt idx="276">
                  <c:v>1654.4182000000001</c:v>
                </c:pt>
                <c:pt idx="277">
                  <c:v>1652.3626999999999</c:v>
                </c:pt>
                <c:pt idx="278">
                  <c:v>1651.8539000000001</c:v>
                </c:pt>
                <c:pt idx="279">
                  <c:v>1647.9390000000001</c:v>
                </c:pt>
                <c:pt idx="280">
                  <c:v>1627.8716999999999</c:v>
                </c:pt>
                <c:pt idx="281">
                  <c:v>1620.9718</c:v>
                </c:pt>
                <c:pt idx="282">
                  <c:v>1612.0096000000001</c:v>
                </c:pt>
                <c:pt idx="283">
                  <c:v>1610.4108000000001</c:v>
                </c:pt>
                <c:pt idx="284">
                  <c:v>1603.5675000000001</c:v>
                </c:pt>
                <c:pt idx="285">
                  <c:v>1599.7825</c:v>
                </c:pt>
                <c:pt idx="286">
                  <c:v>1593.0872999999999</c:v>
                </c:pt>
                <c:pt idx="287">
                  <c:v>1579.9141</c:v>
                </c:pt>
                <c:pt idx="288">
                  <c:v>1566.5949000000001</c:v>
                </c:pt>
                <c:pt idx="289">
                  <c:v>1565.3208</c:v>
                </c:pt>
                <c:pt idx="290">
                  <c:v>1564.3714</c:v>
                </c:pt>
                <c:pt idx="291">
                  <c:v>1560.1278</c:v>
                </c:pt>
                <c:pt idx="292">
                  <c:v>1555.6041</c:v>
                </c:pt>
                <c:pt idx="293">
                  <c:v>1554.1583000000001</c:v>
                </c:pt>
                <c:pt idx="294">
                  <c:v>1551.0642</c:v>
                </c:pt>
                <c:pt idx="295">
                  <c:v>1548.8424</c:v>
                </c:pt>
                <c:pt idx="296">
                  <c:v>1538.9036000000001</c:v>
                </c:pt>
                <c:pt idx="297">
                  <c:v>1528.9871000000001</c:v>
                </c:pt>
                <c:pt idx="298">
                  <c:v>1520.2761</c:v>
                </c:pt>
                <c:pt idx="299">
                  <c:v>1519.4793</c:v>
                </c:pt>
                <c:pt idx="300">
                  <c:v>1518.5507</c:v>
                </c:pt>
                <c:pt idx="301">
                  <c:v>1517.0231000000001</c:v>
                </c:pt>
                <c:pt idx="302">
                  <c:v>1515.4893</c:v>
                </c:pt>
                <c:pt idx="303">
                  <c:v>1512.3119999999999</c:v>
                </c:pt>
                <c:pt idx="304">
                  <c:v>1509.6721</c:v>
                </c:pt>
                <c:pt idx="305">
                  <c:v>1509.4059</c:v>
                </c:pt>
                <c:pt idx="306">
                  <c:v>1505.6112000000001</c:v>
                </c:pt>
                <c:pt idx="307">
                  <c:v>1496.7527</c:v>
                </c:pt>
                <c:pt idx="308">
                  <c:v>1495.2936</c:v>
                </c:pt>
                <c:pt idx="309">
                  <c:v>1494.8187</c:v>
                </c:pt>
                <c:pt idx="310">
                  <c:v>1486.2973</c:v>
                </c:pt>
                <c:pt idx="311">
                  <c:v>1485.7883999999999</c:v>
                </c:pt>
                <c:pt idx="312">
                  <c:v>1484.855</c:v>
                </c:pt>
                <c:pt idx="313">
                  <c:v>1481.8623</c:v>
                </c:pt>
                <c:pt idx="314">
                  <c:v>1475.4762000000001</c:v>
                </c:pt>
                <c:pt idx="315">
                  <c:v>1463.6407999999999</c:v>
                </c:pt>
                <c:pt idx="316">
                  <c:v>1461.4173000000001</c:v>
                </c:pt>
                <c:pt idx="317">
                  <c:v>1451.9855</c:v>
                </c:pt>
                <c:pt idx="318">
                  <c:v>1451.7349999999999</c:v>
                </c:pt>
                <c:pt idx="319">
                  <c:v>1449.5800999999999</c:v>
                </c:pt>
                <c:pt idx="320">
                  <c:v>1446.1605999999999</c:v>
                </c:pt>
                <c:pt idx="321">
                  <c:v>1442.2048</c:v>
                </c:pt>
                <c:pt idx="322">
                  <c:v>1440.0700999999999</c:v>
                </c:pt>
                <c:pt idx="323">
                  <c:v>1437.6965</c:v>
                </c:pt>
                <c:pt idx="324">
                  <c:v>1437.3041000000001</c:v>
                </c:pt>
                <c:pt idx="325">
                  <c:v>1429.1279</c:v>
                </c:pt>
                <c:pt idx="326">
                  <c:v>1426.6069</c:v>
                </c:pt>
                <c:pt idx="327">
                  <c:v>1420.7892999999999</c:v>
                </c:pt>
                <c:pt idx="328">
                  <c:v>1418.6927000000001</c:v>
                </c:pt>
                <c:pt idx="329">
                  <c:v>1410.3131000000001</c:v>
                </c:pt>
                <c:pt idx="330">
                  <c:v>1405.7929999999999</c:v>
                </c:pt>
                <c:pt idx="331">
                  <c:v>1402.2982</c:v>
                </c:pt>
                <c:pt idx="332">
                  <c:v>1400.838</c:v>
                </c:pt>
                <c:pt idx="333">
                  <c:v>1384.9233999999999</c:v>
                </c:pt>
                <c:pt idx="334">
                  <c:v>1383.3471</c:v>
                </c:pt>
                <c:pt idx="335">
                  <c:v>1381.37</c:v>
                </c:pt>
                <c:pt idx="336">
                  <c:v>1376.5812000000001</c:v>
                </c:pt>
                <c:pt idx="337">
                  <c:v>1373.7533000000001</c:v>
                </c:pt>
                <c:pt idx="338">
                  <c:v>1373.6527000000001</c:v>
                </c:pt>
                <c:pt idx="339">
                  <c:v>1372.7764</c:v>
                </c:pt>
                <c:pt idx="340">
                  <c:v>1372.1611</c:v>
                </c:pt>
                <c:pt idx="341">
                  <c:v>1369.7242000000001</c:v>
                </c:pt>
                <c:pt idx="342">
                  <c:v>1362.2311</c:v>
                </c:pt>
                <c:pt idx="343">
                  <c:v>1361.4004</c:v>
                </c:pt>
                <c:pt idx="344">
                  <c:v>1354.7693999999999</c:v>
                </c:pt>
                <c:pt idx="345">
                  <c:v>1354.2374</c:v>
                </c:pt>
                <c:pt idx="346">
                  <c:v>1352.3510000000001</c:v>
                </c:pt>
                <c:pt idx="347">
                  <c:v>1351.7859000000001</c:v>
                </c:pt>
                <c:pt idx="348">
                  <c:v>1350.0385000000001</c:v>
                </c:pt>
                <c:pt idx="349">
                  <c:v>1349.0682999999999</c:v>
                </c:pt>
                <c:pt idx="350">
                  <c:v>1337.1585</c:v>
                </c:pt>
                <c:pt idx="351">
                  <c:v>1335.2861</c:v>
                </c:pt>
                <c:pt idx="352">
                  <c:v>1333.3898999999999</c:v>
                </c:pt>
                <c:pt idx="353">
                  <c:v>1331.3266000000001</c:v>
                </c:pt>
                <c:pt idx="354">
                  <c:v>1331.1164000000001</c:v>
                </c:pt>
                <c:pt idx="355">
                  <c:v>1330.6432</c:v>
                </c:pt>
                <c:pt idx="356">
                  <c:v>1324.4512999999999</c:v>
                </c:pt>
                <c:pt idx="357">
                  <c:v>1322.7174</c:v>
                </c:pt>
                <c:pt idx="358">
                  <c:v>1322.1606999999999</c:v>
                </c:pt>
                <c:pt idx="359">
                  <c:v>1319.6092000000001</c:v>
                </c:pt>
                <c:pt idx="360">
                  <c:v>1318.7688000000001</c:v>
                </c:pt>
                <c:pt idx="361">
                  <c:v>1316.1156000000001</c:v>
                </c:pt>
                <c:pt idx="362">
                  <c:v>1315.9111</c:v>
                </c:pt>
                <c:pt idx="363">
                  <c:v>1313.9576999999999</c:v>
                </c:pt>
                <c:pt idx="364">
                  <c:v>1307.8099</c:v>
                </c:pt>
                <c:pt idx="365">
                  <c:v>1307.2506000000001</c:v>
                </c:pt>
                <c:pt idx="366">
                  <c:v>1298.5550000000001</c:v>
                </c:pt>
                <c:pt idx="367">
                  <c:v>1298.4926</c:v>
                </c:pt>
                <c:pt idx="368">
                  <c:v>1290.9639</c:v>
                </c:pt>
                <c:pt idx="369">
                  <c:v>1287.7637</c:v>
                </c:pt>
                <c:pt idx="370">
                  <c:v>1280.4156</c:v>
                </c:pt>
                <c:pt idx="371">
                  <c:v>1280.0155999999999</c:v>
                </c:pt>
                <c:pt idx="372">
                  <c:v>1279.6712</c:v>
                </c:pt>
                <c:pt idx="373">
                  <c:v>1277.2433000000001</c:v>
                </c:pt>
                <c:pt idx="374">
                  <c:v>1269.0071</c:v>
                </c:pt>
                <c:pt idx="375">
                  <c:v>1267.2964999999999</c:v>
                </c:pt>
                <c:pt idx="376">
                  <c:v>1267.1927000000001</c:v>
                </c:pt>
                <c:pt idx="377">
                  <c:v>1267.1264000000001</c:v>
                </c:pt>
                <c:pt idx="378">
                  <c:v>1258.1696999999999</c:v>
                </c:pt>
                <c:pt idx="379">
                  <c:v>1256.5241000000001</c:v>
                </c:pt>
                <c:pt idx="380">
                  <c:v>1255.2007000000001</c:v>
                </c:pt>
                <c:pt idx="381">
                  <c:v>1232.4265</c:v>
                </c:pt>
                <c:pt idx="382">
                  <c:v>1230.8907999999999</c:v>
                </c:pt>
                <c:pt idx="383">
                  <c:v>1217.6425999999999</c:v>
                </c:pt>
                <c:pt idx="384">
                  <c:v>1217.0459000000001</c:v>
                </c:pt>
                <c:pt idx="385">
                  <c:v>1211.9502</c:v>
                </c:pt>
                <c:pt idx="386">
                  <c:v>1210.5709999999999</c:v>
                </c:pt>
                <c:pt idx="387">
                  <c:v>1209.0625</c:v>
                </c:pt>
                <c:pt idx="388">
                  <c:v>1208.5763999999999</c:v>
                </c:pt>
                <c:pt idx="389">
                  <c:v>1200.6346000000001</c:v>
                </c:pt>
                <c:pt idx="390">
                  <c:v>1198.6088</c:v>
                </c:pt>
                <c:pt idx="391">
                  <c:v>1194.0835999999999</c:v>
                </c:pt>
                <c:pt idx="392">
                  <c:v>1190.7212</c:v>
                </c:pt>
                <c:pt idx="393">
                  <c:v>1185.5268000000001</c:v>
                </c:pt>
                <c:pt idx="394">
                  <c:v>1181.6153999999999</c:v>
                </c:pt>
                <c:pt idx="395">
                  <c:v>1179.4045000000001</c:v>
                </c:pt>
                <c:pt idx="396">
                  <c:v>1179.1043</c:v>
                </c:pt>
                <c:pt idx="397">
                  <c:v>1178.9106999999999</c:v>
                </c:pt>
                <c:pt idx="398">
                  <c:v>1178.0823</c:v>
                </c:pt>
                <c:pt idx="399">
                  <c:v>1176.6722</c:v>
                </c:pt>
                <c:pt idx="400">
                  <c:v>1175.9712999999999</c:v>
                </c:pt>
                <c:pt idx="401">
                  <c:v>1174.4444000000001</c:v>
                </c:pt>
                <c:pt idx="402">
                  <c:v>1174.2551000000001</c:v>
                </c:pt>
                <c:pt idx="403">
                  <c:v>1169.6854000000001</c:v>
                </c:pt>
                <c:pt idx="404">
                  <c:v>1167.3142</c:v>
                </c:pt>
                <c:pt idx="405">
                  <c:v>1163.9888000000001</c:v>
                </c:pt>
                <c:pt idx="406">
                  <c:v>1163.2140999999999</c:v>
                </c:pt>
                <c:pt idx="407">
                  <c:v>1160.8391999999999</c:v>
                </c:pt>
                <c:pt idx="408">
                  <c:v>1152.9353000000001</c:v>
                </c:pt>
                <c:pt idx="409">
                  <c:v>1151.8544999999999</c:v>
                </c:pt>
                <c:pt idx="410">
                  <c:v>1150.4753000000001</c:v>
                </c:pt>
                <c:pt idx="411">
                  <c:v>1149.5011999999999</c:v>
                </c:pt>
                <c:pt idx="412">
                  <c:v>1149.4577999999999</c:v>
                </c:pt>
                <c:pt idx="413">
                  <c:v>1147.4862000000001</c:v>
                </c:pt>
                <c:pt idx="414">
                  <c:v>1143.048</c:v>
                </c:pt>
                <c:pt idx="415">
                  <c:v>1136.8085000000001</c:v>
                </c:pt>
                <c:pt idx="416">
                  <c:v>1136.7711999999999</c:v>
                </c:pt>
                <c:pt idx="417">
                  <c:v>1130.0017</c:v>
                </c:pt>
                <c:pt idx="418">
                  <c:v>1128.1892</c:v>
                </c:pt>
                <c:pt idx="419">
                  <c:v>1125.7711999999999</c:v>
                </c:pt>
                <c:pt idx="420">
                  <c:v>1124.2184999999999</c:v>
                </c:pt>
                <c:pt idx="421">
                  <c:v>1123.6258</c:v>
                </c:pt>
                <c:pt idx="422">
                  <c:v>1120.0886</c:v>
                </c:pt>
                <c:pt idx="423">
                  <c:v>1119.883</c:v>
                </c:pt>
                <c:pt idx="424">
                  <c:v>1115.4906000000001</c:v>
                </c:pt>
                <c:pt idx="425">
                  <c:v>1112.4826</c:v>
                </c:pt>
                <c:pt idx="426">
                  <c:v>1108.5170000000001</c:v>
                </c:pt>
                <c:pt idx="427">
                  <c:v>1100.4565</c:v>
                </c:pt>
                <c:pt idx="428">
                  <c:v>1098.9055000000001</c:v>
                </c:pt>
                <c:pt idx="429">
                  <c:v>1098.3222000000001</c:v>
                </c:pt>
                <c:pt idx="430">
                  <c:v>1095.3612000000001</c:v>
                </c:pt>
                <c:pt idx="431">
                  <c:v>1094.3296</c:v>
                </c:pt>
                <c:pt idx="432">
                  <c:v>1092.4201</c:v>
                </c:pt>
                <c:pt idx="433">
                  <c:v>1090.8536999999999</c:v>
                </c:pt>
                <c:pt idx="434">
                  <c:v>1089.6989000000001</c:v>
                </c:pt>
                <c:pt idx="435">
                  <c:v>1089.0052000000001</c:v>
                </c:pt>
                <c:pt idx="436">
                  <c:v>1084.8894</c:v>
                </c:pt>
                <c:pt idx="437">
                  <c:v>1080.2239999999999</c:v>
                </c:pt>
                <c:pt idx="438">
                  <c:v>1079.8496</c:v>
                </c:pt>
                <c:pt idx="439">
                  <c:v>1077.4366</c:v>
                </c:pt>
                <c:pt idx="440">
                  <c:v>1076.2188000000001</c:v>
                </c:pt>
                <c:pt idx="441">
                  <c:v>1075.3193000000001</c:v>
                </c:pt>
                <c:pt idx="442">
                  <c:v>1075.1481000000001</c:v>
                </c:pt>
                <c:pt idx="443">
                  <c:v>1074.9919</c:v>
                </c:pt>
                <c:pt idx="444">
                  <c:v>1073.3870999999999</c:v>
                </c:pt>
                <c:pt idx="445">
                  <c:v>1072.5702000000001</c:v>
                </c:pt>
                <c:pt idx="446">
                  <c:v>1068.2493999999999</c:v>
                </c:pt>
                <c:pt idx="447">
                  <c:v>1068.0201999999999</c:v>
                </c:pt>
                <c:pt idx="448">
                  <c:v>1065.0728999999999</c:v>
                </c:pt>
                <c:pt idx="449">
                  <c:v>1064.6754000000001</c:v>
                </c:pt>
                <c:pt idx="450">
                  <c:v>1052.2563</c:v>
                </c:pt>
                <c:pt idx="451">
                  <c:v>1049.7842000000001</c:v>
                </c:pt>
                <c:pt idx="452">
                  <c:v>1048.9417000000001</c:v>
                </c:pt>
                <c:pt idx="453">
                  <c:v>1048.3934999999999</c:v>
                </c:pt>
                <c:pt idx="454">
                  <c:v>1047.6978999999999</c:v>
                </c:pt>
                <c:pt idx="455">
                  <c:v>1042.9245000000001</c:v>
                </c:pt>
                <c:pt idx="456">
                  <c:v>1038.6491000000001</c:v>
                </c:pt>
                <c:pt idx="457">
                  <c:v>1036.0513000000001</c:v>
                </c:pt>
                <c:pt idx="458">
                  <c:v>1035.3846000000001</c:v>
                </c:pt>
                <c:pt idx="459">
                  <c:v>1034.4269999999999</c:v>
                </c:pt>
                <c:pt idx="460">
                  <c:v>1032.7394999999999</c:v>
                </c:pt>
                <c:pt idx="461">
                  <c:v>1024.8304000000001</c:v>
                </c:pt>
                <c:pt idx="462">
                  <c:v>1024.0228</c:v>
                </c:pt>
                <c:pt idx="463">
                  <c:v>1023.2557</c:v>
                </c:pt>
                <c:pt idx="464">
                  <c:v>1023.228</c:v>
                </c:pt>
                <c:pt idx="465">
                  <c:v>1019.9459000000001</c:v>
                </c:pt>
                <c:pt idx="466">
                  <c:v>1009.7107999999999</c:v>
                </c:pt>
                <c:pt idx="467">
                  <c:v>1001.7173</c:v>
                </c:pt>
                <c:pt idx="468">
                  <c:v>1000.5261</c:v>
                </c:pt>
                <c:pt idx="469">
                  <c:v>999.89179999999999</c:v>
                </c:pt>
                <c:pt idx="470">
                  <c:v>999.45360000000005</c:v>
                </c:pt>
                <c:pt idx="471">
                  <c:v>998.04480000000001</c:v>
                </c:pt>
                <c:pt idx="472">
                  <c:v>996.84649999999999</c:v>
                </c:pt>
                <c:pt idx="473">
                  <c:v>995.47699999999998</c:v>
                </c:pt>
                <c:pt idx="474">
                  <c:v>994.29939999999999</c:v>
                </c:pt>
                <c:pt idx="475">
                  <c:v>991.16319999999996</c:v>
                </c:pt>
                <c:pt idx="476">
                  <c:v>990.29200000000003</c:v>
                </c:pt>
                <c:pt idx="477">
                  <c:v>988.45280000000002</c:v>
                </c:pt>
                <c:pt idx="478">
                  <c:v>988.23530000000005</c:v>
                </c:pt>
                <c:pt idx="479">
                  <c:v>987.29939999999999</c:v>
                </c:pt>
                <c:pt idx="480">
                  <c:v>986.298</c:v>
                </c:pt>
                <c:pt idx="481">
                  <c:v>986.17740000000003</c:v>
                </c:pt>
                <c:pt idx="482">
                  <c:v>983.45190000000002</c:v>
                </c:pt>
                <c:pt idx="483">
                  <c:v>979.22879999999998</c:v>
                </c:pt>
                <c:pt idx="484">
                  <c:v>978.67010000000005</c:v>
                </c:pt>
                <c:pt idx="485">
                  <c:v>978.57</c:v>
                </c:pt>
                <c:pt idx="486">
                  <c:v>977.85450000000003</c:v>
                </c:pt>
                <c:pt idx="487">
                  <c:v>972.3261</c:v>
                </c:pt>
                <c:pt idx="488">
                  <c:v>970.46950000000004</c:v>
                </c:pt>
                <c:pt idx="489">
                  <c:v>968.94650000000001</c:v>
                </c:pt>
                <c:pt idx="490">
                  <c:v>968.59559999999999</c:v>
                </c:pt>
                <c:pt idx="491">
                  <c:v>968.42399999999998</c:v>
                </c:pt>
                <c:pt idx="492">
                  <c:v>966</c:v>
                </c:pt>
                <c:pt idx="493">
                  <c:v>965.29480000000001</c:v>
                </c:pt>
                <c:pt idx="494">
                  <c:v>964.39570000000003</c:v>
                </c:pt>
                <c:pt idx="495">
                  <c:v>964.33370000000002</c:v>
                </c:pt>
                <c:pt idx="496">
                  <c:v>961.94330000000002</c:v>
                </c:pt>
                <c:pt idx="497">
                  <c:v>956.14890000000003</c:v>
                </c:pt>
                <c:pt idx="498">
                  <c:v>953.15940000000001</c:v>
                </c:pt>
                <c:pt idx="499">
                  <c:v>942.2636</c:v>
                </c:pt>
                <c:pt idx="500">
                  <c:v>941.53179999999998</c:v>
                </c:pt>
                <c:pt idx="501">
                  <c:v>940.48820000000001</c:v>
                </c:pt>
                <c:pt idx="502">
                  <c:v>938.98360000000002</c:v>
                </c:pt>
                <c:pt idx="503">
                  <c:v>935.28110000000004</c:v>
                </c:pt>
                <c:pt idx="504">
                  <c:v>934.88260000000002</c:v>
                </c:pt>
                <c:pt idx="505">
                  <c:v>934.30399999999997</c:v>
                </c:pt>
                <c:pt idx="506">
                  <c:v>932.22590000000002</c:v>
                </c:pt>
                <c:pt idx="507">
                  <c:v>930.67930000000001</c:v>
                </c:pt>
                <c:pt idx="508">
                  <c:v>930.62379999999996</c:v>
                </c:pt>
                <c:pt idx="509">
                  <c:v>929.97839999999997</c:v>
                </c:pt>
                <c:pt idx="510">
                  <c:v>929.47239999999999</c:v>
                </c:pt>
                <c:pt idx="511">
                  <c:v>927.39369999999997</c:v>
                </c:pt>
                <c:pt idx="512">
                  <c:v>915.50289999999995</c:v>
                </c:pt>
                <c:pt idx="513">
                  <c:v>914.95489999999995</c:v>
                </c:pt>
                <c:pt idx="514">
                  <c:v>912.4393</c:v>
                </c:pt>
                <c:pt idx="515">
                  <c:v>912.2133</c:v>
                </c:pt>
                <c:pt idx="516">
                  <c:v>910.91809999999998</c:v>
                </c:pt>
                <c:pt idx="517">
                  <c:v>910.88130000000001</c:v>
                </c:pt>
                <c:pt idx="518">
                  <c:v>910.39530000000002</c:v>
                </c:pt>
                <c:pt idx="519">
                  <c:v>908.58950000000004</c:v>
                </c:pt>
                <c:pt idx="520">
                  <c:v>908.41510000000005</c:v>
                </c:pt>
                <c:pt idx="521">
                  <c:v>908.25909999999999</c:v>
                </c:pt>
                <c:pt idx="522">
                  <c:v>908.01980000000003</c:v>
                </c:pt>
                <c:pt idx="523">
                  <c:v>907.74869999999999</c:v>
                </c:pt>
                <c:pt idx="524">
                  <c:v>906.86749999999995</c:v>
                </c:pt>
                <c:pt idx="525">
                  <c:v>904.95429999999999</c:v>
                </c:pt>
                <c:pt idx="526">
                  <c:v>903.56719999999996</c:v>
                </c:pt>
                <c:pt idx="527">
                  <c:v>898.39359999999999</c:v>
                </c:pt>
                <c:pt idx="528">
                  <c:v>896.673</c:v>
                </c:pt>
                <c:pt idx="529">
                  <c:v>893.52459999999996</c:v>
                </c:pt>
                <c:pt idx="530">
                  <c:v>892.81309999999996</c:v>
                </c:pt>
                <c:pt idx="531">
                  <c:v>892.4067</c:v>
                </c:pt>
                <c:pt idx="532">
                  <c:v>892.30769999999995</c:v>
                </c:pt>
                <c:pt idx="533">
                  <c:v>892.20600000000002</c:v>
                </c:pt>
                <c:pt idx="534">
                  <c:v>891.62570000000005</c:v>
                </c:pt>
                <c:pt idx="535">
                  <c:v>891.0557</c:v>
                </c:pt>
                <c:pt idx="536">
                  <c:v>887.74620000000004</c:v>
                </c:pt>
                <c:pt idx="537">
                  <c:v>887.43579999999997</c:v>
                </c:pt>
                <c:pt idx="538">
                  <c:v>887.29250000000002</c:v>
                </c:pt>
                <c:pt idx="539">
                  <c:v>887.25980000000004</c:v>
                </c:pt>
                <c:pt idx="540">
                  <c:v>885.36519999999996</c:v>
                </c:pt>
                <c:pt idx="541">
                  <c:v>885.09939999999995</c:v>
                </c:pt>
                <c:pt idx="542">
                  <c:v>883.2242</c:v>
                </c:pt>
                <c:pt idx="543">
                  <c:v>882.62519999999995</c:v>
                </c:pt>
                <c:pt idx="544">
                  <c:v>881.46529999999996</c:v>
                </c:pt>
                <c:pt idx="545">
                  <c:v>879.22990000000004</c:v>
                </c:pt>
                <c:pt idx="546">
                  <c:v>876.35429999999997</c:v>
                </c:pt>
                <c:pt idx="547">
                  <c:v>873.54650000000004</c:v>
                </c:pt>
                <c:pt idx="548">
                  <c:v>871.47739999999999</c:v>
                </c:pt>
                <c:pt idx="549">
                  <c:v>871.31510000000003</c:v>
                </c:pt>
                <c:pt idx="550">
                  <c:v>870.75739999999996</c:v>
                </c:pt>
                <c:pt idx="551">
                  <c:v>870.38369999999998</c:v>
                </c:pt>
                <c:pt idx="552">
                  <c:v>869.04139999999995</c:v>
                </c:pt>
                <c:pt idx="553">
                  <c:v>867.4271</c:v>
                </c:pt>
                <c:pt idx="554">
                  <c:v>867.07349999999997</c:v>
                </c:pt>
                <c:pt idx="555">
                  <c:v>865.97</c:v>
                </c:pt>
                <c:pt idx="556">
                  <c:v>865.57150000000001</c:v>
                </c:pt>
                <c:pt idx="557">
                  <c:v>865.38589999999999</c:v>
                </c:pt>
                <c:pt idx="558">
                  <c:v>863.42690000000005</c:v>
                </c:pt>
                <c:pt idx="559">
                  <c:v>863.20370000000003</c:v>
                </c:pt>
                <c:pt idx="560">
                  <c:v>862.08209999999997</c:v>
                </c:pt>
                <c:pt idx="561">
                  <c:v>855.50379999999996</c:v>
                </c:pt>
                <c:pt idx="562">
                  <c:v>848.73220000000003</c:v>
                </c:pt>
                <c:pt idx="563">
                  <c:v>848.60389999999995</c:v>
                </c:pt>
                <c:pt idx="564">
                  <c:v>845.09799999999996</c:v>
                </c:pt>
                <c:pt idx="565">
                  <c:v>843.14170000000001</c:v>
                </c:pt>
                <c:pt idx="566">
                  <c:v>841.32119999999998</c:v>
                </c:pt>
                <c:pt idx="567">
                  <c:v>839.53729999999996</c:v>
                </c:pt>
                <c:pt idx="568">
                  <c:v>839.37540000000001</c:v>
                </c:pt>
                <c:pt idx="569">
                  <c:v>839.1558</c:v>
                </c:pt>
                <c:pt idx="570">
                  <c:v>833.87969999999996</c:v>
                </c:pt>
                <c:pt idx="571">
                  <c:v>832.96360000000004</c:v>
                </c:pt>
                <c:pt idx="572">
                  <c:v>831.97090000000003</c:v>
                </c:pt>
                <c:pt idx="573">
                  <c:v>830.8605</c:v>
                </c:pt>
                <c:pt idx="574">
                  <c:v>829.42269999999996</c:v>
                </c:pt>
                <c:pt idx="575">
                  <c:v>826.3143</c:v>
                </c:pt>
                <c:pt idx="576">
                  <c:v>826.20460000000003</c:v>
                </c:pt>
                <c:pt idx="577">
                  <c:v>824.8193</c:v>
                </c:pt>
                <c:pt idx="578">
                  <c:v>824.09320000000002</c:v>
                </c:pt>
                <c:pt idx="579">
                  <c:v>823.99080000000004</c:v>
                </c:pt>
                <c:pt idx="580">
                  <c:v>823.91399999999999</c:v>
                </c:pt>
                <c:pt idx="581">
                  <c:v>823.19929999999999</c:v>
                </c:pt>
                <c:pt idx="582">
                  <c:v>818.4126</c:v>
                </c:pt>
                <c:pt idx="583">
                  <c:v>817.91660000000002</c:v>
                </c:pt>
                <c:pt idx="584">
                  <c:v>815.01610000000005</c:v>
                </c:pt>
                <c:pt idx="585">
                  <c:v>811.92089999999996</c:v>
                </c:pt>
                <c:pt idx="586">
                  <c:v>811.13319999999999</c:v>
                </c:pt>
                <c:pt idx="587">
                  <c:v>810.83619999999996</c:v>
                </c:pt>
                <c:pt idx="588">
                  <c:v>809.95759999999996</c:v>
                </c:pt>
                <c:pt idx="589">
                  <c:v>809.38239999999996</c:v>
                </c:pt>
                <c:pt idx="590">
                  <c:v>806.70899999999995</c:v>
                </c:pt>
                <c:pt idx="591">
                  <c:v>806.4316</c:v>
                </c:pt>
                <c:pt idx="592">
                  <c:v>805.86059999999998</c:v>
                </c:pt>
                <c:pt idx="593">
                  <c:v>805.33389999999997</c:v>
                </c:pt>
                <c:pt idx="594">
                  <c:v>802.03830000000005</c:v>
                </c:pt>
                <c:pt idx="595">
                  <c:v>796.49220000000003</c:v>
                </c:pt>
                <c:pt idx="596">
                  <c:v>795.54939999999999</c:v>
                </c:pt>
                <c:pt idx="597">
                  <c:v>795.30909999999994</c:v>
                </c:pt>
                <c:pt idx="598">
                  <c:v>793.45309999999995</c:v>
                </c:pt>
                <c:pt idx="599">
                  <c:v>791.66669999999999</c:v>
                </c:pt>
                <c:pt idx="600">
                  <c:v>790.7559</c:v>
                </c:pt>
                <c:pt idx="601">
                  <c:v>790.31939999999997</c:v>
                </c:pt>
                <c:pt idx="602">
                  <c:v>790.27499999999998</c:v>
                </c:pt>
                <c:pt idx="603">
                  <c:v>787.72370000000001</c:v>
                </c:pt>
                <c:pt idx="604">
                  <c:v>785.57159999999999</c:v>
                </c:pt>
                <c:pt idx="605">
                  <c:v>783.38580000000002</c:v>
                </c:pt>
                <c:pt idx="606">
                  <c:v>782.96929999999998</c:v>
                </c:pt>
                <c:pt idx="607">
                  <c:v>782.20799999999997</c:v>
                </c:pt>
                <c:pt idx="608">
                  <c:v>779.77409999999998</c:v>
                </c:pt>
                <c:pt idx="609">
                  <c:v>779.07150000000001</c:v>
                </c:pt>
                <c:pt idx="610">
                  <c:v>778.47379999999998</c:v>
                </c:pt>
                <c:pt idx="611">
                  <c:v>774.78290000000004</c:v>
                </c:pt>
                <c:pt idx="612">
                  <c:v>773.27300000000002</c:v>
                </c:pt>
                <c:pt idx="613">
                  <c:v>772.39269999999999</c:v>
                </c:pt>
                <c:pt idx="614">
                  <c:v>760.29819999999995</c:v>
                </c:pt>
                <c:pt idx="615">
                  <c:v>759.48860000000002</c:v>
                </c:pt>
                <c:pt idx="616">
                  <c:v>758.61659999999995</c:v>
                </c:pt>
                <c:pt idx="617">
                  <c:v>758.51890000000003</c:v>
                </c:pt>
                <c:pt idx="618">
                  <c:v>754.28539999999998</c:v>
                </c:pt>
                <c:pt idx="619">
                  <c:v>753.95950000000005</c:v>
                </c:pt>
                <c:pt idx="620">
                  <c:v>753.89390000000003</c:v>
                </c:pt>
                <c:pt idx="621">
                  <c:v>750.54269999999997</c:v>
                </c:pt>
                <c:pt idx="622">
                  <c:v>749.84540000000004</c:v>
                </c:pt>
                <c:pt idx="623">
                  <c:v>748.00459999999998</c:v>
                </c:pt>
                <c:pt idx="624">
                  <c:v>747.27300000000002</c:v>
                </c:pt>
                <c:pt idx="625">
                  <c:v>744.95640000000003</c:v>
                </c:pt>
                <c:pt idx="626">
                  <c:v>744.36670000000004</c:v>
                </c:pt>
                <c:pt idx="627">
                  <c:v>741.18389999999999</c:v>
                </c:pt>
                <c:pt idx="628">
                  <c:v>740.77480000000003</c:v>
                </c:pt>
                <c:pt idx="629">
                  <c:v>740.62660000000005</c:v>
                </c:pt>
                <c:pt idx="630">
                  <c:v>739.09939999999995</c:v>
                </c:pt>
                <c:pt idx="631">
                  <c:v>738.4579</c:v>
                </c:pt>
                <c:pt idx="632">
                  <c:v>736.44100000000003</c:v>
                </c:pt>
                <c:pt idx="633">
                  <c:v>734.63530000000003</c:v>
                </c:pt>
                <c:pt idx="634">
                  <c:v>733.98829999999998</c:v>
                </c:pt>
                <c:pt idx="635">
                  <c:v>733.06780000000003</c:v>
                </c:pt>
                <c:pt idx="636">
                  <c:v>732.46619999999996</c:v>
                </c:pt>
                <c:pt idx="637">
                  <c:v>729.82299999999998</c:v>
                </c:pt>
                <c:pt idx="638">
                  <c:v>727.60760000000005</c:v>
                </c:pt>
                <c:pt idx="639">
                  <c:v>727.32349999999997</c:v>
                </c:pt>
                <c:pt idx="640">
                  <c:v>726.59969999999998</c:v>
                </c:pt>
                <c:pt idx="641">
                  <c:v>726.21619999999996</c:v>
                </c:pt>
                <c:pt idx="642">
                  <c:v>724.64449999999999</c:v>
                </c:pt>
                <c:pt idx="643">
                  <c:v>713.93899999999996</c:v>
                </c:pt>
                <c:pt idx="644">
                  <c:v>712.56190000000004</c:v>
                </c:pt>
                <c:pt idx="645">
                  <c:v>711.07219999999995</c:v>
                </c:pt>
                <c:pt idx="646">
                  <c:v>710.47979999999995</c:v>
                </c:pt>
                <c:pt idx="647">
                  <c:v>708.97839999999997</c:v>
                </c:pt>
                <c:pt idx="648">
                  <c:v>708.17840000000001</c:v>
                </c:pt>
                <c:pt idx="649">
                  <c:v>707.50229999999999</c:v>
                </c:pt>
                <c:pt idx="650">
                  <c:v>707.18359999999996</c:v>
                </c:pt>
                <c:pt idx="651">
                  <c:v>706.00340000000006</c:v>
                </c:pt>
                <c:pt idx="652">
                  <c:v>703.59609999999998</c:v>
                </c:pt>
                <c:pt idx="653">
                  <c:v>703.41120000000001</c:v>
                </c:pt>
                <c:pt idx="654">
                  <c:v>702.93349999999998</c:v>
                </c:pt>
                <c:pt idx="655">
                  <c:v>702.71500000000003</c:v>
                </c:pt>
                <c:pt idx="656">
                  <c:v>702.32870000000003</c:v>
                </c:pt>
                <c:pt idx="657">
                  <c:v>700.41520000000003</c:v>
                </c:pt>
                <c:pt idx="658">
                  <c:v>698.19280000000003</c:v>
                </c:pt>
                <c:pt idx="659">
                  <c:v>696.84069999999997</c:v>
                </c:pt>
                <c:pt idx="660">
                  <c:v>695.64440000000002</c:v>
                </c:pt>
                <c:pt idx="661">
                  <c:v>694.23509999999999</c:v>
                </c:pt>
                <c:pt idx="662">
                  <c:v>690.61670000000004</c:v>
                </c:pt>
                <c:pt idx="663">
                  <c:v>689.24310000000003</c:v>
                </c:pt>
                <c:pt idx="664">
                  <c:v>688.59590000000003</c:v>
                </c:pt>
                <c:pt idx="665">
                  <c:v>686.89390000000003</c:v>
                </c:pt>
                <c:pt idx="666">
                  <c:v>686.58640000000003</c:v>
                </c:pt>
                <c:pt idx="667">
                  <c:v>685.46029999999996</c:v>
                </c:pt>
                <c:pt idx="668">
                  <c:v>682.29039999999998</c:v>
                </c:pt>
                <c:pt idx="669">
                  <c:v>681.97540000000004</c:v>
                </c:pt>
                <c:pt idx="670">
                  <c:v>680.22860000000003</c:v>
                </c:pt>
                <c:pt idx="671">
                  <c:v>676.9298</c:v>
                </c:pt>
                <c:pt idx="672">
                  <c:v>676.7654</c:v>
                </c:pt>
                <c:pt idx="673">
                  <c:v>675.13549999999998</c:v>
                </c:pt>
                <c:pt idx="674">
                  <c:v>674.21220000000005</c:v>
                </c:pt>
                <c:pt idx="675">
                  <c:v>674.11559999999997</c:v>
                </c:pt>
                <c:pt idx="676">
                  <c:v>670.6046</c:v>
                </c:pt>
                <c:pt idx="677">
                  <c:v>670.27729999999997</c:v>
                </c:pt>
                <c:pt idx="678">
                  <c:v>669.32650000000001</c:v>
                </c:pt>
                <c:pt idx="679">
                  <c:v>667.2473</c:v>
                </c:pt>
                <c:pt idx="680">
                  <c:v>666.35450000000003</c:v>
                </c:pt>
                <c:pt idx="681">
                  <c:v>665.5847</c:v>
                </c:pt>
                <c:pt idx="682">
                  <c:v>661.49810000000002</c:v>
                </c:pt>
                <c:pt idx="683">
                  <c:v>661.03330000000005</c:v>
                </c:pt>
                <c:pt idx="684">
                  <c:v>660.0068</c:v>
                </c:pt>
                <c:pt idx="685">
                  <c:v>659.68259999999998</c:v>
                </c:pt>
                <c:pt idx="686">
                  <c:v>659.02390000000003</c:v>
                </c:pt>
                <c:pt idx="687">
                  <c:v>658.37850000000003</c:v>
                </c:pt>
                <c:pt idx="688">
                  <c:v>657.75300000000004</c:v>
                </c:pt>
                <c:pt idx="689">
                  <c:v>657.1875</c:v>
                </c:pt>
                <c:pt idx="690">
                  <c:v>656.23220000000003</c:v>
                </c:pt>
                <c:pt idx="691">
                  <c:v>655.97789999999998</c:v>
                </c:pt>
                <c:pt idx="692">
                  <c:v>655.72950000000003</c:v>
                </c:pt>
                <c:pt idx="693">
                  <c:v>654.48170000000005</c:v>
                </c:pt>
                <c:pt idx="694">
                  <c:v>652.94119999999998</c:v>
                </c:pt>
                <c:pt idx="695">
                  <c:v>652.75049999999999</c:v>
                </c:pt>
                <c:pt idx="696">
                  <c:v>651.64020000000005</c:v>
                </c:pt>
                <c:pt idx="697">
                  <c:v>649.59069999999997</c:v>
                </c:pt>
                <c:pt idx="698">
                  <c:v>649.04470000000003</c:v>
                </c:pt>
                <c:pt idx="699">
                  <c:v>645.74879999999996</c:v>
                </c:pt>
                <c:pt idx="700">
                  <c:v>645.49480000000005</c:v>
                </c:pt>
                <c:pt idx="701">
                  <c:v>643.73879999999997</c:v>
                </c:pt>
                <c:pt idx="702">
                  <c:v>643.70460000000003</c:v>
                </c:pt>
                <c:pt idx="703">
                  <c:v>642.73479999999995</c:v>
                </c:pt>
                <c:pt idx="704">
                  <c:v>642.47910000000002</c:v>
                </c:pt>
                <c:pt idx="705">
                  <c:v>641.78480000000002</c:v>
                </c:pt>
                <c:pt idx="706">
                  <c:v>639.60979999999995</c:v>
                </c:pt>
                <c:pt idx="707">
                  <c:v>639.26610000000005</c:v>
                </c:pt>
                <c:pt idx="708">
                  <c:v>639.255</c:v>
                </c:pt>
                <c:pt idx="709">
                  <c:v>636.80579999999998</c:v>
                </c:pt>
                <c:pt idx="710">
                  <c:v>636.41499999999996</c:v>
                </c:pt>
                <c:pt idx="711">
                  <c:v>636.30119999999999</c:v>
                </c:pt>
                <c:pt idx="712">
                  <c:v>635.78430000000003</c:v>
                </c:pt>
                <c:pt idx="713">
                  <c:v>635.65070000000003</c:v>
                </c:pt>
                <c:pt idx="714">
                  <c:v>635.63070000000005</c:v>
                </c:pt>
                <c:pt idx="715">
                  <c:v>635.0951</c:v>
                </c:pt>
                <c:pt idx="716">
                  <c:v>633.16319999999996</c:v>
                </c:pt>
                <c:pt idx="717">
                  <c:v>632.02239999999995</c:v>
                </c:pt>
                <c:pt idx="718">
                  <c:v>630.29409999999996</c:v>
                </c:pt>
                <c:pt idx="719">
                  <c:v>629.44849999999997</c:v>
                </c:pt>
                <c:pt idx="720">
                  <c:v>629.12429999999995</c:v>
                </c:pt>
                <c:pt idx="721">
                  <c:v>628.96130000000005</c:v>
                </c:pt>
                <c:pt idx="722">
                  <c:v>628.49159999999995</c:v>
                </c:pt>
                <c:pt idx="723">
                  <c:v>628.3347</c:v>
                </c:pt>
                <c:pt idx="724">
                  <c:v>628.30769999999995</c:v>
                </c:pt>
                <c:pt idx="725">
                  <c:v>627.49120000000005</c:v>
                </c:pt>
                <c:pt idx="726">
                  <c:v>627.37149999999997</c:v>
                </c:pt>
                <c:pt idx="727">
                  <c:v>627.0258</c:v>
                </c:pt>
                <c:pt idx="728">
                  <c:v>626.04600000000005</c:v>
                </c:pt>
                <c:pt idx="729">
                  <c:v>626.03930000000003</c:v>
                </c:pt>
                <c:pt idx="730">
                  <c:v>625.00199999999995</c:v>
                </c:pt>
                <c:pt idx="731">
                  <c:v>624.93979999999999</c:v>
                </c:pt>
                <c:pt idx="732">
                  <c:v>623.79179999999997</c:v>
                </c:pt>
                <c:pt idx="733">
                  <c:v>623.77070000000003</c:v>
                </c:pt>
                <c:pt idx="734">
                  <c:v>622.65949999999998</c:v>
                </c:pt>
                <c:pt idx="735">
                  <c:v>622.03390000000002</c:v>
                </c:pt>
                <c:pt idx="736">
                  <c:v>621.09490000000005</c:v>
                </c:pt>
                <c:pt idx="737">
                  <c:v>619.80470000000003</c:v>
                </c:pt>
                <c:pt idx="738">
                  <c:v>619.62530000000004</c:v>
                </c:pt>
                <c:pt idx="739">
                  <c:v>619.23209999999995</c:v>
                </c:pt>
                <c:pt idx="740">
                  <c:v>618.26260000000002</c:v>
                </c:pt>
                <c:pt idx="741">
                  <c:v>615.28579999999999</c:v>
                </c:pt>
                <c:pt idx="742">
                  <c:v>612.53489999999999</c:v>
                </c:pt>
                <c:pt idx="743">
                  <c:v>612.52390000000003</c:v>
                </c:pt>
                <c:pt idx="744">
                  <c:v>611.42690000000005</c:v>
                </c:pt>
                <c:pt idx="745">
                  <c:v>610.75210000000004</c:v>
                </c:pt>
                <c:pt idx="746">
                  <c:v>610.12860000000001</c:v>
                </c:pt>
                <c:pt idx="747">
                  <c:v>609.90830000000005</c:v>
                </c:pt>
                <c:pt idx="748">
                  <c:v>608.27859999999998</c:v>
                </c:pt>
                <c:pt idx="749">
                  <c:v>608.17740000000003</c:v>
                </c:pt>
                <c:pt idx="750">
                  <c:v>608.04700000000003</c:v>
                </c:pt>
                <c:pt idx="751">
                  <c:v>607.10180000000003</c:v>
                </c:pt>
                <c:pt idx="752">
                  <c:v>606.22379999999998</c:v>
                </c:pt>
                <c:pt idx="753">
                  <c:v>605.30330000000004</c:v>
                </c:pt>
                <c:pt idx="754">
                  <c:v>605.11149999999998</c:v>
                </c:pt>
                <c:pt idx="755">
                  <c:v>603.0933</c:v>
                </c:pt>
                <c:pt idx="756">
                  <c:v>603.05679999999995</c:v>
                </c:pt>
                <c:pt idx="757">
                  <c:v>602.73680000000002</c:v>
                </c:pt>
                <c:pt idx="758">
                  <c:v>602.14170000000001</c:v>
                </c:pt>
                <c:pt idx="759">
                  <c:v>600.45150000000001</c:v>
                </c:pt>
                <c:pt idx="760">
                  <c:v>597.57219999999995</c:v>
                </c:pt>
                <c:pt idx="761">
                  <c:v>597.33839999999998</c:v>
                </c:pt>
                <c:pt idx="762">
                  <c:v>597.04409999999996</c:v>
                </c:pt>
                <c:pt idx="763">
                  <c:v>596.38900000000001</c:v>
                </c:pt>
                <c:pt idx="764">
                  <c:v>596.34590000000003</c:v>
                </c:pt>
                <c:pt idx="765">
                  <c:v>594.27200000000005</c:v>
                </c:pt>
                <c:pt idx="766">
                  <c:v>594.02539999999999</c:v>
                </c:pt>
                <c:pt idx="767">
                  <c:v>592.97519999999997</c:v>
                </c:pt>
                <c:pt idx="768">
                  <c:v>592.96370000000002</c:v>
                </c:pt>
                <c:pt idx="769">
                  <c:v>592.2491</c:v>
                </c:pt>
                <c:pt idx="770">
                  <c:v>591.71630000000005</c:v>
                </c:pt>
                <c:pt idx="771">
                  <c:v>591.12609999999995</c:v>
                </c:pt>
                <c:pt idx="772">
                  <c:v>590.96609999999998</c:v>
                </c:pt>
                <c:pt idx="773">
                  <c:v>589.9941</c:v>
                </c:pt>
                <c:pt idx="774">
                  <c:v>589.68280000000004</c:v>
                </c:pt>
                <c:pt idx="775">
                  <c:v>588.5086</c:v>
                </c:pt>
                <c:pt idx="776">
                  <c:v>586.45479999999998</c:v>
                </c:pt>
                <c:pt idx="777">
                  <c:v>584.64909999999998</c:v>
                </c:pt>
                <c:pt idx="778">
                  <c:v>583.39350000000002</c:v>
                </c:pt>
                <c:pt idx="779">
                  <c:v>582.95669999999996</c:v>
                </c:pt>
                <c:pt idx="780">
                  <c:v>581.87959999999998</c:v>
                </c:pt>
                <c:pt idx="781">
                  <c:v>580.99329999999998</c:v>
                </c:pt>
                <c:pt idx="782">
                  <c:v>580.59</c:v>
                </c:pt>
                <c:pt idx="783">
                  <c:v>580.24779999999998</c:v>
                </c:pt>
                <c:pt idx="784">
                  <c:v>580.23119999999994</c:v>
                </c:pt>
                <c:pt idx="785">
                  <c:v>579.59609999999998</c:v>
                </c:pt>
                <c:pt idx="786">
                  <c:v>579.30529999999999</c:v>
                </c:pt>
                <c:pt idx="787">
                  <c:v>579.13980000000004</c:v>
                </c:pt>
                <c:pt idx="788">
                  <c:v>579.01080000000002</c:v>
                </c:pt>
                <c:pt idx="789">
                  <c:v>578.77120000000002</c:v>
                </c:pt>
                <c:pt idx="790">
                  <c:v>576.62090000000001</c:v>
                </c:pt>
                <c:pt idx="791">
                  <c:v>575.85799999999995</c:v>
                </c:pt>
                <c:pt idx="792">
                  <c:v>575.11120000000005</c:v>
                </c:pt>
                <c:pt idx="793">
                  <c:v>575.07749999999999</c:v>
                </c:pt>
                <c:pt idx="794">
                  <c:v>573.67280000000005</c:v>
                </c:pt>
                <c:pt idx="795">
                  <c:v>573.3442</c:v>
                </c:pt>
                <c:pt idx="796">
                  <c:v>573.1327</c:v>
                </c:pt>
                <c:pt idx="797">
                  <c:v>572.96420000000001</c:v>
                </c:pt>
                <c:pt idx="798">
                  <c:v>572.4665</c:v>
                </c:pt>
                <c:pt idx="799">
                  <c:v>568.9846</c:v>
                </c:pt>
                <c:pt idx="800">
                  <c:v>568.2731</c:v>
                </c:pt>
                <c:pt idx="801">
                  <c:v>566.98</c:v>
                </c:pt>
                <c:pt idx="802">
                  <c:v>566.11810000000003</c:v>
                </c:pt>
                <c:pt idx="803">
                  <c:v>565.59010000000001</c:v>
                </c:pt>
                <c:pt idx="804">
                  <c:v>564.91719999999998</c:v>
                </c:pt>
                <c:pt idx="805">
                  <c:v>563.495</c:v>
                </c:pt>
                <c:pt idx="806">
                  <c:v>563.24630000000002</c:v>
                </c:pt>
                <c:pt idx="807">
                  <c:v>562.69510000000002</c:v>
                </c:pt>
                <c:pt idx="808">
                  <c:v>561.9692</c:v>
                </c:pt>
                <c:pt idx="809">
                  <c:v>561.89549999999997</c:v>
                </c:pt>
                <c:pt idx="810">
                  <c:v>561.49839999999995</c:v>
                </c:pt>
                <c:pt idx="811">
                  <c:v>561.37729999999999</c:v>
                </c:pt>
                <c:pt idx="812">
                  <c:v>559.69370000000004</c:v>
                </c:pt>
                <c:pt idx="813">
                  <c:v>558.42650000000003</c:v>
                </c:pt>
                <c:pt idx="814">
                  <c:v>558.34780000000001</c:v>
                </c:pt>
                <c:pt idx="815">
                  <c:v>558.35410000000002</c:v>
                </c:pt>
                <c:pt idx="816">
                  <c:v>558.29049999999995</c:v>
                </c:pt>
                <c:pt idx="817">
                  <c:v>554.52549999999997</c:v>
                </c:pt>
                <c:pt idx="818">
                  <c:v>554.00149999999996</c:v>
                </c:pt>
                <c:pt idx="819">
                  <c:v>553.93309999999997</c:v>
                </c:pt>
                <c:pt idx="820">
                  <c:v>553.03039999999999</c:v>
                </c:pt>
                <c:pt idx="821">
                  <c:v>552.53570000000002</c:v>
                </c:pt>
                <c:pt idx="822">
                  <c:v>552.2568</c:v>
                </c:pt>
                <c:pt idx="823">
                  <c:v>552.21780000000001</c:v>
                </c:pt>
                <c:pt idx="824">
                  <c:v>551.71950000000004</c:v>
                </c:pt>
                <c:pt idx="825">
                  <c:v>551.46289999999999</c:v>
                </c:pt>
                <c:pt idx="826">
                  <c:v>551.37639999999999</c:v>
                </c:pt>
                <c:pt idx="827">
                  <c:v>549.68370000000004</c:v>
                </c:pt>
                <c:pt idx="828">
                  <c:v>549.22990000000004</c:v>
                </c:pt>
                <c:pt idx="829">
                  <c:v>548.66039999999998</c:v>
                </c:pt>
                <c:pt idx="830">
                  <c:v>548.57680000000005</c:v>
                </c:pt>
                <c:pt idx="831">
                  <c:v>548.30200000000002</c:v>
                </c:pt>
                <c:pt idx="832">
                  <c:v>545.44730000000004</c:v>
                </c:pt>
                <c:pt idx="833">
                  <c:v>544.899</c:v>
                </c:pt>
                <c:pt idx="834">
                  <c:v>544.36400000000003</c:v>
                </c:pt>
                <c:pt idx="835">
                  <c:v>541.66470000000004</c:v>
                </c:pt>
                <c:pt idx="836">
                  <c:v>541.23360000000002</c:v>
                </c:pt>
                <c:pt idx="837">
                  <c:v>540.65219999999999</c:v>
                </c:pt>
                <c:pt idx="838">
                  <c:v>539.71690000000001</c:v>
                </c:pt>
                <c:pt idx="839">
                  <c:v>536.44119999999998</c:v>
                </c:pt>
                <c:pt idx="840">
                  <c:v>535.54809999999998</c:v>
                </c:pt>
                <c:pt idx="841">
                  <c:v>535.28880000000004</c:v>
                </c:pt>
                <c:pt idx="842">
                  <c:v>534.52449999999999</c:v>
                </c:pt>
                <c:pt idx="843">
                  <c:v>533.69470000000001</c:v>
                </c:pt>
                <c:pt idx="844">
                  <c:v>531.57429999999999</c:v>
                </c:pt>
                <c:pt idx="845">
                  <c:v>530.9633</c:v>
                </c:pt>
                <c:pt idx="846">
                  <c:v>530.62459999999999</c:v>
                </c:pt>
                <c:pt idx="847">
                  <c:v>530.53510000000006</c:v>
                </c:pt>
                <c:pt idx="848">
                  <c:v>529.10659999999996</c:v>
                </c:pt>
                <c:pt idx="849">
                  <c:v>528.44330000000002</c:v>
                </c:pt>
                <c:pt idx="850">
                  <c:v>528.42430000000002</c:v>
                </c:pt>
                <c:pt idx="851">
                  <c:v>527.6771</c:v>
                </c:pt>
                <c:pt idx="852">
                  <c:v>527.67269999999996</c:v>
                </c:pt>
                <c:pt idx="853">
                  <c:v>527.03489999999999</c:v>
                </c:pt>
                <c:pt idx="854">
                  <c:v>526.92660000000001</c:v>
                </c:pt>
                <c:pt idx="855">
                  <c:v>526.73490000000004</c:v>
                </c:pt>
                <c:pt idx="856">
                  <c:v>525.88440000000003</c:v>
                </c:pt>
                <c:pt idx="857">
                  <c:v>525.84429999999998</c:v>
                </c:pt>
                <c:pt idx="858">
                  <c:v>525.4941</c:v>
                </c:pt>
                <c:pt idx="859">
                  <c:v>524.70259999999996</c:v>
                </c:pt>
                <c:pt idx="860">
                  <c:v>524.42679999999996</c:v>
                </c:pt>
                <c:pt idx="861">
                  <c:v>523.77300000000002</c:v>
                </c:pt>
                <c:pt idx="862">
                  <c:v>523.40110000000004</c:v>
                </c:pt>
                <c:pt idx="863">
                  <c:v>519.923</c:v>
                </c:pt>
                <c:pt idx="864">
                  <c:v>519.70450000000005</c:v>
                </c:pt>
                <c:pt idx="865">
                  <c:v>518.60599999999999</c:v>
                </c:pt>
                <c:pt idx="866">
                  <c:v>518.24839999999995</c:v>
                </c:pt>
                <c:pt idx="867">
                  <c:v>517.89559999999994</c:v>
                </c:pt>
                <c:pt idx="868">
                  <c:v>516.38679999999999</c:v>
                </c:pt>
                <c:pt idx="869">
                  <c:v>516.27340000000004</c:v>
                </c:pt>
                <c:pt idx="870">
                  <c:v>516.23</c:v>
                </c:pt>
                <c:pt idx="871">
                  <c:v>516.10289999999998</c:v>
                </c:pt>
                <c:pt idx="872">
                  <c:v>513.76310000000001</c:v>
                </c:pt>
                <c:pt idx="873">
                  <c:v>513.65620000000001</c:v>
                </c:pt>
                <c:pt idx="874">
                  <c:v>513.39229999999998</c:v>
                </c:pt>
                <c:pt idx="875">
                  <c:v>512.46659999999997</c:v>
                </c:pt>
                <c:pt idx="876">
                  <c:v>512.32870000000003</c:v>
                </c:pt>
                <c:pt idx="877">
                  <c:v>511.36959999999999</c:v>
                </c:pt>
                <c:pt idx="878">
                  <c:v>510.71690000000001</c:v>
                </c:pt>
                <c:pt idx="879">
                  <c:v>510.3734</c:v>
                </c:pt>
                <c:pt idx="880">
                  <c:v>510.31020000000001</c:v>
                </c:pt>
                <c:pt idx="881">
                  <c:v>510.11430000000001</c:v>
                </c:pt>
                <c:pt idx="882">
                  <c:v>508.33330000000001</c:v>
                </c:pt>
                <c:pt idx="883">
                  <c:v>506.3546</c:v>
                </c:pt>
                <c:pt idx="884">
                  <c:v>505.63749999999999</c:v>
                </c:pt>
                <c:pt idx="885">
                  <c:v>504.94940000000003</c:v>
                </c:pt>
                <c:pt idx="886">
                  <c:v>503.49740000000003</c:v>
                </c:pt>
                <c:pt idx="887">
                  <c:v>503.46039999999999</c:v>
                </c:pt>
                <c:pt idx="888">
                  <c:v>503.08980000000003</c:v>
                </c:pt>
                <c:pt idx="889">
                  <c:v>502.64569999999998</c:v>
                </c:pt>
                <c:pt idx="890">
                  <c:v>501.94200000000001</c:v>
                </c:pt>
                <c:pt idx="891">
                  <c:v>501.19749999999999</c:v>
                </c:pt>
                <c:pt idx="892">
                  <c:v>500.31150000000002</c:v>
                </c:pt>
                <c:pt idx="893">
                  <c:v>499.97989999999999</c:v>
                </c:pt>
                <c:pt idx="894">
                  <c:v>499.1678</c:v>
                </c:pt>
                <c:pt idx="895">
                  <c:v>498.93790000000001</c:v>
                </c:pt>
                <c:pt idx="896">
                  <c:v>498.52530000000002</c:v>
                </c:pt>
                <c:pt idx="897">
                  <c:v>497.01530000000002</c:v>
                </c:pt>
                <c:pt idx="898">
                  <c:v>496.88010000000003</c:v>
                </c:pt>
                <c:pt idx="899">
                  <c:v>496.60500000000002</c:v>
                </c:pt>
                <c:pt idx="900">
                  <c:v>496.56689999999998</c:v>
                </c:pt>
                <c:pt idx="901">
                  <c:v>495.71249999999998</c:v>
                </c:pt>
                <c:pt idx="902">
                  <c:v>495.54079999999999</c:v>
                </c:pt>
                <c:pt idx="903">
                  <c:v>495.41570000000002</c:v>
                </c:pt>
                <c:pt idx="904">
                  <c:v>494.74</c:v>
                </c:pt>
                <c:pt idx="905">
                  <c:v>494.57920000000001</c:v>
                </c:pt>
                <c:pt idx="906">
                  <c:v>494.36529999999999</c:v>
                </c:pt>
                <c:pt idx="907">
                  <c:v>494.18</c:v>
                </c:pt>
                <c:pt idx="908">
                  <c:v>492.96140000000003</c:v>
                </c:pt>
                <c:pt idx="909">
                  <c:v>492.55590000000001</c:v>
                </c:pt>
                <c:pt idx="910">
                  <c:v>492.0908</c:v>
                </c:pt>
                <c:pt idx="911">
                  <c:v>492.07670000000002</c:v>
                </c:pt>
                <c:pt idx="912">
                  <c:v>491.71850000000001</c:v>
                </c:pt>
                <c:pt idx="913">
                  <c:v>491.37970000000001</c:v>
                </c:pt>
                <c:pt idx="914">
                  <c:v>491.15719999999999</c:v>
                </c:pt>
                <c:pt idx="915">
                  <c:v>491.12479999999999</c:v>
                </c:pt>
                <c:pt idx="916">
                  <c:v>490.88799999999998</c:v>
                </c:pt>
                <c:pt idx="917">
                  <c:v>490.47750000000002</c:v>
                </c:pt>
                <c:pt idx="918">
                  <c:v>490.18450000000001</c:v>
                </c:pt>
                <c:pt idx="919">
                  <c:v>489.92090000000002</c:v>
                </c:pt>
                <c:pt idx="920">
                  <c:v>489.1866</c:v>
                </c:pt>
                <c:pt idx="921">
                  <c:v>487.7011</c:v>
                </c:pt>
                <c:pt idx="922">
                  <c:v>487.55</c:v>
                </c:pt>
                <c:pt idx="923">
                  <c:v>487.14679999999998</c:v>
                </c:pt>
                <c:pt idx="924">
                  <c:v>487.07440000000003</c:v>
                </c:pt>
                <c:pt idx="925">
                  <c:v>487.0677</c:v>
                </c:pt>
                <c:pt idx="926">
                  <c:v>486.05079999999998</c:v>
                </c:pt>
                <c:pt idx="927">
                  <c:v>485.14120000000003</c:v>
                </c:pt>
                <c:pt idx="928">
                  <c:v>485.0856</c:v>
                </c:pt>
                <c:pt idx="929">
                  <c:v>483.86430000000001</c:v>
                </c:pt>
                <c:pt idx="930">
                  <c:v>483.57870000000003</c:v>
                </c:pt>
                <c:pt idx="931">
                  <c:v>483.31709999999998</c:v>
                </c:pt>
                <c:pt idx="932">
                  <c:v>483.21699999999998</c:v>
                </c:pt>
                <c:pt idx="933">
                  <c:v>482.78980000000001</c:v>
                </c:pt>
                <c:pt idx="934">
                  <c:v>482.74860000000001</c:v>
                </c:pt>
                <c:pt idx="935">
                  <c:v>481.6798</c:v>
                </c:pt>
                <c:pt idx="936">
                  <c:v>481.6327</c:v>
                </c:pt>
                <c:pt idx="937">
                  <c:v>480.35050000000001</c:v>
                </c:pt>
                <c:pt idx="938">
                  <c:v>480.1241</c:v>
                </c:pt>
                <c:pt idx="939">
                  <c:v>479.7559</c:v>
                </c:pt>
                <c:pt idx="940">
                  <c:v>478.39690000000002</c:v>
                </c:pt>
                <c:pt idx="941">
                  <c:v>478.37439999999998</c:v>
                </c:pt>
                <c:pt idx="942">
                  <c:v>478.07260000000002</c:v>
                </c:pt>
                <c:pt idx="943">
                  <c:v>477.90190000000001</c:v>
                </c:pt>
                <c:pt idx="944">
                  <c:v>477.66449999999998</c:v>
                </c:pt>
                <c:pt idx="945">
                  <c:v>476.4187</c:v>
                </c:pt>
                <c:pt idx="946">
                  <c:v>476.37959999999998</c:v>
                </c:pt>
                <c:pt idx="947">
                  <c:v>476.0575</c:v>
                </c:pt>
                <c:pt idx="948">
                  <c:v>475.6549</c:v>
                </c:pt>
                <c:pt idx="949">
                  <c:v>474.654</c:v>
                </c:pt>
                <c:pt idx="950">
                  <c:v>474.40750000000003</c:v>
                </c:pt>
                <c:pt idx="951">
                  <c:v>473.98230000000001</c:v>
                </c:pt>
                <c:pt idx="952">
                  <c:v>473.23309999999998</c:v>
                </c:pt>
                <c:pt idx="953">
                  <c:v>473.19880000000001</c:v>
                </c:pt>
                <c:pt idx="954">
                  <c:v>471.71159999999998</c:v>
                </c:pt>
                <c:pt idx="955">
                  <c:v>471.3306</c:v>
                </c:pt>
                <c:pt idx="956">
                  <c:v>471.25810000000001</c:v>
                </c:pt>
                <c:pt idx="957">
                  <c:v>471.25360000000001</c:v>
                </c:pt>
                <c:pt idx="958">
                  <c:v>471.13400000000001</c:v>
                </c:pt>
                <c:pt idx="959">
                  <c:v>470.0326</c:v>
                </c:pt>
                <c:pt idx="960">
                  <c:v>469.55990000000003</c:v>
                </c:pt>
                <c:pt idx="961">
                  <c:v>468.41969999999998</c:v>
                </c:pt>
                <c:pt idx="962">
                  <c:v>468.33530000000002</c:v>
                </c:pt>
                <c:pt idx="963">
                  <c:v>467.90460000000002</c:v>
                </c:pt>
                <c:pt idx="964">
                  <c:v>467.6506</c:v>
                </c:pt>
                <c:pt idx="965">
                  <c:v>467.23079999999999</c:v>
                </c:pt>
                <c:pt idx="966">
                  <c:v>465.56020000000001</c:v>
                </c:pt>
                <c:pt idx="967">
                  <c:v>465.0702</c:v>
                </c:pt>
                <c:pt idx="968">
                  <c:v>465.04790000000003</c:v>
                </c:pt>
                <c:pt idx="969">
                  <c:v>464.19799999999998</c:v>
                </c:pt>
                <c:pt idx="970">
                  <c:v>463.27800000000002</c:v>
                </c:pt>
                <c:pt idx="971">
                  <c:v>462.94589999999999</c:v>
                </c:pt>
                <c:pt idx="972">
                  <c:v>461.19830000000002</c:v>
                </c:pt>
                <c:pt idx="973">
                  <c:v>460.22660000000002</c:v>
                </c:pt>
                <c:pt idx="974">
                  <c:v>459.76780000000002</c:v>
                </c:pt>
                <c:pt idx="975">
                  <c:v>459.1302</c:v>
                </c:pt>
                <c:pt idx="976">
                  <c:v>458.61950000000002</c:v>
                </c:pt>
                <c:pt idx="977">
                  <c:v>457.4853</c:v>
                </c:pt>
                <c:pt idx="978">
                  <c:v>457.38709999999998</c:v>
                </c:pt>
                <c:pt idx="979">
                  <c:v>456.5548</c:v>
                </c:pt>
                <c:pt idx="980">
                  <c:v>456.21660000000003</c:v>
                </c:pt>
                <c:pt idx="981">
                  <c:v>455.4194</c:v>
                </c:pt>
                <c:pt idx="982">
                  <c:v>455.37279999999998</c:v>
                </c:pt>
                <c:pt idx="983">
                  <c:v>455.2561</c:v>
                </c:pt>
                <c:pt idx="984">
                  <c:v>455.06400000000002</c:v>
                </c:pt>
                <c:pt idx="985">
                  <c:v>455.0489</c:v>
                </c:pt>
                <c:pt idx="986">
                  <c:v>454.71339999999998</c:v>
                </c:pt>
                <c:pt idx="987">
                  <c:v>454.34500000000003</c:v>
                </c:pt>
                <c:pt idx="988">
                  <c:v>454.28410000000002</c:v>
                </c:pt>
                <c:pt idx="989">
                  <c:v>454.11610000000002</c:v>
                </c:pt>
                <c:pt idx="990">
                  <c:v>453.53980000000001</c:v>
                </c:pt>
                <c:pt idx="991">
                  <c:v>453.20269999999999</c:v>
                </c:pt>
                <c:pt idx="992">
                  <c:v>452.94290000000001</c:v>
                </c:pt>
                <c:pt idx="993">
                  <c:v>452.52940000000001</c:v>
                </c:pt>
                <c:pt idx="994">
                  <c:v>452.185</c:v>
                </c:pt>
                <c:pt idx="995">
                  <c:v>449.7586</c:v>
                </c:pt>
                <c:pt idx="996">
                  <c:v>448.41899999999998</c:v>
                </c:pt>
                <c:pt idx="997">
                  <c:v>448.14249999999998</c:v>
                </c:pt>
                <c:pt idx="998">
                  <c:v>447.95519999999999</c:v>
                </c:pt>
                <c:pt idx="999">
                  <c:v>447.11419999999998</c:v>
                </c:pt>
                <c:pt idx="1000">
                  <c:v>446.55700000000002</c:v>
                </c:pt>
                <c:pt idx="1001">
                  <c:v>446.52859999999998</c:v>
                </c:pt>
                <c:pt idx="1002">
                  <c:v>444.81</c:v>
                </c:pt>
                <c:pt idx="1003">
                  <c:v>444.55090000000001</c:v>
                </c:pt>
                <c:pt idx="1004">
                  <c:v>444.26299999999998</c:v>
                </c:pt>
                <c:pt idx="1005">
                  <c:v>444.17160000000001</c:v>
                </c:pt>
                <c:pt idx="1006">
                  <c:v>442.65870000000001</c:v>
                </c:pt>
                <c:pt idx="1007">
                  <c:v>441.7989</c:v>
                </c:pt>
                <c:pt idx="1008">
                  <c:v>441.74430000000001</c:v>
                </c:pt>
                <c:pt idx="1009">
                  <c:v>441.16680000000002</c:v>
                </c:pt>
                <c:pt idx="1010">
                  <c:v>440.5915</c:v>
                </c:pt>
                <c:pt idx="1011">
                  <c:v>439.62130000000002</c:v>
                </c:pt>
                <c:pt idx="1012">
                  <c:v>439.35160000000002</c:v>
                </c:pt>
                <c:pt idx="1013">
                  <c:v>439.24220000000003</c:v>
                </c:pt>
                <c:pt idx="1014">
                  <c:v>438.73419999999999</c:v>
                </c:pt>
                <c:pt idx="1015">
                  <c:v>438.29059999999998</c:v>
                </c:pt>
                <c:pt idx="1016">
                  <c:v>438.22340000000003</c:v>
                </c:pt>
                <c:pt idx="1017">
                  <c:v>437.9196</c:v>
                </c:pt>
                <c:pt idx="1018">
                  <c:v>437.61009999999999</c:v>
                </c:pt>
                <c:pt idx="1019">
                  <c:v>436.55799999999999</c:v>
                </c:pt>
                <c:pt idx="1020">
                  <c:v>436.1943</c:v>
                </c:pt>
                <c:pt idx="1021">
                  <c:v>435.99590000000001</c:v>
                </c:pt>
                <c:pt idx="1022">
                  <c:v>435.68459999999999</c:v>
                </c:pt>
                <c:pt idx="1023">
                  <c:v>435.5514</c:v>
                </c:pt>
                <c:pt idx="1024">
                  <c:v>434.87360000000001</c:v>
                </c:pt>
                <c:pt idx="1025">
                  <c:v>434.65660000000003</c:v>
                </c:pt>
                <c:pt idx="1026">
                  <c:v>434.471</c:v>
                </c:pt>
                <c:pt idx="1027">
                  <c:v>434.16050000000001</c:v>
                </c:pt>
                <c:pt idx="1028">
                  <c:v>433.68579999999997</c:v>
                </c:pt>
                <c:pt idx="1029">
                  <c:v>431.8811</c:v>
                </c:pt>
                <c:pt idx="1030">
                  <c:v>431.82690000000002</c:v>
                </c:pt>
                <c:pt idx="1031">
                  <c:v>431.70710000000003</c:v>
                </c:pt>
                <c:pt idx="1032">
                  <c:v>431.46820000000002</c:v>
                </c:pt>
                <c:pt idx="1033">
                  <c:v>430.53</c:v>
                </c:pt>
                <c:pt idx="1034">
                  <c:v>429.33229999999998</c:v>
                </c:pt>
                <c:pt idx="1035">
                  <c:v>428.6026</c:v>
                </c:pt>
                <c:pt idx="1036">
                  <c:v>428.51010000000002</c:v>
                </c:pt>
                <c:pt idx="1037">
                  <c:v>428.35270000000003</c:v>
                </c:pt>
                <c:pt idx="1038">
                  <c:v>428.06279999999998</c:v>
                </c:pt>
                <c:pt idx="1039">
                  <c:v>427.91430000000003</c:v>
                </c:pt>
                <c:pt idx="1040">
                  <c:v>427.74250000000001</c:v>
                </c:pt>
                <c:pt idx="1041">
                  <c:v>427.61630000000002</c:v>
                </c:pt>
                <c:pt idx="1042">
                  <c:v>427.58179999999999</c:v>
                </c:pt>
                <c:pt idx="1043">
                  <c:v>427.3904</c:v>
                </c:pt>
                <c:pt idx="1044">
                  <c:v>427.34789999999998</c:v>
                </c:pt>
                <c:pt idx="1045">
                  <c:v>426.87900000000002</c:v>
                </c:pt>
                <c:pt idx="1046">
                  <c:v>425.39729999999997</c:v>
                </c:pt>
                <c:pt idx="1047">
                  <c:v>424.98809999999997</c:v>
                </c:pt>
                <c:pt idx="1048">
                  <c:v>424.60770000000002</c:v>
                </c:pt>
                <c:pt idx="1049">
                  <c:v>423.93470000000002</c:v>
                </c:pt>
                <c:pt idx="1050">
                  <c:v>423.69049999999999</c:v>
                </c:pt>
                <c:pt idx="1051">
                  <c:v>423.44619999999998</c:v>
                </c:pt>
                <c:pt idx="1052">
                  <c:v>423.42509999999999</c:v>
                </c:pt>
                <c:pt idx="1053">
                  <c:v>422.91789999999997</c:v>
                </c:pt>
                <c:pt idx="1054">
                  <c:v>422.22719999999998</c:v>
                </c:pt>
                <c:pt idx="1055">
                  <c:v>421.91120000000001</c:v>
                </c:pt>
                <c:pt idx="1056">
                  <c:v>421.23469999999998</c:v>
                </c:pt>
                <c:pt idx="1057">
                  <c:v>419.46280000000002</c:v>
                </c:pt>
                <c:pt idx="1058">
                  <c:v>419.42149999999998</c:v>
                </c:pt>
                <c:pt idx="1059">
                  <c:v>418.995</c:v>
                </c:pt>
                <c:pt idx="1060">
                  <c:v>418.73520000000002</c:v>
                </c:pt>
                <c:pt idx="1061">
                  <c:v>418.69380000000001</c:v>
                </c:pt>
                <c:pt idx="1062">
                  <c:v>418.65159999999997</c:v>
                </c:pt>
                <c:pt idx="1063">
                  <c:v>418.45620000000002</c:v>
                </c:pt>
                <c:pt idx="1064">
                  <c:v>418.3997</c:v>
                </c:pt>
                <c:pt idx="1065">
                  <c:v>418.22579999999999</c:v>
                </c:pt>
                <c:pt idx="1066">
                  <c:v>418.1019</c:v>
                </c:pt>
                <c:pt idx="1067">
                  <c:v>417.94229999999999</c:v>
                </c:pt>
                <c:pt idx="1068">
                  <c:v>417.46249999999998</c:v>
                </c:pt>
                <c:pt idx="1069">
                  <c:v>416.9049</c:v>
                </c:pt>
                <c:pt idx="1070">
                  <c:v>416.07080000000002</c:v>
                </c:pt>
                <c:pt idx="1071">
                  <c:v>414.99669999999998</c:v>
                </c:pt>
                <c:pt idx="1072">
                  <c:v>414.95850000000002</c:v>
                </c:pt>
                <c:pt idx="1073">
                  <c:v>414.90129999999999</c:v>
                </c:pt>
                <c:pt idx="1074">
                  <c:v>414.1234</c:v>
                </c:pt>
                <c:pt idx="1075">
                  <c:v>414.02589999999998</c:v>
                </c:pt>
                <c:pt idx="1076">
                  <c:v>414.01560000000001</c:v>
                </c:pt>
                <c:pt idx="1077">
                  <c:v>414.00740000000002</c:v>
                </c:pt>
                <c:pt idx="1078">
                  <c:v>413.8417</c:v>
                </c:pt>
                <c:pt idx="1079">
                  <c:v>413.24709999999999</c:v>
                </c:pt>
                <c:pt idx="1080">
                  <c:v>412.8562</c:v>
                </c:pt>
                <c:pt idx="1081">
                  <c:v>411.93490000000003</c:v>
                </c:pt>
                <c:pt idx="1082">
                  <c:v>411.49059999999997</c:v>
                </c:pt>
                <c:pt idx="1083">
                  <c:v>411.40039999999999</c:v>
                </c:pt>
                <c:pt idx="1084">
                  <c:v>410.0752</c:v>
                </c:pt>
                <c:pt idx="1085">
                  <c:v>409.95670000000001</c:v>
                </c:pt>
                <c:pt idx="1086">
                  <c:v>409.90960000000001</c:v>
                </c:pt>
                <c:pt idx="1087">
                  <c:v>409.90170000000001</c:v>
                </c:pt>
                <c:pt idx="1088">
                  <c:v>409.279</c:v>
                </c:pt>
                <c:pt idx="1089">
                  <c:v>408.35610000000003</c:v>
                </c:pt>
                <c:pt idx="1090">
                  <c:v>408.11020000000002</c:v>
                </c:pt>
                <c:pt idx="1091">
                  <c:v>407.76900000000001</c:v>
                </c:pt>
                <c:pt idx="1092">
                  <c:v>406.94619999999998</c:v>
                </c:pt>
                <c:pt idx="1093">
                  <c:v>406.52809999999999</c:v>
                </c:pt>
                <c:pt idx="1094">
                  <c:v>405.71609999999998</c:v>
                </c:pt>
                <c:pt idx="1095">
                  <c:v>405.33</c:v>
                </c:pt>
                <c:pt idx="1096">
                  <c:v>405.20690000000002</c:v>
                </c:pt>
                <c:pt idx="1097">
                  <c:v>405.01089999999999</c:v>
                </c:pt>
                <c:pt idx="1098">
                  <c:v>404.67320000000001</c:v>
                </c:pt>
                <c:pt idx="1099">
                  <c:v>404.54989999999998</c:v>
                </c:pt>
                <c:pt idx="1100">
                  <c:v>403.84620000000001</c:v>
                </c:pt>
                <c:pt idx="1101">
                  <c:v>403.66570000000002</c:v>
                </c:pt>
                <c:pt idx="1102">
                  <c:v>403.67380000000003</c:v>
                </c:pt>
                <c:pt idx="1103">
                  <c:v>403.57190000000003</c:v>
                </c:pt>
                <c:pt idx="1104">
                  <c:v>402.37509999999997</c:v>
                </c:pt>
                <c:pt idx="1105">
                  <c:v>401.97340000000003</c:v>
                </c:pt>
                <c:pt idx="1106">
                  <c:v>401.88799999999998</c:v>
                </c:pt>
                <c:pt idx="1107">
                  <c:v>401.72109999999998</c:v>
                </c:pt>
                <c:pt idx="1108">
                  <c:v>400.8655</c:v>
                </c:pt>
                <c:pt idx="1109">
                  <c:v>400.43860000000001</c:v>
                </c:pt>
                <c:pt idx="1110">
                  <c:v>400.26330000000002</c:v>
                </c:pt>
                <c:pt idx="1111">
                  <c:v>399.75979999999998</c:v>
                </c:pt>
                <c:pt idx="1112">
                  <c:v>398.6123</c:v>
                </c:pt>
                <c:pt idx="1113">
                  <c:v>398.5831</c:v>
                </c:pt>
                <c:pt idx="1114">
                  <c:v>397.10680000000002</c:v>
                </c:pt>
                <c:pt idx="1115">
                  <c:v>396.74889999999999</c:v>
                </c:pt>
                <c:pt idx="1116">
                  <c:v>395.58940000000001</c:v>
                </c:pt>
                <c:pt idx="1117">
                  <c:v>395.15820000000002</c:v>
                </c:pt>
                <c:pt idx="1118">
                  <c:v>394.02330000000001</c:v>
                </c:pt>
                <c:pt idx="1119">
                  <c:v>393.71710000000002</c:v>
                </c:pt>
                <c:pt idx="1120">
                  <c:v>393.51240000000001</c:v>
                </c:pt>
                <c:pt idx="1121">
                  <c:v>393.46359999999999</c:v>
                </c:pt>
                <c:pt idx="1122">
                  <c:v>393.09469999999999</c:v>
                </c:pt>
                <c:pt idx="1123">
                  <c:v>392.78500000000003</c:v>
                </c:pt>
                <c:pt idx="1124">
                  <c:v>392.53500000000003</c:v>
                </c:pt>
                <c:pt idx="1125">
                  <c:v>392.53629999999998</c:v>
                </c:pt>
                <c:pt idx="1126">
                  <c:v>392.04509999999999</c:v>
                </c:pt>
                <c:pt idx="1127">
                  <c:v>391.62630000000001</c:v>
                </c:pt>
                <c:pt idx="1128">
                  <c:v>391.14789999999999</c:v>
                </c:pt>
                <c:pt idx="1129">
                  <c:v>390.05070000000001</c:v>
                </c:pt>
                <c:pt idx="1130">
                  <c:v>389.93459999999999</c:v>
                </c:pt>
                <c:pt idx="1131">
                  <c:v>389.81580000000002</c:v>
                </c:pt>
                <c:pt idx="1132">
                  <c:v>389.68490000000003</c:v>
                </c:pt>
                <c:pt idx="1133">
                  <c:v>388.13560000000001</c:v>
                </c:pt>
                <c:pt idx="1134">
                  <c:v>387.69409999999999</c:v>
                </c:pt>
                <c:pt idx="1135">
                  <c:v>387.53820000000002</c:v>
                </c:pt>
                <c:pt idx="1136">
                  <c:v>387.32870000000003</c:v>
                </c:pt>
                <c:pt idx="1137">
                  <c:v>387.25659999999999</c:v>
                </c:pt>
                <c:pt idx="1138">
                  <c:v>386.91989999999998</c:v>
                </c:pt>
                <c:pt idx="1139">
                  <c:v>386.65600000000001</c:v>
                </c:pt>
                <c:pt idx="1140">
                  <c:v>386.46379999999999</c:v>
                </c:pt>
                <c:pt idx="1141">
                  <c:v>385.65100000000001</c:v>
                </c:pt>
                <c:pt idx="1142">
                  <c:v>384.3417</c:v>
                </c:pt>
                <c:pt idx="1143">
                  <c:v>383.8109</c:v>
                </c:pt>
                <c:pt idx="1144">
                  <c:v>383.73939999999999</c:v>
                </c:pt>
                <c:pt idx="1145">
                  <c:v>383.33859999999999</c:v>
                </c:pt>
                <c:pt idx="1146">
                  <c:v>383.20350000000002</c:v>
                </c:pt>
                <c:pt idx="1147">
                  <c:v>382.84739999999999</c:v>
                </c:pt>
                <c:pt idx="1148">
                  <c:v>382.83460000000002</c:v>
                </c:pt>
                <c:pt idx="1149">
                  <c:v>382.71019999999999</c:v>
                </c:pt>
                <c:pt idx="1150">
                  <c:v>382.45150000000001</c:v>
                </c:pt>
                <c:pt idx="1151">
                  <c:v>381.10309999999998</c:v>
                </c:pt>
                <c:pt idx="1152">
                  <c:v>380.84289999999999</c:v>
                </c:pt>
                <c:pt idx="1153">
                  <c:v>380.35649999999998</c:v>
                </c:pt>
                <c:pt idx="1154">
                  <c:v>380.11410000000001</c:v>
                </c:pt>
                <c:pt idx="1155">
                  <c:v>378.47879999999998</c:v>
                </c:pt>
                <c:pt idx="1156">
                  <c:v>378.46159999999998</c:v>
                </c:pt>
                <c:pt idx="1157">
                  <c:v>378.3562</c:v>
                </c:pt>
                <c:pt idx="1158">
                  <c:v>377.90609999999998</c:v>
                </c:pt>
                <c:pt idx="1159">
                  <c:v>377.8424</c:v>
                </c:pt>
                <c:pt idx="1160">
                  <c:v>377.63299999999998</c:v>
                </c:pt>
                <c:pt idx="1161">
                  <c:v>376.99169999999998</c:v>
                </c:pt>
                <c:pt idx="1162">
                  <c:v>376.3</c:v>
                </c:pt>
                <c:pt idx="1163">
                  <c:v>376.24130000000002</c:v>
                </c:pt>
                <c:pt idx="1164">
                  <c:v>376.1454</c:v>
                </c:pt>
                <c:pt idx="1165">
                  <c:v>375.49959999999999</c:v>
                </c:pt>
                <c:pt idx="1166">
                  <c:v>375.28300000000002</c:v>
                </c:pt>
                <c:pt idx="1167">
                  <c:v>374.69330000000002</c:v>
                </c:pt>
                <c:pt idx="1168">
                  <c:v>374.48739999999998</c:v>
                </c:pt>
                <c:pt idx="1169">
                  <c:v>373.77249999999998</c:v>
                </c:pt>
                <c:pt idx="1170">
                  <c:v>373.36349999999999</c:v>
                </c:pt>
                <c:pt idx="1171">
                  <c:v>372.93259999999998</c:v>
                </c:pt>
                <c:pt idx="1172">
                  <c:v>372.8372</c:v>
                </c:pt>
                <c:pt idx="1173">
                  <c:v>372.51159999999999</c:v>
                </c:pt>
                <c:pt idx="1174">
                  <c:v>372.35759999999999</c:v>
                </c:pt>
                <c:pt idx="1175">
                  <c:v>372.30020000000002</c:v>
                </c:pt>
                <c:pt idx="1176">
                  <c:v>371.9785</c:v>
                </c:pt>
                <c:pt idx="1177">
                  <c:v>371.95319999999998</c:v>
                </c:pt>
                <c:pt idx="1178">
                  <c:v>371.86810000000003</c:v>
                </c:pt>
                <c:pt idx="1179">
                  <c:v>371.83620000000002</c:v>
                </c:pt>
                <c:pt idx="1180">
                  <c:v>370.94549999999998</c:v>
                </c:pt>
                <c:pt idx="1181">
                  <c:v>370.5924</c:v>
                </c:pt>
                <c:pt idx="1182">
                  <c:v>370.29419999999999</c:v>
                </c:pt>
                <c:pt idx="1183">
                  <c:v>369.99680000000001</c:v>
                </c:pt>
                <c:pt idx="1184">
                  <c:v>369.79500000000002</c:v>
                </c:pt>
                <c:pt idx="1185">
                  <c:v>369.7878</c:v>
                </c:pt>
                <c:pt idx="1186">
                  <c:v>369.51940000000002</c:v>
                </c:pt>
                <c:pt idx="1187">
                  <c:v>368.50439999999998</c:v>
                </c:pt>
                <c:pt idx="1188">
                  <c:v>368.24860000000001</c:v>
                </c:pt>
                <c:pt idx="1189">
                  <c:v>368.16019999999997</c:v>
                </c:pt>
                <c:pt idx="1190">
                  <c:v>368.06990000000002</c:v>
                </c:pt>
                <c:pt idx="1191">
                  <c:v>368.0496</c:v>
                </c:pt>
                <c:pt idx="1192">
                  <c:v>368.05119999999999</c:v>
                </c:pt>
                <c:pt idx="1193">
                  <c:v>367.6069</c:v>
                </c:pt>
                <c:pt idx="1194">
                  <c:v>367.57490000000001</c:v>
                </c:pt>
                <c:pt idx="1195">
                  <c:v>366.63549999999998</c:v>
                </c:pt>
                <c:pt idx="1196">
                  <c:v>366.61619999999999</c:v>
                </c:pt>
                <c:pt idx="1197">
                  <c:v>366.36559999999997</c:v>
                </c:pt>
                <c:pt idx="1198">
                  <c:v>366.25729999999999</c:v>
                </c:pt>
                <c:pt idx="1199">
                  <c:v>365.58479999999997</c:v>
                </c:pt>
                <c:pt idx="1200">
                  <c:v>365.37509999999997</c:v>
                </c:pt>
                <c:pt idx="1201">
                  <c:v>365.20159999999998</c:v>
                </c:pt>
                <c:pt idx="1202">
                  <c:v>363.44139999999999</c:v>
                </c:pt>
                <c:pt idx="1203">
                  <c:v>362.29090000000002</c:v>
                </c:pt>
                <c:pt idx="1204">
                  <c:v>361.94749999999999</c:v>
                </c:pt>
                <c:pt idx="1205">
                  <c:v>361.4144</c:v>
                </c:pt>
                <c:pt idx="1206">
                  <c:v>361.32709999999997</c:v>
                </c:pt>
                <c:pt idx="1207">
                  <c:v>361.10930000000002</c:v>
                </c:pt>
                <c:pt idx="1208">
                  <c:v>361.06869999999998</c:v>
                </c:pt>
                <c:pt idx="1209">
                  <c:v>361.04649999999998</c:v>
                </c:pt>
                <c:pt idx="1210">
                  <c:v>360.54570000000001</c:v>
                </c:pt>
                <c:pt idx="1211">
                  <c:v>360.1551</c:v>
                </c:pt>
                <c:pt idx="1212">
                  <c:v>360.06549999999999</c:v>
                </c:pt>
                <c:pt idx="1213">
                  <c:v>359.9819</c:v>
                </c:pt>
                <c:pt idx="1214">
                  <c:v>359.60050000000001</c:v>
                </c:pt>
                <c:pt idx="1215">
                  <c:v>359.36669999999998</c:v>
                </c:pt>
                <c:pt idx="1216">
                  <c:v>359.24290000000002</c:v>
                </c:pt>
                <c:pt idx="1217">
                  <c:v>359.14</c:v>
                </c:pt>
                <c:pt idx="1218">
                  <c:v>358.96359999999999</c:v>
                </c:pt>
                <c:pt idx="1219">
                  <c:v>358.31</c:v>
                </c:pt>
                <c:pt idx="1220">
                  <c:v>357.59300000000002</c:v>
                </c:pt>
                <c:pt idx="1221">
                  <c:v>357.42919999999998</c:v>
                </c:pt>
                <c:pt idx="1222">
                  <c:v>357.2029</c:v>
                </c:pt>
                <c:pt idx="1223">
                  <c:v>356.83800000000002</c:v>
                </c:pt>
                <c:pt idx="1224">
                  <c:v>356.57479999999998</c:v>
                </c:pt>
                <c:pt idx="1225">
                  <c:v>356.3578</c:v>
                </c:pt>
                <c:pt idx="1226">
                  <c:v>356.16640000000001</c:v>
                </c:pt>
                <c:pt idx="1227">
                  <c:v>355.6952</c:v>
                </c:pt>
                <c:pt idx="1228">
                  <c:v>355.15</c:v>
                </c:pt>
                <c:pt idx="1229">
                  <c:v>354.85579999999999</c:v>
                </c:pt>
                <c:pt idx="1230">
                  <c:v>354.65550000000002</c:v>
                </c:pt>
                <c:pt idx="1231">
                  <c:v>354.61770000000001</c:v>
                </c:pt>
                <c:pt idx="1232">
                  <c:v>353.90499999999997</c:v>
                </c:pt>
                <c:pt idx="1233">
                  <c:v>352.72629999999998</c:v>
                </c:pt>
                <c:pt idx="1234">
                  <c:v>352.61399999999998</c:v>
                </c:pt>
                <c:pt idx="1235">
                  <c:v>352.2158</c:v>
                </c:pt>
                <c:pt idx="1236">
                  <c:v>352.15260000000001</c:v>
                </c:pt>
                <c:pt idx="1237">
                  <c:v>352.1345</c:v>
                </c:pt>
                <c:pt idx="1238">
                  <c:v>351.91989999999998</c:v>
                </c:pt>
                <c:pt idx="1239">
                  <c:v>350.91160000000002</c:v>
                </c:pt>
                <c:pt idx="1240">
                  <c:v>350.75170000000003</c:v>
                </c:pt>
                <c:pt idx="1241">
                  <c:v>350.55029999999999</c:v>
                </c:pt>
                <c:pt idx="1242">
                  <c:v>350.0976</c:v>
                </c:pt>
                <c:pt idx="1243">
                  <c:v>350.0197</c:v>
                </c:pt>
                <c:pt idx="1244">
                  <c:v>349.79969999999997</c:v>
                </c:pt>
                <c:pt idx="1245">
                  <c:v>349.44499999999999</c:v>
                </c:pt>
                <c:pt idx="1246">
                  <c:v>349.30180000000001</c:v>
                </c:pt>
                <c:pt idx="1247">
                  <c:v>349.04939999999999</c:v>
                </c:pt>
                <c:pt idx="1248">
                  <c:v>347.85610000000003</c:v>
                </c:pt>
                <c:pt idx="1249">
                  <c:v>347.65440000000001</c:v>
                </c:pt>
                <c:pt idx="1250">
                  <c:v>347.65230000000003</c:v>
                </c:pt>
                <c:pt idx="1251">
                  <c:v>346.59160000000003</c:v>
                </c:pt>
                <c:pt idx="1252">
                  <c:v>346.5899</c:v>
                </c:pt>
                <c:pt idx="1253">
                  <c:v>346.31990000000002</c:v>
                </c:pt>
                <c:pt idx="1254">
                  <c:v>345.6866</c:v>
                </c:pt>
                <c:pt idx="1255">
                  <c:v>345.57229999999998</c:v>
                </c:pt>
                <c:pt idx="1256">
                  <c:v>345.40679999999998</c:v>
                </c:pt>
                <c:pt idx="1257">
                  <c:v>344.92750000000001</c:v>
                </c:pt>
                <c:pt idx="1258">
                  <c:v>344.63670000000002</c:v>
                </c:pt>
                <c:pt idx="1259">
                  <c:v>344.46899999999999</c:v>
                </c:pt>
                <c:pt idx="1260">
                  <c:v>343.5702</c:v>
                </c:pt>
                <c:pt idx="1261">
                  <c:v>343.3245</c:v>
                </c:pt>
                <c:pt idx="1262">
                  <c:v>342.70620000000002</c:v>
                </c:pt>
                <c:pt idx="1263">
                  <c:v>342.59859999999998</c:v>
                </c:pt>
                <c:pt idx="1264">
                  <c:v>342.56420000000003</c:v>
                </c:pt>
                <c:pt idx="1265">
                  <c:v>342.44479999999999</c:v>
                </c:pt>
                <c:pt idx="1266">
                  <c:v>342.3485</c:v>
                </c:pt>
                <c:pt idx="1267">
                  <c:v>342.2561</c:v>
                </c:pt>
                <c:pt idx="1268">
                  <c:v>342.05560000000003</c:v>
                </c:pt>
                <c:pt idx="1269">
                  <c:v>340.25</c:v>
                </c:pt>
                <c:pt idx="1270">
                  <c:v>340.09980000000002</c:v>
                </c:pt>
                <c:pt idx="1271">
                  <c:v>340.03109999999998</c:v>
                </c:pt>
                <c:pt idx="1272">
                  <c:v>339.89589999999998</c:v>
                </c:pt>
                <c:pt idx="1273">
                  <c:v>339.6884</c:v>
                </c:pt>
                <c:pt idx="1274">
                  <c:v>339.17899999999997</c:v>
                </c:pt>
                <c:pt idx="1275">
                  <c:v>338.91829999999999</c:v>
                </c:pt>
                <c:pt idx="1276">
                  <c:v>338.40699999999998</c:v>
                </c:pt>
                <c:pt idx="1277">
                  <c:v>337.95499999999998</c:v>
                </c:pt>
                <c:pt idx="1278">
                  <c:v>337.91660000000002</c:v>
                </c:pt>
                <c:pt idx="1279">
                  <c:v>337.77179999999998</c:v>
                </c:pt>
                <c:pt idx="1280">
                  <c:v>337.387</c:v>
                </c:pt>
                <c:pt idx="1281">
                  <c:v>337.25400000000002</c:v>
                </c:pt>
                <c:pt idx="1282">
                  <c:v>337.21</c:v>
                </c:pt>
                <c:pt idx="1283">
                  <c:v>336.6112</c:v>
                </c:pt>
                <c:pt idx="1284">
                  <c:v>336.56490000000002</c:v>
                </c:pt>
                <c:pt idx="1285">
                  <c:v>336.55410000000001</c:v>
                </c:pt>
                <c:pt idx="1286">
                  <c:v>336.02499999999998</c:v>
                </c:pt>
                <c:pt idx="1287">
                  <c:v>335.98599999999999</c:v>
                </c:pt>
                <c:pt idx="1288">
                  <c:v>335.90159999999997</c:v>
                </c:pt>
                <c:pt idx="1289">
                  <c:v>334.54320000000001</c:v>
                </c:pt>
                <c:pt idx="1290">
                  <c:v>334.40449999999998</c:v>
                </c:pt>
                <c:pt idx="1291">
                  <c:v>334.21519999999998</c:v>
                </c:pt>
                <c:pt idx="1292">
                  <c:v>333.91140000000001</c:v>
                </c:pt>
                <c:pt idx="1293">
                  <c:v>333.66149999999999</c:v>
                </c:pt>
                <c:pt idx="1294">
                  <c:v>333.6336</c:v>
                </c:pt>
                <c:pt idx="1295">
                  <c:v>333.53820000000002</c:v>
                </c:pt>
                <c:pt idx="1296">
                  <c:v>332.80290000000002</c:v>
                </c:pt>
                <c:pt idx="1297">
                  <c:v>332.45209999999997</c:v>
                </c:pt>
                <c:pt idx="1298">
                  <c:v>332.3784</c:v>
                </c:pt>
                <c:pt idx="1299">
                  <c:v>331.94119999999998</c:v>
                </c:pt>
                <c:pt idx="1300">
                  <c:v>331.6737</c:v>
                </c:pt>
                <c:pt idx="1301">
                  <c:v>331.42180000000002</c:v>
                </c:pt>
                <c:pt idx="1302">
                  <c:v>331.26889999999997</c:v>
                </c:pt>
                <c:pt idx="1303">
                  <c:v>330.98129999999998</c:v>
                </c:pt>
                <c:pt idx="1304">
                  <c:v>330.90789999999998</c:v>
                </c:pt>
                <c:pt idx="1305">
                  <c:v>330.16829999999999</c:v>
                </c:pt>
                <c:pt idx="1306">
                  <c:v>330.12529999999998</c:v>
                </c:pt>
                <c:pt idx="1307">
                  <c:v>329.82870000000003</c:v>
                </c:pt>
                <c:pt idx="1308">
                  <c:v>329.67559999999997</c:v>
                </c:pt>
                <c:pt idx="1309">
                  <c:v>329.53620000000001</c:v>
                </c:pt>
                <c:pt idx="1310">
                  <c:v>329.19549999999998</c:v>
                </c:pt>
                <c:pt idx="1311">
                  <c:v>328.6481</c:v>
                </c:pt>
                <c:pt idx="1312">
                  <c:v>327.6558</c:v>
                </c:pt>
                <c:pt idx="1313">
                  <c:v>327.39879999999999</c:v>
                </c:pt>
                <c:pt idx="1314">
                  <c:v>327.29539999999997</c:v>
                </c:pt>
                <c:pt idx="1315">
                  <c:v>327.12369999999999</c:v>
                </c:pt>
                <c:pt idx="1316">
                  <c:v>326.87240000000003</c:v>
                </c:pt>
                <c:pt idx="1317">
                  <c:v>326.19940000000003</c:v>
                </c:pt>
                <c:pt idx="1318">
                  <c:v>325.68079999999998</c:v>
                </c:pt>
                <c:pt idx="1319">
                  <c:v>325.48509999999999</c:v>
                </c:pt>
                <c:pt idx="1320">
                  <c:v>325.43700000000001</c:v>
                </c:pt>
                <c:pt idx="1321">
                  <c:v>325.42669999999998</c:v>
                </c:pt>
                <c:pt idx="1322">
                  <c:v>325.41730000000001</c:v>
                </c:pt>
                <c:pt idx="1323">
                  <c:v>325.41829999999999</c:v>
                </c:pt>
                <c:pt idx="1324">
                  <c:v>325.22399999999999</c:v>
                </c:pt>
                <c:pt idx="1325">
                  <c:v>324.76490000000001</c:v>
                </c:pt>
                <c:pt idx="1326">
                  <c:v>324.42759999999998</c:v>
                </c:pt>
                <c:pt idx="1327">
                  <c:v>324.39280000000002</c:v>
                </c:pt>
                <c:pt idx="1328">
                  <c:v>324.28399999999999</c:v>
                </c:pt>
                <c:pt idx="1329">
                  <c:v>324.0471</c:v>
                </c:pt>
                <c:pt idx="1330">
                  <c:v>324.01159999999999</c:v>
                </c:pt>
                <c:pt idx="1331">
                  <c:v>323.96300000000002</c:v>
                </c:pt>
                <c:pt idx="1332">
                  <c:v>323.9452</c:v>
                </c:pt>
                <c:pt idx="1333">
                  <c:v>323.7681</c:v>
                </c:pt>
                <c:pt idx="1334">
                  <c:v>323.68009999999998</c:v>
                </c:pt>
                <c:pt idx="1335">
                  <c:v>323.47739999999999</c:v>
                </c:pt>
                <c:pt idx="1336">
                  <c:v>323.1678</c:v>
                </c:pt>
                <c:pt idx="1337">
                  <c:v>323.09710000000001</c:v>
                </c:pt>
                <c:pt idx="1338">
                  <c:v>322.93700000000001</c:v>
                </c:pt>
                <c:pt idx="1339">
                  <c:v>322.8603</c:v>
                </c:pt>
                <c:pt idx="1340">
                  <c:v>322.21910000000003</c:v>
                </c:pt>
                <c:pt idx="1341">
                  <c:v>322.14800000000002</c:v>
                </c:pt>
                <c:pt idx="1342">
                  <c:v>322.0915</c:v>
                </c:pt>
                <c:pt idx="1343">
                  <c:v>321.04329999999999</c:v>
                </c:pt>
                <c:pt idx="1344">
                  <c:v>321.01780000000002</c:v>
                </c:pt>
                <c:pt idx="1345">
                  <c:v>320.34879999999998</c:v>
                </c:pt>
                <c:pt idx="1346">
                  <c:v>319.62060000000002</c:v>
                </c:pt>
                <c:pt idx="1347">
                  <c:v>319.24740000000003</c:v>
                </c:pt>
                <c:pt idx="1348">
                  <c:v>318.83870000000002</c:v>
                </c:pt>
                <c:pt idx="1349">
                  <c:v>318.79899999999998</c:v>
                </c:pt>
                <c:pt idx="1350">
                  <c:v>318.77109999999999</c:v>
                </c:pt>
                <c:pt idx="1351">
                  <c:v>318.32960000000003</c:v>
                </c:pt>
                <c:pt idx="1352">
                  <c:v>318.17579999999998</c:v>
                </c:pt>
                <c:pt idx="1353">
                  <c:v>317.976</c:v>
                </c:pt>
                <c:pt idx="1354">
                  <c:v>317.80799999999999</c:v>
                </c:pt>
                <c:pt idx="1355">
                  <c:v>317.79899999999998</c:v>
                </c:pt>
                <c:pt idx="1356">
                  <c:v>317.54500000000002</c:v>
                </c:pt>
                <c:pt idx="1357">
                  <c:v>317.44720000000001</c:v>
                </c:pt>
                <c:pt idx="1358">
                  <c:v>317.26760000000002</c:v>
                </c:pt>
                <c:pt idx="1359">
                  <c:v>317.04509999999999</c:v>
                </c:pt>
                <c:pt idx="1360">
                  <c:v>317.0188</c:v>
                </c:pt>
                <c:pt idx="1361">
                  <c:v>316.8777</c:v>
                </c:pt>
                <c:pt idx="1362">
                  <c:v>316.51420000000002</c:v>
                </c:pt>
                <c:pt idx="1363">
                  <c:v>315.96269999999998</c:v>
                </c:pt>
                <c:pt idx="1364">
                  <c:v>315.95170000000002</c:v>
                </c:pt>
                <c:pt idx="1365">
                  <c:v>315.85309999999998</c:v>
                </c:pt>
                <c:pt idx="1366">
                  <c:v>315.02640000000002</c:v>
                </c:pt>
                <c:pt idx="1367">
                  <c:v>314.09210000000002</c:v>
                </c:pt>
                <c:pt idx="1368">
                  <c:v>313.88690000000003</c:v>
                </c:pt>
                <c:pt idx="1369">
                  <c:v>313.85520000000002</c:v>
                </c:pt>
                <c:pt idx="1370">
                  <c:v>313.81380000000001</c:v>
                </c:pt>
                <c:pt idx="1371">
                  <c:v>312.9676</c:v>
                </c:pt>
                <c:pt idx="1372">
                  <c:v>312.31319999999999</c:v>
                </c:pt>
                <c:pt idx="1373">
                  <c:v>312.21480000000003</c:v>
                </c:pt>
                <c:pt idx="1374">
                  <c:v>311.30110000000002</c:v>
                </c:pt>
                <c:pt idx="1375">
                  <c:v>311.25479999999999</c:v>
                </c:pt>
                <c:pt idx="1376">
                  <c:v>311.24930000000001</c:v>
                </c:pt>
                <c:pt idx="1377">
                  <c:v>311.01690000000002</c:v>
                </c:pt>
                <c:pt idx="1378">
                  <c:v>310.846</c:v>
                </c:pt>
                <c:pt idx="1379">
                  <c:v>310.6866</c:v>
                </c:pt>
                <c:pt idx="1380">
                  <c:v>310.0487</c:v>
                </c:pt>
                <c:pt idx="1381">
                  <c:v>309.839</c:v>
                </c:pt>
                <c:pt idx="1382">
                  <c:v>309.7885</c:v>
                </c:pt>
                <c:pt idx="1383">
                  <c:v>309.60070000000002</c:v>
                </c:pt>
                <c:pt idx="1384">
                  <c:v>309.53289999999998</c:v>
                </c:pt>
                <c:pt idx="1385">
                  <c:v>309.15010000000001</c:v>
                </c:pt>
                <c:pt idx="1386">
                  <c:v>309.05509999999998</c:v>
                </c:pt>
                <c:pt idx="1387">
                  <c:v>308.52550000000002</c:v>
                </c:pt>
                <c:pt idx="1388">
                  <c:v>308.3861</c:v>
                </c:pt>
                <c:pt idx="1389">
                  <c:v>308.03339999999997</c:v>
                </c:pt>
                <c:pt idx="1390">
                  <c:v>307.90309999999999</c:v>
                </c:pt>
                <c:pt idx="1391">
                  <c:v>307.79509999999999</c:v>
                </c:pt>
                <c:pt idx="1392">
                  <c:v>307.2987</c:v>
                </c:pt>
                <c:pt idx="1393">
                  <c:v>307.29610000000002</c:v>
                </c:pt>
                <c:pt idx="1394">
                  <c:v>307.24680000000001</c:v>
                </c:pt>
                <c:pt idx="1395">
                  <c:v>307.08069999999998</c:v>
                </c:pt>
                <c:pt idx="1396">
                  <c:v>306.96499999999997</c:v>
                </c:pt>
                <c:pt idx="1397">
                  <c:v>306.2251</c:v>
                </c:pt>
                <c:pt idx="1398">
                  <c:v>305.96660000000003</c:v>
                </c:pt>
                <c:pt idx="1399">
                  <c:v>305.6968</c:v>
                </c:pt>
                <c:pt idx="1400">
                  <c:v>305.64280000000002</c:v>
                </c:pt>
                <c:pt idx="1401">
                  <c:v>305.57850000000002</c:v>
                </c:pt>
                <c:pt idx="1402">
                  <c:v>305.24880000000002</c:v>
                </c:pt>
                <c:pt idx="1403">
                  <c:v>305.22129999999999</c:v>
                </c:pt>
                <c:pt idx="1404">
                  <c:v>304.99619999999999</c:v>
                </c:pt>
                <c:pt idx="1405">
                  <c:v>304.68040000000002</c:v>
                </c:pt>
                <c:pt idx="1406">
                  <c:v>304.50729999999999</c:v>
                </c:pt>
                <c:pt idx="1407">
                  <c:v>304.46570000000003</c:v>
                </c:pt>
                <c:pt idx="1408">
                  <c:v>304.21429999999998</c:v>
                </c:pt>
                <c:pt idx="1409">
                  <c:v>303.49790000000002</c:v>
                </c:pt>
                <c:pt idx="1410">
                  <c:v>303.48320000000001</c:v>
                </c:pt>
                <c:pt idx="1411">
                  <c:v>303.22829999999999</c:v>
                </c:pt>
                <c:pt idx="1412">
                  <c:v>303.17009999999999</c:v>
                </c:pt>
                <c:pt idx="1413">
                  <c:v>302.70699999999999</c:v>
                </c:pt>
                <c:pt idx="1414">
                  <c:v>302.47809999999998</c:v>
                </c:pt>
                <c:pt idx="1415">
                  <c:v>301.9359</c:v>
                </c:pt>
                <c:pt idx="1416">
                  <c:v>301.93329999999997</c:v>
                </c:pt>
                <c:pt idx="1417">
                  <c:v>301.82830000000001</c:v>
                </c:pt>
                <c:pt idx="1418">
                  <c:v>300.73930000000001</c:v>
                </c:pt>
                <c:pt idx="1419">
                  <c:v>300.23939999999999</c:v>
                </c:pt>
                <c:pt idx="1420">
                  <c:v>300.05810000000002</c:v>
                </c:pt>
                <c:pt idx="1421">
                  <c:v>300.06020000000001</c:v>
                </c:pt>
                <c:pt idx="1422">
                  <c:v>299.93799999999999</c:v>
                </c:pt>
                <c:pt idx="1423">
                  <c:v>299.81360000000001</c:v>
                </c:pt>
                <c:pt idx="1424">
                  <c:v>299.57760000000002</c:v>
                </c:pt>
                <c:pt idx="1425">
                  <c:v>299.5369</c:v>
                </c:pt>
                <c:pt idx="1426">
                  <c:v>298.99900000000002</c:v>
                </c:pt>
                <c:pt idx="1427">
                  <c:v>298.96929999999998</c:v>
                </c:pt>
                <c:pt idx="1428">
                  <c:v>298.52069999999998</c:v>
                </c:pt>
                <c:pt idx="1429">
                  <c:v>298.22230000000002</c:v>
                </c:pt>
                <c:pt idx="1430">
                  <c:v>298.0453</c:v>
                </c:pt>
                <c:pt idx="1431">
                  <c:v>297.8365</c:v>
                </c:pt>
                <c:pt idx="1432">
                  <c:v>297.75990000000002</c:v>
                </c:pt>
                <c:pt idx="1433">
                  <c:v>297.42419999999998</c:v>
                </c:pt>
                <c:pt idx="1434">
                  <c:v>297.16980000000001</c:v>
                </c:pt>
                <c:pt idx="1435">
                  <c:v>297.04509999999999</c:v>
                </c:pt>
                <c:pt idx="1436">
                  <c:v>296.9042</c:v>
                </c:pt>
                <c:pt idx="1437">
                  <c:v>296.65550000000002</c:v>
                </c:pt>
                <c:pt idx="1438">
                  <c:v>296.61649999999997</c:v>
                </c:pt>
                <c:pt idx="1439">
                  <c:v>296.47179999999997</c:v>
                </c:pt>
                <c:pt idx="1440">
                  <c:v>296.38389999999998</c:v>
                </c:pt>
                <c:pt idx="1441">
                  <c:v>296.09649999999999</c:v>
                </c:pt>
                <c:pt idx="1442">
                  <c:v>295.8734</c:v>
                </c:pt>
                <c:pt idx="1443">
                  <c:v>295.10930000000002</c:v>
                </c:pt>
                <c:pt idx="1444">
                  <c:v>295.10140000000001</c:v>
                </c:pt>
                <c:pt idx="1445">
                  <c:v>294.89240000000001</c:v>
                </c:pt>
                <c:pt idx="1446">
                  <c:v>294.87090000000001</c:v>
                </c:pt>
                <c:pt idx="1447">
                  <c:v>294.78359999999998</c:v>
                </c:pt>
                <c:pt idx="1448">
                  <c:v>294.7312</c:v>
                </c:pt>
                <c:pt idx="1449">
                  <c:v>294.72730000000001</c:v>
                </c:pt>
                <c:pt idx="1450">
                  <c:v>294.6721</c:v>
                </c:pt>
                <c:pt idx="1451">
                  <c:v>294.07619999999997</c:v>
                </c:pt>
                <c:pt idx="1452">
                  <c:v>293.97859999999997</c:v>
                </c:pt>
                <c:pt idx="1453">
                  <c:v>293.8098</c:v>
                </c:pt>
                <c:pt idx="1454">
                  <c:v>293.73989999999998</c:v>
                </c:pt>
                <c:pt idx="1455">
                  <c:v>293.71120000000002</c:v>
                </c:pt>
                <c:pt idx="1456">
                  <c:v>293.43560000000002</c:v>
                </c:pt>
                <c:pt idx="1457">
                  <c:v>293.41489999999999</c:v>
                </c:pt>
                <c:pt idx="1458">
                  <c:v>293.30079999999998</c:v>
                </c:pt>
                <c:pt idx="1459">
                  <c:v>293.22969999999998</c:v>
                </c:pt>
                <c:pt idx="1460">
                  <c:v>292.73180000000002</c:v>
                </c:pt>
                <c:pt idx="1461">
                  <c:v>292.7115</c:v>
                </c:pt>
                <c:pt idx="1462">
                  <c:v>291.81420000000003</c:v>
                </c:pt>
                <c:pt idx="1463">
                  <c:v>291.29689999999999</c:v>
                </c:pt>
                <c:pt idx="1464">
                  <c:v>291.23099999999999</c:v>
                </c:pt>
                <c:pt idx="1465">
                  <c:v>291.21010000000001</c:v>
                </c:pt>
                <c:pt idx="1466">
                  <c:v>291.0412</c:v>
                </c:pt>
                <c:pt idx="1467">
                  <c:v>290.98320000000001</c:v>
                </c:pt>
                <c:pt idx="1468">
                  <c:v>290.5797</c:v>
                </c:pt>
                <c:pt idx="1469">
                  <c:v>290.53160000000003</c:v>
                </c:pt>
                <c:pt idx="1470">
                  <c:v>290.36079999999998</c:v>
                </c:pt>
                <c:pt idx="1471">
                  <c:v>290.35039999999998</c:v>
                </c:pt>
                <c:pt idx="1472">
                  <c:v>290.23719999999997</c:v>
                </c:pt>
                <c:pt idx="1473">
                  <c:v>290.03989999999999</c:v>
                </c:pt>
                <c:pt idx="1474">
                  <c:v>289.9837</c:v>
                </c:pt>
                <c:pt idx="1475">
                  <c:v>289.85719999999998</c:v>
                </c:pt>
                <c:pt idx="1476">
                  <c:v>289.77379999999999</c:v>
                </c:pt>
                <c:pt idx="1477">
                  <c:v>289.7629</c:v>
                </c:pt>
                <c:pt idx="1478">
                  <c:v>289.58510000000001</c:v>
                </c:pt>
                <c:pt idx="1479">
                  <c:v>289.5068</c:v>
                </c:pt>
                <c:pt idx="1480">
                  <c:v>289.44749999999999</c:v>
                </c:pt>
                <c:pt idx="1481">
                  <c:v>289.20409999999998</c:v>
                </c:pt>
                <c:pt idx="1482">
                  <c:v>288.9314</c:v>
                </c:pt>
                <c:pt idx="1483">
                  <c:v>288.8623</c:v>
                </c:pt>
                <c:pt idx="1484">
                  <c:v>288.3802</c:v>
                </c:pt>
                <c:pt idx="1485">
                  <c:v>288.34269999999998</c:v>
                </c:pt>
                <c:pt idx="1486">
                  <c:v>288.00599999999997</c:v>
                </c:pt>
                <c:pt idx="1487">
                  <c:v>287.64940000000001</c:v>
                </c:pt>
                <c:pt idx="1488">
                  <c:v>287.46550000000002</c:v>
                </c:pt>
                <c:pt idx="1489">
                  <c:v>287.45999999999998</c:v>
                </c:pt>
                <c:pt idx="1490">
                  <c:v>287.45240000000001</c:v>
                </c:pt>
                <c:pt idx="1491">
                  <c:v>287.44130000000001</c:v>
                </c:pt>
                <c:pt idx="1492">
                  <c:v>287.43099999999998</c:v>
                </c:pt>
                <c:pt idx="1493">
                  <c:v>287.42230000000001</c:v>
                </c:pt>
                <c:pt idx="1494">
                  <c:v>287.14120000000003</c:v>
                </c:pt>
                <c:pt idx="1495">
                  <c:v>286.82569999999998</c:v>
                </c:pt>
                <c:pt idx="1496">
                  <c:v>286.63619999999997</c:v>
                </c:pt>
                <c:pt idx="1497">
                  <c:v>286.48509999999999</c:v>
                </c:pt>
                <c:pt idx="1498">
                  <c:v>286.46679999999998</c:v>
                </c:pt>
                <c:pt idx="1499">
                  <c:v>286.29480000000001</c:v>
                </c:pt>
                <c:pt idx="1500">
                  <c:v>285.9572</c:v>
                </c:pt>
                <c:pt idx="1501">
                  <c:v>285.55430000000001</c:v>
                </c:pt>
                <c:pt idx="1502">
                  <c:v>285.2081</c:v>
                </c:pt>
                <c:pt idx="1503">
                  <c:v>285.03530000000001</c:v>
                </c:pt>
                <c:pt idx="1504">
                  <c:v>284.77749999999997</c:v>
                </c:pt>
                <c:pt idx="1505">
                  <c:v>284.70549999999997</c:v>
                </c:pt>
                <c:pt idx="1506">
                  <c:v>284.24979999999999</c:v>
                </c:pt>
                <c:pt idx="1507">
                  <c:v>283.78300000000002</c:v>
                </c:pt>
                <c:pt idx="1508">
                  <c:v>283.60199999999998</c:v>
                </c:pt>
                <c:pt idx="1509">
                  <c:v>283.37470000000002</c:v>
                </c:pt>
                <c:pt idx="1510">
                  <c:v>283.29559999999998</c:v>
                </c:pt>
                <c:pt idx="1511">
                  <c:v>283.27980000000002</c:v>
                </c:pt>
                <c:pt idx="1512">
                  <c:v>283.2407</c:v>
                </c:pt>
                <c:pt idx="1513">
                  <c:v>283.2047</c:v>
                </c:pt>
                <c:pt idx="1514">
                  <c:v>283.1003</c:v>
                </c:pt>
                <c:pt idx="1515">
                  <c:v>283.08960000000002</c:v>
                </c:pt>
                <c:pt idx="1516">
                  <c:v>282.95319999999998</c:v>
                </c:pt>
                <c:pt idx="1517">
                  <c:v>282.72039999999998</c:v>
                </c:pt>
                <c:pt idx="1518">
                  <c:v>282.64510000000001</c:v>
                </c:pt>
                <c:pt idx="1519">
                  <c:v>281.79410000000001</c:v>
                </c:pt>
                <c:pt idx="1520">
                  <c:v>281.02249999999998</c:v>
                </c:pt>
                <c:pt idx="1521">
                  <c:v>280.55700000000002</c:v>
                </c:pt>
                <c:pt idx="1522">
                  <c:v>280.48</c:v>
                </c:pt>
                <c:pt idx="1523">
                  <c:v>280.43880000000001</c:v>
                </c:pt>
                <c:pt idx="1524">
                  <c:v>280.2242</c:v>
                </c:pt>
                <c:pt idx="1525">
                  <c:v>280.16359999999997</c:v>
                </c:pt>
                <c:pt idx="1526">
                  <c:v>279.66059999999999</c:v>
                </c:pt>
                <c:pt idx="1527">
                  <c:v>279.5575</c:v>
                </c:pt>
                <c:pt idx="1528">
                  <c:v>279.45909999999998</c:v>
                </c:pt>
                <c:pt idx="1529">
                  <c:v>279.33479999999997</c:v>
                </c:pt>
                <c:pt idx="1530">
                  <c:v>279.1001</c:v>
                </c:pt>
                <c:pt idx="1531">
                  <c:v>278.96499999999997</c:v>
                </c:pt>
                <c:pt idx="1532">
                  <c:v>278.5813</c:v>
                </c:pt>
                <c:pt idx="1533">
                  <c:v>278.43740000000003</c:v>
                </c:pt>
                <c:pt idx="1534">
                  <c:v>278.32279999999997</c:v>
                </c:pt>
                <c:pt idx="1535">
                  <c:v>278.22730000000001</c:v>
                </c:pt>
                <c:pt idx="1536">
                  <c:v>278.15129999999999</c:v>
                </c:pt>
                <c:pt idx="1537">
                  <c:v>277.81189999999998</c:v>
                </c:pt>
                <c:pt idx="1538">
                  <c:v>277.70460000000003</c:v>
                </c:pt>
                <c:pt idx="1539">
                  <c:v>277.04090000000002</c:v>
                </c:pt>
                <c:pt idx="1540">
                  <c:v>276.85919999999999</c:v>
                </c:pt>
                <c:pt idx="1541">
                  <c:v>276.2362</c:v>
                </c:pt>
                <c:pt idx="1542">
                  <c:v>276.16800000000001</c:v>
                </c:pt>
                <c:pt idx="1543">
                  <c:v>275.80799999999999</c:v>
                </c:pt>
                <c:pt idx="1544">
                  <c:v>275.3116</c:v>
                </c:pt>
                <c:pt idx="1545">
                  <c:v>275.12520000000001</c:v>
                </c:pt>
                <c:pt idx="1546">
                  <c:v>275.1123</c:v>
                </c:pt>
                <c:pt idx="1547">
                  <c:v>275.0444</c:v>
                </c:pt>
                <c:pt idx="1548">
                  <c:v>274.721</c:v>
                </c:pt>
                <c:pt idx="1549">
                  <c:v>274.49450000000002</c:v>
                </c:pt>
                <c:pt idx="1550">
                  <c:v>274.14269999999999</c:v>
                </c:pt>
                <c:pt idx="1551">
                  <c:v>274.08659999999998</c:v>
                </c:pt>
                <c:pt idx="1552">
                  <c:v>274.06619999999998</c:v>
                </c:pt>
                <c:pt idx="1553">
                  <c:v>273.98680000000002</c:v>
                </c:pt>
                <c:pt idx="1554">
                  <c:v>273.18889999999999</c:v>
                </c:pt>
                <c:pt idx="1555">
                  <c:v>273.12950000000001</c:v>
                </c:pt>
                <c:pt idx="1556">
                  <c:v>273.04989999999998</c:v>
                </c:pt>
                <c:pt idx="1557">
                  <c:v>273.02249999999998</c:v>
                </c:pt>
                <c:pt idx="1558">
                  <c:v>272.94439999999997</c:v>
                </c:pt>
                <c:pt idx="1559">
                  <c:v>272.92899999999997</c:v>
                </c:pt>
                <c:pt idx="1560">
                  <c:v>272.56529999999998</c:v>
                </c:pt>
                <c:pt idx="1561">
                  <c:v>272.15300000000002</c:v>
                </c:pt>
                <c:pt idx="1562">
                  <c:v>272.10050000000001</c:v>
                </c:pt>
                <c:pt idx="1563">
                  <c:v>272.03390000000002</c:v>
                </c:pt>
                <c:pt idx="1564">
                  <c:v>271.76609999999999</c:v>
                </c:pt>
                <c:pt idx="1565">
                  <c:v>271.66989999999998</c:v>
                </c:pt>
                <c:pt idx="1566">
                  <c:v>271.61439999999999</c:v>
                </c:pt>
                <c:pt idx="1567">
                  <c:v>271.6148</c:v>
                </c:pt>
                <c:pt idx="1568">
                  <c:v>271.57130000000001</c:v>
                </c:pt>
                <c:pt idx="1569">
                  <c:v>271.55829999999997</c:v>
                </c:pt>
                <c:pt idx="1570">
                  <c:v>271.15480000000002</c:v>
                </c:pt>
                <c:pt idx="1571">
                  <c:v>271.08890000000002</c:v>
                </c:pt>
                <c:pt idx="1572">
                  <c:v>271.08179999999999</c:v>
                </c:pt>
                <c:pt idx="1573">
                  <c:v>270.9939</c:v>
                </c:pt>
                <c:pt idx="1574">
                  <c:v>270.64019999999999</c:v>
                </c:pt>
                <c:pt idx="1575">
                  <c:v>270.54590000000002</c:v>
                </c:pt>
                <c:pt idx="1576">
                  <c:v>270.3811</c:v>
                </c:pt>
                <c:pt idx="1577">
                  <c:v>270.24939999999998</c:v>
                </c:pt>
                <c:pt idx="1578">
                  <c:v>270.23309999999998</c:v>
                </c:pt>
                <c:pt idx="1579">
                  <c:v>270.1506</c:v>
                </c:pt>
                <c:pt idx="1580">
                  <c:v>269.83890000000002</c:v>
                </c:pt>
                <c:pt idx="1581">
                  <c:v>269.78100000000001</c:v>
                </c:pt>
                <c:pt idx="1582">
                  <c:v>269.7482</c:v>
                </c:pt>
                <c:pt idx="1583">
                  <c:v>269.411</c:v>
                </c:pt>
                <c:pt idx="1584">
                  <c:v>268.42489999999998</c:v>
                </c:pt>
                <c:pt idx="1585">
                  <c:v>268.3134</c:v>
                </c:pt>
                <c:pt idx="1586">
                  <c:v>268.28530000000001</c:v>
                </c:pt>
                <c:pt idx="1587">
                  <c:v>268.15530000000001</c:v>
                </c:pt>
                <c:pt idx="1588">
                  <c:v>268.14839999999998</c:v>
                </c:pt>
                <c:pt idx="1589">
                  <c:v>267.93369999999999</c:v>
                </c:pt>
                <c:pt idx="1590">
                  <c:v>267.77929999999998</c:v>
                </c:pt>
                <c:pt idx="1591">
                  <c:v>267.57089999999999</c:v>
                </c:pt>
                <c:pt idx="1592">
                  <c:v>267.404</c:v>
                </c:pt>
                <c:pt idx="1593">
                  <c:v>267.22500000000002</c:v>
                </c:pt>
                <c:pt idx="1594">
                  <c:v>267.02999999999997</c:v>
                </c:pt>
                <c:pt idx="1595">
                  <c:v>266.81529999999998</c:v>
                </c:pt>
                <c:pt idx="1596">
                  <c:v>266.39400000000001</c:v>
                </c:pt>
                <c:pt idx="1597">
                  <c:v>266.30529999999999</c:v>
                </c:pt>
                <c:pt idx="1598">
                  <c:v>266.06330000000003</c:v>
                </c:pt>
                <c:pt idx="1599">
                  <c:v>266.01749999999998</c:v>
                </c:pt>
                <c:pt idx="1600">
                  <c:v>265.89080000000001</c:v>
                </c:pt>
                <c:pt idx="1601">
                  <c:v>265.73820000000001</c:v>
                </c:pt>
                <c:pt idx="1602">
                  <c:v>265.48390000000001</c:v>
                </c:pt>
                <c:pt idx="1603">
                  <c:v>265.41520000000003</c:v>
                </c:pt>
                <c:pt idx="1604">
                  <c:v>265.11200000000002</c:v>
                </c:pt>
                <c:pt idx="1605">
                  <c:v>265.0575</c:v>
                </c:pt>
                <c:pt idx="1606">
                  <c:v>265.03190000000001</c:v>
                </c:pt>
                <c:pt idx="1607">
                  <c:v>264.8809</c:v>
                </c:pt>
                <c:pt idx="1608">
                  <c:v>264.81439999999998</c:v>
                </c:pt>
                <c:pt idx="1609">
                  <c:v>264.709</c:v>
                </c:pt>
                <c:pt idx="1610">
                  <c:v>264.63150000000002</c:v>
                </c:pt>
                <c:pt idx="1611">
                  <c:v>264.59359999999998</c:v>
                </c:pt>
                <c:pt idx="1612">
                  <c:v>264.45800000000003</c:v>
                </c:pt>
                <c:pt idx="1613">
                  <c:v>264.1782</c:v>
                </c:pt>
                <c:pt idx="1614">
                  <c:v>263.7869</c:v>
                </c:pt>
                <c:pt idx="1615">
                  <c:v>263.58109999999999</c:v>
                </c:pt>
                <c:pt idx="1616">
                  <c:v>263.4751</c:v>
                </c:pt>
                <c:pt idx="1617">
                  <c:v>263.45080000000002</c:v>
                </c:pt>
                <c:pt idx="1618">
                  <c:v>263.34710000000001</c:v>
                </c:pt>
                <c:pt idx="1619">
                  <c:v>262.93450000000001</c:v>
                </c:pt>
                <c:pt idx="1620">
                  <c:v>262.64589999999998</c:v>
                </c:pt>
                <c:pt idx="1621">
                  <c:v>262.55939999999998</c:v>
                </c:pt>
                <c:pt idx="1622">
                  <c:v>262.46100000000001</c:v>
                </c:pt>
                <c:pt idx="1623">
                  <c:v>262.32139999999998</c:v>
                </c:pt>
                <c:pt idx="1624">
                  <c:v>262.00189999999998</c:v>
                </c:pt>
                <c:pt idx="1625">
                  <c:v>261.63639999999998</c:v>
                </c:pt>
                <c:pt idx="1626">
                  <c:v>261.5804</c:v>
                </c:pt>
                <c:pt idx="1627">
                  <c:v>261.58429999999998</c:v>
                </c:pt>
                <c:pt idx="1628">
                  <c:v>261.50869999999998</c:v>
                </c:pt>
                <c:pt idx="1629">
                  <c:v>261.26369999999997</c:v>
                </c:pt>
                <c:pt idx="1630">
                  <c:v>260.97980000000001</c:v>
                </c:pt>
                <c:pt idx="1631">
                  <c:v>260.93849999999998</c:v>
                </c:pt>
                <c:pt idx="1632">
                  <c:v>260.91460000000001</c:v>
                </c:pt>
                <c:pt idx="1633">
                  <c:v>260.86099999999999</c:v>
                </c:pt>
                <c:pt idx="1634">
                  <c:v>260.23590000000002</c:v>
                </c:pt>
                <c:pt idx="1635">
                  <c:v>260.23770000000002</c:v>
                </c:pt>
                <c:pt idx="1636">
                  <c:v>260.1764</c:v>
                </c:pt>
                <c:pt idx="1637">
                  <c:v>259.81</c:v>
                </c:pt>
                <c:pt idx="1638">
                  <c:v>259.75080000000003</c:v>
                </c:pt>
                <c:pt idx="1639">
                  <c:v>259.13659999999999</c:v>
                </c:pt>
                <c:pt idx="1640">
                  <c:v>258.91370000000001</c:v>
                </c:pt>
                <c:pt idx="1641">
                  <c:v>258.34440000000001</c:v>
                </c:pt>
                <c:pt idx="1642">
                  <c:v>258.11810000000003</c:v>
                </c:pt>
                <c:pt idx="1643">
                  <c:v>257.6628</c:v>
                </c:pt>
                <c:pt idx="1644">
                  <c:v>257.5924</c:v>
                </c:pt>
                <c:pt idx="1645">
                  <c:v>257.52319999999997</c:v>
                </c:pt>
                <c:pt idx="1646">
                  <c:v>257.26799999999997</c:v>
                </c:pt>
                <c:pt idx="1647">
                  <c:v>257.17500000000001</c:v>
                </c:pt>
                <c:pt idx="1648">
                  <c:v>257.13279999999997</c:v>
                </c:pt>
                <c:pt idx="1649">
                  <c:v>257.08879999999999</c:v>
                </c:pt>
                <c:pt idx="1650">
                  <c:v>256.90269999999998</c:v>
                </c:pt>
                <c:pt idx="1651">
                  <c:v>256.86279999999999</c:v>
                </c:pt>
                <c:pt idx="1652">
                  <c:v>256.03629999999998</c:v>
                </c:pt>
                <c:pt idx="1653">
                  <c:v>255.92009999999999</c:v>
                </c:pt>
                <c:pt idx="1654">
                  <c:v>255.74170000000001</c:v>
                </c:pt>
                <c:pt idx="1655">
                  <c:v>255.36109999999999</c:v>
                </c:pt>
                <c:pt idx="1656">
                  <c:v>255.15770000000001</c:v>
                </c:pt>
                <c:pt idx="1657">
                  <c:v>254.88560000000001</c:v>
                </c:pt>
                <c:pt idx="1658">
                  <c:v>254.4075</c:v>
                </c:pt>
                <c:pt idx="1659">
                  <c:v>254.3802</c:v>
                </c:pt>
                <c:pt idx="1660">
                  <c:v>254.33690000000001</c:v>
                </c:pt>
                <c:pt idx="1661">
                  <c:v>253.84360000000001</c:v>
                </c:pt>
                <c:pt idx="1662">
                  <c:v>253.8272</c:v>
                </c:pt>
                <c:pt idx="1663">
                  <c:v>253.56729999999999</c:v>
                </c:pt>
                <c:pt idx="1664">
                  <c:v>253.34829999999999</c:v>
                </c:pt>
                <c:pt idx="1665">
                  <c:v>253.0291</c:v>
                </c:pt>
                <c:pt idx="1666">
                  <c:v>252.8518</c:v>
                </c:pt>
                <c:pt idx="1667">
                  <c:v>252.78110000000001</c:v>
                </c:pt>
                <c:pt idx="1668">
                  <c:v>252.44810000000001</c:v>
                </c:pt>
                <c:pt idx="1669">
                  <c:v>252.1576</c:v>
                </c:pt>
                <c:pt idx="1670">
                  <c:v>252.1566</c:v>
                </c:pt>
                <c:pt idx="1671">
                  <c:v>251.80279999999999</c:v>
                </c:pt>
                <c:pt idx="1672">
                  <c:v>251.648</c:v>
                </c:pt>
                <c:pt idx="1673">
                  <c:v>251.55179999999999</c:v>
                </c:pt>
                <c:pt idx="1674">
                  <c:v>251.47559999999999</c:v>
                </c:pt>
                <c:pt idx="1675">
                  <c:v>251.3081</c:v>
                </c:pt>
                <c:pt idx="1676">
                  <c:v>251.27969999999999</c:v>
                </c:pt>
                <c:pt idx="1677">
                  <c:v>251.24889999999999</c:v>
                </c:pt>
                <c:pt idx="1678">
                  <c:v>251.14420000000001</c:v>
                </c:pt>
                <c:pt idx="1679">
                  <c:v>251.02010000000001</c:v>
                </c:pt>
                <c:pt idx="1680">
                  <c:v>250.96170000000001</c:v>
                </c:pt>
                <c:pt idx="1681">
                  <c:v>250.92750000000001</c:v>
                </c:pt>
                <c:pt idx="1682">
                  <c:v>250.46520000000001</c:v>
                </c:pt>
                <c:pt idx="1683">
                  <c:v>250.2544</c:v>
                </c:pt>
                <c:pt idx="1684">
                  <c:v>250.13939999999999</c:v>
                </c:pt>
                <c:pt idx="1685">
                  <c:v>249.8741</c:v>
                </c:pt>
                <c:pt idx="1686">
                  <c:v>249.74039999999999</c:v>
                </c:pt>
                <c:pt idx="1687">
                  <c:v>248.70750000000001</c:v>
                </c:pt>
                <c:pt idx="1688">
                  <c:v>248.6507</c:v>
                </c:pt>
                <c:pt idx="1689">
                  <c:v>248.63929999999999</c:v>
                </c:pt>
                <c:pt idx="1690">
                  <c:v>248.29069999999999</c:v>
                </c:pt>
                <c:pt idx="1691">
                  <c:v>248.2741</c:v>
                </c:pt>
                <c:pt idx="1692">
                  <c:v>248.25190000000001</c:v>
                </c:pt>
                <c:pt idx="1693">
                  <c:v>248.1884</c:v>
                </c:pt>
                <c:pt idx="1694">
                  <c:v>248.1788</c:v>
                </c:pt>
                <c:pt idx="1695">
                  <c:v>247.87479999999999</c:v>
                </c:pt>
                <c:pt idx="1696">
                  <c:v>247.5778</c:v>
                </c:pt>
                <c:pt idx="1697">
                  <c:v>247.57740000000001</c:v>
                </c:pt>
                <c:pt idx="1698">
                  <c:v>247.4753</c:v>
                </c:pt>
                <c:pt idx="1699">
                  <c:v>247.3451</c:v>
                </c:pt>
                <c:pt idx="1700">
                  <c:v>247.28919999999999</c:v>
                </c:pt>
                <c:pt idx="1701">
                  <c:v>247.17070000000001</c:v>
                </c:pt>
                <c:pt idx="1702">
                  <c:v>246.81549999999999</c:v>
                </c:pt>
                <c:pt idx="1703">
                  <c:v>246.7242</c:v>
                </c:pt>
                <c:pt idx="1704">
                  <c:v>246.6421</c:v>
                </c:pt>
                <c:pt idx="1705">
                  <c:v>246.50389999999999</c:v>
                </c:pt>
                <c:pt idx="1706">
                  <c:v>246.001</c:v>
                </c:pt>
                <c:pt idx="1707">
                  <c:v>246.00210000000001</c:v>
                </c:pt>
                <c:pt idx="1708">
                  <c:v>245.89750000000001</c:v>
                </c:pt>
                <c:pt idx="1709">
                  <c:v>245.4726</c:v>
                </c:pt>
                <c:pt idx="1710">
                  <c:v>245.46350000000001</c:v>
                </c:pt>
                <c:pt idx="1711">
                  <c:v>245.33930000000001</c:v>
                </c:pt>
                <c:pt idx="1712">
                  <c:v>245.1807</c:v>
                </c:pt>
                <c:pt idx="1713">
                  <c:v>245.11320000000001</c:v>
                </c:pt>
                <c:pt idx="1714">
                  <c:v>244.7687</c:v>
                </c:pt>
                <c:pt idx="1715">
                  <c:v>244.68969999999999</c:v>
                </c:pt>
                <c:pt idx="1716">
                  <c:v>244.16589999999999</c:v>
                </c:pt>
                <c:pt idx="1717">
                  <c:v>243.9896</c:v>
                </c:pt>
                <c:pt idx="1718">
                  <c:v>243.91970000000001</c:v>
                </c:pt>
                <c:pt idx="1719">
                  <c:v>243.85830000000001</c:v>
                </c:pt>
                <c:pt idx="1720">
                  <c:v>243.67750000000001</c:v>
                </c:pt>
                <c:pt idx="1721">
                  <c:v>243.5506</c:v>
                </c:pt>
                <c:pt idx="1722">
                  <c:v>243.18799999999999</c:v>
                </c:pt>
                <c:pt idx="1723">
                  <c:v>243.1489</c:v>
                </c:pt>
                <c:pt idx="1724">
                  <c:v>242.83799999999999</c:v>
                </c:pt>
                <c:pt idx="1725">
                  <c:v>242.614</c:v>
                </c:pt>
                <c:pt idx="1726">
                  <c:v>242.3706</c:v>
                </c:pt>
                <c:pt idx="1727">
                  <c:v>242.0831</c:v>
                </c:pt>
                <c:pt idx="1728">
                  <c:v>241.8451</c:v>
                </c:pt>
                <c:pt idx="1729">
                  <c:v>241.4478</c:v>
                </c:pt>
                <c:pt idx="1730">
                  <c:v>240.8999</c:v>
                </c:pt>
                <c:pt idx="1731">
                  <c:v>240.78290000000001</c:v>
                </c:pt>
                <c:pt idx="1732">
                  <c:v>240.6901</c:v>
                </c:pt>
                <c:pt idx="1733">
                  <c:v>240.6525</c:v>
                </c:pt>
                <c:pt idx="1734">
                  <c:v>240.51230000000001</c:v>
                </c:pt>
                <c:pt idx="1735">
                  <c:v>240.36189999999999</c:v>
                </c:pt>
                <c:pt idx="1736">
                  <c:v>240.05869999999999</c:v>
                </c:pt>
                <c:pt idx="1737">
                  <c:v>239.971</c:v>
                </c:pt>
                <c:pt idx="1738">
                  <c:v>239.88290000000001</c:v>
                </c:pt>
                <c:pt idx="1739">
                  <c:v>239.70529999999999</c:v>
                </c:pt>
                <c:pt idx="1740">
                  <c:v>239.1893</c:v>
                </c:pt>
                <c:pt idx="1741">
                  <c:v>238.7621</c:v>
                </c:pt>
                <c:pt idx="1742">
                  <c:v>238.74180000000001</c:v>
                </c:pt>
                <c:pt idx="1743">
                  <c:v>238.71700000000001</c:v>
                </c:pt>
                <c:pt idx="1744">
                  <c:v>238.6694</c:v>
                </c:pt>
                <c:pt idx="1745">
                  <c:v>238.66399999999999</c:v>
                </c:pt>
                <c:pt idx="1746">
                  <c:v>238.45920000000001</c:v>
                </c:pt>
                <c:pt idx="1747">
                  <c:v>238.23339999999999</c:v>
                </c:pt>
                <c:pt idx="1748">
                  <c:v>238.22040000000001</c:v>
                </c:pt>
                <c:pt idx="1749">
                  <c:v>238.15559999999999</c:v>
                </c:pt>
                <c:pt idx="1750">
                  <c:v>238.08709999999999</c:v>
                </c:pt>
                <c:pt idx="1751">
                  <c:v>238.05250000000001</c:v>
                </c:pt>
                <c:pt idx="1752">
                  <c:v>237.9956</c:v>
                </c:pt>
                <c:pt idx="1753">
                  <c:v>237.91909999999999</c:v>
                </c:pt>
                <c:pt idx="1754">
                  <c:v>237.51050000000001</c:v>
                </c:pt>
                <c:pt idx="1755">
                  <c:v>237.4161</c:v>
                </c:pt>
                <c:pt idx="1756">
                  <c:v>237.12960000000001</c:v>
                </c:pt>
                <c:pt idx="1757">
                  <c:v>236.94589999999999</c:v>
                </c:pt>
                <c:pt idx="1758">
                  <c:v>236.71350000000001</c:v>
                </c:pt>
                <c:pt idx="1759">
                  <c:v>235.85380000000001</c:v>
                </c:pt>
                <c:pt idx="1760">
                  <c:v>235.714</c:v>
                </c:pt>
                <c:pt idx="1761">
                  <c:v>235.66499999999999</c:v>
                </c:pt>
                <c:pt idx="1762">
                  <c:v>235.3861</c:v>
                </c:pt>
                <c:pt idx="1763">
                  <c:v>235.34370000000001</c:v>
                </c:pt>
                <c:pt idx="1764">
                  <c:v>234.91640000000001</c:v>
                </c:pt>
                <c:pt idx="1765">
                  <c:v>234.77029999999999</c:v>
                </c:pt>
                <c:pt idx="1766">
                  <c:v>234.61150000000001</c:v>
                </c:pt>
                <c:pt idx="1767">
                  <c:v>234.53489999999999</c:v>
                </c:pt>
                <c:pt idx="1768">
                  <c:v>234.3271</c:v>
                </c:pt>
                <c:pt idx="1769">
                  <c:v>234.2106</c:v>
                </c:pt>
                <c:pt idx="1770">
                  <c:v>234.2022</c:v>
                </c:pt>
                <c:pt idx="1771">
                  <c:v>233.80779999999999</c:v>
                </c:pt>
                <c:pt idx="1772">
                  <c:v>233.75370000000001</c:v>
                </c:pt>
                <c:pt idx="1773">
                  <c:v>233.56270000000001</c:v>
                </c:pt>
                <c:pt idx="1774">
                  <c:v>233.51060000000001</c:v>
                </c:pt>
                <c:pt idx="1775">
                  <c:v>233.27250000000001</c:v>
                </c:pt>
                <c:pt idx="1776">
                  <c:v>233.20859999999999</c:v>
                </c:pt>
                <c:pt idx="1777">
                  <c:v>233.05350000000001</c:v>
                </c:pt>
                <c:pt idx="1778">
                  <c:v>232.96449999999999</c:v>
                </c:pt>
                <c:pt idx="1779">
                  <c:v>232.90520000000001</c:v>
                </c:pt>
                <c:pt idx="1780">
                  <c:v>232.77099999999999</c:v>
                </c:pt>
                <c:pt idx="1781">
                  <c:v>232.70179999999999</c:v>
                </c:pt>
                <c:pt idx="1782">
                  <c:v>232.64490000000001</c:v>
                </c:pt>
                <c:pt idx="1783">
                  <c:v>232.46969999999999</c:v>
                </c:pt>
                <c:pt idx="1784">
                  <c:v>232.3116</c:v>
                </c:pt>
                <c:pt idx="1785">
                  <c:v>232.22989999999999</c:v>
                </c:pt>
                <c:pt idx="1786">
                  <c:v>232.06549999999999</c:v>
                </c:pt>
                <c:pt idx="1787">
                  <c:v>231.97919999999999</c:v>
                </c:pt>
                <c:pt idx="1788">
                  <c:v>231.87459999999999</c:v>
                </c:pt>
                <c:pt idx="1789">
                  <c:v>231.44059999999999</c:v>
                </c:pt>
                <c:pt idx="1790">
                  <c:v>231.3724</c:v>
                </c:pt>
                <c:pt idx="1791">
                  <c:v>231.25200000000001</c:v>
                </c:pt>
                <c:pt idx="1792">
                  <c:v>231.02209999999999</c:v>
                </c:pt>
                <c:pt idx="1793">
                  <c:v>230.89779999999999</c:v>
                </c:pt>
                <c:pt idx="1794">
                  <c:v>230.7261</c:v>
                </c:pt>
                <c:pt idx="1795">
                  <c:v>230.4804</c:v>
                </c:pt>
                <c:pt idx="1796">
                  <c:v>230.44560000000001</c:v>
                </c:pt>
                <c:pt idx="1797">
                  <c:v>230.07810000000001</c:v>
                </c:pt>
                <c:pt idx="1798">
                  <c:v>229.94</c:v>
                </c:pt>
                <c:pt idx="1799">
                  <c:v>229.89150000000001</c:v>
                </c:pt>
                <c:pt idx="1800">
                  <c:v>229.62360000000001</c:v>
                </c:pt>
                <c:pt idx="1801">
                  <c:v>229.2835</c:v>
                </c:pt>
                <c:pt idx="1802">
                  <c:v>229.1463</c:v>
                </c:pt>
                <c:pt idx="1803">
                  <c:v>228.71960000000001</c:v>
                </c:pt>
                <c:pt idx="1804">
                  <c:v>228.6138</c:v>
                </c:pt>
                <c:pt idx="1805">
                  <c:v>228.56549999999999</c:v>
                </c:pt>
                <c:pt idx="1806">
                  <c:v>228.48050000000001</c:v>
                </c:pt>
                <c:pt idx="1807">
                  <c:v>228.37129999999999</c:v>
                </c:pt>
                <c:pt idx="1808">
                  <c:v>228.06630000000001</c:v>
                </c:pt>
                <c:pt idx="1809">
                  <c:v>228.0686</c:v>
                </c:pt>
                <c:pt idx="1810">
                  <c:v>227.8681</c:v>
                </c:pt>
                <c:pt idx="1811">
                  <c:v>227.8073</c:v>
                </c:pt>
                <c:pt idx="1812">
                  <c:v>227.77699999999999</c:v>
                </c:pt>
                <c:pt idx="1813">
                  <c:v>227.72579999999999</c:v>
                </c:pt>
                <c:pt idx="1814">
                  <c:v>227.6908</c:v>
                </c:pt>
                <c:pt idx="1815">
                  <c:v>227.42080000000001</c:v>
                </c:pt>
                <c:pt idx="1816">
                  <c:v>227.2516</c:v>
                </c:pt>
                <c:pt idx="1817">
                  <c:v>227.19710000000001</c:v>
                </c:pt>
                <c:pt idx="1818">
                  <c:v>227.0138</c:v>
                </c:pt>
                <c:pt idx="1819">
                  <c:v>226.89340000000001</c:v>
                </c:pt>
                <c:pt idx="1820">
                  <c:v>226.8116</c:v>
                </c:pt>
                <c:pt idx="1821">
                  <c:v>226.67519999999999</c:v>
                </c:pt>
                <c:pt idx="1822">
                  <c:v>226.64259999999999</c:v>
                </c:pt>
                <c:pt idx="1823">
                  <c:v>226.6225</c:v>
                </c:pt>
                <c:pt idx="1824">
                  <c:v>226.4906</c:v>
                </c:pt>
                <c:pt idx="1825">
                  <c:v>226.1275</c:v>
                </c:pt>
                <c:pt idx="1826">
                  <c:v>225.97059999999999</c:v>
                </c:pt>
                <c:pt idx="1827">
                  <c:v>225.73390000000001</c:v>
                </c:pt>
                <c:pt idx="1828">
                  <c:v>225.19290000000001</c:v>
                </c:pt>
                <c:pt idx="1829">
                  <c:v>225.0804</c:v>
                </c:pt>
                <c:pt idx="1830">
                  <c:v>224.65700000000001</c:v>
                </c:pt>
                <c:pt idx="1831">
                  <c:v>224.6105</c:v>
                </c:pt>
                <c:pt idx="1832">
                  <c:v>224.24539999999999</c:v>
                </c:pt>
                <c:pt idx="1833">
                  <c:v>223.86060000000001</c:v>
                </c:pt>
                <c:pt idx="1834">
                  <c:v>223.7962</c:v>
                </c:pt>
                <c:pt idx="1835">
                  <c:v>223.68559999999999</c:v>
                </c:pt>
                <c:pt idx="1836">
                  <c:v>223.57589999999999</c:v>
                </c:pt>
                <c:pt idx="1837">
                  <c:v>223.57339999999999</c:v>
                </c:pt>
                <c:pt idx="1838">
                  <c:v>223.4315</c:v>
                </c:pt>
                <c:pt idx="1839">
                  <c:v>223.285</c:v>
                </c:pt>
                <c:pt idx="1840">
                  <c:v>223.22030000000001</c:v>
                </c:pt>
                <c:pt idx="1841">
                  <c:v>223.0813</c:v>
                </c:pt>
                <c:pt idx="1842">
                  <c:v>222.88480000000001</c:v>
                </c:pt>
                <c:pt idx="1843">
                  <c:v>222.6422</c:v>
                </c:pt>
                <c:pt idx="1844">
                  <c:v>222.46690000000001</c:v>
                </c:pt>
                <c:pt idx="1845">
                  <c:v>222.2353</c:v>
                </c:pt>
                <c:pt idx="1846">
                  <c:v>222.16290000000001</c:v>
                </c:pt>
                <c:pt idx="1847">
                  <c:v>222.08699999999999</c:v>
                </c:pt>
                <c:pt idx="1848">
                  <c:v>221.86340000000001</c:v>
                </c:pt>
                <c:pt idx="1849">
                  <c:v>221.74789999999999</c:v>
                </c:pt>
                <c:pt idx="1850">
                  <c:v>221.6815</c:v>
                </c:pt>
                <c:pt idx="1851">
                  <c:v>221.63159999999999</c:v>
                </c:pt>
                <c:pt idx="1852">
                  <c:v>221.62459999999999</c:v>
                </c:pt>
                <c:pt idx="1853">
                  <c:v>221.59809999999999</c:v>
                </c:pt>
                <c:pt idx="1854">
                  <c:v>221.55699999999999</c:v>
                </c:pt>
                <c:pt idx="1855">
                  <c:v>221.36680000000001</c:v>
                </c:pt>
                <c:pt idx="1856">
                  <c:v>221.3356</c:v>
                </c:pt>
                <c:pt idx="1857">
                  <c:v>221.1765</c:v>
                </c:pt>
                <c:pt idx="1858">
                  <c:v>220.9581</c:v>
                </c:pt>
                <c:pt idx="1859">
                  <c:v>220.95519999999999</c:v>
                </c:pt>
                <c:pt idx="1860">
                  <c:v>220.94649999999999</c:v>
                </c:pt>
                <c:pt idx="1861">
                  <c:v>220.70160000000001</c:v>
                </c:pt>
                <c:pt idx="1862">
                  <c:v>220.62719999999999</c:v>
                </c:pt>
                <c:pt idx="1863">
                  <c:v>220.43989999999999</c:v>
                </c:pt>
                <c:pt idx="1864">
                  <c:v>220.38489999999999</c:v>
                </c:pt>
                <c:pt idx="1865">
                  <c:v>219.33709999999999</c:v>
                </c:pt>
                <c:pt idx="1866">
                  <c:v>219.31059999999999</c:v>
                </c:pt>
                <c:pt idx="1867">
                  <c:v>219.29820000000001</c:v>
                </c:pt>
                <c:pt idx="1868">
                  <c:v>219.2895</c:v>
                </c:pt>
                <c:pt idx="1869">
                  <c:v>219.17580000000001</c:v>
                </c:pt>
                <c:pt idx="1870">
                  <c:v>219.17349999999999</c:v>
                </c:pt>
                <c:pt idx="1871">
                  <c:v>218.94759999999999</c:v>
                </c:pt>
                <c:pt idx="1872">
                  <c:v>218.91900000000001</c:v>
                </c:pt>
                <c:pt idx="1873">
                  <c:v>218.8931</c:v>
                </c:pt>
                <c:pt idx="1874">
                  <c:v>218.7551</c:v>
                </c:pt>
                <c:pt idx="1875">
                  <c:v>218.74180000000001</c:v>
                </c:pt>
                <c:pt idx="1876">
                  <c:v>218.66630000000001</c:v>
                </c:pt>
                <c:pt idx="1877">
                  <c:v>218.62569999999999</c:v>
                </c:pt>
                <c:pt idx="1878">
                  <c:v>218.58029999999999</c:v>
                </c:pt>
                <c:pt idx="1879">
                  <c:v>218.5489</c:v>
                </c:pt>
                <c:pt idx="1880">
                  <c:v>218.50380000000001</c:v>
                </c:pt>
                <c:pt idx="1881">
                  <c:v>218.4598</c:v>
                </c:pt>
                <c:pt idx="1882">
                  <c:v>218.3826</c:v>
                </c:pt>
                <c:pt idx="1883">
                  <c:v>218.3586</c:v>
                </c:pt>
                <c:pt idx="1884">
                  <c:v>218.3323</c:v>
                </c:pt>
                <c:pt idx="1885">
                  <c:v>217.8604</c:v>
                </c:pt>
                <c:pt idx="1886">
                  <c:v>217.81870000000001</c:v>
                </c:pt>
                <c:pt idx="1887">
                  <c:v>217.6311</c:v>
                </c:pt>
                <c:pt idx="1888">
                  <c:v>217.58529999999999</c:v>
                </c:pt>
                <c:pt idx="1889">
                  <c:v>217.47319999999999</c:v>
                </c:pt>
                <c:pt idx="1890">
                  <c:v>217.191</c:v>
                </c:pt>
                <c:pt idx="1891">
                  <c:v>217.1088</c:v>
                </c:pt>
                <c:pt idx="1892">
                  <c:v>216.98310000000001</c:v>
                </c:pt>
                <c:pt idx="1893">
                  <c:v>216.8691</c:v>
                </c:pt>
                <c:pt idx="1894">
                  <c:v>216.54089999999999</c:v>
                </c:pt>
                <c:pt idx="1895">
                  <c:v>216.339</c:v>
                </c:pt>
                <c:pt idx="1896">
                  <c:v>216.1602</c:v>
                </c:pt>
                <c:pt idx="1897">
                  <c:v>216.11539999999999</c:v>
                </c:pt>
                <c:pt idx="1898">
                  <c:v>216.09360000000001</c:v>
                </c:pt>
                <c:pt idx="1899">
                  <c:v>216.07140000000001</c:v>
                </c:pt>
                <c:pt idx="1900">
                  <c:v>215.8888</c:v>
                </c:pt>
                <c:pt idx="1901">
                  <c:v>215.80240000000001</c:v>
                </c:pt>
                <c:pt idx="1902">
                  <c:v>215.8005</c:v>
                </c:pt>
                <c:pt idx="1903">
                  <c:v>215.7636</c:v>
                </c:pt>
                <c:pt idx="1904">
                  <c:v>215.61699999999999</c:v>
                </c:pt>
                <c:pt idx="1905">
                  <c:v>215.5635</c:v>
                </c:pt>
                <c:pt idx="1906">
                  <c:v>215.52</c:v>
                </c:pt>
                <c:pt idx="1907">
                  <c:v>215.19560000000001</c:v>
                </c:pt>
                <c:pt idx="1908">
                  <c:v>215.10820000000001</c:v>
                </c:pt>
                <c:pt idx="1909">
                  <c:v>214.52930000000001</c:v>
                </c:pt>
                <c:pt idx="1910">
                  <c:v>214.53229999999999</c:v>
                </c:pt>
                <c:pt idx="1911">
                  <c:v>214.2261</c:v>
                </c:pt>
                <c:pt idx="1912">
                  <c:v>213.51689999999999</c:v>
                </c:pt>
                <c:pt idx="1913">
                  <c:v>213.15549999999999</c:v>
                </c:pt>
                <c:pt idx="1914">
                  <c:v>213.10849999999999</c:v>
                </c:pt>
                <c:pt idx="1915">
                  <c:v>212.78129999999999</c:v>
                </c:pt>
                <c:pt idx="1916">
                  <c:v>212.69759999999999</c:v>
                </c:pt>
                <c:pt idx="1917">
                  <c:v>212.53479999999999</c:v>
                </c:pt>
                <c:pt idx="1918">
                  <c:v>212.4966</c:v>
                </c:pt>
                <c:pt idx="1919">
                  <c:v>212.40989999999999</c:v>
                </c:pt>
                <c:pt idx="1920">
                  <c:v>212.0258</c:v>
                </c:pt>
                <c:pt idx="1921">
                  <c:v>212.0284</c:v>
                </c:pt>
                <c:pt idx="1922">
                  <c:v>211.9796</c:v>
                </c:pt>
                <c:pt idx="1923">
                  <c:v>211.90780000000001</c:v>
                </c:pt>
                <c:pt idx="1924">
                  <c:v>211.90389999999999</c:v>
                </c:pt>
                <c:pt idx="1925">
                  <c:v>211.82769999999999</c:v>
                </c:pt>
                <c:pt idx="1926">
                  <c:v>211.59049999999999</c:v>
                </c:pt>
                <c:pt idx="1927">
                  <c:v>210.80549999999999</c:v>
                </c:pt>
                <c:pt idx="1928">
                  <c:v>210.67169999999999</c:v>
                </c:pt>
                <c:pt idx="1929">
                  <c:v>210.51499999999999</c:v>
                </c:pt>
                <c:pt idx="1930">
                  <c:v>209.7936</c:v>
                </c:pt>
                <c:pt idx="1931">
                  <c:v>209.7569</c:v>
                </c:pt>
                <c:pt idx="1932">
                  <c:v>209.69900000000001</c:v>
                </c:pt>
                <c:pt idx="1933">
                  <c:v>209.6695</c:v>
                </c:pt>
                <c:pt idx="1934">
                  <c:v>209.41120000000001</c:v>
                </c:pt>
                <c:pt idx="1935">
                  <c:v>209.4101</c:v>
                </c:pt>
                <c:pt idx="1936">
                  <c:v>209.37780000000001</c:v>
                </c:pt>
                <c:pt idx="1937">
                  <c:v>209.2508</c:v>
                </c:pt>
                <c:pt idx="1938">
                  <c:v>209.2122</c:v>
                </c:pt>
                <c:pt idx="1939">
                  <c:v>208.9956</c:v>
                </c:pt>
                <c:pt idx="1940">
                  <c:v>208.90119999999999</c:v>
                </c:pt>
                <c:pt idx="1941">
                  <c:v>208.69319999999999</c:v>
                </c:pt>
                <c:pt idx="1942">
                  <c:v>208.6705</c:v>
                </c:pt>
                <c:pt idx="1943">
                  <c:v>208.66970000000001</c:v>
                </c:pt>
                <c:pt idx="1944">
                  <c:v>208.608</c:v>
                </c:pt>
                <c:pt idx="1945">
                  <c:v>208.4512</c:v>
                </c:pt>
                <c:pt idx="1946">
                  <c:v>208.3775</c:v>
                </c:pt>
                <c:pt idx="1947">
                  <c:v>208.3604</c:v>
                </c:pt>
                <c:pt idx="1948">
                  <c:v>208.1534</c:v>
                </c:pt>
                <c:pt idx="1949">
                  <c:v>208.05869999999999</c:v>
                </c:pt>
                <c:pt idx="1950">
                  <c:v>208.0318</c:v>
                </c:pt>
                <c:pt idx="1951">
                  <c:v>208.0198</c:v>
                </c:pt>
                <c:pt idx="1952">
                  <c:v>207.89599999999999</c:v>
                </c:pt>
                <c:pt idx="1953">
                  <c:v>207.65770000000001</c:v>
                </c:pt>
                <c:pt idx="1954">
                  <c:v>207.64420000000001</c:v>
                </c:pt>
                <c:pt idx="1955">
                  <c:v>207.51599999999999</c:v>
                </c:pt>
                <c:pt idx="1956">
                  <c:v>207.36529999999999</c:v>
                </c:pt>
                <c:pt idx="1957">
                  <c:v>207.31020000000001</c:v>
                </c:pt>
                <c:pt idx="1958">
                  <c:v>207.20240000000001</c:v>
                </c:pt>
                <c:pt idx="1959">
                  <c:v>207.17150000000001</c:v>
                </c:pt>
                <c:pt idx="1960">
                  <c:v>207.11449999999999</c:v>
                </c:pt>
                <c:pt idx="1961">
                  <c:v>207.0532</c:v>
                </c:pt>
                <c:pt idx="1962">
                  <c:v>207.0479</c:v>
                </c:pt>
                <c:pt idx="1963">
                  <c:v>207.00149999999999</c:v>
                </c:pt>
                <c:pt idx="1964">
                  <c:v>206.97669999999999</c:v>
                </c:pt>
                <c:pt idx="1965">
                  <c:v>206.89099999999999</c:v>
                </c:pt>
                <c:pt idx="1966">
                  <c:v>206.8862</c:v>
                </c:pt>
                <c:pt idx="1967">
                  <c:v>206.8022</c:v>
                </c:pt>
                <c:pt idx="1968">
                  <c:v>206.7002</c:v>
                </c:pt>
                <c:pt idx="1969">
                  <c:v>206.25620000000001</c:v>
                </c:pt>
                <c:pt idx="1970">
                  <c:v>206.24250000000001</c:v>
                </c:pt>
                <c:pt idx="1971">
                  <c:v>206.2209</c:v>
                </c:pt>
                <c:pt idx="1972">
                  <c:v>206.20939999999999</c:v>
                </c:pt>
                <c:pt idx="1973">
                  <c:v>206.18</c:v>
                </c:pt>
                <c:pt idx="1974">
                  <c:v>206.0378</c:v>
                </c:pt>
                <c:pt idx="1975">
                  <c:v>206.02549999999999</c:v>
                </c:pt>
                <c:pt idx="1976">
                  <c:v>205.99270000000001</c:v>
                </c:pt>
                <c:pt idx="1977">
                  <c:v>205.89850000000001</c:v>
                </c:pt>
                <c:pt idx="1978">
                  <c:v>205.7174</c:v>
                </c:pt>
                <c:pt idx="1979">
                  <c:v>205.71430000000001</c:v>
                </c:pt>
                <c:pt idx="1980">
                  <c:v>205.6738</c:v>
                </c:pt>
                <c:pt idx="1981">
                  <c:v>205.52539999999999</c:v>
                </c:pt>
                <c:pt idx="1982">
                  <c:v>205.43960000000001</c:v>
                </c:pt>
                <c:pt idx="1983">
                  <c:v>205.411</c:v>
                </c:pt>
                <c:pt idx="1984">
                  <c:v>205.06110000000001</c:v>
                </c:pt>
                <c:pt idx="1985">
                  <c:v>205.02279999999999</c:v>
                </c:pt>
                <c:pt idx="1986">
                  <c:v>204.97149999999999</c:v>
                </c:pt>
                <c:pt idx="1987">
                  <c:v>204.97069999999999</c:v>
                </c:pt>
                <c:pt idx="1988">
                  <c:v>204.8254</c:v>
                </c:pt>
                <c:pt idx="1989">
                  <c:v>204.79230000000001</c:v>
                </c:pt>
                <c:pt idx="1990">
                  <c:v>204.53399999999999</c:v>
                </c:pt>
                <c:pt idx="1991">
                  <c:v>204.5249</c:v>
                </c:pt>
                <c:pt idx="1992">
                  <c:v>204.51339999999999</c:v>
                </c:pt>
                <c:pt idx="1993">
                  <c:v>204.44720000000001</c:v>
                </c:pt>
                <c:pt idx="1994">
                  <c:v>204.4041</c:v>
                </c:pt>
                <c:pt idx="1995">
                  <c:v>204.0284</c:v>
                </c:pt>
                <c:pt idx="1996">
                  <c:v>203.6251</c:v>
                </c:pt>
                <c:pt idx="1997">
                  <c:v>203.44880000000001</c:v>
                </c:pt>
                <c:pt idx="1998">
                  <c:v>203.41829999999999</c:v>
                </c:pt>
                <c:pt idx="1999">
                  <c:v>203.36250000000001</c:v>
                </c:pt>
                <c:pt idx="2000">
                  <c:v>203.31209999999999</c:v>
                </c:pt>
                <c:pt idx="2001">
                  <c:v>203.1927</c:v>
                </c:pt>
                <c:pt idx="2002">
                  <c:v>203.02340000000001</c:v>
                </c:pt>
                <c:pt idx="2003">
                  <c:v>202.97550000000001</c:v>
                </c:pt>
                <c:pt idx="2004">
                  <c:v>202.7748</c:v>
                </c:pt>
                <c:pt idx="2005">
                  <c:v>202.6498</c:v>
                </c:pt>
                <c:pt idx="2006">
                  <c:v>202.5307</c:v>
                </c:pt>
                <c:pt idx="2007">
                  <c:v>202.45849999999999</c:v>
                </c:pt>
                <c:pt idx="2008">
                  <c:v>202.148</c:v>
                </c:pt>
                <c:pt idx="2009">
                  <c:v>202.09960000000001</c:v>
                </c:pt>
                <c:pt idx="2010">
                  <c:v>201.65360000000001</c:v>
                </c:pt>
                <c:pt idx="2011">
                  <c:v>201.6326</c:v>
                </c:pt>
                <c:pt idx="2012">
                  <c:v>201.5658</c:v>
                </c:pt>
                <c:pt idx="2013">
                  <c:v>201.15700000000001</c:v>
                </c:pt>
                <c:pt idx="2014">
                  <c:v>201.13229999999999</c:v>
                </c:pt>
                <c:pt idx="2015">
                  <c:v>200.89449999999999</c:v>
                </c:pt>
                <c:pt idx="2016">
                  <c:v>200.7422</c:v>
                </c:pt>
                <c:pt idx="2017">
                  <c:v>200.61580000000001</c:v>
                </c:pt>
                <c:pt idx="2018">
                  <c:v>200.57839999999999</c:v>
                </c:pt>
                <c:pt idx="2019">
                  <c:v>200.4102</c:v>
                </c:pt>
                <c:pt idx="2020">
                  <c:v>200.25720000000001</c:v>
                </c:pt>
                <c:pt idx="2021">
                  <c:v>200.1763</c:v>
                </c:pt>
                <c:pt idx="2022">
                  <c:v>200.17349999999999</c:v>
                </c:pt>
                <c:pt idx="2023">
                  <c:v>199.8597</c:v>
                </c:pt>
                <c:pt idx="2024">
                  <c:v>199.85640000000001</c:v>
                </c:pt>
                <c:pt idx="2025">
                  <c:v>199.73670000000001</c:v>
                </c:pt>
                <c:pt idx="2026">
                  <c:v>199.59559999999999</c:v>
                </c:pt>
                <c:pt idx="2027">
                  <c:v>199.42449999999999</c:v>
                </c:pt>
                <c:pt idx="2028">
                  <c:v>199.40940000000001</c:v>
                </c:pt>
                <c:pt idx="2029">
                  <c:v>199.2277</c:v>
                </c:pt>
                <c:pt idx="2030">
                  <c:v>199.16560000000001</c:v>
                </c:pt>
                <c:pt idx="2031">
                  <c:v>199.12280000000001</c:v>
                </c:pt>
                <c:pt idx="2032">
                  <c:v>199.10429999999999</c:v>
                </c:pt>
                <c:pt idx="2033">
                  <c:v>198.9862</c:v>
                </c:pt>
                <c:pt idx="2034">
                  <c:v>198.77430000000001</c:v>
                </c:pt>
                <c:pt idx="2035">
                  <c:v>198.7396</c:v>
                </c:pt>
                <c:pt idx="2036">
                  <c:v>198.50710000000001</c:v>
                </c:pt>
                <c:pt idx="2037">
                  <c:v>198.28870000000001</c:v>
                </c:pt>
                <c:pt idx="2038">
                  <c:v>198.2543</c:v>
                </c:pt>
                <c:pt idx="2039">
                  <c:v>198.22890000000001</c:v>
                </c:pt>
                <c:pt idx="2040">
                  <c:v>198.1208</c:v>
                </c:pt>
                <c:pt idx="2041">
                  <c:v>198.10380000000001</c:v>
                </c:pt>
                <c:pt idx="2042">
                  <c:v>197.96469999999999</c:v>
                </c:pt>
                <c:pt idx="2043">
                  <c:v>197.81610000000001</c:v>
                </c:pt>
                <c:pt idx="2044">
                  <c:v>197.6378</c:v>
                </c:pt>
                <c:pt idx="2045">
                  <c:v>197.39699999999999</c:v>
                </c:pt>
                <c:pt idx="2046">
                  <c:v>197.2552</c:v>
                </c:pt>
                <c:pt idx="2047">
                  <c:v>197.2097</c:v>
                </c:pt>
                <c:pt idx="2048">
                  <c:v>197.16499999999999</c:v>
                </c:pt>
                <c:pt idx="2049">
                  <c:v>196.8699</c:v>
                </c:pt>
                <c:pt idx="2050">
                  <c:v>196.41640000000001</c:v>
                </c:pt>
                <c:pt idx="2051">
                  <c:v>196.20269999999999</c:v>
                </c:pt>
                <c:pt idx="2052">
                  <c:v>196.0796</c:v>
                </c:pt>
                <c:pt idx="2053">
                  <c:v>195.86240000000001</c:v>
                </c:pt>
                <c:pt idx="2054">
                  <c:v>195.82640000000001</c:v>
                </c:pt>
                <c:pt idx="2055">
                  <c:v>195.74760000000001</c:v>
                </c:pt>
                <c:pt idx="2056">
                  <c:v>195.69110000000001</c:v>
                </c:pt>
                <c:pt idx="2057">
                  <c:v>195.5</c:v>
                </c:pt>
                <c:pt idx="2058">
                  <c:v>195.1251</c:v>
                </c:pt>
                <c:pt idx="2059">
                  <c:v>194.96700000000001</c:v>
                </c:pt>
                <c:pt idx="2060">
                  <c:v>194.94919999999999</c:v>
                </c:pt>
                <c:pt idx="2061">
                  <c:v>194.86259999999999</c:v>
                </c:pt>
                <c:pt idx="2062">
                  <c:v>194.82310000000001</c:v>
                </c:pt>
                <c:pt idx="2063">
                  <c:v>194.63550000000001</c:v>
                </c:pt>
                <c:pt idx="2064">
                  <c:v>194.62</c:v>
                </c:pt>
                <c:pt idx="2065">
                  <c:v>194.4633</c:v>
                </c:pt>
                <c:pt idx="2066">
                  <c:v>194.4177</c:v>
                </c:pt>
                <c:pt idx="2067">
                  <c:v>194.4229</c:v>
                </c:pt>
                <c:pt idx="2068">
                  <c:v>194.40209999999999</c:v>
                </c:pt>
                <c:pt idx="2069">
                  <c:v>194.32230000000001</c:v>
                </c:pt>
                <c:pt idx="2070">
                  <c:v>194.155</c:v>
                </c:pt>
                <c:pt idx="2071">
                  <c:v>194.08</c:v>
                </c:pt>
                <c:pt idx="2072">
                  <c:v>193.88149999999999</c:v>
                </c:pt>
                <c:pt idx="2073">
                  <c:v>193.6155</c:v>
                </c:pt>
                <c:pt idx="2074">
                  <c:v>193.5746</c:v>
                </c:pt>
                <c:pt idx="2075">
                  <c:v>193.43289999999999</c:v>
                </c:pt>
                <c:pt idx="2076">
                  <c:v>192.9931</c:v>
                </c:pt>
                <c:pt idx="2077">
                  <c:v>192.81649999999999</c:v>
                </c:pt>
                <c:pt idx="2078">
                  <c:v>192.81540000000001</c:v>
                </c:pt>
                <c:pt idx="2079">
                  <c:v>192.6421</c:v>
                </c:pt>
                <c:pt idx="2080">
                  <c:v>192.5934</c:v>
                </c:pt>
                <c:pt idx="2081">
                  <c:v>192.4735</c:v>
                </c:pt>
                <c:pt idx="2082">
                  <c:v>192.38399999999999</c:v>
                </c:pt>
                <c:pt idx="2083">
                  <c:v>192.137</c:v>
                </c:pt>
                <c:pt idx="2084">
                  <c:v>192.06890000000001</c:v>
                </c:pt>
                <c:pt idx="2085">
                  <c:v>192.035</c:v>
                </c:pt>
                <c:pt idx="2086">
                  <c:v>192.0402</c:v>
                </c:pt>
                <c:pt idx="2087">
                  <c:v>191.83860000000001</c:v>
                </c:pt>
                <c:pt idx="2088">
                  <c:v>191.67699999999999</c:v>
                </c:pt>
                <c:pt idx="2089">
                  <c:v>191.62540000000001</c:v>
                </c:pt>
                <c:pt idx="2090">
                  <c:v>191.43340000000001</c:v>
                </c:pt>
                <c:pt idx="2091">
                  <c:v>191.16309999999999</c:v>
                </c:pt>
                <c:pt idx="2092">
                  <c:v>190.9974</c:v>
                </c:pt>
                <c:pt idx="2093">
                  <c:v>190.9434</c:v>
                </c:pt>
                <c:pt idx="2094">
                  <c:v>190.85669999999999</c:v>
                </c:pt>
                <c:pt idx="2095">
                  <c:v>190.8177</c:v>
                </c:pt>
                <c:pt idx="2096">
                  <c:v>190.8134</c:v>
                </c:pt>
                <c:pt idx="2097">
                  <c:v>190.76249999999999</c:v>
                </c:pt>
                <c:pt idx="2098">
                  <c:v>190.7199</c:v>
                </c:pt>
                <c:pt idx="2099">
                  <c:v>190.6765</c:v>
                </c:pt>
                <c:pt idx="2100">
                  <c:v>190.35939999999999</c:v>
                </c:pt>
                <c:pt idx="2101">
                  <c:v>190.3493</c:v>
                </c:pt>
                <c:pt idx="2102">
                  <c:v>190.05879999999999</c:v>
                </c:pt>
                <c:pt idx="2103">
                  <c:v>190.0419</c:v>
                </c:pt>
                <c:pt idx="2104">
                  <c:v>189.94280000000001</c:v>
                </c:pt>
                <c:pt idx="2105">
                  <c:v>189.90700000000001</c:v>
                </c:pt>
                <c:pt idx="2106">
                  <c:v>189.8613</c:v>
                </c:pt>
                <c:pt idx="2107">
                  <c:v>189.53569999999999</c:v>
                </c:pt>
                <c:pt idx="2108">
                  <c:v>189.51079999999999</c:v>
                </c:pt>
                <c:pt idx="2109">
                  <c:v>189.47479999999999</c:v>
                </c:pt>
                <c:pt idx="2110">
                  <c:v>189.4111</c:v>
                </c:pt>
                <c:pt idx="2111">
                  <c:v>189.4051</c:v>
                </c:pt>
                <c:pt idx="2112">
                  <c:v>189.2611</c:v>
                </c:pt>
                <c:pt idx="2113">
                  <c:v>189.25540000000001</c:v>
                </c:pt>
                <c:pt idx="2114">
                  <c:v>189.03380000000001</c:v>
                </c:pt>
                <c:pt idx="2115">
                  <c:v>188.7664</c:v>
                </c:pt>
                <c:pt idx="2116">
                  <c:v>188.68129999999999</c:v>
                </c:pt>
                <c:pt idx="2117">
                  <c:v>188.6661</c:v>
                </c:pt>
                <c:pt idx="2118">
                  <c:v>188.5273</c:v>
                </c:pt>
                <c:pt idx="2119">
                  <c:v>188.25399999999999</c:v>
                </c:pt>
                <c:pt idx="2120">
                  <c:v>188.2167</c:v>
                </c:pt>
                <c:pt idx="2121">
                  <c:v>188.17740000000001</c:v>
                </c:pt>
                <c:pt idx="2122">
                  <c:v>188.0701</c:v>
                </c:pt>
                <c:pt idx="2123">
                  <c:v>188.0378</c:v>
                </c:pt>
                <c:pt idx="2124">
                  <c:v>187.83240000000001</c:v>
                </c:pt>
                <c:pt idx="2125">
                  <c:v>187.69749999999999</c:v>
                </c:pt>
                <c:pt idx="2126">
                  <c:v>187.6474</c:v>
                </c:pt>
                <c:pt idx="2127">
                  <c:v>187.6405</c:v>
                </c:pt>
                <c:pt idx="2128">
                  <c:v>187.58940000000001</c:v>
                </c:pt>
                <c:pt idx="2129">
                  <c:v>187.43899999999999</c:v>
                </c:pt>
                <c:pt idx="2130">
                  <c:v>187.154</c:v>
                </c:pt>
                <c:pt idx="2131">
                  <c:v>186.85560000000001</c:v>
                </c:pt>
                <c:pt idx="2132">
                  <c:v>186.81780000000001</c:v>
                </c:pt>
                <c:pt idx="2133">
                  <c:v>186.5797</c:v>
                </c:pt>
                <c:pt idx="2134">
                  <c:v>186.5641</c:v>
                </c:pt>
                <c:pt idx="2135">
                  <c:v>186.4667</c:v>
                </c:pt>
                <c:pt idx="2136">
                  <c:v>186.4101</c:v>
                </c:pt>
                <c:pt idx="2137">
                  <c:v>186.3896</c:v>
                </c:pt>
                <c:pt idx="2138">
                  <c:v>186.39410000000001</c:v>
                </c:pt>
                <c:pt idx="2139">
                  <c:v>186.23509999999999</c:v>
                </c:pt>
                <c:pt idx="2140">
                  <c:v>186.1378</c:v>
                </c:pt>
                <c:pt idx="2141">
                  <c:v>185.9562</c:v>
                </c:pt>
                <c:pt idx="2142">
                  <c:v>185.8065</c:v>
                </c:pt>
                <c:pt idx="2143">
                  <c:v>185.72919999999999</c:v>
                </c:pt>
                <c:pt idx="2144">
                  <c:v>185.46619999999999</c:v>
                </c:pt>
                <c:pt idx="2145">
                  <c:v>185.39920000000001</c:v>
                </c:pt>
                <c:pt idx="2146">
                  <c:v>185.2552</c:v>
                </c:pt>
                <c:pt idx="2147">
                  <c:v>185.0513</c:v>
                </c:pt>
                <c:pt idx="2148">
                  <c:v>184.78530000000001</c:v>
                </c:pt>
                <c:pt idx="2149">
                  <c:v>184.7818</c:v>
                </c:pt>
                <c:pt idx="2150">
                  <c:v>184.75989999999999</c:v>
                </c:pt>
                <c:pt idx="2151">
                  <c:v>184.69569999999999</c:v>
                </c:pt>
                <c:pt idx="2152">
                  <c:v>184.6234</c:v>
                </c:pt>
                <c:pt idx="2153">
                  <c:v>184.54839999999999</c:v>
                </c:pt>
                <c:pt idx="2154">
                  <c:v>184.49510000000001</c:v>
                </c:pt>
                <c:pt idx="2155">
                  <c:v>184.45150000000001</c:v>
                </c:pt>
                <c:pt idx="2156">
                  <c:v>184.39439999999999</c:v>
                </c:pt>
                <c:pt idx="2157">
                  <c:v>184.24809999999999</c:v>
                </c:pt>
                <c:pt idx="2158">
                  <c:v>183.8006</c:v>
                </c:pt>
                <c:pt idx="2159">
                  <c:v>183.73480000000001</c:v>
                </c:pt>
                <c:pt idx="2160">
                  <c:v>183.56120000000001</c:v>
                </c:pt>
                <c:pt idx="2161">
                  <c:v>183.554</c:v>
                </c:pt>
                <c:pt idx="2162">
                  <c:v>183.53219999999999</c:v>
                </c:pt>
                <c:pt idx="2163">
                  <c:v>183.40559999999999</c:v>
                </c:pt>
                <c:pt idx="2164">
                  <c:v>183.37909999999999</c:v>
                </c:pt>
                <c:pt idx="2165">
                  <c:v>183.24870000000001</c:v>
                </c:pt>
                <c:pt idx="2166">
                  <c:v>183.0752</c:v>
                </c:pt>
                <c:pt idx="2167">
                  <c:v>183.03639999999999</c:v>
                </c:pt>
                <c:pt idx="2168">
                  <c:v>183.02250000000001</c:v>
                </c:pt>
                <c:pt idx="2169">
                  <c:v>182.97669999999999</c:v>
                </c:pt>
                <c:pt idx="2170">
                  <c:v>182.97880000000001</c:v>
                </c:pt>
                <c:pt idx="2171">
                  <c:v>182.809</c:v>
                </c:pt>
                <c:pt idx="2172">
                  <c:v>182.6688</c:v>
                </c:pt>
                <c:pt idx="2173">
                  <c:v>182.6464</c:v>
                </c:pt>
                <c:pt idx="2174">
                  <c:v>182.62520000000001</c:v>
                </c:pt>
                <c:pt idx="2175">
                  <c:v>182.44</c:v>
                </c:pt>
                <c:pt idx="2176">
                  <c:v>182.37809999999999</c:v>
                </c:pt>
                <c:pt idx="2177">
                  <c:v>182.34139999999999</c:v>
                </c:pt>
                <c:pt idx="2178">
                  <c:v>182.28729999999999</c:v>
                </c:pt>
                <c:pt idx="2179">
                  <c:v>182.2612</c:v>
                </c:pt>
                <c:pt idx="2180">
                  <c:v>182.03739999999999</c:v>
                </c:pt>
                <c:pt idx="2181">
                  <c:v>181.9282</c:v>
                </c:pt>
                <c:pt idx="2182">
                  <c:v>181.90530000000001</c:v>
                </c:pt>
                <c:pt idx="2183">
                  <c:v>181.7552</c:v>
                </c:pt>
                <c:pt idx="2184">
                  <c:v>181.72329999999999</c:v>
                </c:pt>
                <c:pt idx="2185">
                  <c:v>181.5669</c:v>
                </c:pt>
                <c:pt idx="2186">
                  <c:v>181.4127</c:v>
                </c:pt>
                <c:pt idx="2187">
                  <c:v>181.37479999999999</c:v>
                </c:pt>
                <c:pt idx="2188">
                  <c:v>181.3477</c:v>
                </c:pt>
                <c:pt idx="2189">
                  <c:v>180.81379999999999</c:v>
                </c:pt>
                <c:pt idx="2190">
                  <c:v>180.67699999999999</c:v>
                </c:pt>
                <c:pt idx="2191">
                  <c:v>180.5198</c:v>
                </c:pt>
                <c:pt idx="2192">
                  <c:v>180.43770000000001</c:v>
                </c:pt>
                <c:pt idx="2193">
                  <c:v>180.19839999999999</c:v>
                </c:pt>
                <c:pt idx="2194">
                  <c:v>179.99930000000001</c:v>
                </c:pt>
                <c:pt idx="2195">
                  <c:v>179.71420000000001</c:v>
                </c:pt>
                <c:pt idx="2196">
                  <c:v>179.6138</c:v>
                </c:pt>
                <c:pt idx="2197">
                  <c:v>179.49270000000001</c:v>
                </c:pt>
                <c:pt idx="2198">
                  <c:v>179.4847</c:v>
                </c:pt>
                <c:pt idx="2199">
                  <c:v>179.43620000000001</c:v>
                </c:pt>
                <c:pt idx="2200">
                  <c:v>179.34710000000001</c:v>
                </c:pt>
                <c:pt idx="2201">
                  <c:v>179.15960000000001</c:v>
                </c:pt>
                <c:pt idx="2202">
                  <c:v>179.125</c:v>
                </c:pt>
                <c:pt idx="2203">
                  <c:v>179.02940000000001</c:v>
                </c:pt>
                <c:pt idx="2204">
                  <c:v>178.941</c:v>
                </c:pt>
                <c:pt idx="2205">
                  <c:v>178.93559999999999</c:v>
                </c:pt>
                <c:pt idx="2206">
                  <c:v>178.62049999999999</c:v>
                </c:pt>
                <c:pt idx="2207">
                  <c:v>178.28319999999999</c:v>
                </c:pt>
                <c:pt idx="2208">
                  <c:v>178.2303</c:v>
                </c:pt>
                <c:pt idx="2209">
                  <c:v>178.0752</c:v>
                </c:pt>
                <c:pt idx="2210">
                  <c:v>177.99610000000001</c:v>
                </c:pt>
                <c:pt idx="2211">
                  <c:v>177.83099999999999</c:v>
                </c:pt>
                <c:pt idx="2212">
                  <c:v>177.77879999999999</c:v>
                </c:pt>
                <c:pt idx="2213">
                  <c:v>177.76410000000001</c:v>
                </c:pt>
                <c:pt idx="2214">
                  <c:v>177.7473</c:v>
                </c:pt>
                <c:pt idx="2215">
                  <c:v>177.6602</c:v>
                </c:pt>
                <c:pt idx="2216">
                  <c:v>177.6412</c:v>
                </c:pt>
                <c:pt idx="2217">
                  <c:v>177.03479999999999</c:v>
                </c:pt>
                <c:pt idx="2218">
                  <c:v>176.83760000000001</c:v>
                </c:pt>
                <c:pt idx="2219">
                  <c:v>176.80459999999999</c:v>
                </c:pt>
                <c:pt idx="2220">
                  <c:v>176.74809999999999</c:v>
                </c:pt>
                <c:pt idx="2221">
                  <c:v>176.7106</c:v>
                </c:pt>
                <c:pt idx="2222">
                  <c:v>176.67509999999999</c:v>
                </c:pt>
                <c:pt idx="2223">
                  <c:v>176.398</c:v>
                </c:pt>
                <c:pt idx="2224">
                  <c:v>176.27449999999999</c:v>
                </c:pt>
                <c:pt idx="2225">
                  <c:v>176.24629999999999</c:v>
                </c:pt>
                <c:pt idx="2226">
                  <c:v>176.03659999999999</c:v>
                </c:pt>
                <c:pt idx="2227">
                  <c:v>175.88329999999999</c:v>
                </c:pt>
                <c:pt idx="2228">
                  <c:v>175.84989999999999</c:v>
                </c:pt>
                <c:pt idx="2229">
                  <c:v>175.82409999999999</c:v>
                </c:pt>
                <c:pt idx="2230">
                  <c:v>175.42169999999999</c:v>
                </c:pt>
                <c:pt idx="2231">
                  <c:v>175.29759999999999</c:v>
                </c:pt>
                <c:pt idx="2232">
                  <c:v>174.7911</c:v>
                </c:pt>
                <c:pt idx="2233">
                  <c:v>174.7407</c:v>
                </c:pt>
                <c:pt idx="2234">
                  <c:v>174.6018</c:v>
                </c:pt>
                <c:pt idx="2235">
                  <c:v>174.54429999999999</c:v>
                </c:pt>
                <c:pt idx="2236">
                  <c:v>174.53440000000001</c:v>
                </c:pt>
                <c:pt idx="2237">
                  <c:v>174.4418</c:v>
                </c:pt>
                <c:pt idx="2238">
                  <c:v>174.42580000000001</c:v>
                </c:pt>
                <c:pt idx="2239">
                  <c:v>174.3519</c:v>
                </c:pt>
                <c:pt idx="2240">
                  <c:v>174.2073</c:v>
                </c:pt>
                <c:pt idx="2241">
                  <c:v>174.12649999999999</c:v>
                </c:pt>
                <c:pt idx="2242">
                  <c:v>174.1114</c:v>
                </c:pt>
                <c:pt idx="2243">
                  <c:v>174.1009</c:v>
                </c:pt>
                <c:pt idx="2244">
                  <c:v>174.08019999999999</c:v>
                </c:pt>
                <c:pt idx="2245">
                  <c:v>173.98990000000001</c:v>
                </c:pt>
                <c:pt idx="2246">
                  <c:v>173.96530000000001</c:v>
                </c:pt>
                <c:pt idx="2247">
                  <c:v>173.89109999999999</c:v>
                </c:pt>
                <c:pt idx="2248">
                  <c:v>173.85390000000001</c:v>
                </c:pt>
                <c:pt idx="2249">
                  <c:v>173.6593</c:v>
                </c:pt>
                <c:pt idx="2250">
                  <c:v>173.57089999999999</c:v>
                </c:pt>
                <c:pt idx="2251">
                  <c:v>173.55719999999999</c:v>
                </c:pt>
                <c:pt idx="2252">
                  <c:v>173.5378</c:v>
                </c:pt>
                <c:pt idx="2253">
                  <c:v>173.48560000000001</c:v>
                </c:pt>
                <c:pt idx="2254">
                  <c:v>173.41300000000001</c:v>
                </c:pt>
                <c:pt idx="2255">
                  <c:v>173.2431</c:v>
                </c:pt>
                <c:pt idx="2256">
                  <c:v>173.14099999999999</c:v>
                </c:pt>
                <c:pt idx="2257">
                  <c:v>173.11859999999999</c:v>
                </c:pt>
                <c:pt idx="2258">
                  <c:v>173.1146</c:v>
                </c:pt>
                <c:pt idx="2259">
                  <c:v>173.0993</c:v>
                </c:pt>
                <c:pt idx="2260">
                  <c:v>173.09</c:v>
                </c:pt>
                <c:pt idx="2261">
                  <c:v>173.06209999999999</c:v>
                </c:pt>
                <c:pt idx="2262">
                  <c:v>173.01249999999999</c:v>
                </c:pt>
                <c:pt idx="2263">
                  <c:v>172.9324</c:v>
                </c:pt>
                <c:pt idx="2264">
                  <c:v>172.85550000000001</c:v>
                </c:pt>
                <c:pt idx="2265">
                  <c:v>172.6157</c:v>
                </c:pt>
                <c:pt idx="2266">
                  <c:v>172.17080000000001</c:v>
                </c:pt>
                <c:pt idx="2267">
                  <c:v>172.12139999999999</c:v>
                </c:pt>
                <c:pt idx="2268">
                  <c:v>172.05199999999999</c:v>
                </c:pt>
                <c:pt idx="2269">
                  <c:v>172.04859999999999</c:v>
                </c:pt>
                <c:pt idx="2270">
                  <c:v>172.04159999999999</c:v>
                </c:pt>
                <c:pt idx="2271">
                  <c:v>171.69749999999999</c:v>
                </c:pt>
                <c:pt idx="2272">
                  <c:v>171.63740000000001</c:v>
                </c:pt>
                <c:pt idx="2273">
                  <c:v>171.35310000000001</c:v>
                </c:pt>
                <c:pt idx="2274">
                  <c:v>171.3321</c:v>
                </c:pt>
                <c:pt idx="2275">
                  <c:v>171.18819999999999</c:v>
                </c:pt>
                <c:pt idx="2276">
                  <c:v>171.1397</c:v>
                </c:pt>
                <c:pt idx="2277">
                  <c:v>170.95670000000001</c:v>
                </c:pt>
                <c:pt idx="2278">
                  <c:v>170.76329999999999</c:v>
                </c:pt>
                <c:pt idx="2279">
                  <c:v>170.75040000000001</c:v>
                </c:pt>
                <c:pt idx="2280">
                  <c:v>170.67609999999999</c:v>
                </c:pt>
                <c:pt idx="2281">
                  <c:v>170.58580000000001</c:v>
                </c:pt>
                <c:pt idx="2282">
                  <c:v>170.3647</c:v>
                </c:pt>
                <c:pt idx="2283">
                  <c:v>170.3569</c:v>
                </c:pt>
                <c:pt idx="2284">
                  <c:v>170.2611</c:v>
                </c:pt>
                <c:pt idx="2285">
                  <c:v>170.21039999999999</c:v>
                </c:pt>
                <c:pt idx="2286">
                  <c:v>170.19630000000001</c:v>
                </c:pt>
                <c:pt idx="2287">
                  <c:v>170.1884</c:v>
                </c:pt>
                <c:pt idx="2288">
                  <c:v>170.1825</c:v>
                </c:pt>
                <c:pt idx="2289">
                  <c:v>170.14</c:v>
                </c:pt>
                <c:pt idx="2290">
                  <c:v>170.1249</c:v>
                </c:pt>
                <c:pt idx="2291">
                  <c:v>170.09880000000001</c:v>
                </c:pt>
                <c:pt idx="2292">
                  <c:v>170.05410000000001</c:v>
                </c:pt>
                <c:pt idx="2293">
                  <c:v>169.9742</c:v>
                </c:pt>
                <c:pt idx="2294">
                  <c:v>169.71010000000001</c:v>
                </c:pt>
                <c:pt idx="2295">
                  <c:v>169.60339999999999</c:v>
                </c:pt>
                <c:pt idx="2296">
                  <c:v>169.45500000000001</c:v>
                </c:pt>
                <c:pt idx="2297">
                  <c:v>169.3486</c:v>
                </c:pt>
                <c:pt idx="2298">
                  <c:v>169.2354</c:v>
                </c:pt>
                <c:pt idx="2299">
                  <c:v>169.2133</c:v>
                </c:pt>
                <c:pt idx="2300">
                  <c:v>169.20070000000001</c:v>
                </c:pt>
                <c:pt idx="2301">
                  <c:v>169.06549999999999</c:v>
                </c:pt>
                <c:pt idx="2302">
                  <c:v>169.0385</c:v>
                </c:pt>
                <c:pt idx="2303">
                  <c:v>168.99080000000001</c:v>
                </c:pt>
                <c:pt idx="2304">
                  <c:v>168.96449999999999</c:v>
                </c:pt>
                <c:pt idx="2305">
                  <c:v>168.85220000000001</c:v>
                </c:pt>
                <c:pt idx="2306">
                  <c:v>168.8262</c:v>
                </c:pt>
                <c:pt idx="2307">
                  <c:v>168.73159999999999</c:v>
                </c:pt>
                <c:pt idx="2308">
                  <c:v>168.69300000000001</c:v>
                </c:pt>
                <c:pt idx="2309">
                  <c:v>168.62950000000001</c:v>
                </c:pt>
                <c:pt idx="2310">
                  <c:v>168.4419</c:v>
                </c:pt>
                <c:pt idx="2311">
                  <c:v>168.14320000000001</c:v>
                </c:pt>
                <c:pt idx="2312">
                  <c:v>167.9188</c:v>
                </c:pt>
                <c:pt idx="2313">
                  <c:v>167.8006</c:v>
                </c:pt>
                <c:pt idx="2314">
                  <c:v>167.71039999999999</c:v>
                </c:pt>
                <c:pt idx="2315">
                  <c:v>167.57239999999999</c:v>
                </c:pt>
                <c:pt idx="2316">
                  <c:v>167.52699999999999</c:v>
                </c:pt>
                <c:pt idx="2317">
                  <c:v>167.4769</c:v>
                </c:pt>
                <c:pt idx="2318">
                  <c:v>167.46270000000001</c:v>
                </c:pt>
                <c:pt idx="2319">
                  <c:v>167.29580000000001</c:v>
                </c:pt>
                <c:pt idx="2320">
                  <c:v>167.23929999999999</c:v>
                </c:pt>
                <c:pt idx="2321">
                  <c:v>167.0257</c:v>
                </c:pt>
                <c:pt idx="2322">
                  <c:v>167.02099999999999</c:v>
                </c:pt>
                <c:pt idx="2323">
                  <c:v>167.0103</c:v>
                </c:pt>
                <c:pt idx="2324">
                  <c:v>166.97499999999999</c:v>
                </c:pt>
                <c:pt idx="2325">
                  <c:v>166.79310000000001</c:v>
                </c:pt>
                <c:pt idx="2326">
                  <c:v>166.76939999999999</c:v>
                </c:pt>
                <c:pt idx="2327">
                  <c:v>166.73330000000001</c:v>
                </c:pt>
                <c:pt idx="2328">
                  <c:v>166.63740000000001</c:v>
                </c:pt>
                <c:pt idx="2329">
                  <c:v>166.62260000000001</c:v>
                </c:pt>
                <c:pt idx="2330">
                  <c:v>166.5539</c:v>
                </c:pt>
                <c:pt idx="2331">
                  <c:v>166.53039999999999</c:v>
                </c:pt>
                <c:pt idx="2332">
                  <c:v>166.5061</c:v>
                </c:pt>
                <c:pt idx="2333">
                  <c:v>166.44280000000001</c:v>
                </c:pt>
                <c:pt idx="2334">
                  <c:v>166.41900000000001</c:v>
                </c:pt>
                <c:pt idx="2335">
                  <c:v>166.31649999999999</c:v>
                </c:pt>
                <c:pt idx="2336">
                  <c:v>166.3</c:v>
                </c:pt>
                <c:pt idx="2337">
                  <c:v>166.21090000000001</c:v>
                </c:pt>
                <c:pt idx="2338">
                  <c:v>166.19730000000001</c:v>
                </c:pt>
                <c:pt idx="2339">
                  <c:v>166.07769999999999</c:v>
                </c:pt>
                <c:pt idx="2340">
                  <c:v>166.06360000000001</c:v>
                </c:pt>
                <c:pt idx="2341">
                  <c:v>166.03149999999999</c:v>
                </c:pt>
                <c:pt idx="2342">
                  <c:v>165.9196</c:v>
                </c:pt>
                <c:pt idx="2343">
                  <c:v>165.8956</c:v>
                </c:pt>
                <c:pt idx="2344">
                  <c:v>165.7869</c:v>
                </c:pt>
                <c:pt idx="2345">
                  <c:v>165.7645</c:v>
                </c:pt>
                <c:pt idx="2346">
                  <c:v>165.7184</c:v>
                </c:pt>
                <c:pt idx="2347">
                  <c:v>165.66749999999999</c:v>
                </c:pt>
                <c:pt idx="2348">
                  <c:v>165.62370000000001</c:v>
                </c:pt>
                <c:pt idx="2349">
                  <c:v>165.571</c:v>
                </c:pt>
                <c:pt idx="2350">
                  <c:v>165.46250000000001</c:v>
                </c:pt>
                <c:pt idx="2351">
                  <c:v>165.20439999999999</c:v>
                </c:pt>
                <c:pt idx="2352">
                  <c:v>165.1045</c:v>
                </c:pt>
                <c:pt idx="2353">
                  <c:v>164.9479</c:v>
                </c:pt>
                <c:pt idx="2354">
                  <c:v>164.76400000000001</c:v>
                </c:pt>
                <c:pt idx="2355">
                  <c:v>164.66820000000001</c:v>
                </c:pt>
                <c:pt idx="2356">
                  <c:v>164.66249999999999</c:v>
                </c:pt>
                <c:pt idx="2357">
                  <c:v>164.5856</c:v>
                </c:pt>
                <c:pt idx="2358">
                  <c:v>164.52940000000001</c:v>
                </c:pt>
                <c:pt idx="2359">
                  <c:v>164.36369999999999</c:v>
                </c:pt>
                <c:pt idx="2360">
                  <c:v>164.2817</c:v>
                </c:pt>
                <c:pt idx="2361">
                  <c:v>164.2587</c:v>
                </c:pt>
                <c:pt idx="2362">
                  <c:v>164.24100000000001</c:v>
                </c:pt>
                <c:pt idx="2363">
                  <c:v>164.17339999999999</c:v>
                </c:pt>
                <c:pt idx="2364">
                  <c:v>163.92339999999999</c:v>
                </c:pt>
                <c:pt idx="2365">
                  <c:v>163.8819</c:v>
                </c:pt>
                <c:pt idx="2366">
                  <c:v>163.7885</c:v>
                </c:pt>
                <c:pt idx="2367">
                  <c:v>163.72020000000001</c:v>
                </c:pt>
                <c:pt idx="2368">
                  <c:v>163.30840000000001</c:v>
                </c:pt>
                <c:pt idx="2369">
                  <c:v>163.18520000000001</c:v>
                </c:pt>
                <c:pt idx="2370">
                  <c:v>163.1206</c:v>
                </c:pt>
                <c:pt idx="2371">
                  <c:v>163.0111</c:v>
                </c:pt>
                <c:pt idx="2372">
                  <c:v>162.9742</c:v>
                </c:pt>
                <c:pt idx="2373">
                  <c:v>162.5692</c:v>
                </c:pt>
                <c:pt idx="2374">
                  <c:v>162.46619999999999</c:v>
                </c:pt>
                <c:pt idx="2375">
                  <c:v>162.46510000000001</c:v>
                </c:pt>
                <c:pt idx="2376">
                  <c:v>162.3408</c:v>
                </c:pt>
                <c:pt idx="2377">
                  <c:v>162.14519999999999</c:v>
                </c:pt>
                <c:pt idx="2378">
                  <c:v>161.9588</c:v>
                </c:pt>
                <c:pt idx="2379">
                  <c:v>161.94829999999999</c:v>
                </c:pt>
                <c:pt idx="2380">
                  <c:v>161.887</c:v>
                </c:pt>
                <c:pt idx="2381">
                  <c:v>161.79220000000001</c:v>
                </c:pt>
                <c:pt idx="2382">
                  <c:v>161.72730000000001</c:v>
                </c:pt>
                <c:pt idx="2383">
                  <c:v>161.68790000000001</c:v>
                </c:pt>
                <c:pt idx="2384">
                  <c:v>161.64689999999999</c:v>
                </c:pt>
                <c:pt idx="2385">
                  <c:v>161.63990000000001</c:v>
                </c:pt>
                <c:pt idx="2386">
                  <c:v>161.46340000000001</c:v>
                </c:pt>
                <c:pt idx="2387">
                  <c:v>161.42189999999999</c:v>
                </c:pt>
                <c:pt idx="2388">
                  <c:v>161.37530000000001</c:v>
                </c:pt>
                <c:pt idx="2389">
                  <c:v>161.2833</c:v>
                </c:pt>
                <c:pt idx="2390">
                  <c:v>161.07089999999999</c:v>
                </c:pt>
                <c:pt idx="2391">
                  <c:v>160.91159999999999</c:v>
                </c:pt>
                <c:pt idx="2392">
                  <c:v>160.8724</c:v>
                </c:pt>
                <c:pt idx="2393">
                  <c:v>160.8717</c:v>
                </c:pt>
                <c:pt idx="2394">
                  <c:v>160.80189999999999</c:v>
                </c:pt>
                <c:pt idx="2395">
                  <c:v>160.6651</c:v>
                </c:pt>
                <c:pt idx="2396">
                  <c:v>160.63999999999999</c:v>
                </c:pt>
                <c:pt idx="2397">
                  <c:v>160.62790000000001</c:v>
                </c:pt>
                <c:pt idx="2398">
                  <c:v>160.60249999999999</c:v>
                </c:pt>
                <c:pt idx="2399">
                  <c:v>160.54179999999999</c:v>
                </c:pt>
                <c:pt idx="2400">
                  <c:v>160.52879999999999</c:v>
                </c:pt>
                <c:pt idx="2401">
                  <c:v>160.4709</c:v>
                </c:pt>
                <c:pt idx="2402">
                  <c:v>160.39279999999999</c:v>
                </c:pt>
                <c:pt idx="2403">
                  <c:v>160.00530000000001</c:v>
                </c:pt>
                <c:pt idx="2404">
                  <c:v>159.94730000000001</c:v>
                </c:pt>
                <c:pt idx="2405">
                  <c:v>159.85980000000001</c:v>
                </c:pt>
                <c:pt idx="2406">
                  <c:v>159.7878</c:v>
                </c:pt>
                <c:pt idx="2407">
                  <c:v>159.69460000000001</c:v>
                </c:pt>
                <c:pt idx="2408">
                  <c:v>159.6754</c:v>
                </c:pt>
                <c:pt idx="2409">
                  <c:v>159.52500000000001</c:v>
                </c:pt>
                <c:pt idx="2410">
                  <c:v>159.4854</c:v>
                </c:pt>
                <c:pt idx="2411">
                  <c:v>159.4716</c:v>
                </c:pt>
                <c:pt idx="2412">
                  <c:v>159.3237</c:v>
                </c:pt>
                <c:pt idx="2413">
                  <c:v>159.2764</c:v>
                </c:pt>
                <c:pt idx="2414">
                  <c:v>159.2304</c:v>
                </c:pt>
                <c:pt idx="2415">
                  <c:v>159.22399999999999</c:v>
                </c:pt>
                <c:pt idx="2416">
                  <c:v>159.0402</c:v>
                </c:pt>
                <c:pt idx="2417">
                  <c:v>158.93199999999999</c:v>
                </c:pt>
                <c:pt idx="2418">
                  <c:v>158.8991</c:v>
                </c:pt>
                <c:pt idx="2419">
                  <c:v>158.88200000000001</c:v>
                </c:pt>
                <c:pt idx="2420">
                  <c:v>158.78630000000001</c:v>
                </c:pt>
                <c:pt idx="2421">
                  <c:v>158.74</c:v>
                </c:pt>
                <c:pt idx="2422">
                  <c:v>158.69730000000001</c:v>
                </c:pt>
                <c:pt idx="2423">
                  <c:v>158.69820000000001</c:v>
                </c:pt>
                <c:pt idx="2424">
                  <c:v>158.60499999999999</c:v>
                </c:pt>
                <c:pt idx="2425">
                  <c:v>158.50620000000001</c:v>
                </c:pt>
                <c:pt idx="2426">
                  <c:v>158.4999</c:v>
                </c:pt>
                <c:pt idx="2427">
                  <c:v>158.4614</c:v>
                </c:pt>
                <c:pt idx="2428">
                  <c:v>158.25569999999999</c:v>
                </c:pt>
                <c:pt idx="2429">
                  <c:v>157.88560000000001</c:v>
                </c:pt>
                <c:pt idx="2430">
                  <c:v>157.83930000000001</c:v>
                </c:pt>
                <c:pt idx="2431">
                  <c:v>157.84209999999999</c:v>
                </c:pt>
                <c:pt idx="2432">
                  <c:v>157.8338</c:v>
                </c:pt>
                <c:pt idx="2433">
                  <c:v>157.65969999999999</c:v>
                </c:pt>
                <c:pt idx="2434">
                  <c:v>157.5104</c:v>
                </c:pt>
                <c:pt idx="2435">
                  <c:v>157.26660000000001</c:v>
                </c:pt>
                <c:pt idx="2436">
                  <c:v>157.1996</c:v>
                </c:pt>
                <c:pt idx="2437">
                  <c:v>157.18870000000001</c:v>
                </c:pt>
                <c:pt idx="2438">
                  <c:v>157.17850000000001</c:v>
                </c:pt>
                <c:pt idx="2439">
                  <c:v>157.1481</c:v>
                </c:pt>
                <c:pt idx="2440">
                  <c:v>157.1191</c:v>
                </c:pt>
                <c:pt idx="2441">
                  <c:v>156.90190000000001</c:v>
                </c:pt>
                <c:pt idx="2442">
                  <c:v>156.77950000000001</c:v>
                </c:pt>
                <c:pt idx="2443">
                  <c:v>156.73670000000001</c:v>
                </c:pt>
                <c:pt idx="2444">
                  <c:v>156.71889999999999</c:v>
                </c:pt>
                <c:pt idx="2445">
                  <c:v>156.7107</c:v>
                </c:pt>
                <c:pt idx="2446">
                  <c:v>156.6593</c:v>
                </c:pt>
                <c:pt idx="2447">
                  <c:v>156.53829999999999</c:v>
                </c:pt>
                <c:pt idx="2448">
                  <c:v>156.32980000000001</c:v>
                </c:pt>
                <c:pt idx="2449">
                  <c:v>156.27590000000001</c:v>
                </c:pt>
                <c:pt idx="2450">
                  <c:v>156.09460000000001</c:v>
                </c:pt>
                <c:pt idx="2451">
                  <c:v>156.03440000000001</c:v>
                </c:pt>
                <c:pt idx="2452">
                  <c:v>156.01419999999999</c:v>
                </c:pt>
                <c:pt idx="2453">
                  <c:v>155.96279999999999</c:v>
                </c:pt>
                <c:pt idx="2454">
                  <c:v>155.9462</c:v>
                </c:pt>
                <c:pt idx="2455">
                  <c:v>155.66579999999999</c:v>
                </c:pt>
                <c:pt idx="2456">
                  <c:v>155.62790000000001</c:v>
                </c:pt>
                <c:pt idx="2457">
                  <c:v>155.4528</c:v>
                </c:pt>
                <c:pt idx="2458">
                  <c:v>155.4109</c:v>
                </c:pt>
                <c:pt idx="2459">
                  <c:v>155.38310000000001</c:v>
                </c:pt>
                <c:pt idx="2460">
                  <c:v>155.33760000000001</c:v>
                </c:pt>
                <c:pt idx="2461">
                  <c:v>155.25620000000001</c:v>
                </c:pt>
                <c:pt idx="2462">
                  <c:v>155.221</c:v>
                </c:pt>
                <c:pt idx="2463">
                  <c:v>155.202</c:v>
                </c:pt>
                <c:pt idx="2464">
                  <c:v>155.0094</c:v>
                </c:pt>
                <c:pt idx="2465">
                  <c:v>154.9837</c:v>
                </c:pt>
                <c:pt idx="2466">
                  <c:v>154.85120000000001</c:v>
                </c:pt>
                <c:pt idx="2467">
                  <c:v>154.63650000000001</c:v>
                </c:pt>
                <c:pt idx="2468">
                  <c:v>154.6079</c:v>
                </c:pt>
                <c:pt idx="2469">
                  <c:v>154.5967</c:v>
                </c:pt>
                <c:pt idx="2470">
                  <c:v>154.51429999999999</c:v>
                </c:pt>
                <c:pt idx="2471">
                  <c:v>154.48560000000001</c:v>
                </c:pt>
                <c:pt idx="2472">
                  <c:v>154.41300000000001</c:v>
                </c:pt>
                <c:pt idx="2473">
                  <c:v>154.41409999999999</c:v>
                </c:pt>
                <c:pt idx="2474">
                  <c:v>154.386</c:v>
                </c:pt>
                <c:pt idx="2475">
                  <c:v>154.36580000000001</c:v>
                </c:pt>
                <c:pt idx="2476">
                  <c:v>154.12440000000001</c:v>
                </c:pt>
                <c:pt idx="2477">
                  <c:v>154.09399999999999</c:v>
                </c:pt>
                <c:pt idx="2478">
                  <c:v>153.9092</c:v>
                </c:pt>
                <c:pt idx="2479">
                  <c:v>153.8672</c:v>
                </c:pt>
                <c:pt idx="2480">
                  <c:v>153.84010000000001</c:v>
                </c:pt>
                <c:pt idx="2481">
                  <c:v>153.72819999999999</c:v>
                </c:pt>
                <c:pt idx="2482">
                  <c:v>153.4871</c:v>
                </c:pt>
                <c:pt idx="2483">
                  <c:v>153.05099999999999</c:v>
                </c:pt>
                <c:pt idx="2484">
                  <c:v>152.96</c:v>
                </c:pt>
                <c:pt idx="2485">
                  <c:v>152.90860000000001</c:v>
                </c:pt>
                <c:pt idx="2486">
                  <c:v>152.7321</c:v>
                </c:pt>
                <c:pt idx="2487">
                  <c:v>152.67070000000001</c:v>
                </c:pt>
                <c:pt idx="2488">
                  <c:v>152.6499</c:v>
                </c:pt>
                <c:pt idx="2489">
                  <c:v>152.6541</c:v>
                </c:pt>
                <c:pt idx="2490">
                  <c:v>152.58240000000001</c:v>
                </c:pt>
                <c:pt idx="2491">
                  <c:v>152.4624</c:v>
                </c:pt>
                <c:pt idx="2492">
                  <c:v>152.41470000000001</c:v>
                </c:pt>
                <c:pt idx="2493">
                  <c:v>152.40780000000001</c:v>
                </c:pt>
                <c:pt idx="2494">
                  <c:v>152.38999999999999</c:v>
                </c:pt>
                <c:pt idx="2495">
                  <c:v>152.3459</c:v>
                </c:pt>
                <c:pt idx="2496">
                  <c:v>152.19540000000001</c:v>
                </c:pt>
                <c:pt idx="2497">
                  <c:v>152.19479999999999</c:v>
                </c:pt>
                <c:pt idx="2498">
                  <c:v>151.8467</c:v>
                </c:pt>
                <c:pt idx="2499">
                  <c:v>151.73490000000001</c:v>
                </c:pt>
                <c:pt idx="2500">
                  <c:v>151.7107</c:v>
                </c:pt>
                <c:pt idx="2501">
                  <c:v>151.68620000000001</c:v>
                </c:pt>
                <c:pt idx="2502">
                  <c:v>151.56800000000001</c:v>
                </c:pt>
                <c:pt idx="2503">
                  <c:v>151.5069</c:v>
                </c:pt>
                <c:pt idx="2504">
                  <c:v>151.31829999999999</c:v>
                </c:pt>
                <c:pt idx="2505">
                  <c:v>151.2174</c:v>
                </c:pt>
                <c:pt idx="2506">
                  <c:v>150.94489999999999</c:v>
                </c:pt>
                <c:pt idx="2507">
                  <c:v>150.90219999999999</c:v>
                </c:pt>
                <c:pt idx="2508">
                  <c:v>150.66040000000001</c:v>
                </c:pt>
                <c:pt idx="2509">
                  <c:v>150.64349999999999</c:v>
                </c:pt>
                <c:pt idx="2510">
                  <c:v>150.58179999999999</c:v>
                </c:pt>
                <c:pt idx="2511">
                  <c:v>150.54750000000001</c:v>
                </c:pt>
                <c:pt idx="2512">
                  <c:v>150.52850000000001</c:v>
                </c:pt>
                <c:pt idx="2513">
                  <c:v>150.35910000000001</c:v>
                </c:pt>
                <c:pt idx="2514">
                  <c:v>150.0806</c:v>
                </c:pt>
                <c:pt idx="2515">
                  <c:v>150.0796</c:v>
                </c:pt>
                <c:pt idx="2516">
                  <c:v>149.9864</c:v>
                </c:pt>
                <c:pt idx="2517">
                  <c:v>149.9761</c:v>
                </c:pt>
                <c:pt idx="2518">
                  <c:v>149.9254</c:v>
                </c:pt>
                <c:pt idx="2519">
                  <c:v>149.88900000000001</c:v>
                </c:pt>
                <c:pt idx="2520">
                  <c:v>149.89230000000001</c:v>
                </c:pt>
                <c:pt idx="2521">
                  <c:v>149.852</c:v>
                </c:pt>
                <c:pt idx="2522">
                  <c:v>149.7818</c:v>
                </c:pt>
                <c:pt idx="2523">
                  <c:v>149.7645</c:v>
                </c:pt>
                <c:pt idx="2524">
                  <c:v>149.744</c:v>
                </c:pt>
                <c:pt idx="2525">
                  <c:v>149.58959999999999</c:v>
                </c:pt>
                <c:pt idx="2526">
                  <c:v>149.57730000000001</c:v>
                </c:pt>
                <c:pt idx="2527">
                  <c:v>149.42449999999999</c:v>
                </c:pt>
                <c:pt idx="2528">
                  <c:v>149.29929999999999</c:v>
                </c:pt>
                <c:pt idx="2529">
                  <c:v>149.13390000000001</c:v>
                </c:pt>
                <c:pt idx="2530">
                  <c:v>149.10169999999999</c:v>
                </c:pt>
                <c:pt idx="2531">
                  <c:v>149.077</c:v>
                </c:pt>
                <c:pt idx="2532">
                  <c:v>148.9948</c:v>
                </c:pt>
                <c:pt idx="2533">
                  <c:v>148.9931</c:v>
                </c:pt>
                <c:pt idx="2534">
                  <c:v>148.88589999999999</c:v>
                </c:pt>
                <c:pt idx="2535">
                  <c:v>148.89109999999999</c:v>
                </c:pt>
                <c:pt idx="2536">
                  <c:v>148.68090000000001</c:v>
                </c:pt>
                <c:pt idx="2537">
                  <c:v>148.4211</c:v>
                </c:pt>
                <c:pt idx="2538">
                  <c:v>148.29859999999999</c:v>
                </c:pt>
                <c:pt idx="2539">
                  <c:v>148.27590000000001</c:v>
                </c:pt>
                <c:pt idx="2540">
                  <c:v>148.25190000000001</c:v>
                </c:pt>
                <c:pt idx="2541">
                  <c:v>148.24780000000001</c:v>
                </c:pt>
                <c:pt idx="2542">
                  <c:v>148.16589999999999</c:v>
                </c:pt>
                <c:pt idx="2543">
                  <c:v>148.1456</c:v>
                </c:pt>
                <c:pt idx="2544">
                  <c:v>148.1481</c:v>
                </c:pt>
                <c:pt idx="2545">
                  <c:v>148.07419999999999</c:v>
                </c:pt>
                <c:pt idx="2546">
                  <c:v>148.0427</c:v>
                </c:pt>
                <c:pt idx="2547">
                  <c:v>148.02600000000001</c:v>
                </c:pt>
                <c:pt idx="2548">
                  <c:v>147.89169999999999</c:v>
                </c:pt>
                <c:pt idx="2549">
                  <c:v>147.86840000000001</c:v>
                </c:pt>
                <c:pt idx="2550">
                  <c:v>147.779</c:v>
                </c:pt>
                <c:pt idx="2551">
                  <c:v>147.7193</c:v>
                </c:pt>
                <c:pt idx="2552">
                  <c:v>147.7159</c:v>
                </c:pt>
                <c:pt idx="2553">
                  <c:v>147.67320000000001</c:v>
                </c:pt>
                <c:pt idx="2554">
                  <c:v>147.3356</c:v>
                </c:pt>
                <c:pt idx="2555">
                  <c:v>147.33279999999999</c:v>
                </c:pt>
                <c:pt idx="2556">
                  <c:v>147.28229999999999</c:v>
                </c:pt>
                <c:pt idx="2557">
                  <c:v>147.26079999999999</c:v>
                </c:pt>
                <c:pt idx="2558">
                  <c:v>147.1371</c:v>
                </c:pt>
                <c:pt idx="2559">
                  <c:v>147.11930000000001</c:v>
                </c:pt>
                <c:pt idx="2560">
                  <c:v>147.07060000000001</c:v>
                </c:pt>
                <c:pt idx="2561">
                  <c:v>146.92080000000001</c:v>
                </c:pt>
                <c:pt idx="2562">
                  <c:v>146.92439999999999</c:v>
                </c:pt>
                <c:pt idx="2563">
                  <c:v>146.81530000000001</c:v>
                </c:pt>
                <c:pt idx="2564">
                  <c:v>146.7688</c:v>
                </c:pt>
                <c:pt idx="2565">
                  <c:v>146.696</c:v>
                </c:pt>
                <c:pt idx="2566">
                  <c:v>146.60380000000001</c:v>
                </c:pt>
                <c:pt idx="2567">
                  <c:v>146.5864</c:v>
                </c:pt>
                <c:pt idx="2568">
                  <c:v>146.5206</c:v>
                </c:pt>
                <c:pt idx="2569">
                  <c:v>146.5076</c:v>
                </c:pt>
                <c:pt idx="2570">
                  <c:v>146.50399999999999</c:v>
                </c:pt>
                <c:pt idx="2571">
                  <c:v>146.2996</c:v>
                </c:pt>
                <c:pt idx="2572">
                  <c:v>146.1515</c:v>
                </c:pt>
                <c:pt idx="2573">
                  <c:v>146.12200000000001</c:v>
                </c:pt>
                <c:pt idx="2574">
                  <c:v>146.0027</c:v>
                </c:pt>
                <c:pt idx="2575">
                  <c:v>145.91409999999999</c:v>
                </c:pt>
                <c:pt idx="2576">
                  <c:v>145.69130000000001</c:v>
                </c:pt>
                <c:pt idx="2577">
                  <c:v>145.66900000000001</c:v>
                </c:pt>
                <c:pt idx="2578">
                  <c:v>145.66159999999999</c:v>
                </c:pt>
                <c:pt idx="2579">
                  <c:v>145.63720000000001</c:v>
                </c:pt>
                <c:pt idx="2580">
                  <c:v>145.59729999999999</c:v>
                </c:pt>
                <c:pt idx="2581">
                  <c:v>145.5367</c:v>
                </c:pt>
                <c:pt idx="2582">
                  <c:v>145.3501</c:v>
                </c:pt>
                <c:pt idx="2583">
                  <c:v>145.3287</c:v>
                </c:pt>
                <c:pt idx="2584">
                  <c:v>145.29150000000001</c:v>
                </c:pt>
                <c:pt idx="2585">
                  <c:v>145.26679999999999</c:v>
                </c:pt>
                <c:pt idx="2586">
                  <c:v>145.20849999999999</c:v>
                </c:pt>
                <c:pt idx="2587">
                  <c:v>145.1833</c:v>
                </c:pt>
                <c:pt idx="2588">
                  <c:v>145.11500000000001</c:v>
                </c:pt>
                <c:pt idx="2589">
                  <c:v>145.02180000000001</c:v>
                </c:pt>
                <c:pt idx="2590">
                  <c:v>144.6985</c:v>
                </c:pt>
                <c:pt idx="2591">
                  <c:v>144.70249999999999</c:v>
                </c:pt>
                <c:pt idx="2592">
                  <c:v>144.6919</c:v>
                </c:pt>
                <c:pt idx="2593">
                  <c:v>144.6216</c:v>
                </c:pt>
                <c:pt idx="2594">
                  <c:v>144.5839</c:v>
                </c:pt>
                <c:pt idx="2595">
                  <c:v>144.57419999999999</c:v>
                </c:pt>
                <c:pt idx="2596">
                  <c:v>144.4804</c:v>
                </c:pt>
                <c:pt idx="2597">
                  <c:v>144.47380000000001</c:v>
                </c:pt>
                <c:pt idx="2598">
                  <c:v>144.45679999999999</c:v>
                </c:pt>
                <c:pt idx="2599">
                  <c:v>144.44380000000001</c:v>
                </c:pt>
                <c:pt idx="2600">
                  <c:v>144.35390000000001</c:v>
                </c:pt>
                <c:pt idx="2601">
                  <c:v>144.30359999999999</c:v>
                </c:pt>
                <c:pt idx="2602">
                  <c:v>144.24610000000001</c:v>
                </c:pt>
                <c:pt idx="2603">
                  <c:v>144.1285</c:v>
                </c:pt>
                <c:pt idx="2604">
                  <c:v>144.0984</c:v>
                </c:pt>
                <c:pt idx="2605">
                  <c:v>144.04859999999999</c:v>
                </c:pt>
                <c:pt idx="2606">
                  <c:v>144.0068</c:v>
                </c:pt>
                <c:pt idx="2607">
                  <c:v>144.00299999999999</c:v>
                </c:pt>
                <c:pt idx="2608">
                  <c:v>143.97309999999999</c:v>
                </c:pt>
                <c:pt idx="2609">
                  <c:v>143.95920000000001</c:v>
                </c:pt>
                <c:pt idx="2610">
                  <c:v>143.95160000000001</c:v>
                </c:pt>
                <c:pt idx="2611">
                  <c:v>143.8698</c:v>
                </c:pt>
                <c:pt idx="2612">
                  <c:v>143.79689999999999</c:v>
                </c:pt>
                <c:pt idx="2613">
                  <c:v>143.7825</c:v>
                </c:pt>
                <c:pt idx="2614">
                  <c:v>143.73939999999999</c:v>
                </c:pt>
                <c:pt idx="2615">
                  <c:v>143.7269</c:v>
                </c:pt>
                <c:pt idx="2616">
                  <c:v>143.71440000000001</c:v>
                </c:pt>
                <c:pt idx="2617">
                  <c:v>143.67840000000001</c:v>
                </c:pt>
                <c:pt idx="2618">
                  <c:v>143.44800000000001</c:v>
                </c:pt>
                <c:pt idx="2619">
                  <c:v>143.37379999999999</c:v>
                </c:pt>
                <c:pt idx="2620">
                  <c:v>143.36490000000001</c:v>
                </c:pt>
                <c:pt idx="2621">
                  <c:v>143.34100000000001</c:v>
                </c:pt>
                <c:pt idx="2622">
                  <c:v>143.28960000000001</c:v>
                </c:pt>
                <c:pt idx="2623">
                  <c:v>143.20949999999999</c:v>
                </c:pt>
                <c:pt idx="2624">
                  <c:v>143.1379</c:v>
                </c:pt>
                <c:pt idx="2625">
                  <c:v>143.03530000000001</c:v>
                </c:pt>
                <c:pt idx="2626">
                  <c:v>142.9768</c:v>
                </c:pt>
                <c:pt idx="2627">
                  <c:v>142.84049999999999</c:v>
                </c:pt>
                <c:pt idx="2628">
                  <c:v>142.83279999999999</c:v>
                </c:pt>
                <c:pt idx="2629">
                  <c:v>142.82230000000001</c:v>
                </c:pt>
                <c:pt idx="2630">
                  <c:v>142.7818</c:v>
                </c:pt>
                <c:pt idx="2631">
                  <c:v>142.76179999999999</c:v>
                </c:pt>
                <c:pt idx="2632">
                  <c:v>142.7191</c:v>
                </c:pt>
                <c:pt idx="2633">
                  <c:v>142.68680000000001</c:v>
                </c:pt>
                <c:pt idx="2634">
                  <c:v>142.6129</c:v>
                </c:pt>
                <c:pt idx="2635">
                  <c:v>142.58009999999999</c:v>
                </c:pt>
                <c:pt idx="2636">
                  <c:v>142.565</c:v>
                </c:pt>
                <c:pt idx="2637">
                  <c:v>142.566</c:v>
                </c:pt>
                <c:pt idx="2638">
                  <c:v>142.5506</c:v>
                </c:pt>
                <c:pt idx="2639">
                  <c:v>142.16980000000001</c:v>
                </c:pt>
                <c:pt idx="2640">
                  <c:v>142.1284</c:v>
                </c:pt>
                <c:pt idx="2641">
                  <c:v>141.9684</c:v>
                </c:pt>
                <c:pt idx="2642">
                  <c:v>141.73509999999999</c:v>
                </c:pt>
                <c:pt idx="2643">
                  <c:v>141.7286</c:v>
                </c:pt>
                <c:pt idx="2644">
                  <c:v>141.73439999999999</c:v>
                </c:pt>
                <c:pt idx="2645">
                  <c:v>141.7021</c:v>
                </c:pt>
                <c:pt idx="2646">
                  <c:v>141.6968</c:v>
                </c:pt>
                <c:pt idx="2647">
                  <c:v>141.61869999999999</c:v>
                </c:pt>
                <c:pt idx="2648">
                  <c:v>141.60339999999999</c:v>
                </c:pt>
                <c:pt idx="2649">
                  <c:v>141.5873</c:v>
                </c:pt>
                <c:pt idx="2650">
                  <c:v>141.56970000000001</c:v>
                </c:pt>
                <c:pt idx="2651">
                  <c:v>141.3587</c:v>
                </c:pt>
                <c:pt idx="2652">
                  <c:v>141.3519</c:v>
                </c:pt>
                <c:pt idx="2653">
                  <c:v>141.3117</c:v>
                </c:pt>
                <c:pt idx="2654">
                  <c:v>141.28890000000001</c:v>
                </c:pt>
                <c:pt idx="2655">
                  <c:v>141.28370000000001</c:v>
                </c:pt>
                <c:pt idx="2656">
                  <c:v>141.25210000000001</c:v>
                </c:pt>
                <c:pt idx="2657">
                  <c:v>141.22130000000001</c:v>
                </c:pt>
                <c:pt idx="2658">
                  <c:v>141.1919</c:v>
                </c:pt>
                <c:pt idx="2659">
                  <c:v>141.1525</c:v>
                </c:pt>
                <c:pt idx="2660">
                  <c:v>141.15280000000001</c:v>
                </c:pt>
                <c:pt idx="2661">
                  <c:v>141.04349999999999</c:v>
                </c:pt>
                <c:pt idx="2662">
                  <c:v>140.97020000000001</c:v>
                </c:pt>
                <c:pt idx="2663">
                  <c:v>140.9734</c:v>
                </c:pt>
                <c:pt idx="2664">
                  <c:v>140.8845</c:v>
                </c:pt>
                <c:pt idx="2665">
                  <c:v>140.7482</c:v>
                </c:pt>
                <c:pt idx="2666">
                  <c:v>140.69900000000001</c:v>
                </c:pt>
                <c:pt idx="2667">
                  <c:v>140.6926</c:v>
                </c:pt>
                <c:pt idx="2668">
                  <c:v>140.6636</c:v>
                </c:pt>
                <c:pt idx="2669">
                  <c:v>140.62100000000001</c:v>
                </c:pt>
                <c:pt idx="2670">
                  <c:v>140.584</c:v>
                </c:pt>
                <c:pt idx="2671">
                  <c:v>140.55850000000001</c:v>
                </c:pt>
                <c:pt idx="2672">
                  <c:v>140.55170000000001</c:v>
                </c:pt>
                <c:pt idx="2673">
                  <c:v>140.511</c:v>
                </c:pt>
                <c:pt idx="2674">
                  <c:v>140.4699</c:v>
                </c:pt>
                <c:pt idx="2675">
                  <c:v>140.45349999999999</c:v>
                </c:pt>
                <c:pt idx="2676">
                  <c:v>140.41720000000001</c:v>
                </c:pt>
                <c:pt idx="2677">
                  <c:v>140.33099999999999</c:v>
                </c:pt>
                <c:pt idx="2678">
                  <c:v>140.32570000000001</c:v>
                </c:pt>
                <c:pt idx="2679">
                  <c:v>140.30600000000001</c:v>
                </c:pt>
                <c:pt idx="2680">
                  <c:v>140.22139999999999</c:v>
                </c:pt>
                <c:pt idx="2681">
                  <c:v>140.1361</c:v>
                </c:pt>
                <c:pt idx="2682">
                  <c:v>139.9365</c:v>
                </c:pt>
                <c:pt idx="2683">
                  <c:v>139.93700000000001</c:v>
                </c:pt>
                <c:pt idx="2684">
                  <c:v>139.8741</c:v>
                </c:pt>
                <c:pt idx="2685">
                  <c:v>139.8733</c:v>
                </c:pt>
                <c:pt idx="2686">
                  <c:v>139.87440000000001</c:v>
                </c:pt>
                <c:pt idx="2687">
                  <c:v>139.8458</c:v>
                </c:pt>
                <c:pt idx="2688">
                  <c:v>139.84280000000001</c:v>
                </c:pt>
                <c:pt idx="2689">
                  <c:v>139.7475</c:v>
                </c:pt>
                <c:pt idx="2690">
                  <c:v>139.72219999999999</c:v>
                </c:pt>
                <c:pt idx="2691">
                  <c:v>139.6464</c:v>
                </c:pt>
                <c:pt idx="2692">
                  <c:v>139.4914</c:v>
                </c:pt>
                <c:pt idx="2693">
                  <c:v>139.34950000000001</c:v>
                </c:pt>
                <c:pt idx="2694">
                  <c:v>139.26759999999999</c:v>
                </c:pt>
                <c:pt idx="2695">
                  <c:v>139.25409999999999</c:v>
                </c:pt>
                <c:pt idx="2696">
                  <c:v>139.0839</c:v>
                </c:pt>
                <c:pt idx="2697">
                  <c:v>139.041</c:v>
                </c:pt>
                <c:pt idx="2698">
                  <c:v>139.02209999999999</c:v>
                </c:pt>
                <c:pt idx="2699">
                  <c:v>138.95089999999999</c:v>
                </c:pt>
                <c:pt idx="2700">
                  <c:v>138.9529</c:v>
                </c:pt>
                <c:pt idx="2701">
                  <c:v>138.6337</c:v>
                </c:pt>
                <c:pt idx="2702">
                  <c:v>138.40219999999999</c:v>
                </c:pt>
                <c:pt idx="2703">
                  <c:v>138.32060000000001</c:v>
                </c:pt>
                <c:pt idx="2704">
                  <c:v>138.2764</c:v>
                </c:pt>
                <c:pt idx="2705">
                  <c:v>138.20670000000001</c:v>
                </c:pt>
                <c:pt idx="2706">
                  <c:v>138.1823</c:v>
                </c:pt>
                <c:pt idx="2707">
                  <c:v>138.16130000000001</c:v>
                </c:pt>
                <c:pt idx="2708">
                  <c:v>138.11619999999999</c:v>
                </c:pt>
                <c:pt idx="2709">
                  <c:v>138.0882</c:v>
                </c:pt>
                <c:pt idx="2710">
                  <c:v>138.05770000000001</c:v>
                </c:pt>
                <c:pt idx="2711">
                  <c:v>138.03440000000001</c:v>
                </c:pt>
                <c:pt idx="2712">
                  <c:v>138.02799999999999</c:v>
                </c:pt>
                <c:pt idx="2713">
                  <c:v>138.00309999999999</c:v>
                </c:pt>
                <c:pt idx="2714">
                  <c:v>137.9563</c:v>
                </c:pt>
                <c:pt idx="2715">
                  <c:v>137.93039999999999</c:v>
                </c:pt>
                <c:pt idx="2716">
                  <c:v>137.87039999999999</c:v>
                </c:pt>
                <c:pt idx="2717">
                  <c:v>137.78</c:v>
                </c:pt>
                <c:pt idx="2718">
                  <c:v>137.75550000000001</c:v>
                </c:pt>
                <c:pt idx="2719">
                  <c:v>137.7166</c:v>
                </c:pt>
                <c:pt idx="2720">
                  <c:v>137.6893</c:v>
                </c:pt>
                <c:pt idx="2721">
                  <c:v>137.56229999999999</c:v>
                </c:pt>
                <c:pt idx="2722">
                  <c:v>137.52879999999999</c:v>
                </c:pt>
                <c:pt idx="2723">
                  <c:v>137.42599999999999</c:v>
                </c:pt>
                <c:pt idx="2724">
                  <c:v>137.4238</c:v>
                </c:pt>
                <c:pt idx="2725">
                  <c:v>137.38910000000001</c:v>
                </c:pt>
                <c:pt idx="2726">
                  <c:v>137.233</c:v>
                </c:pt>
                <c:pt idx="2727">
                  <c:v>137.0958</c:v>
                </c:pt>
                <c:pt idx="2728">
                  <c:v>137.04939999999999</c:v>
                </c:pt>
                <c:pt idx="2729">
                  <c:v>137.0437</c:v>
                </c:pt>
                <c:pt idx="2730">
                  <c:v>137.04089999999999</c:v>
                </c:pt>
                <c:pt idx="2731">
                  <c:v>136.96709999999999</c:v>
                </c:pt>
                <c:pt idx="2732">
                  <c:v>136.72989999999999</c:v>
                </c:pt>
                <c:pt idx="2733">
                  <c:v>136.69540000000001</c:v>
                </c:pt>
                <c:pt idx="2734">
                  <c:v>136.55449999999999</c:v>
                </c:pt>
                <c:pt idx="2735">
                  <c:v>136.4683</c:v>
                </c:pt>
                <c:pt idx="2736">
                  <c:v>136.46180000000001</c:v>
                </c:pt>
                <c:pt idx="2737">
                  <c:v>136.40960000000001</c:v>
                </c:pt>
                <c:pt idx="2738">
                  <c:v>136.3278</c:v>
                </c:pt>
                <c:pt idx="2739">
                  <c:v>136.31710000000001</c:v>
                </c:pt>
                <c:pt idx="2740">
                  <c:v>136.30430000000001</c:v>
                </c:pt>
                <c:pt idx="2741">
                  <c:v>136.29560000000001</c:v>
                </c:pt>
                <c:pt idx="2742">
                  <c:v>136.29150000000001</c:v>
                </c:pt>
                <c:pt idx="2743">
                  <c:v>136.27869999999999</c:v>
                </c:pt>
                <c:pt idx="2744">
                  <c:v>136.24180000000001</c:v>
                </c:pt>
                <c:pt idx="2745">
                  <c:v>135.846</c:v>
                </c:pt>
                <c:pt idx="2746">
                  <c:v>135.81960000000001</c:v>
                </c:pt>
                <c:pt idx="2747">
                  <c:v>135.81190000000001</c:v>
                </c:pt>
                <c:pt idx="2748">
                  <c:v>135.66730000000001</c:v>
                </c:pt>
                <c:pt idx="2749">
                  <c:v>135.5909</c:v>
                </c:pt>
                <c:pt idx="2750">
                  <c:v>135.3314</c:v>
                </c:pt>
                <c:pt idx="2751">
                  <c:v>135.0273</c:v>
                </c:pt>
                <c:pt idx="2752">
                  <c:v>135.0103</c:v>
                </c:pt>
                <c:pt idx="2753">
                  <c:v>135.00579999999999</c:v>
                </c:pt>
                <c:pt idx="2754">
                  <c:v>134.9657</c:v>
                </c:pt>
                <c:pt idx="2755">
                  <c:v>134.95089999999999</c:v>
                </c:pt>
                <c:pt idx="2756">
                  <c:v>134.87190000000001</c:v>
                </c:pt>
                <c:pt idx="2757">
                  <c:v>134.79169999999999</c:v>
                </c:pt>
                <c:pt idx="2758">
                  <c:v>134.7217</c:v>
                </c:pt>
                <c:pt idx="2759">
                  <c:v>134.6377</c:v>
                </c:pt>
                <c:pt idx="2760">
                  <c:v>134.58760000000001</c:v>
                </c:pt>
                <c:pt idx="2761">
                  <c:v>134.58260000000001</c:v>
                </c:pt>
                <c:pt idx="2762">
                  <c:v>134.57650000000001</c:v>
                </c:pt>
                <c:pt idx="2763">
                  <c:v>134.56780000000001</c:v>
                </c:pt>
                <c:pt idx="2764">
                  <c:v>134.4973</c:v>
                </c:pt>
                <c:pt idx="2765">
                  <c:v>134.4718</c:v>
                </c:pt>
                <c:pt idx="2766">
                  <c:v>134.41470000000001</c:v>
                </c:pt>
                <c:pt idx="2767">
                  <c:v>134.23859999999999</c:v>
                </c:pt>
                <c:pt idx="2768">
                  <c:v>134.12719999999999</c:v>
                </c:pt>
                <c:pt idx="2769">
                  <c:v>133.9555</c:v>
                </c:pt>
                <c:pt idx="2770">
                  <c:v>133.82149999999999</c:v>
                </c:pt>
                <c:pt idx="2771">
                  <c:v>133.7586</c:v>
                </c:pt>
                <c:pt idx="2772">
                  <c:v>133.69829999999999</c:v>
                </c:pt>
                <c:pt idx="2773">
                  <c:v>133.65870000000001</c:v>
                </c:pt>
                <c:pt idx="2774">
                  <c:v>133.6353</c:v>
                </c:pt>
                <c:pt idx="2775">
                  <c:v>133.60059999999999</c:v>
                </c:pt>
                <c:pt idx="2776">
                  <c:v>133.5984</c:v>
                </c:pt>
                <c:pt idx="2777">
                  <c:v>133.49279999999999</c:v>
                </c:pt>
                <c:pt idx="2778">
                  <c:v>133.41849999999999</c:v>
                </c:pt>
                <c:pt idx="2779">
                  <c:v>133.38839999999999</c:v>
                </c:pt>
                <c:pt idx="2780">
                  <c:v>133.3278</c:v>
                </c:pt>
                <c:pt idx="2781">
                  <c:v>133.23429999999999</c:v>
                </c:pt>
                <c:pt idx="2782">
                  <c:v>133.1628</c:v>
                </c:pt>
                <c:pt idx="2783">
                  <c:v>133.1215</c:v>
                </c:pt>
                <c:pt idx="2784">
                  <c:v>133.0609</c:v>
                </c:pt>
                <c:pt idx="2785">
                  <c:v>132.8827</c:v>
                </c:pt>
                <c:pt idx="2786">
                  <c:v>132.81319999999999</c:v>
                </c:pt>
                <c:pt idx="2787">
                  <c:v>132.80449999999999</c:v>
                </c:pt>
                <c:pt idx="2788">
                  <c:v>132.7372</c:v>
                </c:pt>
                <c:pt idx="2789">
                  <c:v>132.6103</c:v>
                </c:pt>
                <c:pt idx="2790">
                  <c:v>132.53059999999999</c:v>
                </c:pt>
                <c:pt idx="2791">
                  <c:v>132.5162</c:v>
                </c:pt>
                <c:pt idx="2792">
                  <c:v>132.43950000000001</c:v>
                </c:pt>
                <c:pt idx="2793">
                  <c:v>132.38030000000001</c:v>
                </c:pt>
                <c:pt idx="2794">
                  <c:v>132.27430000000001</c:v>
                </c:pt>
                <c:pt idx="2795">
                  <c:v>132.21119999999999</c:v>
                </c:pt>
                <c:pt idx="2796">
                  <c:v>132.13480000000001</c:v>
                </c:pt>
                <c:pt idx="2797">
                  <c:v>132.12970000000001</c:v>
                </c:pt>
                <c:pt idx="2798">
                  <c:v>132.04849999999999</c:v>
                </c:pt>
                <c:pt idx="2799">
                  <c:v>131.87530000000001</c:v>
                </c:pt>
                <c:pt idx="2800">
                  <c:v>131.8477</c:v>
                </c:pt>
                <c:pt idx="2801">
                  <c:v>131.7843</c:v>
                </c:pt>
                <c:pt idx="2802">
                  <c:v>131.74809999999999</c:v>
                </c:pt>
                <c:pt idx="2803">
                  <c:v>131.7132</c:v>
                </c:pt>
                <c:pt idx="2804">
                  <c:v>131.6481</c:v>
                </c:pt>
                <c:pt idx="2805">
                  <c:v>131.62029999999999</c:v>
                </c:pt>
                <c:pt idx="2806">
                  <c:v>131.55860000000001</c:v>
                </c:pt>
                <c:pt idx="2807">
                  <c:v>131.48660000000001</c:v>
                </c:pt>
                <c:pt idx="2808">
                  <c:v>131.44669999999999</c:v>
                </c:pt>
                <c:pt idx="2809">
                  <c:v>131.4402</c:v>
                </c:pt>
                <c:pt idx="2810">
                  <c:v>131.44309999999999</c:v>
                </c:pt>
                <c:pt idx="2811">
                  <c:v>131.4315</c:v>
                </c:pt>
                <c:pt idx="2812">
                  <c:v>131.2859</c:v>
                </c:pt>
                <c:pt idx="2813">
                  <c:v>131.23230000000001</c:v>
                </c:pt>
                <c:pt idx="2814">
                  <c:v>131.17310000000001</c:v>
                </c:pt>
                <c:pt idx="2815">
                  <c:v>131.1413</c:v>
                </c:pt>
                <c:pt idx="2816">
                  <c:v>131.12610000000001</c:v>
                </c:pt>
                <c:pt idx="2817">
                  <c:v>130.8827</c:v>
                </c:pt>
                <c:pt idx="2818">
                  <c:v>130.78649999999999</c:v>
                </c:pt>
                <c:pt idx="2819">
                  <c:v>130.77209999999999</c:v>
                </c:pt>
                <c:pt idx="2820">
                  <c:v>130.69220000000001</c:v>
                </c:pt>
                <c:pt idx="2821">
                  <c:v>130.66999999999999</c:v>
                </c:pt>
                <c:pt idx="2822">
                  <c:v>130.61160000000001</c:v>
                </c:pt>
                <c:pt idx="2823">
                  <c:v>130.55439999999999</c:v>
                </c:pt>
                <c:pt idx="2824">
                  <c:v>130.4701</c:v>
                </c:pt>
                <c:pt idx="2825">
                  <c:v>130.35759999999999</c:v>
                </c:pt>
                <c:pt idx="2826">
                  <c:v>130.31389999999999</c:v>
                </c:pt>
                <c:pt idx="2827">
                  <c:v>130.28229999999999</c:v>
                </c:pt>
                <c:pt idx="2828">
                  <c:v>130.2704</c:v>
                </c:pt>
                <c:pt idx="2829">
                  <c:v>130.2474</c:v>
                </c:pt>
                <c:pt idx="2830">
                  <c:v>130.2251</c:v>
                </c:pt>
                <c:pt idx="2831">
                  <c:v>130.21190000000001</c:v>
                </c:pt>
                <c:pt idx="2832">
                  <c:v>130.1361</c:v>
                </c:pt>
                <c:pt idx="2833">
                  <c:v>130.10220000000001</c:v>
                </c:pt>
                <c:pt idx="2834">
                  <c:v>130.06360000000001</c:v>
                </c:pt>
                <c:pt idx="2835">
                  <c:v>130.0625</c:v>
                </c:pt>
                <c:pt idx="2836">
                  <c:v>130.05009999999999</c:v>
                </c:pt>
                <c:pt idx="2837">
                  <c:v>129.9376</c:v>
                </c:pt>
                <c:pt idx="2838">
                  <c:v>129.9213</c:v>
                </c:pt>
                <c:pt idx="2839">
                  <c:v>129.8776</c:v>
                </c:pt>
                <c:pt idx="2840">
                  <c:v>129.8603</c:v>
                </c:pt>
                <c:pt idx="2841">
                  <c:v>129.79920000000001</c:v>
                </c:pt>
                <c:pt idx="2842">
                  <c:v>129.69040000000001</c:v>
                </c:pt>
                <c:pt idx="2843">
                  <c:v>129.63829999999999</c:v>
                </c:pt>
                <c:pt idx="2844">
                  <c:v>129.51089999999999</c:v>
                </c:pt>
                <c:pt idx="2845">
                  <c:v>129.28819999999999</c:v>
                </c:pt>
                <c:pt idx="2846">
                  <c:v>129.28290000000001</c:v>
                </c:pt>
                <c:pt idx="2847">
                  <c:v>129.26179999999999</c:v>
                </c:pt>
                <c:pt idx="2848">
                  <c:v>129.2259</c:v>
                </c:pt>
                <c:pt idx="2849">
                  <c:v>129.17869999999999</c:v>
                </c:pt>
                <c:pt idx="2850">
                  <c:v>129.1618</c:v>
                </c:pt>
                <c:pt idx="2851">
                  <c:v>129.08330000000001</c:v>
                </c:pt>
                <c:pt idx="2852">
                  <c:v>129.0626</c:v>
                </c:pt>
                <c:pt idx="2853">
                  <c:v>129.03229999999999</c:v>
                </c:pt>
                <c:pt idx="2854">
                  <c:v>128.9503</c:v>
                </c:pt>
                <c:pt idx="2855">
                  <c:v>128.85900000000001</c:v>
                </c:pt>
                <c:pt idx="2856">
                  <c:v>128.81129999999999</c:v>
                </c:pt>
                <c:pt idx="2857">
                  <c:v>128.71209999999999</c:v>
                </c:pt>
                <c:pt idx="2858">
                  <c:v>128.6619</c:v>
                </c:pt>
                <c:pt idx="2859">
                  <c:v>128.53280000000001</c:v>
                </c:pt>
                <c:pt idx="2860">
                  <c:v>128.51779999999999</c:v>
                </c:pt>
                <c:pt idx="2861">
                  <c:v>128.52420000000001</c:v>
                </c:pt>
                <c:pt idx="2862">
                  <c:v>128.50319999999999</c:v>
                </c:pt>
                <c:pt idx="2863">
                  <c:v>128.44479999999999</c:v>
                </c:pt>
                <c:pt idx="2864">
                  <c:v>128.42060000000001</c:v>
                </c:pt>
                <c:pt idx="2865">
                  <c:v>128.23740000000001</c:v>
                </c:pt>
                <c:pt idx="2866">
                  <c:v>128.18039999999999</c:v>
                </c:pt>
                <c:pt idx="2867">
                  <c:v>128.16630000000001</c:v>
                </c:pt>
                <c:pt idx="2868">
                  <c:v>128.1251</c:v>
                </c:pt>
                <c:pt idx="2869">
                  <c:v>127.9517</c:v>
                </c:pt>
                <c:pt idx="2870">
                  <c:v>127.9228</c:v>
                </c:pt>
                <c:pt idx="2871">
                  <c:v>127.8794</c:v>
                </c:pt>
                <c:pt idx="2872">
                  <c:v>127.83880000000001</c:v>
                </c:pt>
                <c:pt idx="2873">
                  <c:v>127.81910000000001</c:v>
                </c:pt>
                <c:pt idx="2874">
                  <c:v>127.63379999999999</c:v>
                </c:pt>
                <c:pt idx="2875">
                  <c:v>127.6001</c:v>
                </c:pt>
                <c:pt idx="2876">
                  <c:v>127.4751</c:v>
                </c:pt>
                <c:pt idx="2877">
                  <c:v>127.3488</c:v>
                </c:pt>
                <c:pt idx="2878">
                  <c:v>127.29430000000001</c:v>
                </c:pt>
                <c:pt idx="2879">
                  <c:v>127.245</c:v>
                </c:pt>
                <c:pt idx="2880">
                  <c:v>127.21980000000001</c:v>
                </c:pt>
                <c:pt idx="2881">
                  <c:v>127.2235</c:v>
                </c:pt>
                <c:pt idx="2882">
                  <c:v>127.21</c:v>
                </c:pt>
                <c:pt idx="2883">
                  <c:v>127.1601</c:v>
                </c:pt>
                <c:pt idx="2884">
                  <c:v>126.8905</c:v>
                </c:pt>
                <c:pt idx="2885">
                  <c:v>126.7238</c:v>
                </c:pt>
                <c:pt idx="2886">
                  <c:v>126.5365</c:v>
                </c:pt>
                <c:pt idx="2887">
                  <c:v>126.47929999999999</c:v>
                </c:pt>
                <c:pt idx="2888">
                  <c:v>126.2544</c:v>
                </c:pt>
                <c:pt idx="2889">
                  <c:v>126.2204</c:v>
                </c:pt>
                <c:pt idx="2890">
                  <c:v>126.1606</c:v>
                </c:pt>
                <c:pt idx="2891">
                  <c:v>126.1056</c:v>
                </c:pt>
                <c:pt idx="2892">
                  <c:v>125.9794</c:v>
                </c:pt>
                <c:pt idx="2893">
                  <c:v>125.973</c:v>
                </c:pt>
                <c:pt idx="2894">
                  <c:v>125.9378</c:v>
                </c:pt>
                <c:pt idx="2895">
                  <c:v>125.935</c:v>
                </c:pt>
                <c:pt idx="2896">
                  <c:v>125.8985</c:v>
                </c:pt>
                <c:pt idx="2897">
                  <c:v>125.7311</c:v>
                </c:pt>
                <c:pt idx="2898">
                  <c:v>125.66800000000001</c:v>
                </c:pt>
                <c:pt idx="2899">
                  <c:v>125.61060000000001</c:v>
                </c:pt>
                <c:pt idx="2900">
                  <c:v>125.5994</c:v>
                </c:pt>
                <c:pt idx="2901">
                  <c:v>125.5934</c:v>
                </c:pt>
                <c:pt idx="2902">
                  <c:v>125.58459999999999</c:v>
                </c:pt>
                <c:pt idx="2903">
                  <c:v>125.5437</c:v>
                </c:pt>
                <c:pt idx="2904">
                  <c:v>125.5381</c:v>
                </c:pt>
                <c:pt idx="2905">
                  <c:v>125.5119</c:v>
                </c:pt>
                <c:pt idx="2906">
                  <c:v>125.3283</c:v>
                </c:pt>
                <c:pt idx="2907">
                  <c:v>125.1285</c:v>
                </c:pt>
                <c:pt idx="2908">
                  <c:v>124.99890000000001</c:v>
                </c:pt>
                <c:pt idx="2909">
                  <c:v>124.9716</c:v>
                </c:pt>
                <c:pt idx="2910">
                  <c:v>124.9255</c:v>
                </c:pt>
                <c:pt idx="2911">
                  <c:v>124.837</c:v>
                </c:pt>
                <c:pt idx="2912">
                  <c:v>124.7984</c:v>
                </c:pt>
                <c:pt idx="2913">
                  <c:v>124.7812</c:v>
                </c:pt>
                <c:pt idx="2914">
                  <c:v>124.6377</c:v>
                </c:pt>
                <c:pt idx="2915">
                  <c:v>124.5919</c:v>
                </c:pt>
                <c:pt idx="2916">
                  <c:v>124.58799999999999</c:v>
                </c:pt>
                <c:pt idx="2917">
                  <c:v>124.55759999999999</c:v>
                </c:pt>
                <c:pt idx="2918">
                  <c:v>124.474</c:v>
                </c:pt>
                <c:pt idx="2919">
                  <c:v>124.4481</c:v>
                </c:pt>
                <c:pt idx="2920">
                  <c:v>124.336</c:v>
                </c:pt>
                <c:pt idx="2921">
                  <c:v>124.2251</c:v>
                </c:pt>
                <c:pt idx="2922">
                  <c:v>124.22709999999999</c:v>
                </c:pt>
                <c:pt idx="2923">
                  <c:v>124.0731</c:v>
                </c:pt>
                <c:pt idx="2924">
                  <c:v>123.9448</c:v>
                </c:pt>
                <c:pt idx="2925">
                  <c:v>123.90989999999999</c:v>
                </c:pt>
                <c:pt idx="2926">
                  <c:v>123.7722</c:v>
                </c:pt>
                <c:pt idx="2927">
                  <c:v>123.652</c:v>
                </c:pt>
                <c:pt idx="2928">
                  <c:v>123.5984</c:v>
                </c:pt>
                <c:pt idx="2929">
                  <c:v>123.50879999999999</c:v>
                </c:pt>
                <c:pt idx="2930">
                  <c:v>123.47450000000001</c:v>
                </c:pt>
                <c:pt idx="2931">
                  <c:v>123.37860000000001</c:v>
                </c:pt>
                <c:pt idx="2932">
                  <c:v>123.23569999999999</c:v>
                </c:pt>
                <c:pt idx="2933">
                  <c:v>123.1645</c:v>
                </c:pt>
                <c:pt idx="2934">
                  <c:v>123.1589</c:v>
                </c:pt>
                <c:pt idx="2935">
                  <c:v>123.1367</c:v>
                </c:pt>
                <c:pt idx="2936">
                  <c:v>123.02970000000001</c:v>
                </c:pt>
                <c:pt idx="2937">
                  <c:v>122.9269</c:v>
                </c:pt>
                <c:pt idx="2938">
                  <c:v>122.9307</c:v>
                </c:pt>
                <c:pt idx="2939">
                  <c:v>122.889</c:v>
                </c:pt>
                <c:pt idx="2940">
                  <c:v>122.88809999999999</c:v>
                </c:pt>
                <c:pt idx="2941">
                  <c:v>122.8259</c:v>
                </c:pt>
                <c:pt idx="2942">
                  <c:v>122.81019999999999</c:v>
                </c:pt>
                <c:pt idx="2943">
                  <c:v>122.78440000000001</c:v>
                </c:pt>
                <c:pt idx="2944">
                  <c:v>122.599</c:v>
                </c:pt>
                <c:pt idx="2945">
                  <c:v>122.535</c:v>
                </c:pt>
                <c:pt idx="2946">
                  <c:v>122.51860000000001</c:v>
                </c:pt>
                <c:pt idx="2947">
                  <c:v>122.4592</c:v>
                </c:pt>
                <c:pt idx="2948">
                  <c:v>122.3599</c:v>
                </c:pt>
                <c:pt idx="2949">
                  <c:v>122.28440000000001</c:v>
                </c:pt>
                <c:pt idx="2950">
                  <c:v>122.2821</c:v>
                </c:pt>
                <c:pt idx="2951">
                  <c:v>122.1611</c:v>
                </c:pt>
                <c:pt idx="2952">
                  <c:v>122.1251</c:v>
                </c:pt>
                <c:pt idx="2953">
                  <c:v>122.0805</c:v>
                </c:pt>
                <c:pt idx="2954">
                  <c:v>122.0637</c:v>
                </c:pt>
                <c:pt idx="2955">
                  <c:v>122.0517</c:v>
                </c:pt>
                <c:pt idx="2956">
                  <c:v>122.04810000000001</c:v>
                </c:pt>
                <c:pt idx="2957">
                  <c:v>122.0262</c:v>
                </c:pt>
                <c:pt idx="2958">
                  <c:v>121.9903</c:v>
                </c:pt>
                <c:pt idx="2959">
                  <c:v>121.9602</c:v>
                </c:pt>
                <c:pt idx="2960">
                  <c:v>121.9109</c:v>
                </c:pt>
                <c:pt idx="2961">
                  <c:v>121.8638</c:v>
                </c:pt>
                <c:pt idx="2962">
                  <c:v>121.67919999999999</c:v>
                </c:pt>
                <c:pt idx="2963">
                  <c:v>121.66249999999999</c:v>
                </c:pt>
                <c:pt idx="2964">
                  <c:v>121.6206</c:v>
                </c:pt>
                <c:pt idx="2965">
                  <c:v>121.6114</c:v>
                </c:pt>
                <c:pt idx="2966">
                  <c:v>121.5313</c:v>
                </c:pt>
                <c:pt idx="2967">
                  <c:v>121.4068</c:v>
                </c:pt>
                <c:pt idx="2968">
                  <c:v>121.3943</c:v>
                </c:pt>
                <c:pt idx="2969">
                  <c:v>121.18859999999999</c:v>
                </c:pt>
                <c:pt idx="2970">
                  <c:v>121.15179999999999</c:v>
                </c:pt>
                <c:pt idx="2971">
                  <c:v>121.13079999999999</c:v>
                </c:pt>
                <c:pt idx="2972">
                  <c:v>120.97190000000001</c:v>
                </c:pt>
                <c:pt idx="2973">
                  <c:v>120.7547</c:v>
                </c:pt>
                <c:pt idx="2974">
                  <c:v>120.6747</c:v>
                </c:pt>
                <c:pt idx="2975">
                  <c:v>120.6576</c:v>
                </c:pt>
                <c:pt idx="2976">
                  <c:v>120.6283</c:v>
                </c:pt>
                <c:pt idx="2977">
                  <c:v>120.6331</c:v>
                </c:pt>
                <c:pt idx="2978">
                  <c:v>120.6198</c:v>
                </c:pt>
                <c:pt idx="2979">
                  <c:v>120.5819</c:v>
                </c:pt>
                <c:pt idx="2980">
                  <c:v>120.5647</c:v>
                </c:pt>
                <c:pt idx="2981">
                  <c:v>120.518</c:v>
                </c:pt>
                <c:pt idx="2982">
                  <c:v>120.3113</c:v>
                </c:pt>
                <c:pt idx="2983">
                  <c:v>120.1512</c:v>
                </c:pt>
                <c:pt idx="2984">
                  <c:v>120.0826</c:v>
                </c:pt>
                <c:pt idx="2985">
                  <c:v>120.0485</c:v>
                </c:pt>
                <c:pt idx="2986">
                  <c:v>119.99420000000001</c:v>
                </c:pt>
                <c:pt idx="2987">
                  <c:v>119.8977</c:v>
                </c:pt>
                <c:pt idx="2988">
                  <c:v>119.89409999999999</c:v>
                </c:pt>
                <c:pt idx="2989">
                  <c:v>119.8501</c:v>
                </c:pt>
                <c:pt idx="2990">
                  <c:v>119.78749999999999</c:v>
                </c:pt>
                <c:pt idx="2991">
                  <c:v>119.7747</c:v>
                </c:pt>
                <c:pt idx="2992">
                  <c:v>119.7063</c:v>
                </c:pt>
                <c:pt idx="2993">
                  <c:v>119.6789</c:v>
                </c:pt>
                <c:pt idx="2994">
                  <c:v>119.6033</c:v>
                </c:pt>
                <c:pt idx="2995">
                  <c:v>119.5372</c:v>
                </c:pt>
                <c:pt idx="2996">
                  <c:v>119.3691</c:v>
                </c:pt>
                <c:pt idx="2997">
                  <c:v>119.291</c:v>
                </c:pt>
                <c:pt idx="2998">
                  <c:v>119.24760000000001</c:v>
                </c:pt>
                <c:pt idx="2999">
                  <c:v>119.1897</c:v>
                </c:pt>
                <c:pt idx="3000">
                  <c:v>119.0672</c:v>
                </c:pt>
                <c:pt idx="3001">
                  <c:v>118.8741</c:v>
                </c:pt>
                <c:pt idx="3002">
                  <c:v>118.86369999999999</c:v>
                </c:pt>
                <c:pt idx="3003">
                  <c:v>118.83159999999999</c:v>
                </c:pt>
                <c:pt idx="3004">
                  <c:v>118.7266</c:v>
                </c:pt>
                <c:pt idx="3005">
                  <c:v>118.7218</c:v>
                </c:pt>
                <c:pt idx="3006">
                  <c:v>118.72320000000001</c:v>
                </c:pt>
                <c:pt idx="3007">
                  <c:v>118.67440000000001</c:v>
                </c:pt>
                <c:pt idx="3008">
                  <c:v>118.524</c:v>
                </c:pt>
                <c:pt idx="3009">
                  <c:v>118.5089</c:v>
                </c:pt>
                <c:pt idx="3010">
                  <c:v>118.4983</c:v>
                </c:pt>
                <c:pt idx="3011">
                  <c:v>118.44240000000001</c:v>
                </c:pt>
                <c:pt idx="3012">
                  <c:v>118.4328</c:v>
                </c:pt>
                <c:pt idx="3013">
                  <c:v>118.4166</c:v>
                </c:pt>
                <c:pt idx="3014">
                  <c:v>118.401</c:v>
                </c:pt>
                <c:pt idx="3015">
                  <c:v>118.3546</c:v>
                </c:pt>
                <c:pt idx="3016">
                  <c:v>118.3368</c:v>
                </c:pt>
                <c:pt idx="3017">
                  <c:v>118.2668</c:v>
                </c:pt>
                <c:pt idx="3018">
                  <c:v>118.2518</c:v>
                </c:pt>
                <c:pt idx="3019">
                  <c:v>118.2283</c:v>
                </c:pt>
                <c:pt idx="3020">
                  <c:v>118.1846</c:v>
                </c:pt>
                <c:pt idx="3021">
                  <c:v>118.1544</c:v>
                </c:pt>
                <c:pt idx="3022">
                  <c:v>118.11879999999999</c:v>
                </c:pt>
                <c:pt idx="3023">
                  <c:v>118.0577</c:v>
                </c:pt>
                <c:pt idx="3024">
                  <c:v>117.9151</c:v>
                </c:pt>
                <c:pt idx="3025">
                  <c:v>117.905</c:v>
                </c:pt>
                <c:pt idx="3026">
                  <c:v>117.8308</c:v>
                </c:pt>
                <c:pt idx="3027">
                  <c:v>117.7358</c:v>
                </c:pt>
                <c:pt idx="3028">
                  <c:v>117.7373</c:v>
                </c:pt>
                <c:pt idx="3029">
                  <c:v>117.7127</c:v>
                </c:pt>
                <c:pt idx="3030">
                  <c:v>117.6628</c:v>
                </c:pt>
                <c:pt idx="3031">
                  <c:v>117.62609999999999</c:v>
                </c:pt>
                <c:pt idx="3032">
                  <c:v>117.57299999999999</c:v>
                </c:pt>
                <c:pt idx="3033">
                  <c:v>117.5202</c:v>
                </c:pt>
                <c:pt idx="3034">
                  <c:v>117.49720000000001</c:v>
                </c:pt>
                <c:pt idx="3035">
                  <c:v>117.4658</c:v>
                </c:pt>
                <c:pt idx="3036">
                  <c:v>117.4635</c:v>
                </c:pt>
                <c:pt idx="3037">
                  <c:v>117.354</c:v>
                </c:pt>
                <c:pt idx="3038">
                  <c:v>117.3426</c:v>
                </c:pt>
                <c:pt idx="3039">
                  <c:v>117.16719999999999</c:v>
                </c:pt>
                <c:pt idx="3040">
                  <c:v>117.1687</c:v>
                </c:pt>
                <c:pt idx="3041">
                  <c:v>117.0976</c:v>
                </c:pt>
                <c:pt idx="3042">
                  <c:v>117.0077</c:v>
                </c:pt>
                <c:pt idx="3043">
                  <c:v>116.99420000000001</c:v>
                </c:pt>
                <c:pt idx="3044">
                  <c:v>116.9348</c:v>
                </c:pt>
                <c:pt idx="3045">
                  <c:v>116.87260000000001</c:v>
                </c:pt>
                <c:pt idx="3046">
                  <c:v>116.76730000000001</c:v>
                </c:pt>
                <c:pt idx="3047">
                  <c:v>116.7276</c:v>
                </c:pt>
                <c:pt idx="3048">
                  <c:v>116.62479999999999</c:v>
                </c:pt>
                <c:pt idx="3049">
                  <c:v>116.5501</c:v>
                </c:pt>
                <c:pt idx="3050">
                  <c:v>116.503</c:v>
                </c:pt>
                <c:pt idx="3051">
                  <c:v>116.4663</c:v>
                </c:pt>
                <c:pt idx="3052">
                  <c:v>116.438</c:v>
                </c:pt>
                <c:pt idx="3053">
                  <c:v>116.42310000000001</c:v>
                </c:pt>
                <c:pt idx="3054">
                  <c:v>116.3942</c:v>
                </c:pt>
                <c:pt idx="3055">
                  <c:v>116.36799999999999</c:v>
                </c:pt>
                <c:pt idx="3056">
                  <c:v>116.34990000000001</c:v>
                </c:pt>
                <c:pt idx="3057">
                  <c:v>116.3416</c:v>
                </c:pt>
                <c:pt idx="3058">
                  <c:v>116.3171</c:v>
                </c:pt>
                <c:pt idx="3059">
                  <c:v>116.3156</c:v>
                </c:pt>
                <c:pt idx="3060">
                  <c:v>116.30710000000001</c:v>
                </c:pt>
                <c:pt idx="3061">
                  <c:v>116.2141</c:v>
                </c:pt>
                <c:pt idx="3062">
                  <c:v>116.20050000000001</c:v>
                </c:pt>
                <c:pt idx="3063">
                  <c:v>116.096</c:v>
                </c:pt>
                <c:pt idx="3064">
                  <c:v>116.0189</c:v>
                </c:pt>
                <c:pt idx="3065">
                  <c:v>115.96120000000001</c:v>
                </c:pt>
                <c:pt idx="3066">
                  <c:v>115.5598</c:v>
                </c:pt>
                <c:pt idx="3067">
                  <c:v>115.536</c:v>
                </c:pt>
                <c:pt idx="3068">
                  <c:v>115.48560000000001</c:v>
                </c:pt>
                <c:pt idx="3069">
                  <c:v>115.44750000000001</c:v>
                </c:pt>
                <c:pt idx="3070">
                  <c:v>115.4224</c:v>
                </c:pt>
                <c:pt idx="3071">
                  <c:v>115.40600000000001</c:v>
                </c:pt>
                <c:pt idx="3072">
                  <c:v>115.346</c:v>
                </c:pt>
                <c:pt idx="3073">
                  <c:v>115.29859999999999</c:v>
                </c:pt>
                <c:pt idx="3074">
                  <c:v>115.2608</c:v>
                </c:pt>
                <c:pt idx="3075">
                  <c:v>115.2594</c:v>
                </c:pt>
                <c:pt idx="3076">
                  <c:v>115.2206</c:v>
                </c:pt>
                <c:pt idx="3077">
                  <c:v>115.20010000000001</c:v>
                </c:pt>
                <c:pt idx="3078">
                  <c:v>115.1799</c:v>
                </c:pt>
                <c:pt idx="3079">
                  <c:v>115.15009999999999</c:v>
                </c:pt>
                <c:pt idx="3080">
                  <c:v>115.12739999999999</c:v>
                </c:pt>
                <c:pt idx="3081">
                  <c:v>115.0355</c:v>
                </c:pt>
                <c:pt idx="3082">
                  <c:v>115.0363</c:v>
                </c:pt>
                <c:pt idx="3083">
                  <c:v>115.00660000000001</c:v>
                </c:pt>
                <c:pt idx="3084">
                  <c:v>114.9692</c:v>
                </c:pt>
                <c:pt idx="3085">
                  <c:v>114.956</c:v>
                </c:pt>
                <c:pt idx="3086">
                  <c:v>114.9406</c:v>
                </c:pt>
                <c:pt idx="3087">
                  <c:v>114.9301</c:v>
                </c:pt>
                <c:pt idx="3088">
                  <c:v>114.876</c:v>
                </c:pt>
                <c:pt idx="3089">
                  <c:v>114.83540000000001</c:v>
                </c:pt>
                <c:pt idx="3090">
                  <c:v>114.8276</c:v>
                </c:pt>
                <c:pt idx="3091">
                  <c:v>114.72020000000001</c:v>
                </c:pt>
                <c:pt idx="3092">
                  <c:v>114.7071</c:v>
                </c:pt>
                <c:pt idx="3093">
                  <c:v>114.71420000000001</c:v>
                </c:pt>
                <c:pt idx="3094">
                  <c:v>114.5598</c:v>
                </c:pt>
                <c:pt idx="3095">
                  <c:v>114.4983</c:v>
                </c:pt>
                <c:pt idx="3096">
                  <c:v>114.3177</c:v>
                </c:pt>
                <c:pt idx="3097">
                  <c:v>114.0994</c:v>
                </c:pt>
                <c:pt idx="3098">
                  <c:v>114.0894</c:v>
                </c:pt>
                <c:pt idx="3099">
                  <c:v>114.0831</c:v>
                </c:pt>
                <c:pt idx="3100">
                  <c:v>114.0646</c:v>
                </c:pt>
                <c:pt idx="3101">
                  <c:v>114.0453</c:v>
                </c:pt>
                <c:pt idx="3102">
                  <c:v>114.0324</c:v>
                </c:pt>
                <c:pt idx="3103">
                  <c:v>113.97029999999999</c:v>
                </c:pt>
                <c:pt idx="3104">
                  <c:v>113.93380000000001</c:v>
                </c:pt>
                <c:pt idx="3105">
                  <c:v>113.9153</c:v>
                </c:pt>
                <c:pt idx="3106">
                  <c:v>113.8301</c:v>
                </c:pt>
                <c:pt idx="3107">
                  <c:v>113.71599999999999</c:v>
                </c:pt>
                <c:pt idx="3108">
                  <c:v>113.6922</c:v>
                </c:pt>
                <c:pt idx="3109">
                  <c:v>113.62949999999999</c:v>
                </c:pt>
                <c:pt idx="3110">
                  <c:v>113.59910000000001</c:v>
                </c:pt>
                <c:pt idx="3111">
                  <c:v>113.5834</c:v>
                </c:pt>
                <c:pt idx="3112">
                  <c:v>113.53570000000001</c:v>
                </c:pt>
                <c:pt idx="3113">
                  <c:v>113.544</c:v>
                </c:pt>
                <c:pt idx="3114">
                  <c:v>113.3026</c:v>
                </c:pt>
                <c:pt idx="3115">
                  <c:v>113.20820000000001</c:v>
                </c:pt>
                <c:pt idx="3116">
                  <c:v>113.1538</c:v>
                </c:pt>
                <c:pt idx="3117">
                  <c:v>113.1382</c:v>
                </c:pt>
                <c:pt idx="3118">
                  <c:v>113.1431</c:v>
                </c:pt>
                <c:pt idx="3119">
                  <c:v>113.027</c:v>
                </c:pt>
                <c:pt idx="3120">
                  <c:v>113.0102</c:v>
                </c:pt>
                <c:pt idx="3121">
                  <c:v>112.943</c:v>
                </c:pt>
                <c:pt idx="3122">
                  <c:v>112.93259999999999</c:v>
                </c:pt>
                <c:pt idx="3123">
                  <c:v>112.8948</c:v>
                </c:pt>
                <c:pt idx="3124">
                  <c:v>112.8856</c:v>
                </c:pt>
                <c:pt idx="3125">
                  <c:v>112.8087</c:v>
                </c:pt>
                <c:pt idx="3126">
                  <c:v>112.7915</c:v>
                </c:pt>
                <c:pt idx="3127">
                  <c:v>112.7933</c:v>
                </c:pt>
                <c:pt idx="3128">
                  <c:v>112.7676</c:v>
                </c:pt>
                <c:pt idx="3129">
                  <c:v>112.7547</c:v>
                </c:pt>
                <c:pt idx="3130">
                  <c:v>112.7047</c:v>
                </c:pt>
                <c:pt idx="3131">
                  <c:v>112.7007</c:v>
                </c:pt>
                <c:pt idx="3132">
                  <c:v>112.6934</c:v>
                </c:pt>
                <c:pt idx="3133">
                  <c:v>112.691</c:v>
                </c:pt>
                <c:pt idx="3134">
                  <c:v>112.6568</c:v>
                </c:pt>
                <c:pt idx="3135">
                  <c:v>112.5947</c:v>
                </c:pt>
                <c:pt idx="3136">
                  <c:v>112.4402</c:v>
                </c:pt>
                <c:pt idx="3137">
                  <c:v>112.39279999999999</c:v>
                </c:pt>
                <c:pt idx="3138">
                  <c:v>112.3222</c:v>
                </c:pt>
                <c:pt idx="3139">
                  <c:v>112.2859</c:v>
                </c:pt>
                <c:pt idx="3140">
                  <c:v>112.2701</c:v>
                </c:pt>
                <c:pt idx="3141">
                  <c:v>112.22280000000001</c:v>
                </c:pt>
                <c:pt idx="3142">
                  <c:v>112.1876</c:v>
                </c:pt>
                <c:pt idx="3143">
                  <c:v>112.14100000000001</c:v>
                </c:pt>
                <c:pt idx="3144">
                  <c:v>112.13549999999999</c:v>
                </c:pt>
                <c:pt idx="3145">
                  <c:v>112.1183</c:v>
                </c:pt>
                <c:pt idx="3146">
                  <c:v>112.1045</c:v>
                </c:pt>
                <c:pt idx="3147">
                  <c:v>111.7294</c:v>
                </c:pt>
                <c:pt idx="3148">
                  <c:v>111.6307</c:v>
                </c:pt>
                <c:pt idx="3149">
                  <c:v>111.4589</c:v>
                </c:pt>
                <c:pt idx="3150">
                  <c:v>111.4443</c:v>
                </c:pt>
                <c:pt idx="3151">
                  <c:v>111.3578</c:v>
                </c:pt>
                <c:pt idx="3152">
                  <c:v>111.29179999999999</c:v>
                </c:pt>
                <c:pt idx="3153">
                  <c:v>111.2323</c:v>
                </c:pt>
                <c:pt idx="3154">
                  <c:v>111.2154</c:v>
                </c:pt>
                <c:pt idx="3155">
                  <c:v>111.1437</c:v>
                </c:pt>
                <c:pt idx="3156">
                  <c:v>111.13209999999999</c:v>
                </c:pt>
                <c:pt idx="3157">
                  <c:v>111.0849</c:v>
                </c:pt>
                <c:pt idx="3158">
                  <c:v>111.0827</c:v>
                </c:pt>
                <c:pt idx="3159">
                  <c:v>110.9992</c:v>
                </c:pt>
                <c:pt idx="3160">
                  <c:v>110.9795</c:v>
                </c:pt>
                <c:pt idx="3161">
                  <c:v>110.8946</c:v>
                </c:pt>
                <c:pt idx="3162">
                  <c:v>110.7851</c:v>
                </c:pt>
                <c:pt idx="3163">
                  <c:v>110.7715</c:v>
                </c:pt>
                <c:pt idx="3164">
                  <c:v>110.7706</c:v>
                </c:pt>
                <c:pt idx="3165">
                  <c:v>110.7632</c:v>
                </c:pt>
                <c:pt idx="3166">
                  <c:v>110.7186</c:v>
                </c:pt>
                <c:pt idx="3167">
                  <c:v>110.56659999999999</c:v>
                </c:pt>
                <c:pt idx="3168">
                  <c:v>110.52249999999999</c:v>
                </c:pt>
                <c:pt idx="3169">
                  <c:v>110.3954</c:v>
                </c:pt>
                <c:pt idx="3170">
                  <c:v>110.373</c:v>
                </c:pt>
                <c:pt idx="3171">
                  <c:v>110.36499999999999</c:v>
                </c:pt>
                <c:pt idx="3172">
                  <c:v>110.3445</c:v>
                </c:pt>
                <c:pt idx="3173">
                  <c:v>110.1748</c:v>
                </c:pt>
                <c:pt idx="3174">
                  <c:v>110.14360000000001</c:v>
                </c:pt>
                <c:pt idx="3175">
                  <c:v>110.1292</c:v>
                </c:pt>
                <c:pt idx="3176">
                  <c:v>110.0596</c:v>
                </c:pt>
                <c:pt idx="3177">
                  <c:v>110.0299</c:v>
                </c:pt>
                <c:pt idx="3178">
                  <c:v>110.0232</c:v>
                </c:pt>
                <c:pt idx="3179">
                  <c:v>109.9961</c:v>
                </c:pt>
                <c:pt idx="3180">
                  <c:v>109.88120000000001</c:v>
                </c:pt>
                <c:pt idx="3181">
                  <c:v>109.8689</c:v>
                </c:pt>
                <c:pt idx="3182">
                  <c:v>109.7848</c:v>
                </c:pt>
                <c:pt idx="3183">
                  <c:v>109.76949999999999</c:v>
                </c:pt>
                <c:pt idx="3184">
                  <c:v>109.76139999999999</c:v>
                </c:pt>
                <c:pt idx="3185">
                  <c:v>109.75109999999999</c:v>
                </c:pt>
                <c:pt idx="3186">
                  <c:v>109.6763</c:v>
                </c:pt>
                <c:pt idx="3187">
                  <c:v>109.6494</c:v>
                </c:pt>
                <c:pt idx="3188">
                  <c:v>109.64190000000001</c:v>
                </c:pt>
                <c:pt idx="3189">
                  <c:v>109.5894</c:v>
                </c:pt>
                <c:pt idx="3190">
                  <c:v>109.4563</c:v>
                </c:pt>
                <c:pt idx="3191">
                  <c:v>109.4502</c:v>
                </c:pt>
                <c:pt idx="3192">
                  <c:v>109.3661</c:v>
                </c:pt>
                <c:pt idx="3193">
                  <c:v>109.3292</c:v>
                </c:pt>
                <c:pt idx="3194">
                  <c:v>109.274</c:v>
                </c:pt>
                <c:pt idx="3195">
                  <c:v>109.1399</c:v>
                </c:pt>
                <c:pt idx="3196">
                  <c:v>109.1407</c:v>
                </c:pt>
                <c:pt idx="3197">
                  <c:v>109.0702</c:v>
                </c:pt>
                <c:pt idx="3198">
                  <c:v>109.051</c:v>
                </c:pt>
                <c:pt idx="3199">
                  <c:v>109.0234</c:v>
                </c:pt>
                <c:pt idx="3200">
                  <c:v>108.7988</c:v>
                </c:pt>
                <c:pt idx="3201">
                  <c:v>108.7739</c:v>
                </c:pt>
                <c:pt idx="3202">
                  <c:v>108.7255</c:v>
                </c:pt>
                <c:pt idx="3203">
                  <c:v>108.6703</c:v>
                </c:pt>
                <c:pt idx="3204">
                  <c:v>108.65770000000001</c:v>
                </c:pt>
                <c:pt idx="3205">
                  <c:v>108.5162</c:v>
                </c:pt>
                <c:pt idx="3206">
                  <c:v>108.49460000000001</c:v>
                </c:pt>
                <c:pt idx="3207">
                  <c:v>108.46720000000001</c:v>
                </c:pt>
                <c:pt idx="3208">
                  <c:v>108.4483</c:v>
                </c:pt>
                <c:pt idx="3209">
                  <c:v>108.3901</c:v>
                </c:pt>
                <c:pt idx="3210">
                  <c:v>108.36450000000001</c:v>
                </c:pt>
                <c:pt idx="3211">
                  <c:v>108.2629</c:v>
                </c:pt>
                <c:pt idx="3212">
                  <c:v>108.2538</c:v>
                </c:pt>
                <c:pt idx="3213">
                  <c:v>108.2366</c:v>
                </c:pt>
                <c:pt idx="3214">
                  <c:v>108.0154</c:v>
                </c:pt>
                <c:pt idx="3215">
                  <c:v>108.0086</c:v>
                </c:pt>
                <c:pt idx="3216">
                  <c:v>107.9956</c:v>
                </c:pt>
                <c:pt idx="3217">
                  <c:v>107.973</c:v>
                </c:pt>
                <c:pt idx="3218">
                  <c:v>107.8446</c:v>
                </c:pt>
                <c:pt idx="3219">
                  <c:v>107.7914</c:v>
                </c:pt>
                <c:pt idx="3220">
                  <c:v>107.7409</c:v>
                </c:pt>
                <c:pt idx="3221">
                  <c:v>107.6925</c:v>
                </c:pt>
                <c:pt idx="3222">
                  <c:v>107.64960000000001</c:v>
                </c:pt>
                <c:pt idx="3223">
                  <c:v>107.63249999999999</c:v>
                </c:pt>
                <c:pt idx="3224">
                  <c:v>107.5171</c:v>
                </c:pt>
                <c:pt idx="3225">
                  <c:v>107.5111</c:v>
                </c:pt>
                <c:pt idx="3226">
                  <c:v>107.4765</c:v>
                </c:pt>
                <c:pt idx="3227">
                  <c:v>107.45610000000001</c:v>
                </c:pt>
                <c:pt idx="3228">
                  <c:v>107.4263</c:v>
                </c:pt>
                <c:pt idx="3229">
                  <c:v>107.3014</c:v>
                </c:pt>
                <c:pt idx="3230">
                  <c:v>107.285</c:v>
                </c:pt>
                <c:pt idx="3231">
                  <c:v>107.1773</c:v>
                </c:pt>
                <c:pt idx="3232">
                  <c:v>107.0527</c:v>
                </c:pt>
                <c:pt idx="3233">
                  <c:v>107.02760000000001</c:v>
                </c:pt>
                <c:pt idx="3234">
                  <c:v>106.9688</c:v>
                </c:pt>
                <c:pt idx="3235">
                  <c:v>106.9666</c:v>
                </c:pt>
                <c:pt idx="3236">
                  <c:v>106.9422</c:v>
                </c:pt>
                <c:pt idx="3237">
                  <c:v>106.89060000000001</c:v>
                </c:pt>
                <c:pt idx="3238">
                  <c:v>106.88120000000001</c:v>
                </c:pt>
                <c:pt idx="3239">
                  <c:v>106.7298</c:v>
                </c:pt>
                <c:pt idx="3240">
                  <c:v>106.71259999999999</c:v>
                </c:pt>
                <c:pt idx="3241">
                  <c:v>106.6793</c:v>
                </c:pt>
                <c:pt idx="3242">
                  <c:v>106.67740000000001</c:v>
                </c:pt>
                <c:pt idx="3243">
                  <c:v>106.5899</c:v>
                </c:pt>
                <c:pt idx="3244">
                  <c:v>106.5823</c:v>
                </c:pt>
                <c:pt idx="3245">
                  <c:v>106.5252</c:v>
                </c:pt>
                <c:pt idx="3246">
                  <c:v>106.3661</c:v>
                </c:pt>
                <c:pt idx="3247">
                  <c:v>106.33920000000001</c:v>
                </c:pt>
                <c:pt idx="3248">
                  <c:v>106.2662</c:v>
                </c:pt>
                <c:pt idx="3249">
                  <c:v>106.2116</c:v>
                </c:pt>
                <c:pt idx="3250">
                  <c:v>106.2015</c:v>
                </c:pt>
                <c:pt idx="3251">
                  <c:v>106.1965</c:v>
                </c:pt>
                <c:pt idx="3252">
                  <c:v>106.1831</c:v>
                </c:pt>
                <c:pt idx="3253">
                  <c:v>106.0891</c:v>
                </c:pt>
                <c:pt idx="3254">
                  <c:v>106.05119999999999</c:v>
                </c:pt>
                <c:pt idx="3255">
                  <c:v>106.0059</c:v>
                </c:pt>
                <c:pt idx="3256">
                  <c:v>105.9115</c:v>
                </c:pt>
                <c:pt idx="3257">
                  <c:v>105.82080000000001</c:v>
                </c:pt>
                <c:pt idx="3258">
                  <c:v>105.742</c:v>
                </c:pt>
                <c:pt idx="3259">
                  <c:v>105.5175</c:v>
                </c:pt>
                <c:pt idx="3260">
                  <c:v>105.5022</c:v>
                </c:pt>
                <c:pt idx="3261">
                  <c:v>105.3969</c:v>
                </c:pt>
                <c:pt idx="3262">
                  <c:v>105.3562</c:v>
                </c:pt>
                <c:pt idx="3263">
                  <c:v>105.2847</c:v>
                </c:pt>
                <c:pt idx="3264">
                  <c:v>105.2559</c:v>
                </c:pt>
                <c:pt idx="3265">
                  <c:v>105.2058</c:v>
                </c:pt>
                <c:pt idx="3266">
                  <c:v>105.1992</c:v>
                </c:pt>
                <c:pt idx="3267">
                  <c:v>104.79519999999999</c:v>
                </c:pt>
                <c:pt idx="3268">
                  <c:v>104.6897</c:v>
                </c:pt>
                <c:pt idx="3269">
                  <c:v>104.6794</c:v>
                </c:pt>
                <c:pt idx="3270">
                  <c:v>104.6343</c:v>
                </c:pt>
                <c:pt idx="3271">
                  <c:v>104.60039999999999</c:v>
                </c:pt>
                <c:pt idx="3272">
                  <c:v>104.5886</c:v>
                </c:pt>
                <c:pt idx="3273">
                  <c:v>104.4984</c:v>
                </c:pt>
                <c:pt idx="3274">
                  <c:v>104.46810000000001</c:v>
                </c:pt>
                <c:pt idx="3275">
                  <c:v>104.1782</c:v>
                </c:pt>
                <c:pt idx="3276">
                  <c:v>104.16930000000001</c:v>
                </c:pt>
                <c:pt idx="3277">
                  <c:v>104.086</c:v>
                </c:pt>
                <c:pt idx="3278">
                  <c:v>104.0705</c:v>
                </c:pt>
                <c:pt idx="3279">
                  <c:v>104.00960000000001</c:v>
                </c:pt>
                <c:pt idx="3280">
                  <c:v>104.01009999999999</c:v>
                </c:pt>
                <c:pt idx="3281">
                  <c:v>103.9693</c:v>
                </c:pt>
                <c:pt idx="3282">
                  <c:v>103.93819999999999</c:v>
                </c:pt>
                <c:pt idx="3283">
                  <c:v>103.8058</c:v>
                </c:pt>
                <c:pt idx="3284">
                  <c:v>103.7987</c:v>
                </c:pt>
                <c:pt idx="3285">
                  <c:v>103.7641</c:v>
                </c:pt>
                <c:pt idx="3286">
                  <c:v>103.73820000000001</c:v>
                </c:pt>
                <c:pt idx="3287">
                  <c:v>103.58799999999999</c:v>
                </c:pt>
                <c:pt idx="3288">
                  <c:v>103.5706</c:v>
                </c:pt>
                <c:pt idx="3289">
                  <c:v>103.4652</c:v>
                </c:pt>
                <c:pt idx="3290">
                  <c:v>103.3828</c:v>
                </c:pt>
                <c:pt idx="3291">
                  <c:v>103.09180000000001</c:v>
                </c:pt>
                <c:pt idx="3292">
                  <c:v>103.0437</c:v>
                </c:pt>
                <c:pt idx="3293">
                  <c:v>103.0283</c:v>
                </c:pt>
                <c:pt idx="3294">
                  <c:v>102.9499</c:v>
                </c:pt>
                <c:pt idx="3295">
                  <c:v>102.9075</c:v>
                </c:pt>
                <c:pt idx="3296">
                  <c:v>102.8674</c:v>
                </c:pt>
                <c:pt idx="3297">
                  <c:v>102.80249999999999</c:v>
                </c:pt>
                <c:pt idx="3298">
                  <c:v>102.7452</c:v>
                </c:pt>
                <c:pt idx="3299">
                  <c:v>102.73009999999999</c:v>
                </c:pt>
                <c:pt idx="3300">
                  <c:v>102.6969</c:v>
                </c:pt>
                <c:pt idx="3301">
                  <c:v>102.6301</c:v>
                </c:pt>
                <c:pt idx="3302">
                  <c:v>102.6153</c:v>
                </c:pt>
                <c:pt idx="3303">
                  <c:v>102.58969999999999</c:v>
                </c:pt>
                <c:pt idx="3304">
                  <c:v>102.5592</c:v>
                </c:pt>
                <c:pt idx="3305">
                  <c:v>102.41370000000001</c:v>
                </c:pt>
                <c:pt idx="3306">
                  <c:v>102.38500000000001</c:v>
                </c:pt>
                <c:pt idx="3307">
                  <c:v>102.3134</c:v>
                </c:pt>
                <c:pt idx="3308">
                  <c:v>102.2587</c:v>
                </c:pt>
                <c:pt idx="3309">
                  <c:v>102.2213</c:v>
                </c:pt>
                <c:pt idx="3310">
                  <c:v>102.206</c:v>
                </c:pt>
                <c:pt idx="3311">
                  <c:v>102.1978</c:v>
                </c:pt>
                <c:pt idx="3312">
                  <c:v>102.12430000000001</c:v>
                </c:pt>
                <c:pt idx="3313">
                  <c:v>102.0886</c:v>
                </c:pt>
                <c:pt idx="3314">
                  <c:v>102.0162</c:v>
                </c:pt>
                <c:pt idx="3315">
                  <c:v>101.9166</c:v>
                </c:pt>
                <c:pt idx="3316">
                  <c:v>101.8985</c:v>
                </c:pt>
                <c:pt idx="3317">
                  <c:v>101.88420000000001</c:v>
                </c:pt>
                <c:pt idx="3318">
                  <c:v>101.86020000000001</c:v>
                </c:pt>
                <c:pt idx="3319">
                  <c:v>101.67910000000001</c:v>
                </c:pt>
                <c:pt idx="3320">
                  <c:v>101.6452</c:v>
                </c:pt>
                <c:pt idx="3321">
                  <c:v>101.5823</c:v>
                </c:pt>
                <c:pt idx="3322">
                  <c:v>101.5441</c:v>
                </c:pt>
                <c:pt idx="3323">
                  <c:v>101.46980000000001</c:v>
                </c:pt>
                <c:pt idx="3324">
                  <c:v>101.4397</c:v>
                </c:pt>
                <c:pt idx="3325">
                  <c:v>101.3861</c:v>
                </c:pt>
                <c:pt idx="3326">
                  <c:v>101.3485</c:v>
                </c:pt>
                <c:pt idx="3327">
                  <c:v>101.34099999999999</c:v>
                </c:pt>
                <c:pt idx="3328">
                  <c:v>101.30500000000001</c:v>
                </c:pt>
                <c:pt idx="3329">
                  <c:v>101.2718</c:v>
                </c:pt>
                <c:pt idx="3330">
                  <c:v>101.2359</c:v>
                </c:pt>
                <c:pt idx="3331">
                  <c:v>101.14570000000001</c:v>
                </c:pt>
                <c:pt idx="3332">
                  <c:v>101.1546</c:v>
                </c:pt>
                <c:pt idx="3333">
                  <c:v>100.99379999999999</c:v>
                </c:pt>
                <c:pt idx="3334">
                  <c:v>100.9841</c:v>
                </c:pt>
                <c:pt idx="3335">
                  <c:v>100.8844</c:v>
                </c:pt>
                <c:pt idx="3336">
                  <c:v>100.8385</c:v>
                </c:pt>
                <c:pt idx="3337">
                  <c:v>100.77719999999999</c:v>
                </c:pt>
                <c:pt idx="3338">
                  <c:v>100.6272</c:v>
                </c:pt>
                <c:pt idx="3339">
                  <c:v>100.621</c:v>
                </c:pt>
                <c:pt idx="3340">
                  <c:v>100.6022</c:v>
                </c:pt>
                <c:pt idx="3341">
                  <c:v>100.59350000000001</c:v>
                </c:pt>
                <c:pt idx="3342">
                  <c:v>100.57559999999999</c:v>
                </c:pt>
                <c:pt idx="3343">
                  <c:v>100.56189999999999</c:v>
                </c:pt>
                <c:pt idx="3344">
                  <c:v>100.5489</c:v>
                </c:pt>
                <c:pt idx="3345">
                  <c:v>100.53660000000001</c:v>
                </c:pt>
                <c:pt idx="3346">
                  <c:v>100.48650000000001</c:v>
                </c:pt>
                <c:pt idx="3347">
                  <c:v>100.273</c:v>
                </c:pt>
                <c:pt idx="3348">
                  <c:v>100.24809999999999</c:v>
                </c:pt>
                <c:pt idx="3349">
                  <c:v>100.2368</c:v>
                </c:pt>
                <c:pt idx="3350">
                  <c:v>100.2393</c:v>
                </c:pt>
                <c:pt idx="3351">
                  <c:v>100.17359999999999</c:v>
                </c:pt>
                <c:pt idx="3352">
                  <c:v>100.03660000000001</c:v>
                </c:pt>
                <c:pt idx="3353">
                  <c:v>100.04259999999999</c:v>
                </c:pt>
                <c:pt idx="3354">
                  <c:v>100</c:v>
                </c:pt>
                <c:pt idx="3355">
                  <c:v>99.961500000000001</c:v>
                </c:pt>
                <c:pt idx="3356">
                  <c:v>99.827799999999996</c:v>
                </c:pt>
                <c:pt idx="3357">
                  <c:v>99.813699999999997</c:v>
                </c:pt>
                <c:pt idx="3358">
                  <c:v>99.747200000000007</c:v>
                </c:pt>
                <c:pt idx="3359">
                  <c:v>99.739900000000006</c:v>
                </c:pt>
                <c:pt idx="3360">
                  <c:v>99.731399999999994</c:v>
                </c:pt>
                <c:pt idx="3361">
                  <c:v>99.729799999999997</c:v>
                </c:pt>
                <c:pt idx="3362">
                  <c:v>99.685699999999997</c:v>
                </c:pt>
                <c:pt idx="3363">
                  <c:v>99.691800000000001</c:v>
                </c:pt>
                <c:pt idx="3364">
                  <c:v>99.692099999999996</c:v>
                </c:pt>
                <c:pt idx="3365">
                  <c:v>99.672300000000007</c:v>
                </c:pt>
                <c:pt idx="3366">
                  <c:v>99.6584</c:v>
                </c:pt>
                <c:pt idx="3367">
                  <c:v>99.635800000000003</c:v>
                </c:pt>
                <c:pt idx="3368">
                  <c:v>99.635400000000004</c:v>
                </c:pt>
                <c:pt idx="3369">
                  <c:v>99.560100000000006</c:v>
                </c:pt>
                <c:pt idx="3370">
                  <c:v>99.533199999999994</c:v>
                </c:pt>
                <c:pt idx="3371">
                  <c:v>99.489800000000002</c:v>
                </c:pt>
                <c:pt idx="3372">
                  <c:v>99.320099999999996</c:v>
                </c:pt>
                <c:pt idx="3373">
                  <c:v>99.279600000000002</c:v>
                </c:pt>
                <c:pt idx="3374">
                  <c:v>99.250200000000007</c:v>
                </c:pt>
                <c:pt idx="3375">
                  <c:v>99.240399999999994</c:v>
                </c:pt>
                <c:pt idx="3376">
                  <c:v>99.202100000000002</c:v>
                </c:pt>
                <c:pt idx="3377">
                  <c:v>99.182599999999994</c:v>
                </c:pt>
                <c:pt idx="3378">
                  <c:v>99.144300000000001</c:v>
                </c:pt>
                <c:pt idx="3379">
                  <c:v>99.128600000000006</c:v>
                </c:pt>
                <c:pt idx="3380">
                  <c:v>99.106700000000004</c:v>
                </c:pt>
                <c:pt idx="3381">
                  <c:v>99.003100000000003</c:v>
                </c:pt>
                <c:pt idx="3382">
                  <c:v>98.996399999999994</c:v>
                </c:pt>
                <c:pt idx="3383">
                  <c:v>98.998400000000004</c:v>
                </c:pt>
                <c:pt idx="3384">
                  <c:v>98.974500000000006</c:v>
                </c:pt>
                <c:pt idx="3385">
                  <c:v>98.947999999999993</c:v>
                </c:pt>
                <c:pt idx="3386">
                  <c:v>98.915300000000002</c:v>
                </c:pt>
                <c:pt idx="3387">
                  <c:v>98.911299999999997</c:v>
                </c:pt>
                <c:pt idx="3388">
                  <c:v>98.908900000000003</c:v>
                </c:pt>
                <c:pt idx="3389">
                  <c:v>98.9131</c:v>
                </c:pt>
                <c:pt idx="3390">
                  <c:v>98.871799999999993</c:v>
                </c:pt>
                <c:pt idx="3391">
                  <c:v>98.738299999999995</c:v>
                </c:pt>
                <c:pt idx="3392">
                  <c:v>98.633300000000006</c:v>
                </c:pt>
                <c:pt idx="3393">
                  <c:v>98.608099999999993</c:v>
                </c:pt>
                <c:pt idx="3394">
                  <c:v>98.587800000000001</c:v>
                </c:pt>
                <c:pt idx="3395">
                  <c:v>98.53</c:v>
                </c:pt>
                <c:pt idx="3396">
                  <c:v>98.531099999999995</c:v>
                </c:pt>
                <c:pt idx="3397">
                  <c:v>98.424099999999996</c:v>
                </c:pt>
                <c:pt idx="3398">
                  <c:v>98.352900000000005</c:v>
                </c:pt>
                <c:pt idx="3399">
                  <c:v>98.330799999999996</c:v>
                </c:pt>
                <c:pt idx="3400">
                  <c:v>98.215500000000006</c:v>
                </c:pt>
                <c:pt idx="3401">
                  <c:v>98.186199999999999</c:v>
                </c:pt>
                <c:pt idx="3402">
                  <c:v>98.099400000000003</c:v>
                </c:pt>
                <c:pt idx="3403">
                  <c:v>98.080399999999997</c:v>
                </c:pt>
                <c:pt idx="3404">
                  <c:v>98.033799999999999</c:v>
                </c:pt>
                <c:pt idx="3405">
                  <c:v>97.979100000000003</c:v>
                </c:pt>
                <c:pt idx="3406">
                  <c:v>97.887600000000006</c:v>
                </c:pt>
                <c:pt idx="3407">
                  <c:v>97.882999999999996</c:v>
                </c:pt>
                <c:pt idx="3408">
                  <c:v>97.872900000000001</c:v>
                </c:pt>
                <c:pt idx="3409">
                  <c:v>97.836399999999998</c:v>
                </c:pt>
                <c:pt idx="3410">
                  <c:v>97.841499999999996</c:v>
                </c:pt>
                <c:pt idx="3411">
                  <c:v>97.760099999999994</c:v>
                </c:pt>
                <c:pt idx="3412">
                  <c:v>97.730500000000006</c:v>
                </c:pt>
                <c:pt idx="3413">
                  <c:v>97.6584</c:v>
                </c:pt>
                <c:pt idx="3414">
                  <c:v>97.658299999999997</c:v>
                </c:pt>
                <c:pt idx="3415">
                  <c:v>97.608400000000003</c:v>
                </c:pt>
                <c:pt idx="3416">
                  <c:v>97.563800000000001</c:v>
                </c:pt>
                <c:pt idx="3417">
                  <c:v>97.544399999999996</c:v>
                </c:pt>
                <c:pt idx="3418">
                  <c:v>97.527199999999993</c:v>
                </c:pt>
                <c:pt idx="3419">
                  <c:v>97.489699999999999</c:v>
                </c:pt>
                <c:pt idx="3420">
                  <c:v>97.4816</c:v>
                </c:pt>
                <c:pt idx="3421">
                  <c:v>97.454499999999996</c:v>
                </c:pt>
                <c:pt idx="3422">
                  <c:v>97.441299999999998</c:v>
                </c:pt>
                <c:pt idx="3423">
                  <c:v>97.433999999999997</c:v>
                </c:pt>
                <c:pt idx="3424">
                  <c:v>97.433800000000005</c:v>
                </c:pt>
                <c:pt idx="3425">
                  <c:v>97.334900000000005</c:v>
                </c:pt>
                <c:pt idx="3426">
                  <c:v>97.299000000000007</c:v>
                </c:pt>
                <c:pt idx="3427">
                  <c:v>97.266800000000003</c:v>
                </c:pt>
                <c:pt idx="3428">
                  <c:v>97.260400000000004</c:v>
                </c:pt>
                <c:pt idx="3429">
                  <c:v>97.230999999999995</c:v>
                </c:pt>
                <c:pt idx="3430">
                  <c:v>97.145099999999999</c:v>
                </c:pt>
                <c:pt idx="3431">
                  <c:v>97.108900000000006</c:v>
                </c:pt>
                <c:pt idx="3432">
                  <c:v>97.078400000000002</c:v>
                </c:pt>
                <c:pt idx="3433">
                  <c:v>97.040700000000001</c:v>
                </c:pt>
                <c:pt idx="3434">
                  <c:v>96.982200000000006</c:v>
                </c:pt>
                <c:pt idx="3435">
                  <c:v>96.901700000000005</c:v>
                </c:pt>
                <c:pt idx="3436">
                  <c:v>96.895600000000002</c:v>
                </c:pt>
                <c:pt idx="3437">
                  <c:v>96.810599999999994</c:v>
                </c:pt>
                <c:pt idx="3438">
                  <c:v>96.775899999999993</c:v>
                </c:pt>
                <c:pt idx="3439">
                  <c:v>96.626000000000005</c:v>
                </c:pt>
                <c:pt idx="3440">
                  <c:v>96.595500000000001</c:v>
                </c:pt>
                <c:pt idx="3441">
                  <c:v>96.520200000000003</c:v>
                </c:pt>
                <c:pt idx="3442">
                  <c:v>96.496300000000005</c:v>
                </c:pt>
                <c:pt idx="3443">
                  <c:v>96.482600000000005</c:v>
                </c:pt>
                <c:pt idx="3444">
                  <c:v>96.484399999999994</c:v>
                </c:pt>
                <c:pt idx="3445">
                  <c:v>96.390799999999999</c:v>
                </c:pt>
                <c:pt idx="3446">
                  <c:v>96.365499999999997</c:v>
                </c:pt>
                <c:pt idx="3447">
                  <c:v>96.369900000000001</c:v>
                </c:pt>
                <c:pt idx="3448">
                  <c:v>96.305800000000005</c:v>
                </c:pt>
                <c:pt idx="3449">
                  <c:v>96.296999999999997</c:v>
                </c:pt>
                <c:pt idx="3450">
                  <c:v>96.284899999999993</c:v>
                </c:pt>
                <c:pt idx="3451">
                  <c:v>96.249099999999999</c:v>
                </c:pt>
                <c:pt idx="3452">
                  <c:v>96.253200000000007</c:v>
                </c:pt>
                <c:pt idx="3453">
                  <c:v>96.218800000000002</c:v>
                </c:pt>
                <c:pt idx="3454">
                  <c:v>96.176299999999998</c:v>
                </c:pt>
                <c:pt idx="3455">
                  <c:v>96.174899999999994</c:v>
                </c:pt>
                <c:pt idx="3456">
                  <c:v>95.999499999999998</c:v>
                </c:pt>
                <c:pt idx="3457">
                  <c:v>95.96</c:v>
                </c:pt>
                <c:pt idx="3458">
                  <c:v>95.917400000000001</c:v>
                </c:pt>
                <c:pt idx="3459">
                  <c:v>95.851600000000005</c:v>
                </c:pt>
                <c:pt idx="3460">
                  <c:v>95.806600000000003</c:v>
                </c:pt>
                <c:pt idx="3461">
                  <c:v>95.797499999999999</c:v>
                </c:pt>
                <c:pt idx="3462">
                  <c:v>95.804199999999994</c:v>
                </c:pt>
                <c:pt idx="3463">
                  <c:v>95.787800000000004</c:v>
                </c:pt>
                <c:pt idx="3464">
                  <c:v>95.788200000000003</c:v>
                </c:pt>
                <c:pt idx="3465">
                  <c:v>95.752200000000002</c:v>
                </c:pt>
                <c:pt idx="3466">
                  <c:v>95.715299999999999</c:v>
                </c:pt>
                <c:pt idx="3467">
                  <c:v>95.662199999999999</c:v>
                </c:pt>
                <c:pt idx="3468">
                  <c:v>95.6464</c:v>
                </c:pt>
                <c:pt idx="3469">
                  <c:v>95.583100000000002</c:v>
                </c:pt>
                <c:pt idx="3470">
                  <c:v>95.439300000000003</c:v>
                </c:pt>
                <c:pt idx="3471">
                  <c:v>95.348699999999994</c:v>
                </c:pt>
                <c:pt idx="3472">
                  <c:v>95.262299999999996</c:v>
                </c:pt>
                <c:pt idx="3473">
                  <c:v>95.206599999999995</c:v>
                </c:pt>
                <c:pt idx="3474">
                  <c:v>95.168099999999995</c:v>
                </c:pt>
                <c:pt idx="3475">
                  <c:v>95.085400000000007</c:v>
                </c:pt>
                <c:pt idx="3476">
                  <c:v>95.092500000000001</c:v>
                </c:pt>
                <c:pt idx="3477">
                  <c:v>95.057199999999995</c:v>
                </c:pt>
                <c:pt idx="3478">
                  <c:v>94.995699999999999</c:v>
                </c:pt>
                <c:pt idx="3479">
                  <c:v>94.993399999999994</c:v>
                </c:pt>
                <c:pt idx="3480">
                  <c:v>94.940299999999993</c:v>
                </c:pt>
                <c:pt idx="3481">
                  <c:v>94.925399999999996</c:v>
                </c:pt>
                <c:pt idx="3482">
                  <c:v>94.919200000000004</c:v>
                </c:pt>
                <c:pt idx="3483">
                  <c:v>94.862499999999997</c:v>
                </c:pt>
                <c:pt idx="3484">
                  <c:v>94.755600000000001</c:v>
                </c:pt>
                <c:pt idx="3485">
                  <c:v>94.732699999999994</c:v>
                </c:pt>
                <c:pt idx="3486">
                  <c:v>94.712500000000006</c:v>
                </c:pt>
                <c:pt idx="3487">
                  <c:v>94.710300000000004</c:v>
                </c:pt>
                <c:pt idx="3488">
                  <c:v>94.655900000000003</c:v>
                </c:pt>
                <c:pt idx="3489">
                  <c:v>94.638099999999994</c:v>
                </c:pt>
                <c:pt idx="3490">
                  <c:v>94.570300000000003</c:v>
                </c:pt>
                <c:pt idx="3491">
                  <c:v>94.561899999999994</c:v>
                </c:pt>
                <c:pt idx="3492">
                  <c:v>94.545199999999994</c:v>
                </c:pt>
                <c:pt idx="3493">
                  <c:v>94.510900000000007</c:v>
                </c:pt>
                <c:pt idx="3494">
                  <c:v>94.503799999999998</c:v>
                </c:pt>
                <c:pt idx="3495">
                  <c:v>94.487799999999993</c:v>
                </c:pt>
                <c:pt idx="3496">
                  <c:v>94.466300000000004</c:v>
                </c:pt>
                <c:pt idx="3497">
                  <c:v>94.453900000000004</c:v>
                </c:pt>
                <c:pt idx="3498">
                  <c:v>94.297600000000003</c:v>
                </c:pt>
                <c:pt idx="3499">
                  <c:v>94.266999999999996</c:v>
                </c:pt>
                <c:pt idx="3500">
                  <c:v>94.271000000000001</c:v>
                </c:pt>
                <c:pt idx="3501">
                  <c:v>94.260599999999997</c:v>
                </c:pt>
                <c:pt idx="3502">
                  <c:v>94.237200000000001</c:v>
                </c:pt>
                <c:pt idx="3503">
                  <c:v>94.216499999999996</c:v>
                </c:pt>
                <c:pt idx="3504">
                  <c:v>94.180499999999995</c:v>
                </c:pt>
                <c:pt idx="3505">
                  <c:v>94.176500000000004</c:v>
                </c:pt>
                <c:pt idx="3506">
                  <c:v>94.040999999999997</c:v>
                </c:pt>
                <c:pt idx="3507">
                  <c:v>93.924800000000005</c:v>
                </c:pt>
                <c:pt idx="3508">
                  <c:v>93.889600000000002</c:v>
                </c:pt>
                <c:pt idx="3509">
                  <c:v>93.818200000000004</c:v>
                </c:pt>
                <c:pt idx="3510">
                  <c:v>93.790300000000002</c:v>
                </c:pt>
                <c:pt idx="3511">
                  <c:v>93.791799999999995</c:v>
                </c:pt>
                <c:pt idx="3512">
                  <c:v>93.770300000000006</c:v>
                </c:pt>
                <c:pt idx="3513">
                  <c:v>93.760599999999997</c:v>
                </c:pt>
                <c:pt idx="3514">
                  <c:v>93.733699999999999</c:v>
                </c:pt>
                <c:pt idx="3515">
                  <c:v>93.666399999999996</c:v>
                </c:pt>
                <c:pt idx="3516">
                  <c:v>93.5471</c:v>
                </c:pt>
                <c:pt idx="3517">
                  <c:v>93.502899999999997</c:v>
                </c:pt>
                <c:pt idx="3518">
                  <c:v>93.485100000000003</c:v>
                </c:pt>
                <c:pt idx="3519">
                  <c:v>93.480199999999996</c:v>
                </c:pt>
                <c:pt idx="3520">
                  <c:v>93.372699999999995</c:v>
                </c:pt>
                <c:pt idx="3521">
                  <c:v>93.353800000000007</c:v>
                </c:pt>
                <c:pt idx="3522">
                  <c:v>93.344499999999996</c:v>
                </c:pt>
                <c:pt idx="3523">
                  <c:v>93.309100000000001</c:v>
                </c:pt>
                <c:pt idx="3524">
                  <c:v>93.247299999999996</c:v>
                </c:pt>
                <c:pt idx="3525">
                  <c:v>93.243200000000002</c:v>
                </c:pt>
                <c:pt idx="3526">
                  <c:v>93.121600000000001</c:v>
                </c:pt>
                <c:pt idx="3527">
                  <c:v>93.102000000000004</c:v>
                </c:pt>
                <c:pt idx="3528">
                  <c:v>93.103399999999993</c:v>
                </c:pt>
                <c:pt idx="3529">
                  <c:v>92.985900000000001</c:v>
                </c:pt>
                <c:pt idx="3530">
                  <c:v>92.992400000000004</c:v>
                </c:pt>
                <c:pt idx="3531">
                  <c:v>92.975899999999996</c:v>
                </c:pt>
                <c:pt idx="3532">
                  <c:v>92.929100000000005</c:v>
                </c:pt>
                <c:pt idx="3533">
                  <c:v>92.760599999999997</c:v>
                </c:pt>
                <c:pt idx="3534">
                  <c:v>92.617800000000003</c:v>
                </c:pt>
                <c:pt idx="3535">
                  <c:v>92.611900000000006</c:v>
                </c:pt>
                <c:pt idx="3536">
                  <c:v>92.586399999999998</c:v>
                </c:pt>
                <c:pt idx="3537">
                  <c:v>92.516300000000001</c:v>
                </c:pt>
                <c:pt idx="3538">
                  <c:v>92.449399999999997</c:v>
                </c:pt>
                <c:pt idx="3539">
                  <c:v>92.419799999999995</c:v>
                </c:pt>
                <c:pt idx="3540">
                  <c:v>92.406599999999997</c:v>
                </c:pt>
                <c:pt idx="3541">
                  <c:v>92.378900000000002</c:v>
                </c:pt>
                <c:pt idx="3542">
                  <c:v>92.372699999999995</c:v>
                </c:pt>
                <c:pt idx="3543">
                  <c:v>92.317400000000006</c:v>
                </c:pt>
                <c:pt idx="3544">
                  <c:v>92.292000000000002</c:v>
                </c:pt>
                <c:pt idx="3545">
                  <c:v>92.244200000000006</c:v>
                </c:pt>
                <c:pt idx="3546">
                  <c:v>92.229799999999997</c:v>
                </c:pt>
                <c:pt idx="3547">
                  <c:v>92.164900000000003</c:v>
                </c:pt>
                <c:pt idx="3548">
                  <c:v>92.162999999999997</c:v>
                </c:pt>
                <c:pt idx="3549">
                  <c:v>92.118600000000001</c:v>
                </c:pt>
                <c:pt idx="3550">
                  <c:v>92.039100000000005</c:v>
                </c:pt>
                <c:pt idx="3551">
                  <c:v>91.988900000000001</c:v>
                </c:pt>
                <c:pt idx="3552">
                  <c:v>91.986900000000006</c:v>
                </c:pt>
                <c:pt idx="3553">
                  <c:v>91.964100000000002</c:v>
                </c:pt>
                <c:pt idx="3554">
                  <c:v>91.952200000000005</c:v>
                </c:pt>
                <c:pt idx="3555">
                  <c:v>91.944500000000005</c:v>
                </c:pt>
                <c:pt idx="3556">
                  <c:v>91.941699999999997</c:v>
                </c:pt>
                <c:pt idx="3557">
                  <c:v>91.912300000000002</c:v>
                </c:pt>
                <c:pt idx="3558">
                  <c:v>91.714799999999997</c:v>
                </c:pt>
                <c:pt idx="3559">
                  <c:v>91.699299999999994</c:v>
                </c:pt>
                <c:pt idx="3560">
                  <c:v>91.563699999999997</c:v>
                </c:pt>
                <c:pt idx="3561">
                  <c:v>91.519199999999998</c:v>
                </c:pt>
                <c:pt idx="3562">
                  <c:v>91.468999999999994</c:v>
                </c:pt>
                <c:pt idx="3563">
                  <c:v>91.415199999999999</c:v>
                </c:pt>
                <c:pt idx="3564">
                  <c:v>91.405799999999999</c:v>
                </c:pt>
                <c:pt idx="3565">
                  <c:v>91.357500000000002</c:v>
                </c:pt>
                <c:pt idx="3566">
                  <c:v>91.344999999999999</c:v>
                </c:pt>
                <c:pt idx="3567">
                  <c:v>91.334100000000007</c:v>
                </c:pt>
                <c:pt idx="3568">
                  <c:v>91.313699999999997</c:v>
                </c:pt>
                <c:pt idx="3569">
                  <c:v>91.299800000000005</c:v>
                </c:pt>
                <c:pt idx="3570">
                  <c:v>91.297300000000007</c:v>
                </c:pt>
                <c:pt idx="3571">
                  <c:v>91.278300000000002</c:v>
                </c:pt>
                <c:pt idx="3572">
                  <c:v>91.258600000000001</c:v>
                </c:pt>
                <c:pt idx="3573">
                  <c:v>91.169700000000006</c:v>
                </c:pt>
                <c:pt idx="3574">
                  <c:v>91.107200000000006</c:v>
                </c:pt>
                <c:pt idx="3575">
                  <c:v>91.098399999999998</c:v>
                </c:pt>
                <c:pt idx="3576">
                  <c:v>91.064700000000002</c:v>
                </c:pt>
                <c:pt idx="3577">
                  <c:v>91.045000000000002</c:v>
                </c:pt>
                <c:pt idx="3578">
                  <c:v>91.015799999999999</c:v>
                </c:pt>
                <c:pt idx="3579">
                  <c:v>91.022900000000007</c:v>
                </c:pt>
                <c:pt idx="3580">
                  <c:v>90.825100000000006</c:v>
                </c:pt>
                <c:pt idx="3581">
                  <c:v>90.781899999999993</c:v>
                </c:pt>
                <c:pt idx="3582">
                  <c:v>90.773300000000006</c:v>
                </c:pt>
                <c:pt idx="3583">
                  <c:v>90.754800000000003</c:v>
                </c:pt>
                <c:pt idx="3584">
                  <c:v>90.665400000000005</c:v>
                </c:pt>
                <c:pt idx="3585">
                  <c:v>90.650700000000001</c:v>
                </c:pt>
                <c:pt idx="3586">
                  <c:v>90.653800000000004</c:v>
                </c:pt>
                <c:pt idx="3587">
                  <c:v>90.650099999999995</c:v>
                </c:pt>
                <c:pt idx="3588">
                  <c:v>90.499600000000001</c:v>
                </c:pt>
                <c:pt idx="3589">
                  <c:v>90.475800000000007</c:v>
                </c:pt>
                <c:pt idx="3590">
                  <c:v>90.467100000000002</c:v>
                </c:pt>
                <c:pt idx="3591">
                  <c:v>90.423400000000001</c:v>
                </c:pt>
                <c:pt idx="3592">
                  <c:v>90.339299999999994</c:v>
                </c:pt>
                <c:pt idx="3593">
                  <c:v>90.262900000000002</c:v>
                </c:pt>
                <c:pt idx="3594">
                  <c:v>90.260199999999998</c:v>
                </c:pt>
                <c:pt idx="3595">
                  <c:v>90.243099999999998</c:v>
                </c:pt>
                <c:pt idx="3596">
                  <c:v>90.207999999999998</c:v>
                </c:pt>
                <c:pt idx="3597">
                  <c:v>90.196399999999997</c:v>
                </c:pt>
                <c:pt idx="3598">
                  <c:v>90.166399999999996</c:v>
                </c:pt>
                <c:pt idx="3599">
                  <c:v>90.142600000000002</c:v>
                </c:pt>
                <c:pt idx="3600">
                  <c:v>90.104299999999995</c:v>
                </c:pt>
                <c:pt idx="3601">
                  <c:v>90.072299999999998</c:v>
                </c:pt>
                <c:pt idx="3602">
                  <c:v>90.055099999999996</c:v>
                </c:pt>
                <c:pt idx="3603">
                  <c:v>90.034400000000005</c:v>
                </c:pt>
                <c:pt idx="3604">
                  <c:v>89.9756</c:v>
                </c:pt>
                <c:pt idx="3605">
                  <c:v>89.963700000000003</c:v>
                </c:pt>
                <c:pt idx="3606">
                  <c:v>89.958799999999997</c:v>
                </c:pt>
                <c:pt idx="3607">
                  <c:v>89.952500000000001</c:v>
                </c:pt>
                <c:pt idx="3608">
                  <c:v>89.892399999999995</c:v>
                </c:pt>
                <c:pt idx="3609">
                  <c:v>89.805499999999995</c:v>
                </c:pt>
                <c:pt idx="3610">
                  <c:v>89.616</c:v>
                </c:pt>
                <c:pt idx="3611">
                  <c:v>89.602999999999994</c:v>
                </c:pt>
                <c:pt idx="3612">
                  <c:v>89.516300000000001</c:v>
                </c:pt>
                <c:pt idx="3613">
                  <c:v>89.509900000000002</c:v>
                </c:pt>
                <c:pt idx="3614">
                  <c:v>89.3459</c:v>
                </c:pt>
                <c:pt idx="3615">
                  <c:v>89.326899999999995</c:v>
                </c:pt>
                <c:pt idx="3616">
                  <c:v>89.315700000000007</c:v>
                </c:pt>
                <c:pt idx="3617">
                  <c:v>89.286000000000001</c:v>
                </c:pt>
                <c:pt idx="3618">
                  <c:v>89.244299999999996</c:v>
                </c:pt>
                <c:pt idx="3619">
                  <c:v>89.1477</c:v>
                </c:pt>
                <c:pt idx="3620">
                  <c:v>89.145099999999999</c:v>
                </c:pt>
                <c:pt idx="3621">
                  <c:v>89.143900000000002</c:v>
                </c:pt>
                <c:pt idx="3622">
                  <c:v>89.103899999999996</c:v>
                </c:pt>
                <c:pt idx="3623">
                  <c:v>89.039199999999994</c:v>
                </c:pt>
                <c:pt idx="3624">
                  <c:v>88.948800000000006</c:v>
                </c:pt>
                <c:pt idx="3625">
                  <c:v>88.8947</c:v>
                </c:pt>
                <c:pt idx="3626">
                  <c:v>88.886700000000005</c:v>
                </c:pt>
                <c:pt idx="3627">
                  <c:v>88.888900000000007</c:v>
                </c:pt>
                <c:pt idx="3628">
                  <c:v>88.845299999999995</c:v>
                </c:pt>
                <c:pt idx="3629">
                  <c:v>88.831100000000006</c:v>
                </c:pt>
                <c:pt idx="3630">
                  <c:v>88.802899999999994</c:v>
                </c:pt>
                <c:pt idx="3631">
                  <c:v>88.767200000000003</c:v>
                </c:pt>
                <c:pt idx="3632">
                  <c:v>88.664199999999994</c:v>
                </c:pt>
                <c:pt idx="3633">
                  <c:v>88.627600000000001</c:v>
                </c:pt>
                <c:pt idx="3634">
                  <c:v>88.628399999999999</c:v>
                </c:pt>
                <c:pt idx="3635">
                  <c:v>88.573300000000003</c:v>
                </c:pt>
                <c:pt idx="3636">
                  <c:v>88.546700000000001</c:v>
                </c:pt>
                <c:pt idx="3637">
                  <c:v>88.549199999999999</c:v>
                </c:pt>
                <c:pt idx="3638">
                  <c:v>88.541799999999995</c:v>
                </c:pt>
                <c:pt idx="3639">
                  <c:v>88.461399999999998</c:v>
                </c:pt>
                <c:pt idx="3640">
                  <c:v>88.450500000000005</c:v>
                </c:pt>
                <c:pt idx="3641">
                  <c:v>88.426599999999993</c:v>
                </c:pt>
                <c:pt idx="3642">
                  <c:v>88.413399999999996</c:v>
                </c:pt>
                <c:pt idx="3643">
                  <c:v>88.356999999999999</c:v>
                </c:pt>
                <c:pt idx="3644">
                  <c:v>88.311199999999999</c:v>
                </c:pt>
                <c:pt idx="3645">
                  <c:v>88.312799999999996</c:v>
                </c:pt>
                <c:pt idx="3646">
                  <c:v>88.285600000000002</c:v>
                </c:pt>
                <c:pt idx="3647">
                  <c:v>88.245099999999994</c:v>
                </c:pt>
                <c:pt idx="3648">
                  <c:v>88.230999999999995</c:v>
                </c:pt>
                <c:pt idx="3649">
                  <c:v>88.198800000000006</c:v>
                </c:pt>
                <c:pt idx="3650">
                  <c:v>88.182000000000002</c:v>
                </c:pt>
                <c:pt idx="3651">
                  <c:v>88.166600000000003</c:v>
                </c:pt>
                <c:pt idx="3652">
                  <c:v>88.156000000000006</c:v>
                </c:pt>
                <c:pt idx="3653">
                  <c:v>88.007999999999996</c:v>
                </c:pt>
                <c:pt idx="3654">
                  <c:v>88.010199999999998</c:v>
                </c:pt>
                <c:pt idx="3655">
                  <c:v>88.008200000000002</c:v>
                </c:pt>
                <c:pt idx="3656">
                  <c:v>87.999899999999997</c:v>
                </c:pt>
                <c:pt idx="3657">
                  <c:v>87.9739</c:v>
                </c:pt>
                <c:pt idx="3658">
                  <c:v>87.757400000000004</c:v>
                </c:pt>
                <c:pt idx="3659">
                  <c:v>87.724900000000005</c:v>
                </c:pt>
                <c:pt idx="3660">
                  <c:v>87.710999999999999</c:v>
                </c:pt>
                <c:pt idx="3661">
                  <c:v>87.703100000000006</c:v>
                </c:pt>
                <c:pt idx="3662">
                  <c:v>87.6785</c:v>
                </c:pt>
                <c:pt idx="3663">
                  <c:v>87.667400000000001</c:v>
                </c:pt>
                <c:pt idx="3664">
                  <c:v>87.624399999999994</c:v>
                </c:pt>
                <c:pt idx="3665">
                  <c:v>87.535799999999995</c:v>
                </c:pt>
                <c:pt idx="3666">
                  <c:v>87.523499999999999</c:v>
                </c:pt>
                <c:pt idx="3667">
                  <c:v>87.516900000000007</c:v>
                </c:pt>
                <c:pt idx="3668">
                  <c:v>87.510800000000003</c:v>
                </c:pt>
                <c:pt idx="3669">
                  <c:v>87.459000000000003</c:v>
                </c:pt>
                <c:pt idx="3670">
                  <c:v>87.459699999999998</c:v>
                </c:pt>
                <c:pt idx="3671">
                  <c:v>87.447199999999995</c:v>
                </c:pt>
                <c:pt idx="3672">
                  <c:v>87.404600000000002</c:v>
                </c:pt>
                <c:pt idx="3673">
                  <c:v>87.375200000000007</c:v>
                </c:pt>
                <c:pt idx="3674">
                  <c:v>87.369500000000002</c:v>
                </c:pt>
                <c:pt idx="3675">
                  <c:v>87.343299999999999</c:v>
                </c:pt>
                <c:pt idx="3676">
                  <c:v>87.318799999999996</c:v>
                </c:pt>
                <c:pt idx="3677">
                  <c:v>87.293400000000005</c:v>
                </c:pt>
                <c:pt idx="3678">
                  <c:v>87.2881</c:v>
                </c:pt>
                <c:pt idx="3679">
                  <c:v>87.2667</c:v>
                </c:pt>
                <c:pt idx="3680">
                  <c:v>87.273399999999995</c:v>
                </c:pt>
                <c:pt idx="3681">
                  <c:v>87.241699999999994</c:v>
                </c:pt>
                <c:pt idx="3682">
                  <c:v>86.984099999999998</c:v>
                </c:pt>
                <c:pt idx="3683">
                  <c:v>86.921000000000006</c:v>
                </c:pt>
                <c:pt idx="3684">
                  <c:v>86.886499999999998</c:v>
                </c:pt>
                <c:pt idx="3685">
                  <c:v>86.870900000000006</c:v>
                </c:pt>
                <c:pt idx="3686">
                  <c:v>86.856899999999996</c:v>
                </c:pt>
                <c:pt idx="3687">
                  <c:v>86.669200000000004</c:v>
                </c:pt>
                <c:pt idx="3688">
                  <c:v>86.644800000000004</c:v>
                </c:pt>
                <c:pt idx="3689">
                  <c:v>86.624499999999998</c:v>
                </c:pt>
                <c:pt idx="3690">
                  <c:v>86.544600000000003</c:v>
                </c:pt>
                <c:pt idx="3691">
                  <c:v>86.444000000000003</c:v>
                </c:pt>
                <c:pt idx="3692">
                  <c:v>86.444299999999998</c:v>
                </c:pt>
                <c:pt idx="3693">
                  <c:v>86.362300000000005</c:v>
                </c:pt>
                <c:pt idx="3694">
                  <c:v>86.326300000000003</c:v>
                </c:pt>
                <c:pt idx="3695">
                  <c:v>86.319500000000005</c:v>
                </c:pt>
                <c:pt idx="3696">
                  <c:v>86.206900000000005</c:v>
                </c:pt>
                <c:pt idx="3697">
                  <c:v>86.098699999999994</c:v>
                </c:pt>
                <c:pt idx="3698">
                  <c:v>86.092299999999994</c:v>
                </c:pt>
                <c:pt idx="3699">
                  <c:v>86.044200000000004</c:v>
                </c:pt>
                <c:pt idx="3700">
                  <c:v>86.025899999999993</c:v>
                </c:pt>
                <c:pt idx="3701">
                  <c:v>85.940799999999996</c:v>
                </c:pt>
                <c:pt idx="3702">
                  <c:v>85.921999999999997</c:v>
                </c:pt>
                <c:pt idx="3703">
                  <c:v>85.909099999999995</c:v>
                </c:pt>
                <c:pt idx="3704">
                  <c:v>85.903199999999998</c:v>
                </c:pt>
                <c:pt idx="3705">
                  <c:v>85.883399999999995</c:v>
                </c:pt>
                <c:pt idx="3706">
                  <c:v>85.869</c:v>
                </c:pt>
                <c:pt idx="3707">
                  <c:v>85.835899999999995</c:v>
                </c:pt>
                <c:pt idx="3708">
                  <c:v>85.837800000000001</c:v>
                </c:pt>
                <c:pt idx="3709">
                  <c:v>85.739800000000002</c:v>
                </c:pt>
                <c:pt idx="3710">
                  <c:v>85.692300000000003</c:v>
                </c:pt>
                <c:pt idx="3711">
                  <c:v>85.679699999999997</c:v>
                </c:pt>
                <c:pt idx="3712">
                  <c:v>85.618700000000004</c:v>
                </c:pt>
                <c:pt idx="3713">
                  <c:v>85.593900000000005</c:v>
                </c:pt>
                <c:pt idx="3714">
                  <c:v>85.568399999999997</c:v>
                </c:pt>
                <c:pt idx="3715">
                  <c:v>85.545400000000001</c:v>
                </c:pt>
                <c:pt idx="3716">
                  <c:v>85.499499999999998</c:v>
                </c:pt>
                <c:pt idx="3717">
                  <c:v>85.503699999999995</c:v>
                </c:pt>
                <c:pt idx="3718">
                  <c:v>85.488500000000002</c:v>
                </c:pt>
                <c:pt idx="3719">
                  <c:v>85.425600000000003</c:v>
                </c:pt>
                <c:pt idx="3720">
                  <c:v>85.143900000000002</c:v>
                </c:pt>
                <c:pt idx="3721">
                  <c:v>85.130499999999998</c:v>
                </c:pt>
                <c:pt idx="3722">
                  <c:v>85.128299999999996</c:v>
                </c:pt>
                <c:pt idx="3723">
                  <c:v>85.116</c:v>
                </c:pt>
                <c:pt idx="3724">
                  <c:v>85.094700000000003</c:v>
                </c:pt>
                <c:pt idx="3725">
                  <c:v>85.078100000000006</c:v>
                </c:pt>
                <c:pt idx="3726">
                  <c:v>85.027799999999999</c:v>
                </c:pt>
                <c:pt idx="3727">
                  <c:v>84.911699999999996</c:v>
                </c:pt>
                <c:pt idx="3728">
                  <c:v>84.898300000000006</c:v>
                </c:pt>
                <c:pt idx="3729">
                  <c:v>84.835599999999999</c:v>
                </c:pt>
                <c:pt idx="3730">
                  <c:v>84.706900000000005</c:v>
                </c:pt>
                <c:pt idx="3731">
                  <c:v>84.690799999999996</c:v>
                </c:pt>
                <c:pt idx="3732">
                  <c:v>84.6935</c:v>
                </c:pt>
                <c:pt idx="3733">
                  <c:v>84.661500000000004</c:v>
                </c:pt>
                <c:pt idx="3734">
                  <c:v>84.661199999999994</c:v>
                </c:pt>
                <c:pt idx="3735">
                  <c:v>84.657200000000003</c:v>
                </c:pt>
                <c:pt idx="3736">
                  <c:v>84.624899999999997</c:v>
                </c:pt>
                <c:pt idx="3737">
                  <c:v>84.622200000000007</c:v>
                </c:pt>
                <c:pt idx="3738">
                  <c:v>84.571100000000001</c:v>
                </c:pt>
                <c:pt idx="3739">
                  <c:v>84.547300000000007</c:v>
                </c:pt>
                <c:pt idx="3740">
                  <c:v>84.505899999999997</c:v>
                </c:pt>
                <c:pt idx="3741">
                  <c:v>84.468100000000007</c:v>
                </c:pt>
                <c:pt idx="3742">
                  <c:v>84.464799999999997</c:v>
                </c:pt>
                <c:pt idx="3743">
                  <c:v>84.418000000000006</c:v>
                </c:pt>
                <c:pt idx="3744">
                  <c:v>84.423100000000005</c:v>
                </c:pt>
                <c:pt idx="3745">
                  <c:v>84.332499999999996</c:v>
                </c:pt>
                <c:pt idx="3746">
                  <c:v>84.3215</c:v>
                </c:pt>
                <c:pt idx="3747">
                  <c:v>84.303299999999993</c:v>
                </c:pt>
                <c:pt idx="3748">
                  <c:v>84.235200000000006</c:v>
                </c:pt>
                <c:pt idx="3749">
                  <c:v>84.218999999999994</c:v>
                </c:pt>
                <c:pt idx="3750">
                  <c:v>84.176000000000002</c:v>
                </c:pt>
                <c:pt idx="3751">
                  <c:v>83.997900000000001</c:v>
                </c:pt>
                <c:pt idx="3752">
                  <c:v>83.943600000000004</c:v>
                </c:pt>
                <c:pt idx="3753">
                  <c:v>83.888800000000003</c:v>
                </c:pt>
                <c:pt idx="3754">
                  <c:v>83.878799999999998</c:v>
                </c:pt>
                <c:pt idx="3755">
                  <c:v>83.704400000000007</c:v>
                </c:pt>
                <c:pt idx="3756">
                  <c:v>83.699799999999996</c:v>
                </c:pt>
                <c:pt idx="3757">
                  <c:v>83.687700000000007</c:v>
                </c:pt>
                <c:pt idx="3758">
                  <c:v>83.677700000000002</c:v>
                </c:pt>
                <c:pt idx="3759">
                  <c:v>83.67</c:v>
                </c:pt>
                <c:pt idx="3760">
                  <c:v>83.600099999999998</c:v>
                </c:pt>
                <c:pt idx="3761">
                  <c:v>83.562799999999996</c:v>
                </c:pt>
                <c:pt idx="3762">
                  <c:v>83.512600000000006</c:v>
                </c:pt>
                <c:pt idx="3763">
                  <c:v>83.422399999999996</c:v>
                </c:pt>
                <c:pt idx="3764">
                  <c:v>83.4221</c:v>
                </c:pt>
                <c:pt idx="3765">
                  <c:v>83.389700000000005</c:v>
                </c:pt>
                <c:pt idx="3766">
                  <c:v>83.378100000000003</c:v>
                </c:pt>
                <c:pt idx="3767">
                  <c:v>83.350999999999999</c:v>
                </c:pt>
                <c:pt idx="3768">
                  <c:v>83.331000000000003</c:v>
                </c:pt>
                <c:pt idx="3769">
                  <c:v>83.310100000000006</c:v>
                </c:pt>
                <c:pt idx="3770">
                  <c:v>83.197400000000002</c:v>
                </c:pt>
                <c:pt idx="3771">
                  <c:v>83.187399999999997</c:v>
                </c:pt>
                <c:pt idx="3772">
                  <c:v>83.155600000000007</c:v>
                </c:pt>
                <c:pt idx="3773">
                  <c:v>83.149600000000007</c:v>
                </c:pt>
                <c:pt idx="3774">
                  <c:v>83.142200000000003</c:v>
                </c:pt>
                <c:pt idx="3775">
                  <c:v>83.045199999999994</c:v>
                </c:pt>
                <c:pt idx="3776">
                  <c:v>83.039299999999997</c:v>
                </c:pt>
                <c:pt idx="3777">
                  <c:v>82.971000000000004</c:v>
                </c:pt>
                <c:pt idx="3778">
                  <c:v>82.8977</c:v>
                </c:pt>
                <c:pt idx="3779">
                  <c:v>82.867400000000004</c:v>
                </c:pt>
                <c:pt idx="3780">
                  <c:v>82.834500000000006</c:v>
                </c:pt>
                <c:pt idx="3781">
                  <c:v>82.774500000000003</c:v>
                </c:pt>
                <c:pt idx="3782">
                  <c:v>82.772099999999995</c:v>
                </c:pt>
                <c:pt idx="3783">
                  <c:v>82.746200000000002</c:v>
                </c:pt>
                <c:pt idx="3784">
                  <c:v>82.680999999999997</c:v>
                </c:pt>
                <c:pt idx="3785">
                  <c:v>82.638000000000005</c:v>
                </c:pt>
                <c:pt idx="3786">
                  <c:v>82.523200000000003</c:v>
                </c:pt>
                <c:pt idx="3787">
                  <c:v>82.509600000000006</c:v>
                </c:pt>
                <c:pt idx="3788">
                  <c:v>82.454899999999995</c:v>
                </c:pt>
                <c:pt idx="3789">
                  <c:v>82.424999999999997</c:v>
                </c:pt>
                <c:pt idx="3790">
                  <c:v>82.424400000000006</c:v>
                </c:pt>
                <c:pt idx="3791">
                  <c:v>82.393900000000002</c:v>
                </c:pt>
                <c:pt idx="3792">
                  <c:v>82.226699999999994</c:v>
                </c:pt>
                <c:pt idx="3793">
                  <c:v>82.194599999999994</c:v>
                </c:pt>
                <c:pt idx="3794">
                  <c:v>82.135000000000005</c:v>
                </c:pt>
                <c:pt idx="3795">
                  <c:v>82.119699999999995</c:v>
                </c:pt>
                <c:pt idx="3796">
                  <c:v>82.098699999999994</c:v>
                </c:pt>
                <c:pt idx="3797">
                  <c:v>82.102000000000004</c:v>
                </c:pt>
                <c:pt idx="3798">
                  <c:v>82.083200000000005</c:v>
                </c:pt>
                <c:pt idx="3799">
                  <c:v>82.071100000000001</c:v>
                </c:pt>
                <c:pt idx="3800">
                  <c:v>82.063999999999993</c:v>
                </c:pt>
                <c:pt idx="3801">
                  <c:v>82.017499999999998</c:v>
                </c:pt>
                <c:pt idx="3802">
                  <c:v>82.024900000000002</c:v>
                </c:pt>
                <c:pt idx="3803">
                  <c:v>82.0214</c:v>
                </c:pt>
                <c:pt idx="3804">
                  <c:v>81.948999999999998</c:v>
                </c:pt>
                <c:pt idx="3805">
                  <c:v>81.941599999999994</c:v>
                </c:pt>
                <c:pt idx="3806">
                  <c:v>81.924099999999996</c:v>
                </c:pt>
                <c:pt idx="3807">
                  <c:v>81.924899999999994</c:v>
                </c:pt>
                <c:pt idx="3808">
                  <c:v>81.903899999999993</c:v>
                </c:pt>
                <c:pt idx="3809">
                  <c:v>81.893299999999996</c:v>
                </c:pt>
                <c:pt idx="3810">
                  <c:v>81.874300000000005</c:v>
                </c:pt>
                <c:pt idx="3811">
                  <c:v>81.750200000000007</c:v>
                </c:pt>
                <c:pt idx="3812">
                  <c:v>81.671400000000006</c:v>
                </c:pt>
                <c:pt idx="3813">
                  <c:v>81.662999999999997</c:v>
                </c:pt>
                <c:pt idx="3814">
                  <c:v>81.636700000000005</c:v>
                </c:pt>
                <c:pt idx="3815">
                  <c:v>81.618499999999997</c:v>
                </c:pt>
                <c:pt idx="3816">
                  <c:v>81.6006</c:v>
                </c:pt>
                <c:pt idx="3817">
                  <c:v>81.553799999999995</c:v>
                </c:pt>
                <c:pt idx="3818">
                  <c:v>81.476100000000002</c:v>
                </c:pt>
                <c:pt idx="3819">
                  <c:v>81.480599999999995</c:v>
                </c:pt>
                <c:pt idx="3820">
                  <c:v>81.449299999999994</c:v>
                </c:pt>
                <c:pt idx="3821">
                  <c:v>81.452399999999997</c:v>
                </c:pt>
                <c:pt idx="3822">
                  <c:v>81.399299999999997</c:v>
                </c:pt>
                <c:pt idx="3823">
                  <c:v>81.324700000000007</c:v>
                </c:pt>
                <c:pt idx="3824">
                  <c:v>81.209999999999994</c:v>
                </c:pt>
                <c:pt idx="3825">
                  <c:v>81.198800000000006</c:v>
                </c:pt>
                <c:pt idx="3826">
                  <c:v>81.153400000000005</c:v>
                </c:pt>
                <c:pt idx="3827">
                  <c:v>81.125699999999995</c:v>
                </c:pt>
                <c:pt idx="3828">
                  <c:v>81.119900000000001</c:v>
                </c:pt>
                <c:pt idx="3829">
                  <c:v>81.113900000000001</c:v>
                </c:pt>
                <c:pt idx="3830">
                  <c:v>81.104299999999995</c:v>
                </c:pt>
                <c:pt idx="3831">
                  <c:v>81.070300000000003</c:v>
                </c:pt>
                <c:pt idx="3832">
                  <c:v>81.038300000000007</c:v>
                </c:pt>
                <c:pt idx="3833">
                  <c:v>81.039400000000001</c:v>
                </c:pt>
                <c:pt idx="3834">
                  <c:v>81.016599999999997</c:v>
                </c:pt>
                <c:pt idx="3835">
                  <c:v>80.987099999999998</c:v>
                </c:pt>
                <c:pt idx="3836">
                  <c:v>80.870400000000004</c:v>
                </c:pt>
                <c:pt idx="3837">
                  <c:v>80.797200000000004</c:v>
                </c:pt>
                <c:pt idx="3838">
                  <c:v>80.774000000000001</c:v>
                </c:pt>
                <c:pt idx="3839">
                  <c:v>80.772599999999997</c:v>
                </c:pt>
                <c:pt idx="3840">
                  <c:v>80.544700000000006</c:v>
                </c:pt>
                <c:pt idx="3841">
                  <c:v>80.495900000000006</c:v>
                </c:pt>
                <c:pt idx="3842">
                  <c:v>80.364800000000002</c:v>
                </c:pt>
                <c:pt idx="3843">
                  <c:v>80.251400000000004</c:v>
                </c:pt>
                <c:pt idx="3844">
                  <c:v>80.225499999999997</c:v>
                </c:pt>
                <c:pt idx="3845">
                  <c:v>80.224699999999999</c:v>
                </c:pt>
                <c:pt idx="3846">
                  <c:v>80.199399999999997</c:v>
                </c:pt>
                <c:pt idx="3847">
                  <c:v>80.177999999999997</c:v>
                </c:pt>
                <c:pt idx="3848">
                  <c:v>80.158600000000007</c:v>
                </c:pt>
                <c:pt idx="3849">
                  <c:v>80.160899999999998</c:v>
                </c:pt>
                <c:pt idx="3850">
                  <c:v>80.1631</c:v>
                </c:pt>
                <c:pt idx="3851">
                  <c:v>80.111800000000002</c:v>
                </c:pt>
                <c:pt idx="3852">
                  <c:v>80.084000000000003</c:v>
                </c:pt>
                <c:pt idx="3853">
                  <c:v>80.054900000000004</c:v>
                </c:pt>
                <c:pt idx="3854">
                  <c:v>80.0518</c:v>
                </c:pt>
                <c:pt idx="3855">
                  <c:v>80.020099999999999</c:v>
                </c:pt>
                <c:pt idx="3856">
                  <c:v>79.992500000000007</c:v>
                </c:pt>
                <c:pt idx="3857">
                  <c:v>79.974500000000006</c:v>
                </c:pt>
                <c:pt idx="3858">
                  <c:v>79.953900000000004</c:v>
                </c:pt>
                <c:pt idx="3859">
                  <c:v>79.927199999999999</c:v>
                </c:pt>
                <c:pt idx="3860">
                  <c:v>79.9268</c:v>
                </c:pt>
                <c:pt idx="3861">
                  <c:v>79.916899999999998</c:v>
                </c:pt>
                <c:pt idx="3862">
                  <c:v>79.922600000000003</c:v>
                </c:pt>
                <c:pt idx="3863">
                  <c:v>79.910700000000006</c:v>
                </c:pt>
                <c:pt idx="3864">
                  <c:v>79.888800000000003</c:v>
                </c:pt>
                <c:pt idx="3865">
                  <c:v>79.809399999999997</c:v>
                </c:pt>
                <c:pt idx="3866">
                  <c:v>79.729100000000003</c:v>
                </c:pt>
                <c:pt idx="3867">
                  <c:v>79.694900000000004</c:v>
                </c:pt>
                <c:pt idx="3868">
                  <c:v>79.656700000000001</c:v>
                </c:pt>
                <c:pt idx="3869">
                  <c:v>79.639399999999995</c:v>
                </c:pt>
                <c:pt idx="3870">
                  <c:v>79.5488</c:v>
                </c:pt>
                <c:pt idx="3871">
                  <c:v>79.475300000000004</c:v>
                </c:pt>
                <c:pt idx="3872">
                  <c:v>79.450100000000006</c:v>
                </c:pt>
                <c:pt idx="3873">
                  <c:v>79.433000000000007</c:v>
                </c:pt>
                <c:pt idx="3874">
                  <c:v>79.415400000000005</c:v>
                </c:pt>
                <c:pt idx="3875">
                  <c:v>79.404700000000005</c:v>
                </c:pt>
                <c:pt idx="3876">
                  <c:v>79.381500000000003</c:v>
                </c:pt>
                <c:pt idx="3877">
                  <c:v>79.374700000000004</c:v>
                </c:pt>
                <c:pt idx="3878">
                  <c:v>79.338700000000003</c:v>
                </c:pt>
                <c:pt idx="3879">
                  <c:v>79.3215</c:v>
                </c:pt>
                <c:pt idx="3880">
                  <c:v>79.324399999999997</c:v>
                </c:pt>
                <c:pt idx="3881">
                  <c:v>79.287300000000002</c:v>
                </c:pt>
                <c:pt idx="3882">
                  <c:v>79.251300000000001</c:v>
                </c:pt>
                <c:pt idx="3883">
                  <c:v>79.244699999999995</c:v>
                </c:pt>
                <c:pt idx="3884">
                  <c:v>79.226200000000006</c:v>
                </c:pt>
                <c:pt idx="3885">
                  <c:v>79.220600000000005</c:v>
                </c:pt>
                <c:pt idx="3886">
                  <c:v>79.204599999999999</c:v>
                </c:pt>
                <c:pt idx="3887">
                  <c:v>79.198700000000002</c:v>
                </c:pt>
                <c:pt idx="3888">
                  <c:v>79.184100000000001</c:v>
                </c:pt>
                <c:pt idx="3889">
                  <c:v>79.140799999999999</c:v>
                </c:pt>
                <c:pt idx="3890">
                  <c:v>79.125399999999999</c:v>
                </c:pt>
                <c:pt idx="3891">
                  <c:v>79.115700000000004</c:v>
                </c:pt>
                <c:pt idx="3892">
                  <c:v>78.9542</c:v>
                </c:pt>
                <c:pt idx="3893">
                  <c:v>78.941000000000003</c:v>
                </c:pt>
                <c:pt idx="3894">
                  <c:v>78.944699999999997</c:v>
                </c:pt>
                <c:pt idx="3895">
                  <c:v>78.9375</c:v>
                </c:pt>
                <c:pt idx="3896">
                  <c:v>78.913300000000007</c:v>
                </c:pt>
                <c:pt idx="3897">
                  <c:v>78.834699999999998</c:v>
                </c:pt>
                <c:pt idx="3898">
                  <c:v>78.750600000000006</c:v>
                </c:pt>
                <c:pt idx="3899">
                  <c:v>78.671999999999997</c:v>
                </c:pt>
                <c:pt idx="3900">
                  <c:v>78.575599999999994</c:v>
                </c:pt>
                <c:pt idx="3901">
                  <c:v>78.572699999999998</c:v>
                </c:pt>
                <c:pt idx="3902">
                  <c:v>78.544799999999995</c:v>
                </c:pt>
                <c:pt idx="3903">
                  <c:v>78.513599999999997</c:v>
                </c:pt>
                <c:pt idx="3904">
                  <c:v>78.485600000000005</c:v>
                </c:pt>
                <c:pt idx="3905">
                  <c:v>78.378</c:v>
                </c:pt>
                <c:pt idx="3906">
                  <c:v>78.317999999999998</c:v>
                </c:pt>
                <c:pt idx="3907">
                  <c:v>78.282600000000002</c:v>
                </c:pt>
                <c:pt idx="3908">
                  <c:v>78.2376</c:v>
                </c:pt>
                <c:pt idx="3909">
                  <c:v>78.228200000000001</c:v>
                </c:pt>
                <c:pt idx="3910">
                  <c:v>78.230800000000002</c:v>
                </c:pt>
                <c:pt idx="3911">
                  <c:v>78.226799999999997</c:v>
                </c:pt>
                <c:pt idx="3912">
                  <c:v>78.124600000000001</c:v>
                </c:pt>
                <c:pt idx="3913">
                  <c:v>77.930499999999995</c:v>
                </c:pt>
                <c:pt idx="3914">
                  <c:v>77.852000000000004</c:v>
                </c:pt>
                <c:pt idx="3915">
                  <c:v>77.775400000000005</c:v>
                </c:pt>
                <c:pt idx="3916">
                  <c:v>77.759900000000002</c:v>
                </c:pt>
                <c:pt idx="3917">
                  <c:v>77.763800000000003</c:v>
                </c:pt>
                <c:pt idx="3918">
                  <c:v>77.746700000000004</c:v>
                </c:pt>
                <c:pt idx="3919">
                  <c:v>77.695800000000006</c:v>
                </c:pt>
                <c:pt idx="3920">
                  <c:v>77.685000000000002</c:v>
                </c:pt>
                <c:pt idx="3921">
                  <c:v>77.604299999999995</c:v>
                </c:pt>
                <c:pt idx="3922">
                  <c:v>77.555700000000002</c:v>
                </c:pt>
                <c:pt idx="3923">
                  <c:v>77.488100000000003</c:v>
                </c:pt>
                <c:pt idx="3924">
                  <c:v>77.375900000000001</c:v>
                </c:pt>
                <c:pt idx="3925">
                  <c:v>77.377399999999994</c:v>
                </c:pt>
                <c:pt idx="3926">
                  <c:v>77.264399999999995</c:v>
                </c:pt>
                <c:pt idx="3927">
                  <c:v>77.224699999999999</c:v>
                </c:pt>
                <c:pt idx="3928">
                  <c:v>77.158100000000005</c:v>
                </c:pt>
                <c:pt idx="3929">
                  <c:v>77.141000000000005</c:v>
                </c:pt>
                <c:pt idx="3930">
                  <c:v>77.122299999999996</c:v>
                </c:pt>
                <c:pt idx="3931">
                  <c:v>77.093699999999998</c:v>
                </c:pt>
                <c:pt idx="3932">
                  <c:v>77.061099999999996</c:v>
                </c:pt>
                <c:pt idx="3933">
                  <c:v>77.040800000000004</c:v>
                </c:pt>
                <c:pt idx="3934">
                  <c:v>77.027000000000001</c:v>
                </c:pt>
                <c:pt idx="3935">
                  <c:v>77.025700000000001</c:v>
                </c:pt>
                <c:pt idx="3936">
                  <c:v>76.989599999999996</c:v>
                </c:pt>
                <c:pt idx="3937">
                  <c:v>76.948300000000003</c:v>
                </c:pt>
                <c:pt idx="3938">
                  <c:v>76.872200000000007</c:v>
                </c:pt>
                <c:pt idx="3939">
                  <c:v>76.839299999999994</c:v>
                </c:pt>
                <c:pt idx="3940">
                  <c:v>76.827399999999997</c:v>
                </c:pt>
                <c:pt idx="3941">
                  <c:v>76.825299999999999</c:v>
                </c:pt>
                <c:pt idx="3942">
                  <c:v>76.818600000000004</c:v>
                </c:pt>
                <c:pt idx="3943">
                  <c:v>76.7256</c:v>
                </c:pt>
                <c:pt idx="3944">
                  <c:v>76.706299999999999</c:v>
                </c:pt>
                <c:pt idx="3945">
                  <c:v>76.688999999999993</c:v>
                </c:pt>
                <c:pt idx="3946">
                  <c:v>76.684399999999997</c:v>
                </c:pt>
                <c:pt idx="3947">
                  <c:v>76.668499999999995</c:v>
                </c:pt>
                <c:pt idx="3948">
                  <c:v>76.673299999999998</c:v>
                </c:pt>
                <c:pt idx="3949">
                  <c:v>76.673299999999998</c:v>
                </c:pt>
                <c:pt idx="3950">
                  <c:v>76.657600000000002</c:v>
                </c:pt>
                <c:pt idx="3951">
                  <c:v>76.642899999999997</c:v>
                </c:pt>
                <c:pt idx="3952">
                  <c:v>76.597099999999998</c:v>
                </c:pt>
                <c:pt idx="3953">
                  <c:v>76.594800000000006</c:v>
                </c:pt>
                <c:pt idx="3954">
                  <c:v>76.502200000000002</c:v>
                </c:pt>
                <c:pt idx="3955">
                  <c:v>76.492099999999994</c:v>
                </c:pt>
                <c:pt idx="3956">
                  <c:v>76.446100000000001</c:v>
                </c:pt>
                <c:pt idx="3957">
                  <c:v>76.281700000000001</c:v>
                </c:pt>
                <c:pt idx="3958">
                  <c:v>76.257199999999997</c:v>
                </c:pt>
                <c:pt idx="3959">
                  <c:v>76.241</c:v>
                </c:pt>
                <c:pt idx="3960">
                  <c:v>76.225700000000003</c:v>
                </c:pt>
                <c:pt idx="3961">
                  <c:v>76.218900000000005</c:v>
                </c:pt>
                <c:pt idx="3962">
                  <c:v>76.203999999999994</c:v>
                </c:pt>
                <c:pt idx="3963">
                  <c:v>76.194900000000004</c:v>
                </c:pt>
                <c:pt idx="3964">
                  <c:v>76.148399999999995</c:v>
                </c:pt>
                <c:pt idx="3965">
                  <c:v>76.128200000000007</c:v>
                </c:pt>
                <c:pt idx="3966">
                  <c:v>75.990200000000002</c:v>
                </c:pt>
                <c:pt idx="3967">
                  <c:v>75.897499999999994</c:v>
                </c:pt>
                <c:pt idx="3968">
                  <c:v>75.904899999999998</c:v>
                </c:pt>
                <c:pt idx="3969">
                  <c:v>75.894599999999997</c:v>
                </c:pt>
                <c:pt idx="3970">
                  <c:v>75.894300000000001</c:v>
                </c:pt>
                <c:pt idx="3971">
                  <c:v>75.861900000000006</c:v>
                </c:pt>
                <c:pt idx="3972">
                  <c:v>75.796700000000001</c:v>
                </c:pt>
                <c:pt idx="3973">
                  <c:v>75.750299999999996</c:v>
                </c:pt>
                <c:pt idx="3974">
                  <c:v>75.7226</c:v>
                </c:pt>
                <c:pt idx="3975">
                  <c:v>75.717699999999994</c:v>
                </c:pt>
                <c:pt idx="3976">
                  <c:v>75.677700000000002</c:v>
                </c:pt>
                <c:pt idx="3977">
                  <c:v>75.671599999999998</c:v>
                </c:pt>
                <c:pt idx="3978">
                  <c:v>75.661600000000007</c:v>
                </c:pt>
                <c:pt idx="3979">
                  <c:v>75.638499999999993</c:v>
                </c:pt>
                <c:pt idx="3980">
                  <c:v>75.620599999999996</c:v>
                </c:pt>
                <c:pt idx="3981">
                  <c:v>75.615200000000002</c:v>
                </c:pt>
                <c:pt idx="3982">
                  <c:v>75.427599999999998</c:v>
                </c:pt>
                <c:pt idx="3983">
                  <c:v>75.420100000000005</c:v>
                </c:pt>
                <c:pt idx="3984">
                  <c:v>75.405299999999997</c:v>
                </c:pt>
                <c:pt idx="3985">
                  <c:v>75.320599999999999</c:v>
                </c:pt>
                <c:pt idx="3986">
                  <c:v>75.283900000000003</c:v>
                </c:pt>
                <c:pt idx="3987">
                  <c:v>75.222700000000003</c:v>
                </c:pt>
                <c:pt idx="3988">
                  <c:v>75.069400000000002</c:v>
                </c:pt>
                <c:pt idx="3989">
                  <c:v>75.054000000000002</c:v>
                </c:pt>
                <c:pt idx="3990">
                  <c:v>74.999099999999999</c:v>
                </c:pt>
                <c:pt idx="3991">
                  <c:v>75.001999999999995</c:v>
                </c:pt>
                <c:pt idx="3992">
                  <c:v>74.951599999999999</c:v>
                </c:pt>
                <c:pt idx="3993">
                  <c:v>74.949600000000004</c:v>
                </c:pt>
                <c:pt idx="3994">
                  <c:v>74.895700000000005</c:v>
                </c:pt>
                <c:pt idx="3995">
                  <c:v>74.890199999999993</c:v>
                </c:pt>
                <c:pt idx="3996">
                  <c:v>74.882900000000006</c:v>
                </c:pt>
                <c:pt idx="3997">
                  <c:v>74.866100000000003</c:v>
                </c:pt>
                <c:pt idx="3998">
                  <c:v>74.856800000000007</c:v>
                </c:pt>
                <c:pt idx="3999">
                  <c:v>74.7988</c:v>
                </c:pt>
                <c:pt idx="4000">
                  <c:v>74.785899999999998</c:v>
                </c:pt>
                <c:pt idx="4001">
                  <c:v>74.707499999999996</c:v>
                </c:pt>
                <c:pt idx="4002">
                  <c:v>74.680300000000003</c:v>
                </c:pt>
                <c:pt idx="4003">
                  <c:v>74.666499999999999</c:v>
                </c:pt>
                <c:pt idx="4004">
                  <c:v>74.622600000000006</c:v>
                </c:pt>
                <c:pt idx="4005">
                  <c:v>74.538899999999998</c:v>
                </c:pt>
                <c:pt idx="4006">
                  <c:v>74.481499999999997</c:v>
                </c:pt>
                <c:pt idx="4007">
                  <c:v>74.484700000000004</c:v>
                </c:pt>
                <c:pt idx="4008">
                  <c:v>74.4499</c:v>
                </c:pt>
                <c:pt idx="4009">
                  <c:v>74.437700000000007</c:v>
                </c:pt>
                <c:pt idx="4010">
                  <c:v>74.418899999999994</c:v>
                </c:pt>
                <c:pt idx="4011">
                  <c:v>74.377499999999998</c:v>
                </c:pt>
                <c:pt idx="4012">
                  <c:v>74.347499999999997</c:v>
                </c:pt>
                <c:pt idx="4013">
                  <c:v>74.343000000000004</c:v>
                </c:pt>
                <c:pt idx="4014">
                  <c:v>74.310500000000005</c:v>
                </c:pt>
                <c:pt idx="4015">
                  <c:v>74.257400000000004</c:v>
                </c:pt>
                <c:pt idx="4016">
                  <c:v>74.2483</c:v>
                </c:pt>
                <c:pt idx="4017">
                  <c:v>74.206000000000003</c:v>
                </c:pt>
                <c:pt idx="4018">
                  <c:v>74.165199999999999</c:v>
                </c:pt>
                <c:pt idx="4019">
                  <c:v>74.165700000000001</c:v>
                </c:pt>
                <c:pt idx="4020">
                  <c:v>74.129800000000003</c:v>
                </c:pt>
                <c:pt idx="4021">
                  <c:v>74.057599999999994</c:v>
                </c:pt>
                <c:pt idx="4022">
                  <c:v>74.052199999999999</c:v>
                </c:pt>
                <c:pt idx="4023">
                  <c:v>74.003299999999996</c:v>
                </c:pt>
                <c:pt idx="4024">
                  <c:v>73.994900000000001</c:v>
                </c:pt>
                <c:pt idx="4025">
                  <c:v>73.954300000000003</c:v>
                </c:pt>
                <c:pt idx="4026">
                  <c:v>73.911199999999994</c:v>
                </c:pt>
                <c:pt idx="4027">
                  <c:v>73.891800000000003</c:v>
                </c:pt>
                <c:pt idx="4028">
                  <c:v>73.864500000000007</c:v>
                </c:pt>
                <c:pt idx="4029">
                  <c:v>73.854299999999995</c:v>
                </c:pt>
                <c:pt idx="4030">
                  <c:v>73.8399</c:v>
                </c:pt>
                <c:pt idx="4031">
                  <c:v>73.827399999999997</c:v>
                </c:pt>
                <c:pt idx="4032">
                  <c:v>73.816299999999998</c:v>
                </c:pt>
                <c:pt idx="4033">
                  <c:v>73.766800000000003</c:v>
                </c:pt>
                <c:pt idx="4034">
                  <c:v>73.7637</c:v>
                </c:pt>
                <c:pt idx="4035">
                  <c:v>73.705299999999994</c:v>
                </c:pt>
                <c:pt idx="4036">
                  <c:v>73.595299999999995</c:v>
                </c:pt>
                <c:pt idx="4037">
                  <c:v>73.506399999999999</c:v>
                </c:pt>
                <c:pt idx="4038">
                  <c:v>73.491900000000001</c:v>
                </c:pt>
                <c:pt idx="4039">
                  <c:v>73.483699999999999</c:v>
                </c:pt>
                <c:pt idx="4040">
                  <c:v>73.469399999999993</c:v>
                </c:pt>
                <c:pt idx="4041">
                  <c:v>73.414599999999993</c:v>
                </c:pt>
                <c:pt idx="4042">
                  <c:v>73.368600000000001</c:v>
                </c:pt>
                <c:pt idx="4043">
                  <c:v>73.357399999999998</c:v>
                </c:pt>
                <c:pt idx="4044">
                  <c:v>73.346800000000002</c:v>
                </c:pt>
                <c:pt idx="4045">
                  <c:v>73.325400000000002</c:v>
                </c:pt>
                <c:pt idx="4046">
                  <c:v>73.209000000000003</c:v>
                </c:pt>
                <c:pt idx="4047">
                  <c:v>73.188999999999993</c:v>
                </c:pt>
                <c:pt idx="4048">
                  <c:v>73.173500000000004</c:v>
                </c:pt>
                <c:pt idx="4049">
                  <c:v>73.123099999999994</c:v>
                </c:pt>
                <c:pt idx="4050">
                  <c:v>73.096100000000007</c:v>
                </c:pt>
                <c:pt idx="4051">
                  <c:v>73.081199999999995</c:v>
                </c:pt>
                <c:pt idx="4052">
                  <c:v>73.068200000000004</c:v>
                </c:pt>
                <c:pt idx="4053">
                  <c:v>73.057900000000004</c:v>
                </c:pt>
                <c:pt idx="4054">
                  <c:v>73.0471</c:v>
                </c:pt>
                <c:pt idx="4055">
                  <c:v>73.033500000000004</c:v>
                </c:pt>
                <c:pt idx="4056">
                  <c:v>73.024100000000004</c:v>
                </c:pt>
                <c:pt idx="4057">
                  <c:v>72.992999999999995</c:v>
                </c:pt>
                <c:pt idx="4058">
                  <c:v>72.9666</c:v>
                </c:pt>
                <c:pt idx="4059">
                  <c:v>72.955799999999996</c:v>
                </c:pt>
                <c:pt idx="4060">
                  <c:v>72.8934</c:v>
                </c:pt>
                <c:pt idx="4061">
                  <c:v>72.876900000000006</c:v>
                </c:pt>
                <c:pt idx="4062">
                  <c:v>72.849800000000002</c:v>
                </c:pt>
                <c:pt idx="4063">
                  <c:v>72.834500000000006</c:v>
                </c:pt>
                <c:pt idx="4064">
                  <c:v>72.830500000000001</c:v>
                </c:pt>
                <c:pt idx="4065">
                  <c:v>72.816299999999998</c:v>
                </c:pt>
                <c:pt idx="4066">
                  <c:v>72.795500000000004</c:v>
                </c:pt>
                <c:pt idx="4067">
                  <c:v>72.789900000000003</c:v>
                </c:pt>
                <c:pt idx="4068">
                  <c:v>72.718999999999994</c:v>
                </c:pt>
                <c:pt idx="4069">
                  <c:v>72.639600000000002</c:v>
                </c:pt>
                <c:pt idx="4070">
                  <c:v>72.632599999999996</c:v>
                </c:pt>
                <c:pt idx="4071">
                  <c:v>72.626099999999994</c:v>
                </c:pt>
                <c:pt idx="4072">
                  <c:v>72.567599999999999</c:v>
                </c:pt>
                <c:pt idx="4073">
                  <c:v>72.532399999999996</c:v>
                </c:pt>
                <c:pt idx="4074">
                  <c:v>72.423699999999997</c:v>
                </c:pt>
                <c:pt idx="4075">
                  <c:v>72.399600000000007</c:v>
                </c:pt>
                <c:pt idx="4076">
                  <c:v>72.309700000000007</c:v>
                </c:pt>
                <c:pt idx="4077">
                  <c:v>72.3035</c:v>
                </c:pt>
                <c:pt idx="4078">
                  <c:v>72.277600000000007</c:v>
                </c:pt>
                <c:pt idx="4079">
                  <c:v>72.259200000000007</c:v>
                </c:pt>
                <c:pt idx="4080">
                  <c:v>72.219499999999996</c:v>
                </c:pt>
                <c:pt idx="4081">
                  <c:v>72.1905</c:v>
                </c:pt>
                <c:pt idx="4082">
                  <c:v>72.086100000000002</c:v>
                </c:pt>
                <c:pt idx="4083">
                  <c:v>72.068899999999999</c:v>
                </c:pt>
                <c:pt idx="4084">
                  <c:v>72.044200000000004</c:v>
                </c:pt>
                <c:pt idx="4085">
                  <c:v>71.951300000000003</c:v>
                </c:pt>
                <c:pt idx="4086">
                  <c:v>71.8994</c:v>
                </c:pt>
                <c:pt idx="4087">
                  <c:v>71.879900000000006</c:v>
                </c:pt>
                <c:pt idx="4088">
                  <c:v>71.846900000000005</c:v>
                </c:pt>
                <c:pt idx="4089">
                  <c:v>71.7774</c:v>
                </c:pt>
                <c:pt idx="4090">
                  <c:v>71.783000000000001</c:v>
                </c:pt>
                <c:pt idx="4091">
                  <c:v>71.756200000000007</c:v>
                </c:pt>
                <c:pt idx="4092">
                  <c:v>71.662700000000001</c:v>
                </c:pt>
                <c:pt idx="4093">
                  <c:v>71.622</c:v>
                </c:pt>
                <c:pt idx="4094">
                  <c:v>71.574600000000004</c:v>
                </c:pt>
                <c:pt idx="4095">
                  <c:v>71.524500000000003</c:v>
                </c:pt>
                <c:pt idx="4096">
                  <c:v>71.472700000000003</c:v>
                </c:pt>
                <c:pt idx="4097">
                  <c:v>71.444800000000001</c:v>
                </c:pt>
                <c:pt idx="4098">
                  <c:v>71.427099999999996</c:v>
                </c:pt>
                <c:pt idx="4099">
                  <c:v>71.392300000000006</c:v>
                </c:pt>
                <c:pt idx="4100">
                  <c:v>71.352999999999994</c:v>
                </c:pt>
                <c:pt idx="4101">
                  <c:v>71.348200000000006</c:v>
                </c:pt>
                <c:pt idx="4102">
                  <c:v>71.276499999999999</c:v>
                </c:pt>
                <c:pt idx="4103">
                  <c:v>71.211600000000004</c:v>
                </c:pt>
                <c:pt idx="4104">
                  <c:v>71.196200000000005</c:v>
                </c:pt>
                <c:pt idx="4105">
                  <c:v>71.150599999999997</c:v>
                </c:pt>
                <c:pt idx="4106">
                  <c:v>71.154200000000003</c:v>
                </c:pt>
                <c:pt idx="4107">
                  <c:v>71.068799999999996</c:v>
                </c:pt>
                <c:pt idx="4108">
                  <c:v>71.040499999999994</c:v>
                </c:pt>
                <c:pt idx="4109">
                  <c:v>71.013999999999996</c:v>
                </c:pt>
                <c:pt idx="4110">
                  <c:v>71.008700000000005</c:v>
                </c:pt>
                <c:pt idx="4111">
                  <c:v>70.990700000000004</c:v>
                </c:pt>
                <c:pt idx="4112">
                  <c:v>70.936199999999999</c:v>
                </c:pt>
                <c:pt idx="4113">
                  <c:v>70.894099999999995</c:v>
                </c:pt>
                <c:pt idx="4114">
                  <c:v>70.851100000000002</c:v>
                </c:pt>
                <c:pt idx="4115">
                  <c:v>70.822199999999995</c:v>
                </c:pt>
                <c:pt idx="4116">
                  <c:v>70.763000000000005</c:v>
                </c:pt>
                <c:pt idx="4117">
                  <c:v>70.731300000000005</c:v>
                </c:pt>
                <c:pt idx="4118">
                  <c:v>70.661299999999997</c:v>
                </c:pt>
                <c:pt idx="4119">
                  <c:v>70.626999999999995</c:v>
                </c:pt>
                <c:pt idx="4120">
                  <c:v>70.556700000000006</c:v>
                </c:pt>
                <c:pt idx="4121">
                  <c:v>70.551599999999993</c:v>
                </c:pt>
                <c:pt idx="4122">
                  <c:v>70.533799999999999</c:v>
                </c:pt>
                <c:pt idx="4123">
                  <c:v>70.525300000000001</c:v>
                </c:pt>
                <c:pt idx="4124">
                  <c:v>70.511700000000005</c:v>
                </c:pt>
                <c:pt idx="4125">
                  <c:v>70.491200000000006</c:v>
                </c:pt>
                <c:pt idx="4126">
                  <c:v>70.480599999999995</c:v>
                </c:pt>
                <c:pt idx="4127">
                  <c:v>70.412400000000005</c:v>
                </c:pt>
                <c:pt idx="4128">
                  <c:v>70.346400000000003</c:v>
                </c:pt>
                <c:pt idx="4129">
                  <c:v>70.331699999999998</c:v>
                </c:pt>
                <c:pt idx="4130">
                  <c:v>70.326899999999995</c:v>
                </c:pt>
                <c:pt idx="4131">
                  <c:v>70.251099999999994</c:v>
                </c:pt>
                <c:pt idx="4132">
                  <c:v>70.226299999999995</c:v>
                </c:pt>
                <c:pt idx="4133">
                  <c:v>70.234899999999996</c:v>
                </c:pt>
                <c:pt idx="4134">
                  <c:v>70.221400000000003</c:v>
                </c:pt>
                <c:pt idx="4135">
                  <c:v>70.203199999999995</c:v>
                </c:pt>
                <c:pt idx="4136">
                  <c:v>70.1768</c:v>
                </c:pt>
                <c:pt idx="4137">
                  <c:v>70.126400000000004</c:v>
                </c:pt>
                <c:pt idx="4138">
                  <c:v>70.099999999999994</c:v>
                </c:pt>
                <c:pt idx="4139">
                  <c:v>70.098399999999998</c:v>
                </c:pt>
                <c:pt idx="4140">
                  <c:v>70.063800000000001</c:v>
                </c:pt>
                <c:pt idx="4141">
                  <c:v>70.046800000000005</c:v>
                </c:pt>
                <c:pt idx="4142">
                  <c:v>70.039500000000004</c:v>
                </c:pt>
                <c:pt idx="4143">
                  <c:v>69.974000000000004</c:v>
                </c:pt>
                <c:pt idx="4144">
                  <c:v>69.952699999999993</c:v>
                </c:pt>
                <c:pt idx="4145">
                  <c:v>69.9191</c:v>
                </c:pt>
                <c:pt idx="4146">
                  <c:v>69.891999999999996</c:v>
                </c:pt>
                <c:pt idx="4147">
                  <c:v>69.889499999999998</c:v>
                </c:pt>
                <c:pt idx="4148">
                  <c:v>69.863600000000005</c:v>
                </c:pt>
                <c:pt idx="4149">
                  <c:v>69.7607</c:v>
                </c:pt>
                <c:pt idx="4150">
                  <c:v>69.754800000000003</c:v>
                </c:pt>
                <c:pt idx="4151">
                  <c:v>69.683899999999994</c:v>
                </c:pt>
                <c:pt idx="4152">
                  <c:v>69.668800000000005</c:v>
                </c:pt>
                <c:pt idx="4153">
                  <c:v>69.63</c:v>
                </c:pt>
                <c:pt idx="4154">
                  <c:v>69.541200000000003</c:v>
                </c:pt>
                <c:pt idx="4155">
                  <c:v>69.533199999999994</c:v>
                </c:pt>
                <c:pt idx="4156">
                  <c:v>69.501000000000005</c:v>
                </c:pt>
                <c:pt idx="4157">
                  <c:v>69.484399999999994</c:v>
                </c:pt>
                <c:pt idx="4158">
                  <c:v>69.419799999999995</c:v>
                </c:pt>
                <c:pt idx="4159">
                  <c:v>69.380099999999999</c:v>
                </c:pt>
                <c:pt idx="4160">
                  <c:v>69.358500000000006</c:v>
                </c:pt>
                <c:pt idx="4161">
                  <c:v>69.339200000000005</c:v>
                </c:pt>
                <c:pt idx="4162">
                  <c:v>69.343100000000007</c:v>
                </c:pt>
                <c:pt idx="4163">
                  <c:v>69.264499999999998</c:v>
                </c:pt>
                <c:pt idx="4164">
                  <c:v>69.252200000000002</c:v>
                </c:pt>
                <c:pt idx="4165">
                  <c:v>69.206100000000006</c:v>
                </c:pt>
                <c:pt idx="4166">
                  <c:v>69.208100000000002</c:v>
                </c:pt>
                <c:pt idx="4167">
                  <c:v>69.161199999999994</c:v>
                </c:pt>
                <c:pt idx="4168">
                  <c:v>69.106700000000004</c:v>
                </c:pt>
                <c:pt idx="4169">
                  <c:v>68.996600000000001</c:v>
                </c:pt>
                <c:pt idx="4170">
                  <c:v>68.990399999999994</c:v>
                </c:pt>
                <c:pt idx="4171">
                  <c:v>68.945499999999996</c:v>
                </c:pt>
                <c:pt idx="4172">
                  <c:v>68.954999999999998</c:v>
                </c:pt>
                <c:pt idx="4173">
                  <c:v>68.940899999999999</c:v>
                </c:pt>
                <c:pt idx="4174">
                  <c:v>68.879499999999993</c:v>
                </c:pt>
                <c:pt idx="4175">
                  <c:v>68.884799999999998</c:v>
                </c:pt>
                <c:pt idx="4176">
                  <c:v>68.869399999999999</c:v>
                </c:pt>
                <c:pt idx="4177">
                  <c:v>68.827500000000001</c:v>
                </c:pt>
                <c:pt idx="4178">
                  <c:v>68.799199999999999</c:v>
                </c:pt>
                <c:pt idx="4179">
                  <c:v>68.759299999999996</c:v>
                </c:pt>
                <c:pt idx="4180">
                  <c:v>68.750500000000002</c:v>
                </c:pt>
                <c:pt idx="4181">
                  <c:v>68.703999999999994</c:v>
                </c:pt>
                <c:pt idx="4182">
                  <c:v>68.628100000000003</c:v>
                </c:pt>
                <c:pt idx="4183">
                  <c:v>68.611500000000007</c:v>
                </c:pt>
                <c:pt idx="4184">
                  <c:v>68.572800000000001</c:v>
                </c:pt>
                <c:pt idx="4185">
                  <c:v>68.566800000000001</c:v>
                </c:pt>
                <c:pt idx="4186">
                  <c:v>68.565299999999993</c:v>
                </c:pt>
                <c:pt idx="4187">
                  <c:v>68.573800000000006</c:v>
                </c:pt>
                <c:pt idx="4188">
                  <c:v>68.508200000000002</c:v>
                </c:pt>
                <c:pt idx="4189">
                  <c:v>68.511099999999999</c:v>
                </c:pt>
                <c:pt idx="4190">
                  <c:v>68.471199999999996</c:v>
                </c:pt>
                <c:pt idx="4191">
                  <c:v>68.474599999999995</c:v>
                </c:pt>
                <c:pt idx="4192">
                  <c:v>68.454700000000003</c:v>
                </c:pt>
                <c:pt idx="4193">
                  <c:v>68.430499999999995</c:v>
                </c:pt>
                <c:pt idx="4194">
                  <c:v>68.375600000000006</c:v>
                </c:pt>
                <c:pt idx="4195">
                  <c:v>68.3626</c:v>
                </c:pt>
                <c:pt idx="4196">
                  <c:v>68.324100000000001</c:v>
                </c:pt>
                <c:pt idx="4197">
                  <c:v>68.294200000000004</c:v>
                </c:pt>
                <c:pt idx="4198">
                  <c:v>68.192400000000006</c:v>
                </c:pt>
                <c:pt idx="4199">
                  <c:v>68.181600000000003</c:v>
                </c:pt>
                <c:pt idx="4200">
                  <c:v>68.043099999999995</c:v>
                </c:pt>
                <c:pt idx="4201">
                  <c:v>68.022800000000004</c:v>
                </c:pt>
                <c:pt idx="4202">
                  <c:v>68.000500000000002</c:v>
                </c:pt>
                <c:pt idx="4203">
                  <c:v>67.959199999999996</c:v>
                </c:pt>
                <c:pt idx="4204">
                  <c:v>67.952399999999997</c:v>
                </c:pt>
                <c:pt idx="4205">
                  <c:v>67.886300000000006</c:v>
                </c:pt>
                <c:pt idx="4206">
                  <c:v>67.853399999999993</c:v>
                </c:pt>
                <c:pt idx="4207">
                  <c:v>67.854200000000006</c:v>
                </c:pt>
                <c:pt idx="4208">
                  <c:v>67.822400000000002</c:v>
                </c:pt>
                <c:pt idx="4209">
                  <c:v>67.817300000000003</c:v>
                </c:pt>
                <c:pt idx="4210">
                  <c:v>67.817599999999999</c:v>
                </c:pt>
                <c:pt idx="4211">
                  <c:v>67.775899999999993</c:v>
                </c:pt>
                <c:pt idx="4212">
                  <c:v>67.766900000000007</c:v>
                </c:pt>
                <c:pt idx="4213">
                  <c:v>67.75</c:v>
                </c:pt>
                <c:pt idx="4214">
                  <c:v>67.698499999999996</c:v>
                </c:pt>
                <c:pt idx="4215">
                  <c:v>67.660600000000002</c:v>
                </c:pt>
                <c:pt idx="4216">
                  <c:v>67.637500000000003</c:v>
                </c:pt>
                <c:pt idx="4217">
                  <c:v>67.597099999999998</c:v>
                </c:pt>
                <c:pt idx="4218">
                  <c:v>67.599699999999999</c:v>
                </c:pt>
                <c:pt idx="4219">
                  <c:v>67.572400000000002</c:v>
                </c:pt>
                <c:pt idx="4220">
                  <c:v>67.511499999999998</c:v>
                </c:pt>
                <c:pt idx="4221">
                  <c:v>67.451499999999996</c:v>
                </c:pt>
                <c:pt idx="4222">
                  <c:v>67.406199999999998</c:v>
                </c:pt>
                <c:pt idx="4223">
                  <c:v>67.330100000000002</c:v>
                </c:pt>
                <c:pt idx="4224">
                  <c:v>67.331500000000005</c:v>
                </c:pt>
                <c:pt idx="4225">
                  <c:v>67.311199999999999</c:v>
                </c:pt>
                <c:pt idx="4226">
                  <c:v>67.162099999999995</c:v>
                </c:pt>
                <c:pt idx="4227">
                  <c:v>67.149199999999993</c:v>
                </c:pt>
                <c:pt idx="4228">
                  <c:v>67.142700000000005</c:v>
                </c:pt>
                <c:pt idx="4229">
                  <c:v>67.104100000000003</c:v>
                </c:pt>
                <c:pt idx="4230">
                  <c:v>67.096199999999996</c:v>
                </c:pt>
                <c:pt idx="4231">
                  <c:v>67.002600000000001</c:v>
                </c:pt>
                <c:pt idx="4232">
                  <c:v>67.002799999999993</c:v>
                </c:pt>
                <c:pt idx="4233">
                  <c:v>66.991399999999999</c:v>
                </c:pt>
                <c:pt idx="4234">
                  <c:v>66.991500000000002</c:v>
                </c:pt>
                <c:pt idx="4235">
                  <c:v>66.952799999999996</c:v>
                </c:pt>
                <c:pt idx="4236">
                  <c:v>66.930999999999997</c:v>
                </c:pt>
                <c:pt idx="4237">
                  <c:v>66.874499999999998</c:v>
                </c:pt>
                <c:pt idx="4238">
                  <c:v>66.811999999999998</c:v>
                </c:pt>
                <c:pt idx="4239">
                  <c:v>66.771100000000004</c:v>
                </c:pt>
                <c:pt idx="4240">
                  <c:v>66.680499999999995</c:v>
                </c:pt>
                <c:pt idx="4241">
                  <c:v>66.679599999999994</c:v>
                </c:pt>
                <c:pt idx="4242">
                  <c:v>66.666700000000006</c:v>
                </c:pt>
                <c:pt idx="4243">
                  <c:v>66.659499999999994</c:v>
                </c:pt>
                <c:pt idx="4244">
                  <c:v>66.523899999999998</c:v>
                </c:pt>
                <c:pt idx="4245">
                  <c:v>66.458799999999997</c:v>
                </c:pt>
                <c:pt idx="4246">
                  <c:v>66.451400000000007</c:v>
                </c:pt>
                <c:pt idx="4247">
                  <c:v>66.435400000000001</c:v>
                </c:pt>
                <c:pt idx="4248">
                  <c:v>66.429599999999994</c:v>
                </c:pt>
                <c:pt idx="4249">
                  <c:v>66.360100000000003</c:v>
                </c:pt>
                <c:pt idx="4250">
                  <c:v>66.290599999999998</c:v>
                </c:pt>
                <c:pt idx="4251">
                  <c:v>66.223100000000002</c:v>
                </c:pt>
                <c:pt idx="4252">
                  <c:v>66.1678</c:v>
                </c:pt>
                <c:pt idx="4253">
                  <c:v>66.130200000000002</c:v>
                </c:pt>
                <c:pt idx="4254">
                  <c:v>66.103700000000003</c:v>
                </c:pt>
                <c:pt idx="4255">
                  <c:v>66.088300000000004</c:v>
                </c:pt>
                <c:pt idx="4256">
                  <c:v>66.059799999999996</c:v>
                </c:pt>
                <c:pt idx="4257">
                  <c:v>66.061400000000006</c:v>
                </c:pt>
                <c:pt idx="4258">
                  <c:v>66.018600000000006</c:v>
                </c:pt>
                <c:pt idx="4259">
                  <c:v>66.010000000000005</c:v>
                </c:pt>
                <c:pt idx="4260">
                  <c:v>65.986999999999995</c:v>
                </c:pt>
                <c:pt idx="4261">
                  <c:v>65.959599999999995</c:v>
                </c:pt>
                <c:pt idx="4262">
                  <c:v>65.9392</c:v>
                </c:pt>
                <c:pt idx="4263">
                  <c:v>65.898600000000002</c:v>
                </c:pt>
                <c:pt idx="4264">
                  <c:v>65.748400000000004</c:v>
                </c:pt>
                <c:pt idx="4265">
                  <c:v>65.744299999999996</c:v>
                </c:pt>
                <c:pt idx="4266">
                  <c:v>65.719300000000004</c:v>
                </c:pt>
                <c:pt idx="4267">
                  <c:v>65.713300000000004</c:v>
                </c:pt>
                <c:pt idx="4268">
                  <c:v>65.710899999999995</c:v>
                </c:pt>
                <c:pt idx="4269">
                  <c:v>65.688199999999995</c:v>
                </c:pt>
                <c:pt idx="4270">
                  <c:v>65.635099999999994</c:v>
                </c:pt>
                <c:pt idx="4271">
                  <c:v>65.642899999999997</c:v>
                </c:pt>
                <c:pt idx="4272">
                  <c:v>65.631399999999999</c:v>
                </c:pt>
                <c:pt idx="4273">
                  <c:v>65.595399999999998</c:v>
                </c:pt>
                <c:pt idx="4274">
                  <c:v>65.578999999999994</c:v>
                </c:pt>
                <c:pt idx="4275">
                  <c:v>65.541899999999998</c:v>
                </c:pt>
                <c:pt idx="4276">
                  <c:v>65.517200000000003</c:v>
                </c:pt>
                <c:pt idx="4277">
                  <c:v>65.445400000000006</c:v>
                </c:pt>
                <c:pt idx="4278">
                  <c:v>65.389700000000005</c:v>
                </c:pt>
                <c:pt idx="4279">
                  <c:v>65.381299999999996</c:v>
                </c:pt>
                <c:pt idx="4280">
                  <c:v>65.376900000000006</c:v>
                </c:pt>
                <c:pt idx="4281">
                  <c:v>65.371200000000002</c:v>
                </c:pt>
                <c:pt idx="4282">
                  <c:v>65.253200000000007</c:v>
                </c:pt>
                <c:pt idx="4283">
                  <c:v>65.204400000000007</c:v>
                </c:pt>
                <c:pt idx="4284">
                  <c:v>65.091499999999996</c:v>
                </c:pt>
                <c:pt idx="4285">
                  <c:v>65.084599999999995</c:v>
                </c:pt>
                <c:pt idx="4286">
                  <c:v>65.065399999999997</c:v>
                </c:pt>
                <c:pt idx="4287">
                  <c:v>65.024799999999999</c:v>
                </c:pt>
                <c:pt idx="4288">
                  <c:v>64.995400000000004</c:v>
                </c:pt>
                <c:pt idx="4289">
                  <c:v>64.986599999999996</c:v>
                </c:pt>
                <c:pt idx="4290">
                  <c:v>64.968400000000003</c:v>
                </c:pt>
                <c:pt idx="4291">
                  <c:v>64.935500000000005</c:v>
                </c:pt>
                <c:pt idx="4292">
                  <c:v>64.914000000000001</c:v>
                </c:pt>
                <c:pt idx="4293">
                  <c:v>64.880600000000001</c:v>
                </c:pt>
                <c:pt idx="4294">
                  <c:v>64.875699999999995</c:v>
                </c:pt>
                <c:pt idx="4295">
                  <c:v>64.839600000000004</c:v>
                </c:pt>
                <c:pt idx="4296">
                  <c:v>64.805899999999994</c:v>
                </c:pt>
                <c:pt idx="4297">
                  <c:v>64.771100000000004</c:v>
                </c:pt>
                <c:pt idx="4298">
                  <c:v>64.762200000000007</c:v>
                </c:pt>
                <c:pt idx="4299">
                  <c:v>64.696799999999996</c:v>
                </c:pt>
                <c:pt idx="4300">
                  <c:v>64.689899999999994</c:v>
                </c:pt>
                <c:pt idx="4301">
                  <c:v>64.670699999999997</c:v>
                </c:pt>
                <c:pt idx="4302">
                  <c:v>64.665499999999994</c:v>
                </c:pt>
                <c:pt idx="4303">
                  <c:v>64.667199999999994</c:v>
                </c:pt>
                <c:pt idx="4304">
                  <c:v>64.658600000000007</c:v>
                </c:pt>
                <c:pt idx="4305">
                  <c:v>64.638900000000007</c:v>
                </c:pt>
                <c:pt idx="4306">
                  <c:v>64.630200000000002</c:v>
                </c:pt>
                <c:pt idx="4307">
                  <c:v>64.610500000000002</c:v>
                </c:pt>
                <c:pt idx="4308">
                  <c:v>64.598399999999998</c:v>
                </c:pt>
                <c:pt idx="4309">
                  <c:v>64.545500000000004</c:v>
                </c:pt>
                <c:pt idx="4310">
                  <c:v>64.550200000000004</c:v>
                </c:pt>
                <c:pt idx="4311">
                  <c:v>64.510900000000007</c:v>
                </c:pt>
                <c:pt idx="4312">
                  <c:v>64.503600000000006</c:v>
                </c:pt>
                <c:pt idx="4313">
                  <c:v>64.489699999999999</c:v>
                </c:pt>
                <c:pt idx="4314">
                  <c:v>64.4739</c:v>
                </c:pt>
                <c:pt idx="4315">
                  <c:v>64.436899999999994</c:v>
                </c:pt>
                <c:pt idx="4316">
                  <c:v>64.432199999999995</c:v>
                </c:pt>
                <c:pt idx="4317">
                  <c:v>64.386499999999998</c:v>
                </c:pt>
                <c:pt idx="4318">
                  <c:v>64.354699999999994</c:v>
                </c:pt>
                <c:pt idx="4319">
                  <c:v>64.295599999999993</c:v>
                </c:pt>
                <c:pt idx="4320">
                  <c:v>64.2577</c:v>
                </c:pt>
                <c:pt idx="4321">
                  <c:v>64.212400000000002</c:v>
                </c:pt>
                <c:pt idx="4322">
                  <c:v>64.113500000000002</c:v>
                </c:pt>
                <c:pt idx="4323">
                  <c:v>64.053299999999993</c:v>
                </c:pt>
                <c:pt idx="4324">
                  <c:v>63.977600000000002</c:v>
                </c:pt>
                <c:pt idx="4325">
                  <c:v>63.962800000000001</c:v>
                </c:pt>
                <c:pt idx="4326">
                  <c:v>63.867899999999999</c:v>
                </c:pt>
                <c:pt idx="4327">
                  <c:v>63.827300000000001</c:v>
                </c:pt>
                <c:pt idx="4328">
                  <c:v>63.796199999999999</c:v>
                </c:pt>
                <c:pt idx="4329">
                  <c:v>63.684100000000001</c:v>
                </c:pt>
                <c:pt idx="4330">
                  <c:v>63.651299999999999</c:v>
                </c:pt>
                <c:pt idx="4331">
                  <c:v>63.601999999999997</c:v>
                </c:pt>
                <c:pt idx="4332">
                  <c:v>63.593200000000003</c:v>
                </c:pt>
                <c:pt idx="4333">
                  <c:v>63.572600000000001</c:v>
                </c:pt>
                <c:pt idx="4334">
                  <c:v>63.536799999999999</c:v>
                </c:pt>
                <c:pt idx="4335">
                  <c:v>63.501399999999997</c:v>
                </c:pt>
                <c:pt idx="4336">
                  <c:v>63.466200000000001</c:v>
                </c:pt>
                <c:pt idx="4337">
                  <c:v>63.461500000000001</c:v>
                </c:pt>
                <c:pt idx="4338">
                  <c:v>63.417099999999998</c:v>
                </c:pt>
                <c:pt idx="4339">
                  <c:v>63.346899999999998</c:v>
                </c:pt>
                <c:pt idx="4340">
                  <c:v>63.350700000000003</c:v>
                </c:pt>
                <c:pt idx="4341">
                  <c:v>63.340400000000002</c:v>
                </c:pt>
                <c:pt idx="4342">
                  <c:v>63.341099999999997</c:v>
                </c:pt>
                <c:pt idx="4343">
                  <c:v>63.286700000000003</c:v>
                </c:pt>
                <c:pt idx="4344">
                  <c:v>63.262300000000003</c:v>
                </c:pt>
                <c:pt idx="4345">
                  <c:v>63.258699999999997</c:v>
                </c:pt>
                <c:pt idx="4346">
                  <c:v>63.251600000000003</c:v>
                </c:pt>
                <c:pt idx="4347">
                  <c:v>63.233400000000003</c:v>
                </c:pt>
                <c:pt idx="4348">
                  <c:v>63.221400000000003</c:v>
                </c:pt>
                <c:pt idx="4349">
                  <c:v>63.147399999999998</c:v>
                </c:pt>
                <c:pt idx="4350">
                  <c:v>63.140700000000002</c:v>
                </c:pt>
                <c:pt idx="4351">
                  <c:v>63.126300000000001</c:v>
                </c:pt>
                <c:pt idx="4352">
                  <c:v>63.113</c:v>
                </c:pt>
                <c:pt idx="4353">
                  <c:v>63.076799999999999</c:v>
                </c:pt>
                <c:pt idx="4354">
                  <c:v>63.0685</c:v>
                </c:pt>
                <c:pt idx="4355">
                  <c:v>63.029499999999999</c:v>
                </c:pt>
                <c:pt idx="4356">
                  <c:v>63.0291</c:v>
                </c:pt>
                <c:pt idx="4357">
                  <c:v>62.920400000000001</c:v>
                </c:pt>
                <c:pt idx="4358">
                  <c:v>62.895400000000002</c:v>
                </c:pt>
                <c:pt idx="4359">
                  <c:v>62.891399999999997</c:v>
                </c:pt>
                <c:pt idx="4360">
                  <c:v>62.839599999999997</c:v>
                </c:pt>
                <c:pt idx="4361">
                  <c:v>62.786799999999999</c:v>
                </c:pt>
                <c:pt idx="4362">
                  <c:v>62.759</c:v>
                </c:pt>
                <c:pt idx="4363">
                  <c:v>62.736899999999999</c:v>
                </c:pt>
                <c:pt idx="4364">
                  <c:v>62.691400000000002</c:v>
                </c:pt>
                <c:pt idx="4365">
                  <c:v>62.616799999999998</c:v>
                </c:pt>
                <c:pt idx="4366">
                  <c:v>62.585700000000003</c:v>
                </c:pt>
                <c:pt idx="4367">
                  <c:v>62.561599999999999</c:v>
                </c:pt>
                <c:pt idx="4368">
                  <c:v>62.525199999999998</c:v>
                </c:pt>
                <c:pt idx="4369">
                  <c:v>62.508099999999999</c:v>
                </c:pt>
                <c:pt idx="4370">
                  <c:v>62.490600000000001</c:v>
                </c:pt>
                <c:pt idx="4371">
                  <c:v>62.443300000000001</c:v>
                </c:pt>
                <c:pt idx="4372">
                  <c:v>62.426000000000002</c:v>
                </c:pt>
                <c:pt idx="4373">
                  <c:v>62.434600000000003</c:v>
                </c:pt>
                <c:pt idx="4374">
                  <c:v>62.4161</c:v>
                </c:pt>
                <c:pt idx="4375">
                  <c:v>62.421300000000002</c:v>
                </c:pt>
                <c:pt idx="4376">
                  <c:v>62.401800000000001</c:v>
                </c:pt>
                <c:pt idx="4377">
                  <c:v>62.350900000000003</c:v>
                </c:pt>
                <c:pt idx="4378">
                  <c:v>62.274799999999999</c:v>
                </c:pt>
                <c:pt idx="4379">
                  <c:v>62.2684</c:v>
                </c:pt>
                <c:pt idx="4380">
                  <c:v>62.216700000000003</c:v>
                </c:pt>
                <c:pt idx="4381">
                  <c:v>62.173900000000003</c:v>
                </c:pt>
                <c:pt idx="4382">
                  <c:v>62.124099999999999</c:v>
                </c:pt>
                <c:pt idx="4383">
                  <c:v>62.120199999999997</c:v>
                </c:pt>
                <c:pt idx="4384">
                  <c:v>61.991999999999997</c:v>
                </c:pt>
                <c:pt idx="4385">
                  <c:v>61.876300000000001</c:v>
                </c:pt>
                <c:pt idx="4386">
                  <c:v>61.856299999999997</c:v>
                </c:pt>
                <c:pt idx="4387">
                  <c:v>61.821199999999997</c:v>
                </c:pt>
                <c:pt idx="4388">
                  <c:v>61.778300000000002</c:v>
                </c:pt>
                <c:pt idx="4389">
                  <c:v>61.7117</c:v>
                </c:pt>
                <c:pt idx="4390">
                  <c:v>61.698799999999999</c:v>
                </c:pt>
                <c:pt idx="4391">
                  <c:v>61.661799999999999</c:v>
                </c:pt>
                <c:pt idx="4392">
                  <c:v>61.635800000000003</c:v>
                </c:pt>
                <c:pt idx="4393">
                  <c:v>61.5991</c:v>
                </c:pt>
                <c:pt idx="4394">
                  <c:v>61.586599999999997</c:v>
                </c:pt>
                <c:pt idx="4395">
                  <c:v>61.519799999999996</c:v>
                </c:pt>
                <c:pt idx="4396">
                  <c:v>61.505899999999997</c:v>
                </c:pt>
                <c:pt idx="4397">
                  <c:v>61.3874</c:v>
                </c:pt>
                <c:pt idx="4398">
                  <c:v>61.3718</c:v>
                </c:pt>
                <c:pt idx="4399">
                  <c:v>61.300699999999999</c:v>
                </c:pt>
                <c:pt idx="4400">
                  <c:v>61.3048</c:v>
                </c:pt>
                <c:pt idx="4401">
                  <c:v>61.2851</c:v>
                </c:pt>
                <c:pt idx="4402">
                  <c:v>61.272199999999998</c:v>
                </c:pt>
                <c:pt idx="4403">
                  <c:v>61.247500000000002</c:v>
                </c:pt>
                <c:pt idx="4404">
                  <c:v>61.238399999999999</c:v>
                </c:pt>
                <c:pt idx="4405">
                  <c:v>61.239800000000002</c:v>
                </c:pt>
                <c:pt idx="4406">
                  <c:v>61.229399999999998</c:v>
                </c:pt>
                <c:pt idx="4407">
                  <c:v>61.216900000000003</c:v>
                </c:pt>
                <c:pt idx="4408">
                  <c:v>61.178899999999999</c:v>
                </c:pt>
                <c:pt idx="4409">
                  <c:v>61.147199999999998</c:v>
                </c:pt>
                <c:pt idx="4410">
                  <c:v>61.128500000000003</c:v>
                </c:pt>
                <c:pt idx="4411">
                  <c:v>61.105699999999999</c:v>
                </c:pt>
                <c:pt idx="4412">
                  <c:v>61.095300000000002</c:v>
                </c:pt>
                <c:pt idx="4413">
                  <c:v>61.0959</c:v>
                </c:pt>
                <c:pt idx="4414">
                  <c:v>61.085099999999997</c:v>
                </c:pt>
                <c:pt idx="4415">
                  <c:v>61.084299999999999</c:v>
                </c:pt>
                <c:pt idx="4416">
                  <c:v>61.067900000000002</c:v>
                </c:pt>
                <c:pt idx="4417">
                  <c:v>61.043100000000003</c:v>
                </c:pt>
                <c:pt idx="4418">
                  <c:v>61.021299999999997</c:v>
                </c:pt>
                <c:pt idx="4419">
                  <c:v>60.97</c:v>
                </c:pt>
                <c:pt idx="4420">
                  <c:v>60.960500000000003</c:v>
                </c:pt>
                <c:pt idx="4421">
                  <c:v>60.744599999999998</c:v>
                </c:pt>
                <c:pt idx="4422">
                  <c:v>60.679400000000001</c:v>
                </c:pt>
                <c:pt idx="4423">
                  <c:v>60.672199999999997</c:v>
                </c:pt>
                <c:pt idx="4424">
                  <c:v>60.629199999999997</c:v>
                </c:pt>
                <c:pt idx="4425">
                  <c:v>60.621899999999997</c:v>
                </c:pt>
                <c:pt idx="4426">
                  <c:v>60.605800000000002</c:v>
                </c:pt>
                <c:pt idx="4427">
                  <c:v>60.582099999999997</c:v>
                </c:pt>
                <c:pt idx="4428">
                  <c:v>60.525700000000001</c:v>
                </c:pt>
                <c:pt idx="4429">
                  <c:v>60.505899999999997</c:v>
                </c:pt>
                <c:pt idx="4430">
                  <c:v>60.4649</c:v>
                </c:pt>
                <c:pt idx="4431">
                  <c:v>60.430599999999998</c:v>
                </c:pt>
                <c:pt idx="4432">
                  <c:v>60.389600000000002</c:v>
                </c:pt>
                <c:pt idx="4433">
                  <c:v>60.362400000000001</c:v>
                </c:pt>
                <c:pt idx="4434">
                  <c:v>60.237699999999997</c:v>
                </c:pt>
                <c:pt idx="4435">
                  <c:v>60.061</c:v>
                </c:pt>
                <c:pt idx="4436">
                  <c:v>60.025799999999997</c:v>
                </c:pt>
                <c:pt idx="4437">
                  <c:v>59.963900000000002</c:v>
                </c:pt>
                <c:pt idx="4438">
                  <c:v>59.899900000000002</c:v>
                </c:pt>
                <c:pt idx="4439">
                  <c:v>59.8718</c:v>
                </c:pt>
                <c:pt idx="4440">
                  <c:v>59.837299999999999</c:v>
                </c:pt>
                <c:pt idx="4441">
                  <c:v>59.783799999999999</c:v>
                </c:pt>
                <c:pt idx="4442">
                  <c:v>59.779800000000002</c:v>
                </c:pt>
                <c:pt idx="4443">
                  <c:v>59.765500000000003</c:v>
                </c:pt>
                <c:pt idx="4444">
                  <c:v>59.752699999999997</c:v>
                </c:pt>
                <c:pt idx="4445">
                  <c:v>59.73</c:v>
                </c:pt>
                <c:pt idx="4446">
                  <c:v>59.722999999999999</c:v>
                </c:pt>
                <c:pt idx="4447">
                  <c:v>59.635899999999999</c:v>
                </c:pt>
                <c:pt idx="4448">
                  <c:v>59.593000000000004</c:v>
                </c:pt>
                <c:pt idx="4449">
                  <c:v>59.552500000000002</c:v>
                </c:pt>
                <c:pt idx="4450">
                  <c:v>59.543500000000002</c:v>
                </c:pt>
                <c:pt idx="4451">
                  <c:v>59.4328</c:v>
                </c:pt>
                <c:pt idx="4452">
                  <c:v>59.4071</c:v>
                </c:pt>
                <c:pt idx="4453">
                  <c:v>59.386499999999998</c:v>
                </c:pt>
                <c:pt idx="4454">
                  <c:v>59.370699999999999</c:v>
                </c:pt>
                <c:pt idx="4455">
                  <c:v>59.348799999999997</c:v>
                </c:pt>
                <c:pt idx="4456">
                  <c:v>59.286000000000001</c:v>
                </c:pt>
                <c:pt idx="4457">
                  <c:v>59.240699999999997</c:v>
                </c:pt>
                <c:pt idx="4458">
                  <c:v>59.177500000000002</c:v>
                </c:pt>
                <c:pt idx="4459">
                  <c:v>59.0869</c:v>
                </c:pt>
                <c:pt idx="4460">
                  <c:v>59.065600000000003</c:v>
                </c:pt>
                <c:pt idx="4461">
                  <c:v>58.999899999999997</c:v>
                </c:pt>
                <c:pt idx="4462">
                  <c:v>58.9818</c:v>
                </c:pt>
                <c:pt idx="4463">
                  <c:v>58.969700000000003</c:v>
                </c:pt>
                <c:pt idx="4464">
                  <c:v>58.967500000000001</c:v>
                </c:pt>
                <c:pt idx="4465">
                  <c:v>58.951599999999999</c:v>
                </c:pt>
                <c:pt idx="4466">
                  <c:v>58.935099999999998</c:v>
                </c:pt>
                <c:pt idx="4467">
                  <c:v>58.926900000000003</c:v>
                </c:pt>
                <c:pt idx="4468">
                  <c:v>58.898800000000001</c:v>
                </c:pt>
                <c:pt idx="4469">
                  <c:v>58.904600000000002</c:v>
                </c:pt>
                <c:pt idx="4470">
                  <c:v>58.864600000000003</c:v>
                </c:pt>
                <c:pt idx="4471">
                  <c:v>58.828400000000002</c:v>
                </c:pt>
                <c:pt idx="4472">
                  <c:v>58.810299999999998</c:v>
                </c:pt>
                <c:pt idx="4473">
                  <c:v>58.805599999999998</c:v>
                </c:pt>
                <c:pt idx="4474">
                  <c:v>58.778599999999997</c:v>
                </c:pt>
                <c:pt idx="4475">
                  <c:v>58.6738</c:v>
                </c:pt>
                <c:pt idx="4476">
                  <c:v>58.670400000000001</c:v>
                </c:pt>
                <c:pt idx="4477">
                  <c:v>58.609299999999998</c:v>
                </c:pt>
                <c:pt idx="4478">
                  <c:v>58.5246</c:v>
                </c:pt>
                <c:pt idx="4479">
                  <c:v>58.424999999999997</c:v>
                </c:pt>
                <c:pt idx="4480">
                  <c:v>58.361499999999999</c:v>
                </c:pt>
                <c:pt idx="4481">
                  <c:v>58.310400000000001</c:v>
                </c:pt>
                <c:pt idx="4482">
                  <c:v>58.28</c:v>
                </c:pt>
                <c:pt idx="4483">
                  <c:v>58.158000000000001</c:v>
                </c:pt>
                <c:pt idx="4484">
                  <c:v>58.091000000000001</c:v>
                </c:pt>
                <c:pt idx="4485">
                  <c:v>58.060699999999997</c:v>
                </c:pt>
                <c:pt idx="4486">
                  <c:v>58.010199999999998</c:v>
                </c:pt>
                <c:pt idx="4487">
                  <c:v>57.985500000000002</c:v>
                </c:pt>
                <c:pt idx="4488">
                  <c:v>57.926000000000002</c:v>
                </c:pt>
                <c:pt idx="4489">
                  <c:v>57.867800000000003</c:v>
                </c:pt>
                <c:pt idx="4490">
                  <c:v>57.843299999999999</c:v>
                </c:pt>
                <c:pt idx="4491">
                  <c:v>57.795400000000001</c:v>
                </c:pt>
                <c:pt idx="4492">
                  <c:v>57.790799999999997</c:v>
                </c:pt>
                <c:pt idx="4493">
                  <c:v>57.779600000000002</c:v>
                </c:pt>
                <c:pt idx="4494">
                  <c:v>57.768099999999997</c:v>
                </c:pt>
                <c:pt idx="4495">
                  <c:v>57.768799999999999</c:v>
                </c:pt>
                <c:pt idx="4496">
                  <c:v>57.751100000000001</c:v>
                </c:pt>
                <c:pt idx="4497">
                  <c:v>57.744399999999999</c:v>
                </c:pt>
                <c:pt idx="4498">
                  <c:v>57.738500000000002</c:v>
                </c:pt>
                <c:pt idx="4499">
                  <c:v>57.698500000000003</c:v>
                </c:pt>
                <c:pt idx="4500">
                  <c:v>57.669499999999999</c:v>
                </c:pt>
                <c:pt idx="4501">
                  <c:v>57.6492</c:v>
                </c:pt>
                <c:pt idx="4502">
                  <c:v>57.643799999999999</c:v>
                </c:pt>
                <c:pt idx="4503">
                  <c:v>57.490299999999998</c:v>
                </c:pt>
                <c:pt idx="4504">
                  <c:v>57.482999999999997</c:v>
                </c:pt>
                <c:pt idx="4505">
                  <c:v>57.473500000000001</c:v>
                </c:pt>
                <c:pt idx="4506">
                  <c:v>57.451799999999999</c:v>
                </c:pt>
                <c:pt idx="4507">
                  <c:v>57.4099</c:v>
                </c:pt>
                <c:pt idx="4508">
                  <c:v>57.3581</c:v>
                </c:pt>
                <c:pt idx="4509">
                  <c:v>57.354500000000002</c:v>
                </c:pt>
                <c:pt idx="4510">
                  <c:v>57.3185</c:v>
                </c:pt>
                <c:pt idx="4511">
                  <c:v>57.305199999999999</c:v>
                </c:pt>
                <c:pt idx="4512">
                  <c:v>57.2684</c:v>
                </c:pt>
                <c:pt idx="4513">
                  <c:v>57.225499999999997</c:v>
                </c:pt>
                <c:pt idx="4514">
                  <c:v>57.2029</c:v>
                </c:pt>
                <c:pt idx="4515">
                  <c:v>57.186999999999998</c:v>
                </c:pt>
                <c:pt idx="4516">
                  <c:v>57.168100000000003</c:v>
                </c:pt>
                <c:pt idx="4517">
                  <c:v>57.124299999999998</c:v>
                </c:pt>
                <c:pt idx="4518">
                  <c:v>57.115400000000001</c:v>
                </c:pt>
                <c:pt idx="4519">
                  <c:v>57.045900000000003</c:v>
                </c:pt>
                <c:pt idx="4520">
                  <c:v>57.045299999999997</c:v>
                </c:pt>
                <c:pt idx="4521">
                  <c:v>57.037199999999999</c:v>
                </c:pt>
                <c:pt idx="4522">
                  <c:v>57.020800000000001</c:v>
                </c:pt>
                <c:pt idx="4523">
                  <c:v>57.015799999999999</c:v>
                </c:pt>
                <c:pt idx="4524">
                  <c:v>57.012700000000002</c:v>
                </c:pt>
                <c:pt idx="4525">
                  <c:v>56.992600000000003</c:v>
                </c:pt>
                <c:pt idx="4526">
                  <c:v>56.974699999999999</c:v>
                </c:pt>
                <c:pt idx="4527">
                  <c:v>56.950099999999999</c:v>
                </c:pt>
                <c:pt idx="4528">
                  <c:v>56.9499</c:v>
                </c:pt>
                <c:pt idx="4529">
                  <c:v>56.939300000000003</c:v>
                </c:pt>
                <c:pt idx="4530">
                  <c:v>56.930700000000002</c:v>
                </c:pt>
                <c:pt idx="4531">
                  <c:v>56.896599999999999</c:v>
                </c:pt>
                <c:pt idx="4532">
                  <c:v>56.870899999999999</c:v>
                </c:pt>
                <c:pt idx="4533">
                  <c:v>56.871299999999998</c:v>
                </c:pt>
                <c:pt idx="4534">
                  <c:v>56.847099999999998</c:v>
                </c:pt>
                <c:pt idx="4535">
                  <c:v>56.766300000000001</c:v>
                </c:pt>
                <c:pt idx="4536">
                  <c:v>56.6492</c:v>
                </c:pt>
                <c:pt idx="4537">
                  <c:v>56.614699999999999</c:v>
                </c:pt>
                <c:pt idx="4538">
                  <c:v>56.539099999999998</c:v>
                </c:pt>
                <c:pt idx="4539">
                  <c:v>56.533099999999997</c:v>
                </c:pt>
                <c:pt idx="4540">
                  <c:v>56.4604</c:v>
                </c:pt>
                <c:pt idx="4541">
                  <c:v>56.451599999999999</c:v>
                </c:pt>
                <c:pt idx="4542">
                  <c:v>56.43</c:v>
                </c:pt>
                <c:pt idx="4543">
                  <c:v>56.429499999999997</c:v>
                </c:pt>
                <c:pt idx="4544">
                  <c:v>56.391800000000003</c:v>
                </c:pt>
                <c:pt idx="4545">
                  <c:v>56.377600000000001</c:v>
                </c:pt>
                <c:pt idx="4546">
                  <c:v>56.341099999999997</c:v>
                </c:pt>
                <c:pt idx="4547">
                  <c:v>56.337600000000002</c:v>
                </c:pt>
                <c:pt idx="4548">
                  <c:v>56.330199999999998</c:v>
                </c:pt>
                <c:pt idx="4549">
                  <c:v>56.3307</c:v>
                </c:pt>
                <c:pt idx="4550">
                  <c:v>56.324100000000001</c:v>
                </c:pt>
                <c:pt idx="4551">
                  <c:v>56.313800000000001</c:v>
                </c:pt>
                <c:pt idx="4552">
                  <c:v>56.269599999999997</c:v>
                </c:pt>
                <c:pt idx="4553">
                  <c:v>56.235900000000001</c:v>
                </c:pt>
                <c:pt idx="4554">
                  <c:v>56.118699999999997</c:v>
                </c:pt>
                <c:pt idx="4555">
                  <c:v>56.113399999999999</c:v>
                </c:pt>
                <c:pt idx="4556">
                  <c:v>56.109400000000001</c:v>
                </c:pt>
                <c:pt idx="4557">
                  <c:v>56.0931</c:v>
                </c:pt>
                <c:pt idx="4558">
                  <c:v>56.088999999999999</c:v>
                </c:pt>
                <c:pt idx="4559">
                  <c:v>56.052599999999998</c:v>
                </c:pt>
                <c:pt idx="4560">
                  <c:v>56.0092</c:v>
                </c:pt>
                <c:pt idx="4561">
                  <c:v>55.975200000000001</c:v>
                </c:pt>
                <c:pt idx="4562">
                  <c:v>55.898200000000003</c:v>
                </c:pt>
                <c:pt idx="4563">
                  <c:v>55.901699999999998</c:v>
                </c:pt>
                <c:pt idx="4564">
                  <c:v>55.880299999999998</c:v>
                </c:pt>
                <c:pt idx="4565">
                  <c:v>55.879100000000001</c:v>
                </c:pt>
                <c:pt idx="4566">
                  <c:v>55.866500000000002</c:v>
                </c:pt>
                <c:pt idx="4567">
                  <c:v>55.821800000000003</c:v>
                </c:pt>
                <c:pt idx="4568">
                  <c:v>55.810600000000001</c:v>
                </c:pt>
                <c:pt idx="4569">
                  <c:v>55.785899999999998</c:v>
                </c:pt>
                <c:pt idx="4570">
                  <c:v>55.733899999999998</c:v>
                </c:pt>
                <c:pt idx="4571">
                  <c:v>55.728499999999997</c:v>
                </c:pt>
                <c:pt idx="4572">
                  <c:v>55.7194</c:v>
                </c:pt>
                <c:pt idx="4573">
                  <c:v>55.7226</c:v>
                </c:pt>
                <c:pt idx="4574">
                  <c:v>55.688400000000001</c:v>
                </c:pt>
                <c:pt idx="4575">
                  <c:v>55.677100000000003</c:v>
                </c:pt>
                <c:pt idx="4576">
                  <c:v>55.624099999999999</c:v>
                </c:pt>
                <c:pt idx="4577">
                  <c:v>55.583199999999998</c:v>
                </c:pt>
                <c:pt idx="4578">
                  <c:v>55.539900000000003</c:v>
                </c:pt>
                <c:pt idx="4579">
                  <c:v>55.515900000000002</c:v>
                </c:pt>
                <c:pt idx="4580">
                  <c:v>55.456699999999998</c:v>
                </c:pt>
                <c:pt idx="4581">
                  <c:v>55.408099999999997</c:v>
                </c:pt>
                <c:pt idx="4582">
                  <c:v>55.371000000000002</c:v>
                </c:pt>
                <c:pt idx="4583">
                  <c:v>55.317500000000003</c:v>
                </c:pt>
                <c:pt idx="4584">
                  <c:v>55.304600000000001</c:v>
                </c:pt>
                <c:pt idx="4585">
                  <c:v>55.205599999999997</c:v>
                </c:pt>
                <c:pt idx="4586">
                  <c:v>55.178199999999997</c:v>
                </c:pt>
                <c:pt idx="4587">
                  <c:v>55.165100000000002</c:v>
                </c:pt>
                <c:pt idx="4588">
                  <c:v>55.146799999999999</c:v>
                </c:pt>
                <c:pt idx="4589">
                  <c:v>55.152999999999999</c:v>
                </c:pt>
                <c:pt idx="4590">
                  <c:v>55.133099999999999</c:v>
                </c:pt>
                <c:pt idx="4591">
                  <c:v>55.089100000000002</c:v>
                </c:pt>
                <c:pt idx="4592">
                  <c:v>55.065399999999997</c:v>
                </c:pt>
                <c:pt idx="4593">
                  <c:v>55.022100000000002</c:v>
                </c:pt>
                <c:pt idx="4594">
                  <c:v>55.006700000000002</c:v>
                </c:pt>
                <c:pt idx="4595">
                  <c:v>54.985300000000002</c:v>
                </c:pt>
                <c:pt idx="4596">
                  <c:v>54.959899999999998</c:v>
                </c:pt>
                <c:pt idx="4597">
                  <c:v>54.948599999999999</c:v>
                </c:pt>
                <c:pt idx="4598">
                  <c:v>54.934600000000003</c:v>
                </c:pt>
                <c:pt idx="4599">
                  <c:v>54.895800000000001</c:v>
                </c:pt>
                <c:pt idx="4600">
                  <c:v>54.876300000000001</c:v>
                </c:pt>
                <c:pt idx="4601">
                  <c:v>54.841000000000001</c:v>
                </c:pt>
                <c:pt idx="4602">
                  <c:v>54.739800000000002</c:v>
                </c:pt>
                <c:pt idx="4603">
                  <c:v>54.733899999999998</c:v>
                </c:pt>
                <c:pt idx="4604">
                  <c:v>54.709800000000001</c:v>
                </c:pt>
                <c:pt idx="4605">
                  <c:v>54.676600000000001</c:v>
                </c:pt>
                <c:pt idx="4606">
                  <c:v>54.658200000000001</c:v>
                </c:pt>
                <c:pt idx="4607">
                  <c:v>54.653500000000001</c:v>
                </c:pt>
                <c:pt idx="4608">
                  <c:v>54.647599999999997</c:v>
                </c:pt>
                <c:pt idx="4609">
                  <c:v>54.626199999999997</c:v>
                </c:pt>
                <c:pt idx="4610">
                  <c:v>54.607300000000002</c:v>
                </c:pt>
                <c:pt idx="4611">
                  <c:v>54.440899999999999</c:v>
                </c:pt>
                <c:pt idx="4612">
                  <c:v>54.437199999999997</c:v>
                </c:pt>
                <c:pt idx="4613">
                  <c:v>54.429299999999998</c:v>
                </c:pt>
                <c:pt idx="4614">
                  <c:v>54.419899999999998</c:v>
                </c:pt>
                <c:pt idx="4615">
                  <c:v>54.378799999999998</c:v>
                </c:pt>
                <c:pt idx="4616">
                  <c:v>54.351100000000002</c:v>
                </c:pt>
                <c:pt idx="4617">
                  <c:v>54.343499999999999</c:v>
                </c:pt>
                <c:pt idx="4618">
                  <c:v>54.322899999999997</c:v>
                </c:pt>
                <c:pt idx="4619">
                  <c:v>54.285800000000002</c:v>
                </c:pt>
                <c:pt idx="4620">
                  <c:v>54.274299999999997</c:v>
                </c:pt>
                <c:pt idx="4621">
                  <c:v>54.256100000000004</c:v>
                </c:pt>
                <c:pt idx="4622">
                  <c:v>54.211500000000001</c:v>
                </c:pt>
                <c:pt idx="4623">
                  <c:v>54.122799999999998</c:v>
                </c:pt>
                <c:pt idx="4624">
                  <c:v>54.057400000000001</c:v>
                </c:pt>
                <c:pt idx="4625">
                  <c:v>54.046399999999998</c:v>
                </c:pt>
                <c:pt idx="4626">
                  <c:v>54.043199999999999</c:v>
                </c:pt>
                <c:pt idx="4627">
                  <c:v>53.9011</c:v>
                </c:pt>
                <c:pt idx="4628">
                  <c:v>53.903100000000002</c:v>
                </c:pt>
                <c:pt idx="4629">
                  <c:v>53.882300000000001</c:v>
                </c:pt>
                <c:pt idx="4630">
                  <c:v>53.817700000000002</c:v>
                </c:pt>
                <c:pt idx="4631">
                  <c:v>53.745199999999997</c:v>
                </c:pt>
                <c:pt idx="4632">
                  <c:v>53.701300000000003</c:v>
                </c:pt>
                <c:pt idx="4633">
                  <c:v>53.678899999999999</c:v>
                </c:pt>
                <c:pt idx="4634">
                  <c:v>53.680199999999999</c:v>
                </c:pt>
                <c:pt idx="4635">
                  <c:v>53.674199999999999</c:v>
                </c:pt>
                <c:pt idx="4636">
                  <c:v>53.662199999999999</c:v>
                </c:pt>
                <c:pt idx="4637">
                  <c:v>53.628100000000003</c:v>
                </c:pt>
                <c:pt idx="4638">
                  <c:v>53.607599999999998</c:v>
                </c:pt>
                <c:pt idx="4639">
                  <c:v>53.599699999999999</c:v>
                </c:pt>
                <c:pt idx="4640">
                  <c:v>53.584099999999999</c:v>
                </c:pt>
                <c:pt idx="4641">
                  <c:v>53.542000000000002</c:v>
                </c:pt>
                <c:pt idx="4642">
                  <c:v>53.533900000000003</c:v>
                </c:pt>
                <c:pt idx="4643">
                  <c:v>53.503300000000003</c:v>
                </c:pt>
                <c:pt idx="4644">
                  <c:v>53.477400000000003</c:v>
                </c:pt>
                <c:pt idx="4645">
                  <c:v>53.4696</c:v>
                </c:pt>
                <c:pt idx="4646">
                  <c:v>53.462699999999998</c:v>
                </c:pt>
                <c:pt idx="4647">
                  <c:v>53.452800000000003</c:v>
                </c:pt>
                <c:pt idx="4648">
                  <c:v>53.386800000000001</c:v>
                </c:pt>
                <c:pt idx="4649">
                  <c:v>53.383899999999997</c:v>
                </c:pt>
                <c:pt idx="4650">
                  <c:v>53.365400000000001</c:v>
                </c:pt>
                <c:pt idx="4651">
                  <c:v>53.365099999999998</c:v>
                </c:pt>
                <c:pt idx="4652">
                  <c:v>53.369599999999998</c:v>
                </c:pt>
                <c:pt idx="4653">
                  <c:v>53.318399999999997</c:v>
                </c:pt>
                <c:pt idx="4654">
                  <c:v>53.247100000000003</c:v>
                </c:pt>
                <c:pt idx="4655">
                  <c:v>53.230200000000004</c:v>
                </c:pt>
                <c:pt idx="4656">
                  <c:v>53.212600000000002</c:v>
                </c:pt>
                <c:pt idx="4657">
                  <c:v>53.096499999999999</c:v>
                </c:pt>
                <c:pt idx="4658">
                  <c:v>53.049700000000001</c:v>
                </c:pt>
                <c:pt idx="4659">
                  <c:v>53.020299999999999</c:v>
                </c:pt>
                <c:pt idx="4660">
                  <c:v>52.996299999999998</c:v>
                </c:pt>
                <c:pt idx="4661">
                  <c:v>52.945500000000003</c:v>
                </c:pt>
                <c:pt idx="4662">
                  <c:v>52.9377</c:v>
                </c:pt>
                <c:pt idx="4663">
                  <c:v>52.854300000000002</c:v>
                </c:pt>
                <c:pt idx="4664">
                  <c:v>52.804699999999997</c:v>
                </c:pt>
                <c:pt idx="4665">
                  <c:v>52.792999999999999</c:v>
                </c:pt>
                <c:pt idx="4666">
                  <c:v>52.761499999999998</c:v>
                </c:pt>
                <c:pt idx="4667">
                  <c:v>52.714599999999997</c:v>
                </c:pt>
                <c:pt idx="4668">
                  <c:v>52.712400000000002</c:v>
                </c:pt>
                <c:pt idx="4669">
                  <c:v>52.67</c:v>
                </c:pt>
                <c:pt idx="4670">
                  <c:v>52.663600000000002</c:v>
                </c:pt>
                <c:pt idx="4671">
                  <c:v>52.650500000000001</c:v>
                </c:pt>
                <c:pt idx="4672">
                  <c:v>52.632399999999997</c:v>
                </c:pt>
                <c:pt idx="4673">
                  <c:v>52.604599999999998</c:v>
                </c:pt>
                <c:pt idx="4674">
                  <c:v>52.581000000000003</c:v>
                </c:pt>
                <c:pt idx="4675">
                  <c:v>52.5625</c:v>
                </c:pt>
                <c:pt idx="4676">
                  <c:v>52.440300000000001</c:v>
                </c:pt>
                <c:pt idx="4677">
                  <c:v>52.433100000000003</c:v>
                </c:pt>
                <c:pt idx="4678">
                  <c:v>52.384599999999999</c:v>
                </c:pt>
                <c:pt idx="4679">
                  <c:v>52.369399999999999</c:v>
                </c:pt>
                <c:pt idx="4680">
                  <c:v>52.348999999999997</c:v>
                </c:pt>
                <c:pt idx="4681">
                  <c:v>52.345399999999998</c:v>
                </c:pt>
                <c:pt idx="4682">
                  <c:v>52.3324</c:v>
                </c:pt>
                <c:pt idx="4683">
                  <c:v>52.311500000000002</c:v>
                </c:pt>
                <c:pt idx="4684">
                  <c:v>52.305</c:v>
                </c:pt>
                <c:pt idx="4685">
                  <c:v>52.297800000000002</c:v>
                </c:pt>
                <c:pt idx="4686">
                  <c:v>52.243299999999998</c:v>
                </c:pt>
                <c:pt idx="4687">
                  <c:v>52.21</c:v>
                </c:pt>
                <c:pt idx="4688">
                  <c:v>52.174199999999999</c:v>
                </c:pt>
                <c:pt idx="4689">
                  <c:v>52.156199999999998</c:v>
                </c:pt>
                <c:pt idx="4690">
                  <c:v>52.1616</c:v>
                </c:pt>
                <c:pt idx="4691">
                  <c:v>52.147599999999997</c:v>
                </c:pt>
                <c:pt idx="4692">
                  <c:v>52.138500000000001</c:v>
                </c:pt>
                <c:pt idx="4693">
                  <c:v>52.082700000000003</c:v>
                </c:pt>
                <c:pt idx="4694">
                  <c:v>52.0623</c:v>
                </c:pt>
                <c:pt idx="4695">
                  <c:v>51.977200000000003</c:v>
                </c:pt>
                <c:pt idx="4696">
                  <c:v>51.967399999999998</c:v>
                </c:pt>
                <c:pt idx="4697">
                  <c:v>51.950299999999999</c:v>
                </c:pt>
                <c:pt idx="4698">
                  <c:v>51.879899999999999</c:v>
                </c:pt>
                <c:pt idx="4699">
                  <c:v>51.857900000000001</c:v>
                </c:pt>
                <c:pt idx="4700">
                  <c:v>51.86</c:v>
                </c:pt>
                <c:pt idx="4701">
                  <c:v>51.813099999999999</c:v>
                </c:pt>
                <c:pt idx="4702">
                  <c:v>51.795699999999997</c:v>
                </c:pt>
                <c:pt idx="4703">
                  <c:v>51.746000000000002</c:v>
                </c:pt>
                <c:pt idx="4704">
                  <c:v>51.720100000000002</c:v>
                </c:pt>
                <c:pt idx="4705">
                  <c:v>51.586799999999997</c:v>
                </c:pt>
                <c:pt idx="4706">
                  <c:v>51.521999999999998</c:v>
                </c:pt>
                <c:pt idx="4707">
                  <c:v>51.487200000000001</c:v>
                </c:pt>
                <c:pt idx="4708">
                  <c:v>51.432299999999998</c:v>
                </c:pt>
                <c:pt idx="4709">
                  <c:v>51.405900000000003</c:v>
                </c:pt>
                <c:pt idx="4710">
                  <c:v>51.385199999999998</c:v>
                </c:pt>
                <c:pt idx="4711">
                  <c:v>51.3643</c:v>
                </c:pt>
                <c:pt idx="4712">
                  <c:v>51.361499999999999</c:v>
                </c:pt>
                <c:pt idx="4713">
                  <c:v>51.342300000000002</c:v>
                </c:pt>
                <c:pt idx="4714">
                  <c:v>51.339300000000001</c:v>
                </c:pt>
                <c:pt idx="4715">
                  <c:v>51.284500000000001</c:v>
                </c:pt>
                <c:pt idx="4716">
                  <c:v>51.251100000000001</c:v>
                </c:pt>
                <c:pt idx="4717">
                  <c:v>51.23</c:v>
                </c:pt>
                <c:pt idx="4718">
                  <c:v>51.214300000000001</c:v>
                </c:pt>
                <c:pt idx="4719">
                  <c:v>51.189700000000002</c:v>
                </c:pt>
                <c:pt idx="4720">
                  <c:v>51.162300000000002</c:v>
                </c:pt>
                <c:pt idx="4721">
                  <c:v>51.1</c:v>
                </c:pt>
                <c:pt idx="4722">
                  <c:v>51.075299999999999</c:v>
                </c:pt>
                <c:pt idx="4723">
                  <c:v>51.05</c:v>
                </c:pt>
                <c:pt idx="4724">
                  <c:v>51.048000000000002</c:v>
                </c:pt>
                <c:pt idx="4725">
                  <c:v>51.021799999999999</c:v>
                </c:pt>
                <c:pt idx="4726">
                  <c:v>50.966299999999997</c:v>
                </c:pt>
                <c:pt idx="4727">
                  <c:v>50.951599999999999</c:v>
                </c:pt>
                <c:pt idx="4728">
                  <c:v>50.951000000000001</c:v>
                </c:pt>
                <c:pt idx="4729">
                  <c:v>50.907600000000002</c:v>
                </c:pt>
                <c:pt idx="4730">
                  <c:v>50.878300000000003</c:v>
                </c:pt>
                <c:pt idx="4731">
                  <c:v>50.880699999999997</c:v>
                </c:pt>
                <c:pt idx="4732">
                  <c:v>50.857199999999999</c:v>
                </c:pt>
                <c:pt idx="4733">
                  <c:v>50.833799999999997</c:v>
                </c:pt>
                <c:pt idx="4734">
                  <c:v>50.782600000000002</c:v>
                </c:pt>
                <c:pt idx="4735">
                  <c:v>50.783099999999997</c:v>
                </c:pt>
                <c:pt idx="4736">
                  <c:v>50.757599999999996</c:v>
                </c:pt>
                <c:pt idx="4737">
                  <c:v>50.624000000000002</c:v>
                </c:pt>
                <c:pt idx="4738">
                  <c:v>50.578099999999999</c:v>
                </c:pt>
                <c:pt idx="4739">
                  <c:v>50.500999999999998</c:v>
                </c:pt>
                <c:pt idx="4740">
                  <c:v>50.4636</c:v>
                </c:pt>
                <c:pt idx="4741">
                  <c:v>50.450099999999999</c:v>
                </c:pt>
                <c:pt idx="4742">
                  <c:v>50.396500000000003</c:v>
                </c:pt>
                <c:pt idx="4743">
                  <c:v>50.394399999999997</c:v>
                </c:pt>
                <c:pt idx="4744">
                  <c:v>50.383200000000002</c:v>
                </c:pt>
                <c:pt idx="4745">
                  <c:v>50.346800000000002</c:v>
                </c:pt>
                <c:pt idx="4746">
                  <c:v>50.3401</c:v>
                </c:pt>
                <c:pt idx="4747">
                  <c:v>50.331400000000002</c:v>
                </c:pt>
                <c:pt idx="4748">
                  <c:v>50.313400000000001</c:v>
                </c:pt>
                <c:pt idx="4749">
                  <c:v>50.292400000000001</c:v>
                </c:pt>
                <c:pt idx="4750">
                  <c:v>50.277900000000002</c:v>
                </c:pt>
                <c:pt idx="4751">
                  <c:v>50.2425</c:v>
                </c:pt>
                <c:pt idx="4752">
                  <c:v>50.188600000000001</c:v>
                </c:pt>
                <c:pt idx="4753">
                  <c:v>50.172600000000003</c:v>
                </c:pt>
                <c:pt idx="4754">
                  <c:v>50.135199999999998</c:v>
                </c:pt>
                <c:pt idx="4755">
                  <c:v>50.072600000000001</c:v>
                </c:pt>
                <c:pt idx="4756">
                  <c:v>50.031500000000001</c:v>
                </c:pt>
                <c:pt idx="4757">
                  <c:v>49.945799999999998</c:v>
                </c:pt>
                <c:pt idx="4758">
                  <c:v>49.944600000000001</c:v>
                </c:pt>
                <c:pt idx="4759">
                  <c:v>49.930599999999998</c:v>
                </c:pt>
                <c:pt idx="4760">
                  <c:v>49.934399999999997</c:v>
                </c:pt>
                <c:pt idx="4761">
                  <c:v>49.866300000000003</c:v>
                </c:pt>
                <c:pt idx="4762">
                  <c:v>49.838500000000003</c:v>
                </c:pt>
                <c:pt idx="4763">
                  <c:v>49.8309</c:v>
                </c:pt>
                <c:pt idx="4764">
                  <c:v>49.798999999999999</c:v>
                </c:pt>
                <c:pt idx="4765">
                  <c:v>49.725200000000001</c:v>
                </c:pt>
                <c:pt idx="4766">
                  <c:v>49.720799999999997</c:v>
                </c:pt>
                <c:pt idx="4767">
                  <c:v>49.720199999999998</c:v>
                </c:pt>
                <c:pt idx="4768">
                  <c:v>49.7104</c:v>
                </c:pt>
                <c:pt idx="4769">
                  <c:v>49.709800000000001</c:v>
                </c:pt>
                <c:pt idx="4770">
                  <c:v>49.668900000000001</c:v>
                </c:pt>
                <c:pt idx="4771">
                  <c:v>49.591900000000003</c:v>
                </c:pt>
                <c:pt idx="4772">
                  <c:v>49.506</c:v>
                </c:pt>
                <c:pt idx="4773">
                  <c:v>49.500599999999999</c:v>
                </c:pt>
                <c:pt idx="4774">
                  <c:v>49.429099999999998</c:v>
                </c:pt>
                <c:pt idx="4775">
                  <c:v>49.432499999999997</c:v>
                </c:pt>
                <c:pt idx="4776">
                  <c:v>49.422600000000003</c:v>
                </c:pt>
                <c:pt idx="4777">
                  <c:v>49.357300000000002</c:v>
                </c:pt>
                <c:pt idx="4778">
                  <c:v>49.311199999999999</c:v>
                </c:pt>
                <c:pt idx="4779">
                  <c:v>49.225299999999997</c:v>
                </c:pt>
                <c:pt idx="4780">
                  <c:v>49.214599999999997</c:v>
                </c:pt>
                <c:pt idx="4781">
                  <c:v>49.2072</c:v>
                </c:pt>
                <c:pt idx="4782">
                  <c:v>49.203800000000001</c:v>
                </c:pt>
                <c:pt idx="4783">
                  <c:v>49.188800000000001</c:v>
                </c:pt>
                <c:pt idx="4784">
                  <c:v>49.131500000000003</c:v>
                </c:pt>
                <c:pt idx="4785">
                  <c:v>49.068399999999997</c:v>
                </c:pt>
                <c:pt idx="4786">
                  <c:v>49.018599999999999</c:v>
                </c:pt>
                <c:pt idx="4787">
                  <c:v>49.009399999999999</c:v>
                </c:pt>
                <c:pt idx="4788">
                  <c:v>48.950600000000001</c:v>
                </c:pt>
                <c:pt idx="4789">
                  <c:v>48.950600000000001</c:v>
                </c:pt>
                <c:pt idx="4790">
                  <c:v>48.935200000000002</c:v>
                </c:pt>
                <c:pt idx="4791">
                  <c:v>48.918300000000002</c:v>
                </c:pt>
                <c:pt idx="4792">
                  <c:v>48.885800000000003</c:v>
                </c:pt>
                <c:pt idx="4793">
                  <c:v>48.8703</c:v>
                </c:pt>
                <c:pt idx="4794">
                  <c:v>48.851300000000002</c:v>
                </c:pt>
                <c:pt idx="4795">
                  <c:v>48.836399999999998</c:v>
                </c:pt>
                <c:pt idx="4796">
                  <c:v>48.822499999999998</c:v>
                </c:pt>
                <c:pt idx="4797">
                  <c:v>48.739899999999999</c:v>
                </c:pt>
                <c:pt idx="4798">
                  <c:v>48.742100000000001</c:v>
                </c:pt>
                <c:pt idx="4799">
                  <c:v>48.702100000000002</c:v>
                </c:pt>
                <c:pt idx="4800">
                  <c:v>48.646099999999997</c:v>
                </c:pt>
                <c:pt idx="4801">
                  <c:v>48.616300000000003</c:v>
                </c:pt>
                <c:pt idx="4802">
                  <c:v>48.567599999999999</c:v>
                </c:pt>
                <c:pt idx="4803">
                  <c:v>48.564300000000003</c:v>
                </c:pt>
                <c:pt idx="4804">
                  <c:v>48.518999999999998</c:v>
                </c:pt>
                <c:pt idx="4805">
                  <c:v>48.523299999999999</c:v>
                </c:pt>
                <c:pt idx="4806">
                  <c:v>48.469900000000003</c:v>
                </c:pt>
                <c:pt idx="4807">
                  <c:v>48.438099999999999</c:v>
                </c:pt>
                <c:pt idx="4808">
                  <c:v>48.389899999999997</c:v>
                </c:pt>
                <c:pt idx="4809">
                  <c:v>48.358600000000003</c:v>
                </c:pt>
                <c:pt idx="4810">
                  <c:v>48.331600000000002</c:v>
                </c:pt>
                <c:pt idx="4811">
                  <c:v>48.3048</c:v>
                </c:pt>
                <c:pt idx="4812">
                  <c:v>48.295900000000003</c:v>
                </c:pt>
                <c:pt idx="4813">
                  <c:v>48.259700000000002</c:v>
                </c:pt>
                <c:pt idx="4814">
                  <c:v>48.235599999999998</c:v>
                </c:pt>
                <c:pt idx="4815">
                  <c:v>48.1937</c:v>
                </c:pt>
                <c:pt idx="4816">
                  <c:v>48.182299999999998</c:v>
                </c:pt>
                <c:pt idx="4817">
                  <c:v>48.184800000000003</c:v>
                </c:pt>
                <c:pt idx="4818">
                  <c:v>48.151499999999999</c:v>
                </c:pt>
                <c:pt idx="4819">
                  <c:v>48.010599999999997</c:v>
                </c:pt>
                <c:pt idx="4820">
                  <c:v>48.003399999999999</c:v>
                </c:pt>
                <c:pt idx="4821">
                  <c:v>47.9651</c:v>
                </c:pt>
                <c:pt idx="4822">
                  <c:v>47.970100000000002</c:v>
                </c:pt>
                <c:pt idx="4823">
                  <c:v>47.935200000000002</c:v>
                </c:pt>
                <c:pt idx="4824">
                  <c:v>47.9163</c:v>
                </c:pt>
                <c:pt idx="4825">
                  <c:v>47.915399999999998</c:v>
                </c:pt>
                <c:pt idx="4826">
                  <c:v>47.852600000000002</c:v>
                </c:pt>
                <c:pt idx="4827">
                  <c:v>47.835999999999999</c:v>
                </c:pt>
                <c:pt idx="4828">
                  <c:v>47.8399</c:v>
                </c:pt>
                <c:pt idx="4829">
                  <c:v>47.819299999999998</c:v>
                </c:pt>
                <c:pt idx="4830">
                  <c:v>47.7971</c:v>
                </c:pt>
                <c:pt idx="4831">
                  <c:v>47.797499999999999</c:v>
                </c:pt>
                <c:pt idx="4832">
                  <c:v>47.777299999999997</c:v>
                </c:pt>
                <c:pt idx="4833">
                  <c:v>47.726399999999998</c:v>
                </c:pt>
                <c:pt idx="4834">
                  <c:v>47.712299999999999</c:v>
                </c:pt>
                <c:pt idx="4835">
                  <c:v>47.700200000000002</c:v>
                </c:pt>
                <c:pt idx="4836">
                  <c:v>47.689700000000002</c:v>
                </c:pt>
                <c:pt idx="4837">
                  <c:v>47.676299999999998</c:v>
                </c:pt>
                <c:pt idx="4838">
                  <c:v>47.6586</c:v>
                </c:pt>
                <c:pt idx="4839">
                  <c:v>47.661099999999998</c:v>
                </c:pt>
                <c:pt idx="4840">
                  <c:v>47.595399999999998</c:v>
                </c:pt>
                <c:pt idx="4841">
                  <c:v>47.569600000000001</c:v>
                </c:pt>
                <c:pt idx="4842">
                  <c:v>47.506300000000003</c:v>
                </c:pt>
                <c:pt idx="4843">
                  <c:v>47.482399999999998</c:v>
                </c:pt>
                <c:pt idx="4844">
                  <c:v>47.448399999999999</c:v>
                </c:pt>
                <c:pt idx="4845">
                  <c:v>47.450099999999999</c:v>
                </c:pt>
                <c:pt idx="4846">
                  <c:v>47.442500000000003</c:v>
                </c:pt>
                <c:pt idx="4847">
                  <c:v>47.42</c:v>
                </c:pt>
                <c:pt idx="4848">
                  <c:v>47.334600000000002</c:v>
                </c:pt>
                <c:pt idx="4849">
                  <c:v>47.307200000000002</c:v>
                </c:pt>
                <c:pt idx="4850">
                  <c:v>47.2346</c:v>
                </c:pt>
                <c:pt idx="4851">
                  <c:v>47.176200000000001</c:v>
                </c:pt>
                <c:pt idx="4852">
                  <c:v>47.152099999999997</c:v>
                </c:pt>
                <c:pt idx="4853">
                  <c:v>47.138599999999997</c:v>
                </c:pt>
                <c:pt idx="4854">
                  <c:v>47.128</c:v>
                </c:pt>
                <c:pt idx="4855">
                  <c:v>47.120899999999999</c:v>
                </c:pt>
                <c:pt idx="4856">
                  <c:v>47.0974</c:v>
                </c:pt>
                <c:pt idx="4857">
                  <c:v>47.0745</c:v>
                </c:pt>
                <c:pt idx="4858">
                  <c:v>47.008099999999999</c:v>
                </c:pt>
                <c:pt idx="4859">
                  <c:v>47.005699999999997</c:v>
                </c:pt>
                <c:pt idx="4860">
                  <c:v>47.012</c:v>
                </c:pt>
                <c:pt idx="4861">
                  <c:v>46.998399999999997</c:v>
                </c:pt>
                <c:pt idx="4862">
                  <c:v>46.9923</c:v>
                </c:pt>
                <c:pt idx="4863">
                  <c:v>46.9786</c:v>
                </c:pt>
                <c:pt idx="4864">
                  <c:v>46.936799999999998</c:v>
                </c:pt>
                <c:pt idx="4865">
                  <c:v>46.902200000000001</c:v>
                </c:pt>
                <c:pt idx="4866">
                  <c:v>46.8917</c:v>
                </c:pt>
                <c:pt idx="4867">
                  <c:v>46.793300000000002</c:v>
                </c:pt>
                <c:pt idx="4868">
                  <c:v>46.777999999999999</c:v>
                </c:pt>
                <c:pt idx="4869">
                  <c:v>46.682699999999997</c:v>
                </c:pt>
                <c:pt idx="4870">
                  <c:v>46.679600000000001</c:v>
                </c:pt>
                <c:pt idx="4871">
                  <c:v>46.666899999999998</c:v>
                </c:pt>
                <c:pt idx="4872">
                  <c:v>46.656399999999998</c:v>
                </c:pt>
                <c:pt idx="4873">
                  <c:v>46.652099999999997</c:v>
                </c:pt>
                <c:pt idx="4874">
                  <c:v>46.633200000000002</c:v>
                </c:pt>
                <c:pt idx="4875">
                  <c:v>46.542900000000003</c:v>
                </c:pt>
                <c:pt idx="4876">
                  <c:v>46.527299999999997</c:v>
                </c:pt>
                <c:pt idx="4877">
                  <c:v>46.512099999999997</c:v>
                </c:pt>
                <c:pt idx="4878">
                  <c:v>46.473100000000002</c:v>
                </c:pt>
                <c:pt idx="4879">
                  <c:v>46.453200000000002</c:v>
                </c:pt>
                <c:pt idx="4880">
                  <c:v>46.384999999999998</c:v>
                </c:pt>
                <c:pt idx="4881">
                  <c:v>46.338099999999997</c:v>
                </c:pt>
                <c:pt idx="4882">
                  <c:v>46.311</c:v>
                </c:pt>
                <c:pt idx="4883">
                  <c:v>46.302599999999998</c:v>
                </c:pt>
                <c:pt idx="4884">
                  <c:v>46.273499999999999</c:v>
                </c:pt>
                <c:pt idx="4885">
                  <c:v>46.175600000000003</c:v>
                </c:pt>
                <c:pt idx="4886">
                  <c:v>46.162100000000002</c:v>
                </c:pt>
                <c:pt idx="4887">
                  <c:v>46.1479</c:v>
                </c:pt>
                <c:pt idx="4888">
                  <c:v>46.102699999999999</c:v>
                </c:pt>
                <c:pt idx="4889">
                  <c:v>46.097200000000001</c:v>
                </c:pt>
                <c:pt idx="4890">
                  <c:v>46.0929</c:v>
                </c:pt>
                <c:pt idx="4891">
                  <c:v>46.0274</c:v>
                </c:pt>
                <c:pt idx="4892">
                  <c:v>45.990200000000002</c:v>
                </c:pt>
                <c:pt idx="4893">
                  <c:v>45.9544</c:v>
                </c:pt>
                <c:pt idx="4894">
                  <c:v>45.930300000000003</c:v>
                </c:pt>
                <c:pt idx="4895">
                  <c:v>45.871200000000002</c:v>
                </c:pt>
                <c:pt idx="4896">
                  <c:v>45.861400000000003</c:v>
                </c:pt>
                <c:pt idx="4897">
                  <c:v>45.862499999999997</c:v>
                </c:pt>
                <c:pt idx="4898">
                  <c:v>45.848999999999997</c:v>
                </c:pt>
                <c:pt idx="4899">
                  <c:v>45.750399999999999</c:v>
                </c:pt>
                <c:pt idx="4900">
                  <c:v>45.732700000000001</c:v>
                </c:pt>
                <c:pt idx="4901">
                  <c:v>45.716700000000003</c:v>
                </c:pt>
                <c:pt idx="4902">
                  <c:v>45.6663</c:v>
                </c:pt>
                <c:pt idx="4903">
                  <c:v>45.5976</c:v>
                </c:pt>
                <c:pt idx="4904">
                  <c:v>45.593499999999999</c:v>
                </c:pt>
                <c:pt idx="4905">
                  <c:v>45.5854</c:v>
                </c:pt>
                <c:pt idx="4906">
                  <c:v>45.512</c:v>
                </c:pt>
                <c:pt idx="4907">
                  <c:v>45.478400000000001</c:v>
                </c:pt>
                <c:pt idx="4908">
                  <c:v>45.446599999999997</c:v>
                </c:pt>
                <c:pt idx="4909">
                  <c:v>45.408000000000001</c:v>
                </c:pt>
                <c:pt idx="4910">
                  <c:v>45.388399999999997</c:v>
                </c:pt>
                <c:pt idx="4911">
                  <c:v>45.2331</c:v>
                </c:pt>
                <c:pt idx="4912">
                  <c:v>45.173999999999999</c:v>
                </c:pt>
                <c:pt idx="4913">
                  <c:v>45.156199999999998</c:v>
                </c:pt>
                <c:pt idx="4914">
                  <c:v>45.112299999999998</c:v>
                </c:pt>
                <c:pt idx="4915">
                  <c:v>45.100299999999997</c:v>
                </c:pt>
                <c:pt idx="4916">
                  <c:v>45.046999999999997</c:v>
                </c:pt>
                <c:pt idx="4917">
                  <c:v>44.8536</c:v>
                </c:pt>
                <c:pt idx="4918">
                  <c:v>44.8386</c:v>
                </c:pt>
                <c:pt idx="4919">
                  <c:v>44.844200000000001</c:v>
                </c:pt>
                <c:pt idx="4920">
                  <c:v>44.806600000000003</c:v>
                </c:pt>
                <c:pt idx="4921">
                  <c:v>44.744100000000003</c:v>
                </c:pt>
                <c:pt idx="4922">
                  <c:v>44.730699999999999</c:v>
                </c:pt>
                <c:pt idx="4923">
                  <c:v>44.723799999999997</c:v>
                </c:pt>
                <c:pt idx="4924">
                  <c:v>44.647100000000002</c:v>
                </c:pt>
                <c:pt idx="4925">
                  <c:v>44.643300000000004</c:v>
                </c:pt>
                <c:pt idx="4926">
                  <c:v>44.600999999999999</c:v>
                </c:pt>
                <c:pt idx="4927">
                  <c:v>44.597099999999998</c:v>
                </c:pt>
                <c:pt idx="4928">
                  <c:v>44.592199999999998</c:v>
                </c:pt>
                <c:pt idx="4929">
                  <c:v>44.5779</c:v>
                </c:pt>
                <c:pt idx="4930">
                  <c:v>44.5655</c:v>
                </c:pt>
                <c:pt idx="4931">
                  <c:v>44.519100000000002</c:v>
                </c:pt>
                <c:pt idx="4932">
                  <c:v>44.506700000000002</c:v>
                </c:pt>
                <c:pt idx="4933">
                  <c:v>44.415999999999997</c:v>
                </c:pt>
                <c:pt idx="4934">
                  <c:v>44.424500000000002</c:v>
                </c:pt>
                <c:pt idx="4935">
                  <c:v>44.4101</c:v>
                </c:pt>
                <c:pt idx="4936">
                  <c:v>44.396900000000002</c:v>
                </c:pt>
                <c:pt idx="4937">
                  <c:v>44.378100000000003</c:v>
                </c:pt>
                <c:pt idx="4938">
                  <c:v>44.359900000000003</c:v>
                </c:pt>
                <c:pt idx="4939">
                  <c:v>44.3459</c:v>
                </c:pt>
                <c:pt idx="4940">
                  <c:v>44.325899999999997</c:v>
                </c:pt>
                <c:pt idx="4941">
                  <c:v>44.305199999999999</c:v>
                </c:pt>
                <c:pt idx="4942">
                  <c:v>44.246200000000002</c:v>
                </c:pt>
                <c:pt idx="4943">
                  <c:v>44.2164</c:v>
                </c:pt>
                <c:pt idx="4944">
                  <c:v>44.221699999999998</c:v>
                </c:pt>
                <c:pt idx="4945">
                  <c:v>44.182600000000001</c:v>
                </c:pt>
                <c:pt idx="4946">
                  <c:v>44.1706</c:v>
                </c:pt>
                <c:pt idx="4947">
                  <c:v>44.1173</c:v>
                </c:pt>
                <c:pt idx="4948">
                  <c:v>44.018799999999999</c:v>
                </c:pt>
                <c:pt idx="4949">
                  <c:v>44.006799999999998</c:v>
                </c:pt>
                <c:pt idx="4950">
                  <c:v>43.995399999999997</c:v>
                </c:pt>
                <c:pt idx="4951">
                  <c:v>43.981299999999997</c:v>
                </c:pt>
                <c:pt idx="4952">
                  <c:v>43.960999999999999</c:v>
                </c:pt>
                <c:pt idx="4953">
                  <c:v>43.939700000000002</c:v>
                </c:pt>
                <c:pt idx="4954">
                  <c:v>43.914000000000001</c:v>
                </c:pt>
                <c:pt idx="4955">
                  <c:v>43.8504</c:v>
                </c:pt>
                <c:pt idx="4956">
                  <c:v>43.837699999999998</c:v>
                </c:pt>
                <c:pt idx="4957">
                  <c:v>43.8202</c:v>
                </c:pt>
                <c:pt idx="4958">
                  <c:v>43.801699999999997</c:v>
                </c:pt>
                <c:pt idx="4959">
                  <c:v>43.777700000000003</c:v>
                </c:pt>
                <c:pt idx="4960">
                  <c:v>43.742699999999999</c:v>
                </c:pt>
                <c:pt idx="4961">
                  <c:v>43.732999999999997</c:v>
                </c:pt>
                <c:pt idx="4962">
                  <c:v>43.696199999999997</c:v>
                </c:pt>
                <c:pt idx="4963">
                  <c:v>43.6873</c:v>
                </c:pt>
                <c:pt idx="4964">
                  <c:v>43.665700000000001</c:v>
                </c:pt>
                <c:pt idx="4965">
                  <c:v>43.636400000000002</c:v>
                </c:pt>
                <c:pt idx="4966">
                  <c:v>43.6145</c:v>
                </c:pt>
                <c:pt idx="4967">
                  <c:v>43.567500000000003</c:v>
                </c:pt>
                <c:pt idx="4968">
                  <c:v>43.559899999999999</c:v>
                </c:pt>
                <c:pt idx="4969">
                  <c:v>43.500500000000002</c:v>
                </c:pt>
                <c:pt idx="4970">
                  <c:v>43.4024</c:v>
                </c:pt>
                <c:pt idx="4971">
                  <c:v>43.345799999999997</c:v>
                </c:pt>
                <c:pt idx="4972">
                  <c:v>43.351599999999998</c:v>
                </c:pt>
                <c:pt idx="4973">
                  <c:v>43.343000000000004</c:v>
                </c:pt>
                <c:pt idx="4974">
                  <c:v>43.236899999999999</c:v>
                </c:pt>
                <c:pt idx="4975">
                  <c:v>43.188299999999998</c:v>
                </c:pt>
                <c:pt idx="4976">
                  <c:v>43.151499999999999</c:v>
                </c:pt>
                <c:pt idx="4977">
                  <c:v>43.134799999999998</c:v>
                </c:pt>
                <c:pt idx="4978">
                  <c:v>43.054099999999998</c:v>
                </c:pt>
                <c:pt idx="4979">
                  <c:v>43.022500000000001</c:v>
                </c:pt>
                <c:pt idx="4980">
                  <c:v>43.011800000000001</c:v>
                </c:pt>
                <c:pt idx="4981">
                  <c:v>43.0002</c:v>
                </c:pt>
                <c:pt idx="4982">
                  <c:v>42.9557</c:v>
                </c:pt>
                <c:pt idx="4983">
                  <c:v>42.895200000000003</c:v>
                </c:pt>
                <c:pt idx="4984">
                  <c:v>42.897599999999997</c:v>
                </c:pt>
                <c:pt idx="4985">
                  <c:v>42.8904</c:v>
                </c:pt>
                <c:pt idx="4986">
                  <c:v>42.864899999999999</c:v>
                </c:pt>
                <c:pt idx="4987">
                  <c:v>42.802399999999999</c:v>
                </c:pt>
                <c:pt idx="4988">
                  <c:v>42.778799999999997</c:v>
                </c:pt>
                <c:pt idx="4989">
                  <c:v>42.757100000000001</c:v>
                </c:pt>
                <c:pt idx="4990">
                  <c:v>42.680999999999997</c:v>
                </c:pt>
                <c:pt idx="4991">
                  <c:v>42.631999999999998</c:v>
                </c:pt>
                <c:pt idx="4992">
                  <c:v>42.573999999999998</c:v>
                </c:pt>
                <c:pt idx="4993">
                  <c:v>42.553100000000001</c:v>
                </c:pt>
                <c:pt idx="4994">
                  <c:v>42.545699999999997</c:v>
                </c:pt>
                <c:pt idx="4995">
                  <c:v>42.548900000000003</c:v>
                </c:pt>
                <c:pt idx="4996">
                  <c:v>42.542299999999997</c:v>
                </c:pt>
                <c:pt idx="4997">
                  <c:v>42.518999999999998</c:v>
                </c:pt>
                <c:pt idx="4998">
                  <c:v>42.505499999999998</c:v>
                </c:pt>
                <c:pt idx="4999">
                  <c:v>42.447000000000003</c:v>
                </c:pt>
              </c:numCache>
            </c:numRef>
          </c:xVal>
          <c:yVal>
            <c:numRef>
              <c:f>'Inc5000'!$N$2:$N$5001</c:f>
              <c:numCache>
                <c:formatCode>"$"#,##0</c:formatCode>
                <c:ptCount val="5000"/>
                <c:pt idx="0">
                  <c:v>195640000</c:v>
                </c:pt>
                <c:pt idx="1">
                  <c:v>82640563</c:v>
                </c:pt>
                <c:pt idx="2">
                  <c:v>85076502</c:v>
                </c:pt>
                <c:pt idx="3">
                  <c:v>35293000</c:v>
                </c:pt>
                <c:pt idx="4">
                  <c:v>77652360</c:v>
                </c:pt>
                <c:pt idx="5">
                  <c:v>137977203</c:v>
                </c:pt>
                <c:pt idx="6">
                  <c:v>27308000</c:v>
                </c:pt>
                <c:pt idx="7">
                  <c:v>159897088</c:v>
                </c:pt>
                <c:pt idx="8">
                  <c:v>26263454</c:v>
                </c:pt>
                <c:pt idx="9">
                  <c:v>32851754</c:v>
                </c:pt>
                <c:pt idx="10">
                  <c:v>15782039</c:v>
                </c:pt>
                <c:pt idx="11">
                  <c:v>19243863</c:v>
                </c:pt>
                <c:pt idx="12">
                  <c:v>34583142</c:v>
                </c:pt>
                <c:pt idx="13">
                  <c:v>19802935</c:v>
                </c:pt>
                <c:pt idx="14">
                  <c:v>13887650</c:v>
                </c:pt>
                <c:pt idx="15">
                  <c:v>20445071</c:v>
                </c:pt>
                <c:pt idx="16">
                  <c:v>52086567</c:v>
                </c:pt>
                <c:pt idx="17">
                  <c:v>12315210</c:v>
                </c:pt>
                <c:pt idx="18">
                  <c:v>46400872</c:v>
                </c:pt>
                <c:pt idx="19">
                  <c:v>11819161</c:v>
                </c:pt>
                <c:pt idx="20">
                  <c:v>11260000</c:v>
                </c:pt>
                <c:pt idx="21">
                  <c:v>34382478</c:v>
                </c:pt>
                <c:pt idx="22">
                  <c:v>12479598</c:v>
                </c:pt>
                <c:pt idx="23">
                  <c:v>17095000</c:v>
                </c:pt>
                <c:pt idx="24">
                  <c:v>17037000</c:v>
                </c:pt>
                <c:pt idx="25">
                  <c:v>13443409</c:v>
                </c:pt>
                <c:pt idx="26">
                  <c:v>9007000</c:v>
                </c:pt>
                <c:pt idx="27">
                  <c:v>11874148</c:v>
                </c:pt>
                <c:pt idx="28">
                  <c:v>13876488</c:v>
                </c:pt>
                <c:pt idx="29">
                  <c:v>95810719</c:v>
                </c:pt>
                <c:pt idx="30">
                  <c:v>13326503</c:v>
                </c:pt>
                <c:pt idx="31">
                  <c:v>8963909</c:v>
                </c:pt>
                <c:pt idx="32">
                  <c:v>7585000</c:v>
                </c:pt>
                <c:pt idx="33">
                  <c:v>18045419</c:v>
                </c:pt>
                <c:pt idx="34">
                  <c:v>7013359</c:v>
                </c:pt>
                <c:pt idx="35">
                  <c:v>6821205</c:v>
                </c:pt>
                <c:pt idx="36">
                  <c:v>8853881</c:v>
                </c:pt>
                <c:pt idx="37">
                  <c:v>10545091</c:v>
                </c:pt>
                <c:pt idx="38">
                  <c:v>6772856</c:v>
                </c:pt>
                <c:pt idx="39">
                  <c:v>20894369</c:v>
                </c:pt>
                <c:pt idx="40">
                  <c:v>5963105</c:v>
                </c:pt>
                <c:pt idx="41">
                  <c:v>11396150</c:v>
                </c:pt>
                <c:pt idx="42">
                  <c:v>14104761</c:v>
                </c:pt>
                <c:pt idx="43">
                  <c:v>7686703</c:v>
                </c:pt>
                <c:pt idx="44">
                  <c:v>10247444</c:v>
                </c:pt>
                <c:pt idx="45">
                  <c:v>81410104</c:v>
                </c:pt>
                <c:pt idx="46">
                  <c:v>6178120</c:v>
                </c:pt>
                <c:pt idx="47">
                  <c:v>23809245</c:v>
                </c:pt>
                <c:pt idx="48">
                  <c:v>5637838</c:v>
                </c:pt>
                <c:pt idx="49">
                  <c:v>8269660</c:v>
                </c:pt>
                <c:pt idx="50">
                  <c:v>6577541</c:v>
                </c:pt>
                <c:pt idx="51">
                  <c:v>5792929</c:v>
                </c:pt>
                <c:pt idx="52">
                  <c:v>230109687</c:v>
                </c:pt>
                <c:pt idx="53">
                  <c:v>6261593</c:v>
                </c:pt>
                <c:pt idx="54">
                  <c:v>5703235</c:v>
                </c:pt>
                <c:pt idx="55">
                  <c:v>5757194</c:v>
                </c:pt>
                <c:pt idx="56">
                  <c:v>5958067</c:v>
                </c:pt>
                <c:pt idx="57">
                  <c:v>6178728</c:v>
                </c:pt>
                <c:pt idx="58">
                  <c:v>15363997</c:v>
                </c:pt>
                <c:pt idx="59">
                  <c:v>6385268</c:v>
                </c:pt>
                <c:pt idx="60">
                  <c:v>5764577</c:v>
                </c:pt>
                <c:pt idx="61">
                  <c:v>6494832</c:v>
                </c:pt>
                <c:pt idx="62">
                  <c:v>9149555</c:v>
                </c:pt>
                <c:pt idx="63">
                  <c:v>166889598</c:v>
                </c:pt>
                <c:pt idx="64">
                  <c:v>107900476</c:v>
                </c:pt>
                <c:pt idx="65">
                  <c:v>30058088</c:v>
                </c:pt>
                <c:pt idx="66">
                  <c:v>23252268</c:v>
                </c:pt>
                <c:pt idx="67">
                  <c:v>18327000</c:v>
                </c:pt>
                <c:pt idx="68">
                  <c:v>5017670</c:v>
                </c:pt>
                <c:pt idx="69">
                  <c:v>45929345</c:v>
                </c:pt>
                <c:pt idx="70">
                  <c:v>6000834</c:v>
                </c:pt>
                <c:pt idx="71">
                  <c:v>16940863</c:v>
                </c:pt>
                <c:pt idx="72">
                  <c:v>9157664</c:v>
                </c:pt>
                <c:pt idx="73">
                  <c:v>23499000</c:v>
                </c:pt>
                <c:pt idx="74">
                  <c:v>8815804</c:v>
                </c:pt>
                <c:pt idx="75">
                  <c:v>54355000</c:v>
                </c:pt>
                <c:pt idx="76">
                  <c:v>12477972</c:v>
                </c:pt>
                <c:pt idx="77">
                  <c:v>4897229</c:v>
                </c:pt>
                <c:pt idx="78">
                  <c:v>6058237</c:v>
                </c:pt>
                <c:pt idx="79">
                  <c:v>8003961</c:v>
                </c:pt>
                <c:pt idx="80">
                  <c:v>15010399</c:v>
                </c:pt>
                <c:pt idx="81">
                  <c:v>22119065</c:v>
                </c:pt>
                <c:pt idx="82">
                  <c:v>7315850</c:v>
                </c:pt>
                <c:pt idx="83">
                  <c:v>4139786</c:v>
                </c:pt>
                <c:pt idx="84">
                  <c:v>5693350</c:v>
                </c:pt>
                <c:pt idx="85">
                  <c:v>18286053</c:v>
                </c:pt>
                <c:pt idx="86">
                  <c:v>7707138</c:v>
                </c:pt>
                <c:pt idx="87">
                  <c:v>18904275</c:v>
                </c:pt>
                <c:pt idx="88">
                  <c:v>33167746</c:v>
                </c:pt>
                <c:pt idx="89">
                  <c:v>8471671</c:v>
                </c:pt>
                <c:pt idx="90">
                  <c:v>6469651</c:v>
                </c:pt>
                <c:pt idx="91">
                  <c:v>58009000</c:v>
                </c:pt>
                <c:pt idx="92">
                  <c:v>5061986</c:v>
                </c:pt>
                <c:pt idx="93">
                  <c:v>18068816</c:v>
                </c:pt>
                <c:pt idx="94">
                  <c:v>5637285</c:v>
                </c:pt>
                <c:pt idx="95">
                  <c:v>6580396</c:v>
                </c:pt>
                <c:pt idx="96">
                  <c:v>110914763</c:v>
                </c:pt>
                <c:pt idx="97">
                  <c:v>32895443</c:v>
                </c:pt>
                <c:pt idx="98">
                  <c:v>12860765</c:v>
                </c:pt>
                <c:pt idx="99">
                  <c:v>12899943</c:v>
                </c:pt>
                <c:pt idx="100">
                  <c:v>5284863</c:v>
                </c:pt>
                <c:pt idx="101">
                  <c:v>25433653</c:v>
                </c:pt>
                <c:pt idx="102">
                  <c:v>64460000</c:v>
                </c:pt>
                <c:pt idx="103">
                  <c:v>85596581</c:v>
                </c:pt>
                <c:pt idx="104">
                  <c:v>8149000</c:v>
                </c:pt>
                <c:pt idx="105">
                  <c:v>24073472</c:v>
                </c:pt>
                <c:pt idx="106">
                  <c:v>11844049</c:v>
                </c:pt>
                <c:pt idx="107">
                  <c:v>7268587</c:v>
                </c:pt>
                <c:pt idx="108">
                  <c:v>134567633</c:v>
                </c:pt>
                <c:pt idx="109">
                  <c:v>7686082</c:v>
                </c:pt>
                <c:pt idx="110">
                  <c:v>18661656</c:v>
                </c:pt>
                <c:pt idx="111">
                  <c:v>40765844</c:v>
                </c:pt>
                <c:pt idx="112">
                  <c:v>9809304</c:v>
                </c:pt>
                <c:pt idx="113">
                  <c:v>52783000</c:v>
                </c:pt>
                <c:pt idx="114">
                  <c:v>23442470</c:v>
                </c:pt>
                <c:pt idx="115">
                  <c:v>4002379</c:v>
                </c:pt>
                <c:pt idx="116">
                  <c:v>26493445</c:v>
                </c:pt>
                <c:pt idx="117">
                  <c:v>318842114</c:v>
                </c:pt>
                <c:pt idx="118">
                  <c:v>38454825</c:v>
                </c:pt>
                <c:pt idx="119">
                  <c:v>4322910</c:v>
                </c:pt>
                <c:pt idx="120">
                  <c:v>12274000</c:v>
                </c:pt>
                <c:pt idx="121">
                  <c:v>22037828</c:v>
                </c:pt>
                <c:pt idx="122">
                  <c:v>35931650</c:v>
                </c:pt>
                <c:pt idx="123">
                  <c:v>89554237</c:v>
                </c:pt>
                <c:pt idx="124">
                  <c:v>3125000</c:v>
                </c:pt>
                <c:pt idx="125">
                  <c:v>3526101</c:v>
                </c:pt>
                <c:pt idx="126">
                  <c:v>10455000</c:v>
                </c:pt>
                <c:pt idx="127">
                  <c:v>6486000</c:v>
                </c:pt>
                <c:pt idx="128">
                  <c:v>11101120</c:v>
                </c:pt>
                <c:pt idx="129">
                  <c:v>5826876</c:v>
                </c:pt>
                <c:pt idx="130">
                  <c:v>22359716</c:v>
                </c:pt>
                <c:pt idx="131">
                  <c:v>20289054</c:v>
                </c:pt>
                <c:pt idx="132">
                  <c:v>5129970</c:v>
                </c:pt>
                <c:pt idx="133">
                  <c:v>55980536</c:v>
                </c:pt>
                <c:pt idx="134">
                  <c:v>72908666</c:v>
                </c:pt>
                <c:pt idx="135">
                  <c:v>8094996</c:v>
                </c:pt>
                <c:pt idx="136">
                  <c:v>7502709</c:v>
                </c:pt>
                <c:pt idx="137">
                  <c:v>3225899</c:v>
                </c:pt>
                <c:pt idx="138">
                  <c:v>51720000</c:v>
                </c:pt>
                <c:pt idx="139">
                  <c:v>3843580</c:v>
                </c:pt>
                <c:pt idx="140">
                  <c:v>8725985</c:v>
                </c:pt>
                <c:pt idx="141">
                  <c:v>9784000</c:v>
                </c:pt>
                <c:pt idx="142">
                  <c:v>15085838</c:v>
                </c:pt>
                <c:pt idx="143">
                  <c:v>21040412</c:v>
                </c:pt>
                <c:pt idx="144">
                  <c:v>4399793</c:v>
                </c:pt>
                <c:pt idx="145">
                  <c:v>5906000</c:v>
                </c:pt>
                <c:pt idx="146">
                  <c:v>30167124</c:v>
                </c:pt>
                <c:pt idx="147">
                  <c:v>3115496</c:v>
                </c:pt>
                <c:pt idx="148">
                  <c:v>79837059</c:v>
                </c:pt>
                <c:pt idx="149">
                  <c:v>34249000</c:v>
                </c:pt>
                <c:pt idx="150">
                  <c:v>4531348</c:v>
                </c:pt>
                <c:pt idx="151">
                  <c:v>88183962</c:v>
                </c:pt>
                <c:pt idx="152">
                  <c:v>6360103</c:v>
                </c:pt>
                <c:pt idx="153">
                  <c:v>7422000</c:v>
                </c:pt>
                <c:pt idx="154">
                  <c:v>4728621</c:v>
                </c:pt>
                <c:pt idx="155">
                  <c:v>15115027</c:v>
                </c:pt>
                <c:pt idx="156">
                  <c:v>2981762</c:v>
                </c:pt>
                <c:pt idx="157">
                  <c:v>4822398</c:v>
                </c:pt>
                <c:pt idx="158">
                  <c:v>3595000</c:v>
                </c:pt>
                <c:pt idx="159">
                  <c:v>17139891</c:v>
                </c:pt>
                <c:pt idx="160">
                  <c:v>72626345</c:v>
                </c:pt>
                <c:pt idx="161">
                  <c:v>46984261</c:v>
                </c:pt>
                <c:pt idx="162">
                  <c:v>6821409</c:v>
                </c:pt>
                <c:pt idx="163">
                  <c:v>5426086</c:v>
                </c:pt>
                <c:pt idx="164">
                  <c:v>2877743</c:v>
                </c:pt>
                <c:pt idx="165">
                  <c:v>7660396</c:v>
                </c:pt>
                <c:pt idx="166">
                  <c:v>3475711</c:v>
                </c:pt>
                <c:pt idx="167">
                  <c:v>5250000</c:v>
                </c:pt>
                <c:pt idx="168">
                  <c:v>4590707</c:v>
                </c:pt>
                <c:pt idx="169">
                  <c:v>4696917</c:v>
                </c:pt>
                <c:pt idx="170">
                  <c:v>2825786</c:v>
                </c:pt>
                <c:pt idx="171">
                  <c:v>8277000</c:v>
                </c:pt>
                <c:pt idx="172">
                  <c:v>14426053</c:v>
                </c:pt>
                <c:pt idx="173">
                  <c:v>117230240</c:v>
                </c:pt>
                <c:pt idx="174">
                  <c:v>57568000</c:v>
                </c:pt>
                <c:pt idx="175">
                  <c:v>6662008</c:v>
                </c:pt>
                <c:pt idx="176">
                  <c:v>3058705</c:v>
                </c:pt>
                <c:pt idx="177">
                  <c:v>7789273</c:v>
                </c:pt>
                <c:pt idx="178">
                  <c:v>2488706</c:v>
                </c:pt>
                <c:pt idx="179">
                  <c:v>2768000</c:v>
                </c:pt>
                <c:pt idx="180">
                  <c:v>6310305</c:v>
                </c:pt>
                <c:pt idx="181">
                  <c:v>8561253</c:v>
                </c:pt>
                <c:pt idx="182">
                  <c:v>6435816</c:v>
                </c:pt>
                <c:pt idx="183">
                  <c:v>8270918</c:v>
                </c:pt>
                <c:pt idx="184">
                  <c:v>5532830</c:v>
                </c:pt>
                <c:pt idx="185">
                  <c:v>4306568</c:v>
                </c:pt>
                <c:pt idx="186">
                  <c:v>2775411</c:v>
                </c:pt>
                <c:pt idx="187">
                  <c:v>2465605</c:v>
                </c:pt>
                <c:pt idx="188">
                  <c:v>5842010</c:v>
                </c:pt>
                <c:pt idx="189">
                  <c:v>11958616</c:v>
                </c:pt>
                <c:pt idx="190">
                  <c:v>26319118</c:v>
                </c:pt>
                <c:pt idx="191">
                  <c:v>7802802</c:v>
                </c:pt>
                <c:pt idx="192">
                  <c:v>5390952</c:v>
                </c:pt>
                <c:pt idx="193">
                  <c:v>9453000</c:v>
                </c:pt>
                <c:pt idx="194">
                  <c:v>2524000</c:v>
                </c:pt>
                <c:pt idx="195">
                  <c:v>2900488</c:v>
                </c:pt>
                <c:pt idx="196">
                  <c:v>26472870</c:v>
                </c:pt>
                <c:pt idx="197">
                  <c:v>7993065</c:v>
                </c:pt>
                <c:pt idx="198">
                  <c:v>55788000</c:v>
                </c:pt>
                <c:pt idx="199">
                  <c:v>14211083</c:v>
                </c:pt>
                <c:pt idx="200">
                  <c:v>8686766</c:v>
                </c:pt>
                <c:pt idx="201">
                  <c:v>34252000</c:v>
                </c:pt>
                <c:pt idx="202">
                  <c:v>6480926</c:v>
                </c:pt>
                <c:pt idx="203">
                  <c:v>9565336</c:v>
                </c:pt>
                <c:pt idx="204">
                  <c:v>8417085</c:v>
                </c:pt>
                <c:pt idx="205">
                  <c:v>8517670</c:v>
                </c:pt>
                <c:pt idx="206">
                  <c:v>4354787</c:v>
                </c:pt>
                <c:pt idx="207">
                  <c:v>5378001</c:v>
                </c:pt>
                <c:pt idx="208">
                  <c:v>2273616</c:v>
                </c:pt>
                <c:pt idx="209">
                  <c:v>26199465</c:v>
                </c:pt>
                <c:pt idx="210">
                  <c:v>2291195</c:v>
                </c:pt>
                <c:pt idx="211">
                  <c:v>3795474</c:v>
                </c:pt>
                <c:pt idx="212">
                  <c:v>39571912</c:v>
                </c:pt>
                <c:pt idx="213">
                  <c:v>4898356</c:v>
                </c:pt>
                <c:pt idx="214">
                  <c:v>5154056</c:v>
                </c:pt>
                <c:pt idx="215">
                  <c:v>15469496</c:v>
                </c:pt>
                <c:pt idx="216">
                  <c:v>9105768</c:v>
                </c:pt>
                <c:pt idx="217">
                  <c:v>2149259</c:v>
                </c:pt>
                <c:pt idx="218">
                  <c:v>3521801</c:v>
                </c:pt>
                <c:pt idx="219">
                  <c:v>4893244</c:v>
                </c:pt>
                <c:pt idx="220">
                  <c:v>3869970</c:v>
                </c:pt>
                <c:pt idx="221">
                  <c:v>4464093</c:v>
                </c:pt>
                <c:pt idx="222">
                  <c:v>3539958</c:v>
                </c:pt>
                <c:pt idx="223">
                  <c:v>2364977</c:v>
                </c:pt>
                <c:pt idx="224">
                  <c:v>7116722</c:v>
                </c:pt>
                <c:pt idx="225">
                  <c:v>8910000</c:v>
                </c:pt>
                <c:pt idx="226">
                  <c:v>4074453</c:v>
                </c:pt>
                <c:pt idx="227">
                  <c:v>3475505</c:v>
                </c:pt>
                <c:pt idx="228">
                  <c:v>2500000</c:v>
                </c:pt>
                <c:pt idx="229">
                  <c:v>2114664</c:v>
                </c:pt>
                <c:pt idx="230">
                  <c:v>9306999</c:v>
                </c:pt>
                <c:pt idx="231">
                  <c:v>42522345</c:v>
                </c:pt>
                <c:pt idx="232">
                  <c:v>28906069</c:v>
                </c:pt>
                <c:pt idx="233">
                  <c:v>10107299</c:v>
                </c:pt>
                <c:pt idx="234">
                  <c:v>7955530</c:v>
                </c:pt>
                <c:pt idx="235">
                  <c:v>2540031</c:v>
                </c:pt>
                <c:pt idx="236">
                  <c:v>2094293</c:v>
                </c:pt>
                <c:pt idx="237">
                  <c:v>7333811</c:v>
                </c:pt>
                <c:pt idx="238">
                  <c:v>3493139</c:v>
                </c:pt>
                <c:pt idx="239">
                  <c:v>2681071</c:v>
                </c:pt>
                <c:pt idx="240">
                  <c:v>3681934</c:v>
                </c:pt>
                <c:pt idx="241">
                  <c:v>7642008</c:v>
                </c:pt>
                <c:pt idx="242">
                  <c:v>72731000</c:v>
                </c:pt>
                <c:pt idx="243">
                  <c:v>12684307</c:v>
                </c:pt>
                <c:pt idx="244">
                  <c:v>19378839</c:v>
                </c:pt>
                <c:pt idx="245">
                  <c:v>3370905</c:v>
                </c:pt>
                <c:pt idx="246">
                  <c:v>2129330</c:v>
                </c:pt>
                <c:pt idx="247">
                  <c:v>98002000</c:v>
                </c:pt>
                <c:pt idx="248">
                  <c:v>2863000</c:v>
                </c:pt>
                <c:pt idx="249">
                  <c:v>13719024</c:v>
                </c:pt>
                <c:pt idx="250">
                  <c:v>4492939</c:v>
                </c:pt>
                <c:pt idx="251">
                  <c:v>7209607</c:v>
                </c:pt>
                <c:pt idx="252">
                  <c:v>12462000</c:v>
                </c:pt>
                <c:pt idx="253">
                  <c:v>22344907</c:v>
                </c:pt>
                <c:pt idx="254">
                  <c:v>13031655</c:v>
                </c:pt>
                <c:pt idx="255">
                  <c:v>2117648</c:v>
                </c:pt>
                <c:pt idx="256">
                  <c:v>3487872233</c:v>
                </c:pt>
                <c:pt idx="257">
                  <c:v>224009679</c:v>
                </c:pt>
                <c:pt idx="258">
                  <c:v>19209927</c:v>
                </c:pt>
                <c:pt idx="259">
                  <c:v>8711828</c:v>
                </c:pt>
                <c:pt idx="260">
                  <c:v>3124754</c:v>
                </c:pt>
                <c:pt idx="261">
                  <c:v>34313968</c:v>
                </c:pt>
                <c:pt idx="262">
                  <c:v>2005777</c:v>
                </c:pt>
                <c:pt idx="263">
                  <c:v>4995074</c:v>
                </c:pt>
                <c:pt idx="264">
                  <c:v>4442684</c:v>
                </c:pt>
                <c:pt idx="265">
                  <c:v>101455802</c:v>
                </c:pt>
                <c:pt idx="266">
                  <c:v>9054816</c:v>
                </c:pt>
                <c:pt idx="267">
                  <c:v>7023359</c:v>
                </c:pt>
                <c:pt idx="268">
                  <c:v>22326800</c:v>
                </c:pt>
                <c:pt idx="269">
                  <c:v>4058000</c:v>
                </c:pt>
                <c:pt idx="270">
                  <c:v>2086383</c:v>
                </c:pt>
                <c:pt idx="271">
                  <c:v>2265115</c:v>
                </c:pt>
                <c:pt idx="272">
                  <c:v>2213172</c:v>
                </c:pt>
                <c:pt idx="273">
                  <c:v>4647952</c:v>
                </c:pt>
                <c:pt idx="274">
                  <c:v>2343000</c:v>
                </c:pt>
                <c:pt idx="275">
                  <c:v>27119347</c:v>
                </c:pt>
                <c:pt idx="276">
                  <c:v>5001355</c:v>
                </c:pt>
                <c:pt idx="277">
                  <c:v>31150000</c:v>
                </c:pt>
                <c:pt idx="278">
                  <c:v>14580032</c:v>
                </c:pt>
                <c:pt idx="279">
                  <c:v>18691673</c:v>
                </c:pt>
                <c:pt idx="280">
                  <c:v>5780975</c:v>
                </c:pt>
                <c:pt idx="281">
                  <c:v>20354071</c:v>
                </c:pt>
                <c:pt idx="282">
                  <c:v>8168477</c:v>
                </c:pt>
                <c:pt idx="283">
                  <c:v>4166116</c:v>
                </c:pt>
                <c:pt idx="284">
                  <c:v>5226000</c:v>
                </c:pt>
                <c:pt idx="285">
                  <c:v>2876083</c:v>
                </c:pt>
                <c:pt idx="286">
                  <c:v>13325850</c:v>
                </c:pt>
                <c:pt idx="287">
                  <c:v>6397449</c:v>
                </c:pt>
                <c:pt idx="288">
                  <c:v>2378081</c:v>
                </c:pt>
                <c:pt idx="289">
                  <c:v>456296000</c:v>
                </c:pt>
                <c:pt idx="290">
                  <c:v>5198298</c:v>
                </c:pt>
                <c:pt idx="291">
                  <c:v>5577000</c:v>
                </c:pt>
                <c:pt idx="292">
                  <c:v>2038446</c:v>
                </c:pt>
                <c:pt idx="293">
                  <c:v>2041099</c:v>
                </c:pt>
                <c:pt idx="294">
                  <c:v>3197550</c:v>
                </c:pt>
                <c:pt idx="295">
                  <c:v>4628284</c:v>
                </c:pt>
                <c:pt idx="296">
                  <c:v>7811162</c:v>
                </c:pt>
                <c:pt idx="297">
                  <c:v>2524930</c:v>
                </c:pt>
                <c:pt idx="298">
                  <c:v>2064653</c:v>
                </c:pt>
                <c:pt idx="299">
                  <c:v>22833994</c:v>
                </c:pt>
                <c:pt idx="300">
                  <c:v>11168000</c:v>
                </c:pt>
                <c:pt idx="301">
                  <c:v>4760241</c:v>
                </c:pt>
                <c:pt idx="302">
                  <c:v>25450095</c:v>
                </c:pt>
                <c:pt idx="303">
                  <c:v>5126072</c:v>
                </c:pt>
                <c:pt idx="304">
                  <c:v>9819000</c:v>
                </c:pt>
                <c:pt idx="305">
                  <c:v>3251000</c:v>
                </c:pt>
                <c:pt idx="306">
                  <c:v>128269211</c:v>
                </c:pt>
                <c:pt idx="307">
                  <c:v>16058111</c:v>
                </c:pt>
                <c:pt idx="308">
                  <c:v>2454423</c:v>
                </c:pt>
                <c:pt idx="309">
                  <c:v>6156000</c:v>
                </c:pt>
                <c:pt idx="310">
                  <c:v>3537094</c:v>
                </c:pt>
                <c:pt idx="311">
                  <c:v>3364599</c:v>
                </c:pt>
                <c:pt idx="312">
                  <c:v>27001000</c:v>
                </c:pt>
                <c:pt idx="313">
                  <c:v>48927000</c:v>
                </c:pt>
                <c:pt idx="314">
                  <c:v>2185028</c:v>
                </c:pt>
                <c:pt idx="315">
                  <c:v>40092000</c:v>
                </c:pt>
                <c:pt idx="316">
                  <c:v>1983000</c:v>
                </c:pt>
                <c:pt idx="317">
                  <c:v>11601976</c:v>
                </c:pt>
                <c:pt idx="318">
                  <c:v>4102896</c:v>
                </c:pt>
                <c:pt idx="319">
                  <c:v>5513406</c:v>
                </c:pt>
                <c:pt idx="320">
                  <c:v>18413056</c:v>
                </c:pt>
                <c:pt idx="321">
                  <c:v>119891000</c:v>
                </c:pt>
                <c:pt idx="322">
                  <c:v>37821889</c:v>
                </c:pt>
                <c:pt idx="323">
                  <c:v>2213345</c:v>
                </c:pt>
                <c:pt idx="324">
                  <c:v>3494200</c:v>
                </c:pt>
                <c:pt idx="325">
                  <c:v>985737000</c:v>
                </c:pt>
                <c:pt idx="326">
                  <c:v>29142406</c:v>
                </c:pt>
                <c:pt idx="327">
                  <c:v>5915171</c:v>
                </c:pt>
                <c:pt idx="328">
                  <c:v>3013390</c:v>
                </c:pt>
                <c:pt idx="329">
                  <c:v>13973719</c:v>
                </c:pt>
                <c:pt idx="330">
                  <c:v>2456385</c:v>
                </c:pt>
                <c:pt idx="331">
                  <c:v>7866379</c:v>
                </c:pt>
                <c:pt idx="332">
                  <c:v>4558225</c:v>
                </c:pt>
                <c:pt idx="333">
                  <c:v>6018335</c:v>
                </c:pt>
                <c:pt idx="334">
                  <c:v>9763331</c:v>
                </c:pt>
                <c:pt idx="335">
                  <c:v>5091839</c:v>
                </c:pt>
                <c:pt idx="336">
                  <c:v>41319955</c:v>
                </c:pt>
                <c:pt idx="337">
                  <c:v>5615000</c:v>
                </c:pt>
                <c:pt idx="338">
                  <c:v>2461000</c:v>
                </c:pt>
                <c:pt idx="339">
                  <c:v>21962366</c:v>
                </c:pt>
                <c:pt idx="340">
                  <c:v>2904721</c:v>
                </c:pt>
                <c:pt idx="341">
                  <c:v>3102000</c:v>
                </c:pt>
                <c:pt idx="342">
                  <c:v>44822953</c:v>
                </c:pt>
                <c:pt idx="343">
                  <c:v>2442000</c:v>
                </c:pt>
                <c:pt idx="344">
                  <c:v>4251680</c:v>
                </c:pt>
                <c:pt idx="345">
                  <c:v>21055670</c:v>
                </c:pt>
                <c:pt idx="346">
                  <c:v>106254000</c:v>
                </c:pt>
                <c:pt idx="347">
                  <c:v>2163161</c:v>
                </c:pt>
                <c:pt idx="348">
                  <c:v>7531500</c:v>
                </c:pt>
                <c:pt idx="349">
                  <c:v>8958633</c:v>
                </c:pt>
                <c:pt idx="350">
                  <c:v>2630000</c:v>
                </c:pt>
                <c:pt idx="351">
                  <c:v>3315511</c:v>
                </c:pt>
                <c:pt idx="352">
                  <c:v>8293178</c:v>
                </c:pt>
                <c:pt idx="353">
                  <c:v>34863009</c:v>
                </c:pt>
                <c:pt idx="354">
                  <c:v>18167693</c:v>
                </c:pt>
                <c:pt idx="355">
                  <c:v>5350992</c:v>
                </c:pt>
                <c:pt idx="356">
                  <c:v>2316514</c:v>
                </c:pt>
                <c:pt idx="357">
                  <c:v>13089000</c:v>
                </c:pt>
                <c:pt idx="358">
                  <c:v>5134000</c:v>
                </c:pt>
                <c:pt idx="359">
                  <c:v>9513000</c:v>
                </c:pt>
                <c:pt idx="360">
                  <c:v>6064371</c:v>
                </c:pt>
                <c:pt idx="361">
                  <c:v>17077236</c:v>
                </c:pt>
                <c:pt idx="362">
                  <c:v>2213239</c:v>
                </c:pt>
                <c:pt idx="363">
                  <c:v>17188664</c:v>
                </c:pt>
                <c:pt idx="364">
                  <c:v>3882064</c:v>
                </c:pt>
                <c:pt idx="365">
                  <c:v>2365152</c:v>
                </c:pt>
                <c:pt idx="366">
                  <c:v>5851652</c:v>
                </c:pt>
                <c:pt idx="367">
                  <c:v>7336660</c:v>
                </c:pt>
                <c:pt idx="368">
                  <c:v>11940799</c:v>
                </c:pt>
                <c:pt idx="369">
                  <c:v>3289000</c:v>
                </c:pt>
                <c:pt idx="370">
                  <c:v>6731431</c:v>
                </c:pt>
                <c:pt idx="371">
                  <c:v>11260458</c:v>
                </c:pt>
                <c:pt idx="372">
                  <c:v>3338280</c:v>
                </c:pt>
                <c:pt idx="373">
                  <c:v>3675394</c:v>
                </c:pt>
                <c:pt idx="374">
                  <c:v>3874290</c:v>
                </c:pt>
                <c:pt idx="375">
                  <c:v>9407000</c:v>
                </c:pt>
                <c:pt idx="376">
                  <c:v>6422743</c:v>
                </c:pt>
                <c:pt idx="377">
                  <c:v>7136400</c:v>
                </c:pt>
                <c:pt idx="378">
                  <c:v>4101007</c:v>
                </c:pt>
                <c:pt idx="379">
                  <c:v>3240085</c:v>
                </c:pt>
                <c:pt idx="380">
                  <c:v>10713458</c:v>
                </c:pt>
                <c:pt idx="381">
                  <c:v>4051216</c:v>
                </c:pt>
                <c:pt idx="382">
                  <c:v>40439397</c:v>
                </c:pt>
                <c:pt idx="383">
                  <c:v>2125845</c:v>
                </c:pt>
                <c:pt idx="384">
                  <c:v>5968009</c:v>
                </c:pt>
                <c:pt idx="385">
                  <c:v>7109209</c:v>
                </c:pt>
                <c:pt idx="386">
                  <c:v>4639880</c:v>
                </c:pt>
                <c:pt idx="387">
                  <c:v>2177272</c:v>
                </c:pt>
                <c:pt idx="388">
                  <c:v>2077365</c:v>
                </c:pt>
                <c:pt idx="389">
                  <c:v>10974404</c:v>
                </c:pt>
                <c:pt idx="390">
                  <c:v>8034934</c:v>
                </c:pt>
                <c:pt idx="391">
                  <c:v>31216712</c:v>
                </c:pt>
                <c:pt idx="392">
                  <c:v>15595849</c:v>
                </c:pt>
                <c:pt idx="393">
                  <c:v>17622027</c:v>
                </c:pt>
                <c:pt idx="394">
                  <c:v>12149714</c:v>
                </c:pt>
                <c:pt idx="395">
                  <c:v>3672940</c:v>
                </c:pt>
                <c:pt idx="396">
                  <c:v>14236162</c:v>
                </c:pt>
                <c:pt idx="397">
                  <c:v>2290043</c:v>
                </c:pt>
                <c:pt idx="398">
                  <c:v>7093459</c:v>
                </c:pt>
                <c:pt idx="399">
                  <c:v>2309500</c:v>
                </c:pt>
                <c:pt idx="400">
                  <c:v>3420509</c:v>
                </c:pt>
                <c:pt idx="401">
                  <c:v>8029000</c:v>
                </c:pt>
                <c:pt idx="402">
                  <c:v>2119940</c:v>
                </c:pt>
                <c:pt idx="403">
                  <c:v>8016781</c:v>
                </c:pt>
                <c:pt idx="404">
                  <c:v>2961688</c:v>
                </c:pt>
                <c:pt idx="405">
                  <c:v>2079211</c:v>
                </c:pt>
                <c:pt idx="406">
                  <c:v>10141765</c:v>
                </c:pt>
                <c:pt idx="407">
                  <c:v>48898043</c:v>
                </c:pt>
                <c:pt idx="408">
                  <c:v>7596484</c:v>
                </c:pt>
                <c:pt idx="409">
                  <c:v>8052266</c:v>
                </c:pt>
                <c:pt idx="410">
                  <c:v>16187990</c:v>
                </c:pt>
                <c:pt idx="411">
                  <c:v>6759414</c:v>
                </c:pt>
                <c:pt idx="412">
                  <c:v>15541118</c:v>
                </c:pt>
                <c:pt idx="413">
                  <c:v>3130392</c:v>
                </c:pt>
                <c:pt idx="414">
                  <c:v>14079806</c:v>
                </c:pt>
                <c:pt idx="415">
                  <c:v>2583087</c:v>
                </c:pt>
                <c:pt idx="416">
                  <c:v>2069044</c:v>
                </c:pt>
                <c:pt idx="417">
                  <c:v>4930831</c:v>
                </c:pt>
                <c:pt idx="418">
                  <c:v>2045107</c:v>
                </c:pt>
                <c:pt idx="419">
                  <c:v>5485216</c:v>
                </c:pt>
                <c:pt idx="420">
                  <c:v>10160450</c:v>
                </c:pt>
                <c:pt idx="421">
                  <c:v>60758453</c:v>
                </c:pt>
                <c:pt idx="422">
                  <c:v>408540501</c:v>
                </c:pt>
                <c:pt idx="423">
                  <c:v>12791083</c:v>
                </c:pt>
                <c:pt idx="424">
                  <c:v>5864256</c:v>
                </c:pt>
                <c:pt idx="425">
                  <c:v>2040293</c:v>
                </c:pt>
                <c:pt idx="426">
                  <c:v>9329751</c:v>
                </c:pt>
                <c:pt idx="427">
                  <c:v>44707400</c:v>
                </c:pt>
                <c:pt idx="428">
                  <c:v>4014523</c:v>
                </c:pt>
                <c:pt idx="429">
                  <c:v>9294271</c:v>
                </c:pt>
                <c:pt idx="430">
                  <c:v>8391053</c:v>
                </c:pt>
                <c:pt idx="431">
                  <c:v>52688771</c:v>
                </c:pt>
                <c:pt idx="432">
                  <c:v>15338183</c:v>
                </c:pt>
                <c:pt idx="433">
                  <c:v>1953000</c:v>
                </c:pt>
                <c:pt idx="434">
                  <c:v>15014000</c:v>
                </c:pt>
                <c:pt idx="435">
                  <c:v>22710000</c:v>
                </c:pt>
                <c:pt idx="436">
                  <c:v>2794526</c:v>
                </c:pt>
                <c:pt idx="437">
                  <c:v>13164042</c:v>
                </c:pt>
                <c:pt idx="438">
                  <c:v>3353510</c:v>
                </c:pt>
                <c:pt idx="439">
                  <c:v>50213870</c:v>
                </c:pt>
                <c:pt idx="440">
                  <c:v>3281721</c:v>
                </c:pt>
                <c:pt idx="441">
                  <c:v>2212186</c:v>
                </c:pt>
                <c:pt idx="442">
                  <c:v>25584830</c:v>
                </c:pt>
                <c:pt idx="443">
                  <c:v>102802777</c:v>
                </c:pt>
                <c:pt idx="444">
                  <c:v>43303193</c:v>
                </c:pt>
                <c:pt idx="445">
                  <c:v>23605772</c:v>
                </c:pt>
                <c:pt idx="446">
                  <c:v>9467785</c:v>
                </c:pt>
                <c:pt idx="447">
                  <c:v>5306631</c:v>
                </c:pt>
                <c:pt idx="448">
                  <c:v>37899110</c:v>
                </c:pt>
                <c:pt idx="449">
                  <c:v>9686489</c:v>
                </c:pt>
                <c:pt idx="450">
                  <c:v>2284325</c:v>
                </c:pt>
                <c:pt idx="451">
                  <c:v>43266794</c:v>
                </c:pt>
                <c:pt idx="452">
                  <c:v>2442110</c:v>
                </c:pt>
                <c:pt idx="453">
                  <c:v>8228033</c:v>
                </c:pt>
                <c:pt idx="454">
                  <c:v>4542703</c:v>
                </c:pt>
                <c:pt idx="455">
                  <c:v>2423000</c:v>
                </c:pt>
                <c:pt idx="456">
                  <c:v>2351447</c:v>
                </c:pt>
                <c:pt idx="457">
                  <c:v>113058124</c:v>
                </c:pt>
                <c:pt idx="458">
                  <c:v>5166000</c:v>
                </c:pt>
                <c:pt idx="459">
                  <c:v>4420170</c:v>
                </c:pt>
                <c:pt idx="460">
                  <c:v>5224308</c:v>
                </c:pt>
                <c:pt idx="461">
                  <c:v>2857553</c:v>
                </c:pt>
                <c:pt idx="462">
                  <c:v>10337638</c:v>
                </c:pt>
                <c:pt idx="463">
                  <c:v>4313302</c:v>
                </c:pt>
                <c:pt idx="464">
                  <c:v>23180135</c:v>
                </c:pt>
                <c:pt idx="465">
                  <c:v>12470116</c:v>
                </c:pt>
                <c:pt idx="466">
                  <c:v>5701805</c:v>
                </c:pt>
                <c:pt idx="467">
                  <c:v>8340000</c:v>
                </c:pt>
                <c:pt idx="468">
                  <c:v>23119291</c:v>
                </c:pt>
                <c:pt idx="469">
                  <c:v>7847948</c:v>
                </c:pt>
                <c:pt idx="470">
                  <c:v>36978000</c:v>
                </c:pt>
                <c:pt idx="471">
                  <c:v>11930257</c:v>
                </c:pt>
                <c:pt idx="472">
                  <c:v>13477907</c:v>
                </c:pt>
                <c:pt idx="473">
                  <c:v>115741000</c:v>
                </c:pt>
                <c:pt idx="474">
                  <c:v>2278966</c:v>
                </c:pt>
                <c:pt idx="475">
                  <c:v>263282947</c:v>
                </c:pt>
                <c:pt idx="476">
                  <c:v>199407728</c:v>
                </c:pt>
                <c:pt idx="477">
                  <c:v>10536550</c:v>
                </c:pt>
                <c:pt idx="478">
                  <c:v>3515000</c:v>
                </c:pt>
                <c:pt idx="479">
                  <c:v>4575693</c:v>
                </c:pt>
                <c:pt idx="480">
                  <c:v>3428226</c:v>
                </c:pt>
                <c:pt idx="481">
                  <c:v>19587732</c:v>
                </c:pt>
                <c:pt idx="482">
                  <c:v>8454717</c:v>
                </c:pt>
                <c:pt idx="483">
                  <c:v>6269823</c:v>
                </c:pt>
                <c:pt idx="484">
                  <c:v>17114363</c:v>
                </c:pt>
                <c:pt idx="485">
                  <c:v>3710475</c:v>
                </c:pt>
                <c:pt idx="486">
                  <c:v>2069804</c:v>
                </c:pt>
                <c:pt idx="487">
                  <c:v>13470550</c:v>
                </c:pt>
                <c:pt idx="488">
                  <c:v>4574020</c:v>
                </c:pt>
                <c:pt idx="489">
                  <c:v>8957333</c:v>
                </c:pt>
                <c:pt idx="490">
                  <c:v>15142000</c:v>
                </c:pt>
                <c:pt idx="491">
                  <c:v>5109738</c:v>
                </c:pt>
                <c:pt idx="492">
                  <c:v>4797000</c:v>
                </c:pt>
                <c:pt idx="493">
                  <c:v>40683608</c:v>
                </c:pt>
                <c:pt idx="494">
                  <c:v>11093973</c:v>
                </c:pt>
                <c:pt idx="495">
                  <c:v>16349432</c:v>
                </c:pt>
                <c:pt idx="496">
                  <c:v>2623000</c:v>
                </c:pt>
                <c:pt idx="497">
                  <c:v>6025002</c:v>
                </c:pt>
                <c:pt idx="498">
                  <c:v>21276600</c:v>
                </c:pt>
                <c:pt idx="499">
                  <c:v>3998811</c:v>
                </c:pt>
                <c:pt idx="500">
                  <c:v>13097440</c:v>
                </c:pt>
                <c:pt idx="501">
                  <c:v>11582756</c:v>
                </c:pt>
                <c:pt idx="502">
                  <c:v>3172235</c:v>
                </c:pt>
                <c:pt idx="503">
                  <c:v>4435641</c:v>
                </c:pt>
                <c:pt idx="504">
                  <c:v>4000194</c:v>
                </c:pt>
                <c:pt idx="505">
                  <c:v>2361047</c:v>
                </c:pt>
                <c:pt idx="506">
                  <c:v>3107000</c:v>
                </c:pt>
                <c:pt idx="507">
                  <c:v>3065261</c:v>
                </c:pt>
                <c:pt idx="508">
                  <c:v>5452000</c:v>
                </c:pt>
                <c:pt idx="509">
                  <c:v>9326547</c:v>
                </c:pt>
                <c:pt idx="510">
                  <c:v>3019216</c:v>
                </c:pt>
                <c:pt idx="511">
                  <c:v>3069421</c:v>
                </c:pt>
                <c:pt idx="512">
                  <c:v>2395155</c:v>
                </c:pt>
                <c:pt idx="513">
                  <c:v>3115333</c:v>
                </c:pt>
                <c:pt idx="514">
                  <c:v>2101986</c:v>
                </c:pt>
                <c:pt idx="515">
                  <c:v>9547611</c:v>
                </c:pt>
                <c:pt idx="516">
                  <c:v>46660976</c:v>
                </c:pt>
                <c:pt idx="517">
                  <c:v>7034278</c:v>
                </c:pt>
                <c:pt idx="518">
                  <c:v>7635426</c:v>
                </c:pt>
                <c:pt idx="519">
                  <c:v>4719836</c:v>
                </c:pt>
                <c:pt idx="520">
                  <c:v>3528878</c:v>
                </c:pt>
                <c:pt idx="521">
                  <c:v>11759245</c:v>
                </c:pt>
                <c:pt idx="522">
                  <c:v>3667811</c:v>
                </c:pt>
                <c:pt idx="523">
                  <c:v>5744500</c:v>
                </c:pt>
                <c:pt idx="524">
                  <c:v>8357000</c:v>
                </c:pt>
                <c:pt idx="525">
                  <c:v>155957508</c:v>
                </c:pt>
                <c:pt idx="526">
                  <c:v>16368522</c:v>
                </c:pt>
                <c:pt idx="527">
                  <c:v>3044801</c:v>
                </c:pt>
                <c:pt idx="528">
                  <c:v>23522829</c:v>
                </c:pt>
                <c:pt idx="529">
                  <c:v>3708599</c:v>
                </c:pt>
                <c:pt idx="530">
                  <c:v>123607728</c:v>
                </c:pt>
                <c:pt idx="531">
                  <c:v>55658326</c:v>
                </c:pt>
                <c:pt idx="532">
                  <c:v>3870000</c:v>
                </c:pt>
                <c:pt idx="533">
                  <c:v>7021554</c:v>
                </c:pt>
                <c:pt idx="534">
                  <c:v>4089048</c:v>
                </c:pt>
                <c:pt idx="535">
                  <c:v>30990312</c:v>
                </c:pt>
                <c:pt idx="536">
                  <c:v>2900181</c:v>
                </c:pt>
                <c:pt idx="537">
                  <c:v>32250582</c:v>
                </c:pt>
                <c:pt idx="538">
                  <c:v>3139590</c:v>
                </c:pt>
                <c:pt idx="539">
                  <c:v>83534635</c:v>
                </c:pt>
                <c:pt idx="540">
                  <c:v>4220122</c:v>
                </c:pt>
                <c:pt idx="541">
                  <c:v>5736155</c:v>
                </c:pt>
                <c:pt idx="542">
                  <c:v>27019000</c:v>
                </c:pt>
                <c:pt idx="543">
                  <c:v>16734500</c:v>
                </c:pt>
                <c:pt idx="544">
                  <c:v>2125000</c:v>
                </c:pt>
                <c:pt idx="545">
                  <c:v>21787964</c:v>
                </c:pt>
                <c:pt idx="546">
                  <c:v>7353549</c:v>
                </c:pt>
                <c:pt idx="547">
                  <c:v>2235662</c:v>
                </c:pt>
                <c:pt idx="548">
                  <c:v>3268050</c:v>
                </c:pt>
                <c:pt idx="549">
                  <c:v>158603220</c:v>
                </c:pt>
                <c:pt idx="550">
                  <c:v>2872908</c:v>
                </c:pt>
                <c:pt idx="551">
                  <c:v>10964608</c:v>
                </c:pt>
                <c:pt idx="552">
                  <c:v>2912076</c:v>
                </c:pt>
                <c:pt idx="553">
                  <c:v>57475696</c:v>
                </c:pt>
                <c:pt idx="554">
                  <c:v>4054330</c:v>
                </c:pt>
                <c:pt idx="555">
                  <c:v>44718692</c:v>
                </c:pt>
                <c:pt idx="556">
                  <c:v>3283648</c:v>
                </c:pt>
                <c:pt idx="557">
                  <c:v>74656156</c:v>
                </c:pt>
                <c:pt idx="558">
                  <c:v>8914811</c:v>
                </c:pt>
                <c:pt idx="559">
                  <c:v>3094109</c:v>
                </c:pt>
                <c:pt idx="560">
                  <c:v>26786520</c:v>
                </c:pt>
                <c:pt idx="561">
                  <c:v>18532024</c:v>
                </c:pt>
                <c:pt idx="562">
                  <c:v>27878791</c:v>
                </c:pt>
                <c:pt idx="563">
                  <c:v>2197460</c:v>
                </c:pt>
                <c:pt idx="564">
                  <c:v>2892000</c:v>
                </c:pt>
                <c:pt idx="565">
                  <c:v>17492874</c:v>
                </c:pt>
                <c:pt idx="566">
                  <c:v>2474903</c:v>
                </c:pt>
                <c:pt idx="567">
                  <c:v>4407266</c:v>
                </c:pt>
                <c:pt idx="568">
                  <c:v>3670910</c:v>
                </c:pt>
                <c:pt idx="569">
                  <c:v>22058337</c:v>
                </c:pt>
                <c:pt idx="570">
                  <c:v>3950311</c:v>
                </c:pt>
                <c:pt idx="571">
                  <c:v>32531833</c:v>
                </c:pt>
                <c:pt idx="572">
                  <c:v>7271386</c:v>
                </c:pt>
                <c:pt idx="573">
                  <c:v>10022975</c:v>
                </c:pt>
                <c:pt idx="574">
                  <c:v>13175301</c:v>
                </c:pt>
                <c:pt idx="575">
                  <c:v>8156197</c:v>
                </c:pt>
                <c:pt idx="576">
                  <c:v>8765600</c:v>
                </c:pt>
                <c:pt idx="577">
                  <c:v>8132778</c:v>
                </c:pt>
                <c:pt idx="578">
                  <c:v>55472428</c:v>
                </c:pt>
                <c:pt idx="579">
                  <c:v>2862699</c:v>
                </c:pt>
                <c:pt idx="580">
                  <c:v>6121965</c:v>
                </c:pt>
                <c:pt idx="581">
                  <c:v>118351136</c:v>
                </c:pt>
                <c:pt idx="582">
                  <c:v>43205415</c:v>
                </c:pt>
                <c:pt idx="583">
                  <c:v>17175642</c:v>
                </c:pt>
                <c:pt idx="584">
                  <c:v>3279381</c:v>
                </c:pt>
                <c:pt idx="585">
                  <c:v>58348536</c:v>
                </c:pt>
                <c:pt idx="586">
                  <c:v>10649216</c:v>
                </c:pt>
                <c:pt idx="587">
                  <c:v>6211156</c:v>
                </c:pt>
                <c:pt idx="588">
                  <c:v>15584972</c:v>
                </c:pt>
                <c:pt idx="589">
                  <c:v>5297989</c:v>
                </c:pt>
                <c:pt idx="590">
                  <c:v>30484273</c:v>
                </c:pt>
                <c:pt idx="591">
                  <c:v>4689850</c:v>
                </c:pt>
                <c:pt idx="592">
                  <c:v>2000258</c:v>
                </c:pt>
                <c:pt idx="593">
                  <c:v>49607854</c:v>
                </c:pt>
                <c:pt idx="594">
                  <c:v>2157432</c:v>
                </c:pt>
                <c:pt idx="595">
                  <c:v>2515109</c:v>
                </c:pt>
                <c:pt idx="596">
                  <c:v>6003584</c:v>
                </c:pt>
                <c:pt idx="597">
                  <c:v>88777494</c:v>
                </c:pt>
                <c:pt idx="598">
                  <c:v>39628078</c:v>
                </c:pt>
                <c:pt idx="599">
                  <c:v>15836000</c:v>
                </c:pt>
                <c:pt idx="600">
                  <c:v>4190463</c:v>
                </c:pt>
                <c:pt idx="601">
                  <c:v>4011067</c:v>
                </c:pt>
                <c:pt idx="602">
                  <c:v>2102064</c:v>
                </c:pt>
                <c:pt idx="603">
                  <c:v>10753947</c:v>
                </c:pt>
                <c:pt idx="604">
                  <c:v>8194805</c:v>
                </c:pt>
                <c:pt idx="605">
                  <c:v>10242452</c:v>
                </c:pt>
                <c:pt idx="606">
                  <c:v>16490000</c:v>
                </c:pt>
                <c:pt idx="607">
                  <c:v>5145337</c:v>
                </c:pt>
                <c:pt idx="608">
                  <c:v>2351909</c:v>
                </c:pt>
                <c:pt idx="609">
                  <c:v>16094973</c:v>
                </c:pt>
                <c:pt idx="610">
                  <c:v>9753457</c:v>
                </c:pt>
                <c:pt idx="611">
                  <c:v>5343314</c:v>
                </c:pt>
                <c:pt idx="612">
                  <c:v>3325310</c:v>
                </c:pt>
                <c:pt idx="613">
                  <c:v>3146075</c:v>
                </c:pt>
                <c:pt idx="614">
                  <c:v>34497596</c:v>
                </c:pt>
                <c:pt idx="615">
                  <c:v>3072706</c:v>
                </c:pt>
                <c:pt idx="616">
                  <c:v>30069663</c:v>
                </c:pt>
                <c:pt idx="617">
                  <c:v>17550943</c:v>
                </c:pt>
                <c:pt idx="618">
                  <c:v>27388108</c:v>
                </c:pt>
                <c:pt idx="619">
                  <c:v>2384383</c:v>
                </c:pt>
                <c:pt idx="620">
                  <c:v>28501656</c:v>
                </c:pt>
                <c:pt idx="621">
                  <c:v>215393724</c:v>
                </c:pt>
                <c:pt idx="622">
                  <c:v>12462915</c:v>
                </c:pt>
                <c:pt idx="623">
                  <c:v>2846692</c:v>
                </c:pt>
                <c:pt idx="624">
                  <c:v>3253740</c:v>
                </c:pt>
                <c:pt idx="625">
                  <c:v>6785000</c:v>
                </c:pt>
                <c:pt idx="626">
                  <c:v>12130721</c:v>
                </c:pt>
                <c:pt idx="627">
                  <c:v>17282821</c:v>
                </c:pt>
                <c:pt idx="628">
                  <c:v>11602692</c:v>
                </c:pt>
                <c:pt idx="629">
                  <c:v>3103047</c:v>
                </c:pt>
                <c:pt idx="630">
                  <c:v>6243017</c:v>
                </c:pt>
                <c:pt idx="631">
                  <c:v>16050088</c:v>
                </c:pt>
                <c:pt idx="632">
                  <c:v>2140645</c:v>
                </c:pt>
                <c:pt idx="633">
                  <c:v>13657622</c:v>
                </c:pt>
                <c:pt idx="634">
                  <c:v>88703000</c:v>
                </c:pt>
                <c:pt idx="635">
                  <c:v>75469081</c:v>
                </c:pt>
                <c:pt idx="636">
                  <c:v>2368691</c:v>
                </c:pt>
                <c:pt idx="637">
                  <c:v>59079647</c:v>
                </c:pt>
                <c:pt idx="638">
                  <c:v>10248000</c:v>
                </c:pt>
                <c:pt idx="639">
                  <c:v>15381665</c:v>
                </c:pt>
                <c:pt idx="640">
                  <c:v>4573171</c:v>
                </c:pt>
                <c:pt idx="641">
                  <c:v>6114000</c:v>
                </c:pt>
                <c:pt idx="642">
                  <c:v>6786000</c:v>
                </c:pt>
                <c:pt idx="643">
                  <c:v>6472728</c:v>
                </c:pt>
                <c:pt idx="644">
                  <c:v>5173330</c:v>
                </c:pt>
                <c:pt idx="645">
                  <c:v>11566441</c:v>
                </c:pt>
                <c:pt idx="646">
                  <c:v>46638997</c:v>
                </c:pt>
                <c:pt idx="647">
                  <c:v>3746646</c:v>
                </c:pt>
                <c:pt idx="648">
                  <c:v>2344170</c:v>
                </c:pt>
                <c:pt idx="649">
                  <c:v>71007265</c:v>
                </c:pt>
                <c:pt idx="650">
                  <c:v>3601968</c:v>
                </c:pt>
                <c:pt idx="651">
                  <c:v>54125468</c:v>
                </c:pt>
                <c:pt idx="652">
                  <c:v>18447103</c:v>
                </c:pt>
                <c:pt idx="653">
                  <c:v>2944992</c:v>
                </c:pt>
                <c:pt idx="654">
                  <c:v>3063400</c:v>
                </c:pt>
                <c:pt idx="655">
                  <c:v>4196530</c:v>
                </c:pt>
                <c:pt idx="656">
                  <c:v>8279318</c:v>
                </c:pt>
                <c:pt idx="657">
                  <c:v>9300320</c:v>
                </c:pt>
                <c:pt idx="658">
                  <c:v>18418300</c:v>
                </c:pt>
                <c:pt idx="659">
                  <c:v>2779500</c:v>
                </c:pt>
                <c:pt idx="660">
                  <c:v>14202252</c:v>
                </c:pt>
                <c:pt idx="661">
                  <c:v>183195157</c:v>
                </c:pt>
                <c:pt idx="662">
                  <c:v>22901344</c:v>
                </c:pt>
                <c:pt idx="663">
                  <c:v>27239756</c:v>
                </c:pt>
                <c:pt idx="664">
                  <c:v>2999945</c:v>
                </c:pt>
                <c:pt idx="665">
                  <c:v>8207901</c:v>
                </c:pt>
                <c:pt idx="666">
                  <c:v>28089000</c:v>
                </c:pt>
                <c:pt idx="667">
                  <c:v>7509000</c:v>
                </c:pt>
                <c:pt idx="668">
                  <c:v>7436640</c:v>
                </c:pt>
                <c:pt idx="669">
                  <c:v>5779236</c:v>
                </c:pt>
                <c:pt idx="670">
                  <c:v>6827000</c:v>
                </c:pt>
                <c:pt idx="671">
                  <c:v>7671350</c:v>
                </c:pt>
                <c:pt idx="672">
                  <c:v>6580182</c:v>
                </c:pt>
                <c:pt idx="673">
                  <c:v>21590221</c:v>
                </c:pt>
                <c:pt idx="674">
                  <c:v>21929794</c:v>
                </c:pt>
                <c:pt idx="675">
                  <c:v>4185860</c:v>
                </c:pt>
                <c:pt idx="676">
                  <c:v>9642752</c:v>
                </c:pt>
                <c:pt idx="677">
                  <c:v>2408295</c:v>
                </c:pt>
                <c:pt idx="678">
                  <c:v>9812221</c:v>
                </c:pt>
                <c:pt idx="679">
                  <c:v>3175491</c:v>
                </c:pt>
                <c:pt idx="680">
                  <c:v>32731000</c:v>
                </c:pt>
                <c:pt idx="681">
                  <c:v>8038992</c:v>
                </c:pt>
                <c:pt idx="682">
                  <c:v>11027178</c:v>
                </c:pt>
                <c:pt idx="683">
                  <c:v>8691000</c:v>
                </c:pt>
                <c:pt idx="684">
                  <c:v>6074970</c:v>
                </c:pt>
                <c:pt idx="685">
                  <c:v>13468337</c:v>
                </c:pt>
                <c:pt idx="686">
                  <c:v>5646371</c:v>
                </c:pt>
                <c:pt idx="687">
                  <c:v>2966898</c:v>
                </c:pt>
                <c:pt idx="688">
                  <c:v>8161000</c:v>
                </c:pt>
                <c:pt idx="689">
                  <c:v>2423000</c:v>
                </c:pt>
                <c:pt idx="690">
                  <c:v>5424000</c:v>
                </c:pt>
                <c:pt idx="691">
                  <c:v>3451984</c:v>
                </c:pt>
                <c:pt idx="692">
                  <c:v>118778000</c:v>
                </c:pt>
                <c:pt idx="693">
                  <c:v>2199050</c:v>
                </c:pt>
                <c:pt idx="694">
                  <c:v>26880000</c:v>
                </c:pt>
                <c:pt idx="695">
                  <c:v>2819668</c:v>
                </c:pt>
                <c:pt idx="696">
                  <c:v>8157333</c:v>
                </c:pt>
                <c:pt idx="697">
                  <c:v>7961703</c:v>
                </c:pt>
                <c:pt idx="698">
                  <c:v>4269742</c:v>
                </c:pt>
                <c:pt idx="699">
                  <c:v>20363237</c:v>
                </c:pt>
                <c:pt idx="700">
                  <c:v>6225075</c:v>
                </c:pt>
                <c:pt idx="701">
                  <c:v>12645835</c:v>
                </c:pt>
                <c:pt idx="702">
                  <c:v>3071500</c:v>
                </c:pt>
                <c:pt idx="703">
                  <c:v>2389712</c:v>
                </c:pt>
                <c:pt idx="704">
                  <c:v>5331000</c:v>
                </c:pt>
                <c:pt idx="705">
                  <c:v>2439374</c:v>
                </c:pt>
                <c:pt idx="706">
                  <c:v>3339708</c:v>
                </c:pt>
                <c:pt idx="707">
                  <c:v>6254797</c:v>
                </c:pt>
                <c:pt idx="708">
                  <c:v>3538836</c:v>
                </c:pt>
                <c:pt idx="709">
                  <c:v>5935015</c:v>
                </c:pt>
                <c:pt idx="710">
                  <c:v>8556885</c:v>
                </c:pt>
                <c:pt idx="711">
                  <c:v>82174972</c:v>
                </c:pt>
                <c:pt idx="712">
                  <c:v>3002000</c:v>
                </c:pt>
                <c:pt idx="713">
                  <c:v>7966001</c:v>
                </c:pt>
                <c:pt idx="714">
                  <c:v>11314000</c:v>
                </c:pt>
                <c:pt idx="715">
                  <c:v>11873410</c:v>
                </c:pt>
                <c:pt idx="716">
                  <c:v>6436000</c:v>
                </c:pt>
                <c:pt idx="717">
                  <c:v>14015199</c:v>
                </c:pt>
                <c:pt idx="718">
                  <c:v>4966000</c:v>
                </c:pt>
                <c:pt idx="719">
                  <c:v>50310623</c:v>
                </c:pt>
                <c:pt idx="720">
                  <c:v>5167676</c:v>
                </c:pt>
                <c:pt idx="721">
                  <c:v>19106076</c:v>
                </c:pt>
                <c:pt idx="722">
                  <c:v>9994679</c:v>
                </c:pt>
                <c:pt idx="723">
                  <c:v>15101896</c:v>
                </c:pt>
                <c:pt idx="724">
                  <c:v>32262219</c:v>
                </c:pt>
                <c:pt idx="725">
                  <c:v>65249287</c:v>
                </c:pt>
                <c:pt idx="726">
                  <c:v>18042465</c:v>
                </c:pt>
                <c:pt idx="727">
                  <c:v>7080133</c:v>
                </c:pt>
                <c:pt idx="728">
                  <c:v>22655060</c:v>
                </c:pt>
                <c:pt idx="729">
                  <c:v>4141568</c:v>
                </c:pt>
                <c:pt idx="730">
                  <c:v>2764331</c:v>
                </c:pt>
                <c:pt idx="731">
                  <c:v>18051000</c:v>
                </c:pt>
                <c:pt idx="732">
                  <c:v>2386964</c:v>
                </c:pt>
                <c:pt idx="733">
                  <c:v>2829654</c:v>
                </c:pt>
                <c:pt idx="734">
                  <c:v>7228351</c:v>
                </c:pt>
                <c:pt idx="735">
                  <c:v>12780000</c:v>
                </c:pt>
                <c:pt idx="736">
                  <c:v>3832670</c:v>
                </c:pt>
                <c:pt idx="737">
                  <c:v>2410806</c:v>
                </c:pt>
                <c:pt idx="738">
                  <c:v>47556495</c:v>
                </c:pt>
                <c:pt idx="739">
                  <c:v>4732324</c:v>
                </c:pt>
                <c:pt idx="740">
                  <c:v>33978870</c:v>
                </c:pt>
                <c:pt idx="741">
                  <c:v>2029602</c:v>
                </c:pt>
                <c:pt idx="742">
                  <c:v>12548324</c:v>
                </c:pt>
                <c:pt idx="743">
                  <c:v>3112896</c:v>
                </c:pt>
                <c:pt idx="744">
                  <c:v>6649828</c:v>
                </c:pt>
                <c:pt idx="745">
                  <c:v>28865911</c:v>
                </c:pt>
                <c:pt idx="746">
                  <c:v>6477942</c:v>
                </c:pt>
                <c:pt idx="747">
                  <c:v>6626625</c:v>
                </c:pt>
                <c:pt idx="748">
                  <c:v>3673990</c:v>
                </c:pt>
                <c:pt idx="749">
                  <c:v>20530862</c:v>
                </c:pt>
                <c:pt idx="750">
                  <c:v>22892356</c:v>
                </c:pt>
                <c:pt idx="751">
                  <c:v>17225000</c:v>
                </c:pt>
                <c:pt idx="752">
                  <c:v>4657984</c:v>
                </c:pt>
                <c:pt idx="753">
                  <c:v>7634619</c:v>
                </c:pt>
                <c:pt idx="754">
                  <c:v>7099620</c:v>
                </c:pt>
                <c:pt idx="755">
                  <c:v>22950287</c:v>
                </c:pt>
                <c:pt idx="756">
                  <c:v>8050000</c:v>
                </c:pt>
                <c:pt idx="757">
                  <c:v>2400830</c:v>
                </c:pt>
                <c:pt idx="758">
                  <c:v>3714119</c:v>
                </c:pt>
                <c:pt idx="759">
                  <c:v>3103000</c:v>
                </c:pt>
                <c:pt idx="760">
                  <c:v>261614467</c:v>
                </c:pt>
                <c:pt idx="761">
                  <c:v>30287116</c:v>
                </c:pt>
                <c:pt idx="762">
                  <c:v>69820220</c:v>
                </c:pt>
                <c:pt idx="763">
                  <c:v>13417459</c:v>
                </c:pt>
                <c:pt idx="764">
                  <c:v>12796344</c:v>
                </c:pt>
                <c:pt idx="765">
                  <c:v>4913030</c:v>
                </c:pt>
                <c:pt idx="766">
                  <c:v>24906544</c:v>
                </c:pt>
                <c:pt idx="767">
                  <c:v>7462345</c:v>
                </c:pt>
                <c:pt idx="768">
                  <c:v>32992000</c:v>
                </c:pt>
                <c:pt idx="769">
                  <c:v>2597464</c:v>
                </c:pt>
                <c:pt idx="770">
                  <c:v>2513697</c:v>
                </c:pt>
                <c:pt idx="771">
                  <c:v>3197640</c:v>
                </c:pt>
                <c:pt idx="772">
                  <c:v>278715000</c:v>
                </c:pt>
                <c:pt idx="773">
                  <c:v>2447285</c:v>
                </c:pt>
                <c:pt idx="774">
                  <c:v>13303077</c:v>
                </c:pt>
                <c:pt idx="775">
                  <c:v>8448000</c:v>
                </c:pt>
                <c:pt idx="776">
                  <c:v>107135000</c:v>
                </c:pt>
                <c:pt idx="777">
                  <c:v>38567736</c:v>
                </c:pt>
                <c:pt idx="778">
                  <c:v>22367327</c:v>
                </c:pt>
                <c:pt idx="779">
                  <c:v>12396770</c:v>
                </c:pt>
                <c:pt idx="780">
                  <c:v>7743350</c:v>
                </c:pt>
                <c:pt idx="781">
                  <c:v>10189784</c:v>
                </c:pt>
                <c:pt idx="782">
                  <c:v>6361740</c:v>
                </c:pt>
                <c:pt idx="783">
                  <c:v>9415337</c:v>
                </c:pt>
                <c:pt idx="784">
                  <c:v>5884000</c:v>
                </c:pt>
                <c:pt idx="785">
                  <c:v>2518760</c:v>
                </c:pt>
                <c:pt idx="786">
                  <c:v>3119696</c:v>
                </c:pt>
                <c:pt idx="787">
                  <c:v>3158000</c:v>
                </c:pt>
                <c:pt idx="788">
                  <c:v>26460806</c:v>
                </c:pt>
                <c:pt idx="789">
                  <c:v>2139066</c:v>
                </c:pt>
                <c:pt idx="790">
                  <c:v>5546546</c:v>
                </c:pt>
                <c:pt idx="791">
                  <c:v>9072576</c:v>
                </c:pt>
                <c:pt idx="792">
                  <c:v>5700126</c:v>
                </c:pt>
                <c:pt idx="793">
                  <c:v>11750804</c:v>
                </c:pt>
                <c:pt idx="794">
                  <c:v>3998221</c:v>
                </c:pt>
                <c:pt idx="795">
                  <c:v>29146106</c:v>
                </c:pt>
                <c:pt idx="796">
                  <c:v>4188467</c:v>
                </c:pt>
                <c:pt idx="797">
                  <c:v>18687349</c:v>
                </c:pt>
                <c:pt idx="798">
                  <c:v>8076349</c:v>
                </c:pt>
                <c:pt idx="799">
                  <c:v>6315034</c:v>
                </c:pt>
                <c:pt idx="800">
                  <c:v>11648000</c:v>
                </c:pt>
                <c:pt idx="801">
                  <c:v>25926420</c:v>
                </c:pt>
                <c:pt idx="802">
                  <c:v>3500364</c:v>
                </c:pt>
                <c:pt idx="803">
                  <c:v>5358000</c:v>
                </c:pt>
                <c:pt idx="804">
                  <c:v>19865400</c:v>
                </c:pt>
                <c:pt idx="805">
                  <c:v>2739113</c:v>
                </c:pt>
                <c:pt idx="806">
                  <c:v>12996000</c:v>
                </c:pt>
                <c:pt idx="807">
                  <c:v>19745471</c:v>
                </c:pt>
                <c:pt idx="808">
                  <c:v>57214000</c:v>
                </c:pt>
                <c:pt idx="809">
                  <c:v>10485940</c:v>
                </c:pt>
                <c:pt idx="810">
                  <c:v>100933004</c:v>
                </c:pt>
                <c:pt idx="811">
                  <c:v>5804181</c:v>
                </c:pt>
                <c:pt idx="812">
                  <c:v>22089508</c:v>
                </c:pt>
                <c:pt idx="813">
                  <c:v>33328639</c:v>
                </c:pt>
                <c:pt idx="814">
                  <c:v>55591774</c:v>
                </c:pt>
                <c:pt idx="815">
                  <c:v>35495269</c:v>
                </c:pt>
                <c:pt idx="816">
                  <c:v>12302640</c:v>
                </c:pt>
                <c:pt idx="817">
                  <c:v>2000590</c:v>
                </c:pt>
                <c:pt idx="818">
                  <c:v>3128678</c:v>
                </c:pt>
                <c:pt idx="819">
                  <c:v>2804268</c:v>
                </c:pt>
                <c:pt idx="820">
                  <c:v>10435138</c:v>
                </c:pt>
                <c:pt idx="821">
                  <c:v>101932804</c:v>
                </c:pt>
                <c:pt idx="822">
                  <c:v>84865345</c:v>
                </c:pt>
                <c:pt idx="823">
                  <c:v>6571994</c:v>
                </c:pt>
                <c:pt idx="824">
                  <c:v>30018046</c:v>
                </c:pt>
                <c:pt idx="825">
                  <c:v>10077629</c:v>
                </c:pt>
                <c:pt idx="826">
                  <c:v>14643736</c:v>
                </c:pt>
                <c:pt idx="827">
                  <c:v>4509578</c:v>
                </c:pt>
                <c:pt idx="828">
                  <c:v>21903400</c:v>
                </c:pt>
                <c:pt idx="829">
                  <c:v>11057000</c:v>
                </c:pt>
                <c:pt idx="830">
                  <c:v>2219968</c:v>
                </c:pt>
                <c:pt idx="831">
                  <c:v>7112016</c:v>
                </c:pt>
                <c:pt idx="832">
                  <c:v>9599144</c:v>
                </c:pt>
                <c:pt idx="833">
                  <c:v>4224785</c:v>
                </c:pt>
                <c:pt idx="834">
                  <c:v>6231000</c:v>
                </c:pt>
                <c:pt idx="835">
                  <c:v>9424046</c:v>
                </c:pt>
                <c:pt idx="836">
                  <c:v>4620178</c:v>
                </c:pt>
                <c:pt idx="837">
                  <c:v>2263373</c:v>
                </c:pt>
                <c:pt idx="838">
                  <c:v>11055671</c:v>
                </c:pt>
                <c:pt idx="839">
                  <c:v>3500936</c:v>
                </c:pt>
                <c:pt idx="840">
                  <c:v>5836442</c:v>
                </c:pt>
                <c:pt idx="841">
                  <c:v>4536470</c:v>
                </c:pt>
                <c:pt idx="842">
                  <c:v>31428000</c:v>
                </c:pt>
                <c:pt idx="843">
                  <c:v>3419898</c:v>
                </c:pt>
                <c:pt idx="844">
                  <c:v>5374078</c:v>
                </c:pt>
                <c:pt idx="845">
                  <c:v>15598630</c:v>
                </c:pt>
                <c:pt idx="846">
                  <c:v>3891818</c:v>
                </c:pt>
                <c:pt idx="847">
                  <c:v>5454526</c:v>
                </c:pt>
                <c:pt idx="848">
                  <c:v>52637800</c:v>
                </c:pt>
                <c:pt idx="849">
                  <c:v>16425157</c:v>
                </c:pt>
                <c:pt idx="850">
                  <c:v>2543824</c:v>
                </c:pt>
                <c:pt idx="851">
                  <c:v>68521887</c:v>
                </c:pt>
                <c:pt idx="852">
                  <c:v>8600378</c:v>
                </c:pt>
                <c:pt idx="853">
                  <c:v>4181558</c:v>
                </c:pt>
                <c:pt idx="854">
                  <c:v>6915000</c:v>
                </c:pt>
                <c:pt idx="855">
                  <c:v>46510000</c:v>
                </c:pt>
                <c:pt idx="856">
                  <c:v>46353000</c:v>
                </c:pt>
                <c:pt idx="857">
                  <c:v>4709929</c:v>
                </c:pt>
                <c:pt idx="858">
                  <c:v>6330000</c:v>
                </c:pt>
                <c:pt idx="859">
                  <c:v>2046307</c:v>
                </c:pt>
                <c:pt idx="860">
                  <c:v>5973448</c:v>
                </c:pt>
                <c:pt idx="861">
                  <c:v>37364000</c:v>
                </c:pt>
                <c:pt idx="862">
                  <c:v>112782895</c:v>
                </c:pt>
                <c:pt idx="863">
                  <c:v>18656198</c:v>
                </c:pt>
                <c:pt idx="864">
                  <c:v>3783730</c:v>
                </c:pt>
                <c:pt idx="865">
                  <c:v>2545867</c:v>
                </c:pt>
                <c:pt idx="866">
                  <c:v>18566000</c:v>
                </c:pt>
                <c:pt idx="867">
                  <c:v>2037758</c:v>
                </c:pt>
                <c:pt idx="868">
                  <c:v>3754067</c:v>
                </c:pt>
                <c:pt idx="869">
                  <c:v>2534782</c:v>
                </c:pt>
                <c:pt idx="870">
                  <c:v>2416515</c:v>
                </c:pt>
                <c:pt idx="871">
                  <c:v>4189500</c:v>
                </c:pt>
                <c:pt idx="872">
                  <c:v>7967829</c:v>
                </c:pt>
                <c:pt idx="873">
                  <c:v>33702000</c:v>
                </c:pt>
                <c:pt idx="874">
                  <c:v>4472090</c:v>
                </c:pt>
                <c:pt idx="875">
                  <c:v>9489503</c:v>
                </c:pt>
                <c:pt idx="876">
                  <c:v>13415944</c:v>
                </c:pt>
                <c:pt idx="877">
                  <c:v>92121708</c:v>
                </c:pt>
                <c:pt idx="878">
                  <c:v>4298085</c:v>
                </c:pt>
                <c:pt idx="879">
                  <c:v>9454324</c:v>
                </c:pt>
                <c:pt idx="880">
                  <c:v>16007887</c:v>
                </c:pt>
                <c:pt idx="881">
                  <c:v>15377405</c:v>
                </c:pt>
                <c:pt idx="882">
                  <c:v>8760000</c:v>
                </c:pt>
                <c:pt idx="883">
                  <c:v>6117408</c:v>
                </c:pt>
                <c:pt idx="884">
                  <c:v>41025000</c:v>
                </c:pt>
                <c:pt idx="885">
                  <c:v>4106614</c:v>
                </c:pt>
                <c:pt idx="886">
                  <c:v>24158000</c:v>
                </c:pt>
                <c:pt idx="887">
                  <c:v>17816391</c:v>
                </c:pt>
                <c:pt idx="888">
                  <c:v>3495032</c:v>
                </c:pt>
                <c:pt idx="889">
                  <c:v>3618809</c:v>
                </c:pt>
                <c:pt idx="890">
                  <c:v>28672419</c:v>
                </c:pt>
                <c:pt idx="891">
                  <c:v>2504595</c:v>
                </c:pt>
                <c:pt idx="892">
                  <c:v>4220190</c:v>
                </c:pt>
                <c:pt idx="893">
                  <c:v>4865837</c:v>
                </c:pt>
                <c:pt idx="894">
                  <c:v>3541675</c:v>
                </c:pt>
                <c:pt idx="895">
                  <c:v>3574036</c:v>
                </c:pt>
                <c:pt idx="896">
                  <c:v>4424658</c:v>
                </c:pt>
                <c:pt idx="897">
                  <c:v>3242862</c:v>
                </c:pt>
                <c:pt idx="898">
                  <c:v>2033087</c:v>
                </c:pt>
                <c:pt idx="899">
                  <c:v>3590530</c:v>
                </c:pt>
                <c:pt idx="900">
                  <c:v>2245114</c:v>
                </c:pt>
                <c:pt idx="901">
                  <c:v>103511000</c:v>
                </c:pt>
                <c:pt idx="902">
                  <c:v>9949700</c:v>
                </c:pt>
                <c:pt idx="903">
                  <c:v>28574000</c:v>
                </c:pt>
                <c:pt idx="904">
                  <c:v>9346589</c:v>
                </c:pt>
                <c:pt idx="905">
                  <c:v>9421560</c:v>
                </c:pt>
                <c:pt idx="906">
                  <c:v>2325282</c:v>
                </c:pt>
                <c:pt idx="907">
                  <c:v>6377726</c:v>
                </c:pt>
                <c:pt idx="908">
                  <c:v>7008804</c:v>
                </c:pt>
                <c:pt idx="909">
                  <c:v>36567478</c:v>
                </c:pt>
                <c:pt idx="910">
                  <c:v>25982707</c:v>
                </c:pt>
                <c:pt idx="911">
                  <c:v>4699200</c:v>
                </c:pt>
                <c:pt idx="912">
                  <c:v>7389824</c:v>
                </c:pt>
                <c:pt idx="913">
                  <c:v>11779604</c:v>
                </c:pt>
                <c:pt idx="914">
                  <c:v>11703500</c:v>
                </c:pt>
                <c:pt idx="915">
                  <c:v>13009475</c:v>
                </c:pt>
                <c:pt idx="916">
                  <c:v>2062081</c:v>
                </c:pt>
                <c:pt idx="917">
                  <c:v>19242500</c:v>
                </c:pt>
                <c:pt idx="918">
                  <c:v>7992963</c:v>
                </c:pt>
                <c:pt idx="919">
                  <c:v>310820958</c:v>
                </c:pt>
                <c:pt idx="920">
                  <c:v>83091126</c:v>
                </c:pt>
                <c:pt idx="921">
                  <c:v>254980000</c:v>
                </c:pt>
                <c:pt idx="922">
                  <c:v>8191428</c:v>
                </c:pt>
                <c:pt idx="923">
                  <c:v>18912000</c:v>
                </c:pt>
                <c:pt idx="924">
                  <c:v>2930153</c:v>
                </c:pt>
                <c:pt idx="925">
                  <c:v>2201504</c:v>
                </c:pt>
                <c:pt idx="926">
                  <c:v>5403224</c:v>
                </c:pt>
                <c:pt idx="927">
                  <c:v>12373664</c:v>
                </c:pt>
                <c:pt idx="928">
                  <c:v>10043398</c:v>
                </c:pt>
                <c:pt idx="929">
                  <c:v>17786245</c:v>
                </c:pt>
                <c:pt idx="930">
                  <c:v>4402856</c:v>
                </c:pt>
                <c:pt idx="931">
                  <c:v>6026144</c:v>
                </c:pt>
                <c:pt idx="932">
                  <c:v>16187101</c:v>
                </c:pt>
                <c:pt idx="933">
                  <c:v>4771539</c:v>
                </c:pt>
                <c:pt idx="934">
                  <c:v>2871074</c:v>
                </c:pt>
                <c:pt idx="935">
                  <c:v>8546022</c:v>
                </c:pt>
                <c:pt idx="936">
                  <c:v>69926685</c:v>
                </c:pt>
                <c:pt idx="937">
                  <c:v>8636022</c:v>
                </c:pt>
                <c:pt idx="938">
                  <c:v>10044622</c:v>
                </c:pt>
                <c:pt idx="939">
                  <c:v>10065107</c:v>
                </c:pt>
                <c:pt idx="940">
                  <c:v>5831137</c:v>
                </c:pt>
                <c:pt idx="941">
                  <c:v>14537862</c:v>
                </c:pt>
                <c:pt idx="942">
                  <c:v>7306081</c:v>
                </c:pt>
                <c:pt idx="943">
                  <c:v>2795976</c:v>
                </c:pt>
                <c:pt idx="944">
                  <c:v>3269529</c:v>
                </c:pt>
                <c:pt idx="945">
                  <c:v>14563398</c:v>
                </c:pt>
                <c:pt idx="946">
                  <c:v>11510290</c:v>
                </c:pt>
                <c:pt idx="947">
                  <c:v>10986534</c:v>
                </c:pt>
                <c:pt idx="948">
                  <c:v>18680000</c:v>
                </c:pt>
                <c:pt idx="949">
                  <c:v>18682000</c:v>
                </c:pt>
                <c:pt idx="950">
                  <c:v>81527934</c:v>
                </c:pt>
                <c:pt idx="951">
                  <c:v>3243000</c:v>
                </c:pt>
                <c:pt idx="952">
                  <c:v>2002160</c:v>
                </c:pt>
                <c:pt idx="953">
                  <c:v>20951470</c:v>
                </c:pt>
                <c:pt idx="954">
                  <c:v>7087017</c:v>
                </c:pt>
                <c:pt idx="955">
                  <c:v>2821436</c:v>
                </c:pt>
                <c:pt idx="956">
                  <c:v>8297735</c:v>
                </c:pt>
                <c:pt idx="957">
                  <c:v>46250100</c:v>
                </c:pt>
                <c:pt idx="958">
                  <c:v>45428000</c:v>
                </c:pt>
                <c:pt idx="959">
                  <c:v>6264054</c:v>
                </c:pt>
                <c:pt idx="960">
                  <c:v>2341603</c:v>
                </c:pt>
                <c:pt idx="961">
                  <c:v>7801453</c:v>
                </c:pt>
                <c:pt idx="962">
                  <c:v>5701875</c:v>
                </c:pt>
                <c:pt idx="963">
                  <c:v>16400794</c:v>
                </c:pt>
                <c:pt idx="964">
                  <c:v>45194260</c:v>
                </c:pt>
                <c:pt idx="965">
                  <c:v>6086228</c:v>
                </c:pt>
                <c:pt idx="966">
                  <c:v>83069000</c:v>
                </c:pt>
                <c:pt idx="967">
                  <c:v>37100289</c:v>
                </c:pt>
                <c:pt idx="968">
                  <c:v>5528700</c:v>
                </c:pt>
                <c:pt idx="969">
                  <c:v>8027815</c:v>
                </c:pt>
                <c:pt idx="970">
                  <c:v>5266176</c:v>
                </c:pt>
                <c:pt idx="971">
                  <c:v>49339328</c:v>
                </c:pt>
                <c:pt idx="972">
                  <c:v>9913180</c:v>
                </c:pt>
                <c:pt idx="973">
                  <c:v>36593517</c:v>
                </c:pt>
                <c:pt idx="974">
                  <c:v>80981529</c:v>
                </c:pt>
                <c:pt idx="975">
                  <c:v>2001731</c:v>
                </c:pt>
                <c:pt idx="976">
                  <c:v>16098296</c:v>
                </c:pt>
                <c:pt idx="977">
                  <c:v>13733550</c:v>
                </c:pt>
                <c:pt idx="978">
                  <c:v>28221630</c:v>
                </c:pt>
                <c:pt idx="979">
                  <c:v>117377345</c:v>
                </c:pt>
                <c:pt idx="980">
                  <c:v>35114684</c:v>
                </c:pt>
                <c:pt idx="981">
                  <c:v>2039500</c:v>
                </c:pt>
                <c:pt idx="982">
                  <c:v>2119497</c:v>
                </c:pt>
                <c:pt idx="983">
                  <c:v>2060000</c:v>
                </c:pt>
                <c:pt idx="984">
                  <c:v>4768000</c:v>
                </c:pt>
                <c:pt idx="985">
                  <c:v>923607000</c:v>
                </c:pt>
                <c:pt idx="986">
                  <c:v>9483724</c:v>
                </c:pt>
                <c:pt idx="987">
                  <c:v>2774419</c:v>
                </c:pt>
                <c:pt idx="988">
                  <c:v>9640286</c:v>
                </c:pt>
                <c:pt idx="989">
                  <c:v>13624329</c:v>
                </c:pt>
                <c:pt idx="990">
                  <c:v>22518000</c:v>
                </c:pt>
                <c:pt idx="991">
                  <c:v>8469484</c:v>
                </c:pt>
                <c:pt idx="992">
                  <c:v>2946594</c:v>
                </c:pt>
                <c:pt idx="993">
                  <c:v>4149496</c:v>
                </c:pt>
                <c:pt idx="994">
                  <c:v>51048267</c:v>
                </c:pt>
                <c:pt idx="995">
                  <c:v>7702481</c:v>
                </c:pt>
                <c:pt idx="996">
                  <c:v>4695860</c:v>
                </c:pt>
                <c:pt idx="997">
                  <c:v>6695320</c:v>
                </c:pt>
                <c:pt idx="998">
                  <c:v>10245310</c:v>
                </c:pt>
                <c:pt idx="999">
                  <c:v>17541235</c:v>
                </c:pt>
                <c:pt idx="1000">
                  <c:v>7148086</c:v>
                </c:pt>
                <c:pt idx="1001">
                  <c:v>2162537</c:v>
                </c:pt>
                <c:pt idx="1002">
                  <c:v>34802761</c:v>
                </c:pt>
                <c:pt idx="1003">
                  <c:v>116099931</c:v>
                </c:pt>
                <c:pt idx="1004">
                  <c:v>11630063</c:v>
                </c:pt>
                <c:pt idx="1005">
                  <c:v>17506000</c:v>
                </c:pt>
                <c:pt idx="1006">
                  <c:v>14691400</c:v>
                </c:pt>
                <c:pt idx="1007">
                  <c:v>5120000</c:v>
                </c:pt>
                <c:pt idx="1008">
                  <c:v>14243000</c:v>
                </c:pt>
                <c:pt idx="1009">
                  <c:v>54398909</c:v>
                </c:pt>
                <c:pt idx="1010">
                  <c:v>2571053</c:v>
                </c:pt>
                <c:pt idx="1011">
                  <c:v>3253393</c:v>
                </c:pt>
                <c:pt idx="1012">
                  <c:v>50874967</c:v>
                </c:pt>
                <c:pt idx="1013">
                  <c:v>2514470</c:v>
                </c:pt>
                <c:pt idx="1014">
                  <c:v>8512000</c:v>
                </c:pt>
                <c:pt idx="1015">
                  <c:v>3059692</c:v>
                </c:pt>
                <c:pt idx="1016">
                  <c:v>6264129</c:v>
                </c:pt>
                <c:pt idx="1017">
                  <c:v>16125297</c:v>
                </c:pt>
                <c:pt idx="1018">
                  <c:v>2083325</c:v>
                </c:pt>
                <c:pt idx="1019">
                  <c:v>5201409</c:v>
                </c:pt>
                <c:pt idx="1020">
                  <c:v>3669928</c:v>
                </c:pt>
                <c:pt idx="1021">
                  <c:v>27130228</c:v>
                </c:pt>
                <c:pt idx="1022">
                  <c:v>172852037</c:v>
                </c:pt>
                <c:pt idx="1023">
                  <c:v>44308383</c:v>
                </c:pt>
                <c:pt idx="1024">
                  <c:v>42945000</c:v>
                </c:pt>
                <c:pt idx="1025">
                  <c:v>40404000</c:v>
                </c:pt>
                <c:pt idx="1026">
                  <c:v>60095919</c:v>
                </c:pt>
                <c:pt idx="1027">
                  <c:v>2024399</c:v>
                </c:pt>
                <c:pt idx="1028">
                  <c:v>3008979</c:v>
                </c:pt>
                <c:pt idx="1029">
                  <c:v>3412310</c:v>
                </c:pt>
                <c:pt idx="1030">
                  <c:v>2137008</c:v>
                </c:pt>
                <c:pt idx="1031">
                  <c:v>10117679</c:v>
                </c:pt>
                <c:pt idx="1032">
                  <c:v>2386388</c:v>
                </c:pt>
                <c:pt idx="1033">
                  <c:v>2220146</c:v>
                </c:pt>
                <c:pt idx="1034">
                  <c:v>7753897</c:v>
                </c:pt>
                <c:pt idx="1035">
                  <c:v>4842000</c:v>
                </c:pt>
                <c:pt idx="1036">
                  <c:v>11503291</c:v>
                </c:pt>
                <c:pt idx="1037">
                  <c:v>9984128</c:v>
                </c:pt>
                <c:pt idx="1038">
                  <c:v>10063019</c:v>
                </c:pt>
                <c:pt idx="1039">
                  <c:v>10185405</c:v>
                </c:pt>
                <c:pt idx="1040">
                  <c:v>7690000</c:v>
                </c:pt>
                <c:pt idx="1041">
                  <c:v>7260000</c:v>
                </c:pt>
                <c:pt idx="1042">
                  <c:v>3180527</c:v>
                </c:pt>
                <c:pt idx="1043">
                  <c:v>10590000</c:v>
                </c:pt>
                <c:pt idx="1044">
                  <c:v>7019000</c:v>
                </c:pt>
                <c:pt idx="1045">
                  <c:v>3436400</c:v>
                </c:pt>
                <c:pt idx="1046">
                  <c:v>6312029</c:v>
                </c:pt>
                <c:pt idx="1047">
                  <c:v>5567704</c:v>
                </c:pt>
                <c:pt idx="1048">
                  <c:v>46251968</c:v>
                </c:pt>
                <c:pt idx="1049">
                  <c:v>4610982</c:v>
                </c:pt>
                <c:pt idx="1050">
                  <c:v>15646129</c:v>
                </c:pt>
                <c:pt idx="1051">
                  <c:v>2800437</c:v>
                </c:pt>
                <c:pt idx="1052">
                  <c:v>5467756</c:v>
                </c:pt>
                <c:pt idx="1053">
                  <c:v>9104000</c:v>
                </c:pt>
                <c:pt idx="1054">
                  <c:v>46849000</c:v>
                </c:pt>
                <c:pt idx="1055">
                  <c:v>16690369</c:v>
                </c:pt>
                <c:pt idx="1056">
                  <c:v>4000132</c:v>
                </c:pt>
                <c:pt idx="1057">
                  <c:v>5022478</c:v>
                </c:pt>
                <c:pt idx="1058">
                  <c:v>69670000</c:v>
                </c:pt>
                <c:pt idx="1059">
                  <c:v>24403144</c:v>
                </c:pt>
                <c:pt idx="1060">
                  <c:v>14857001</c:v>
                </c:pt>
                <c:pt idx="1061">
                  <c:v>3451715</c:v>
                </c:pt>
                <c:pt idx="1062">
                  <c:v>5664080</c:v>
                </c:pt>
                <c:pt idx="1063">
                  <c:v>5649125</c:v>
                </c:pt>
                <c:pt idx="1064">
                  <c:v>2903598</c:v>
                </c:pt>
                <c:pt idx="1065">
                  <c:v>5071777</c:v>
                </c:pt>
                <c:pt idx="1066">
                  <c:v>2953150</c:v>
                </c:pt>
                <c:pt idx="1067">
                  <c:v>5646788</c:v>
                </c:pt>
                <c:pt idx="1068">
                  <c:v>2438366</c:v>
                </c:pt>
                <c:pt idx="1069">
                  <c:v>4135549</c:v>
                </c:pt>
                <c:pt idx="1070">
                  <c:v>243797000</c:v>
                </c:pt>
                <c:pt idx="1071">
                  <c:v>10866976</c:v>
                </c:pt>
                <c:pt idx="1072">
                  <c:v>19566354</c:v>
                </c:pt>
                <c:pt idx="1073">
                  <c:v>17637265</c:v>
                </c:pt>
                <c:pt idx="1074">
                  <c:v>70147000</c:v>
                </c:pt>
                <c:pt idx="1075">
                  <c:v>15706792</c:v>
                </c:pt>
                <c:pt idx="1076">
                  <c:v>2369879</c:v>
                </c:pt>
                <c:pt idx="1077">
                  <c:v>14792099</c:v>
                </c:pt>
                <c:pt idx="1078">
                  <c:v>37616852</c:v>
                </c:pt>
                <c:pt idx="1079">
                  <c:v>3069736</c:v>
                </c:pt>
                <c:pt idx="1080">
                  <c:v>19368558</c:v>
                </c:pt>
                <c:pt idx="1081">
                  <c:v>4352486</c:v>
                </c:pt>
                <c:pt idx="1082">
                  <c:v>29296411</c:v>
                </c:pt>
                <c:pt idx="1083">
                  <c:v>3012803</c:v>
                </c:pt>
                <c:pt idx="1084">
                  <c:v>38608714</c:v>
                </c:pt>
                <c:pt idx="1085">
                  <c:v>25475142</c:v>
                </c:pt>
                <c:pt idx="1086">
                  <c:v>2917565</c:v>
                </c:pt>
                <c:pt idx="1087">
                  <c:v>8458780</c:v>
                </c:pt>
                <c:pt idx="1088">
                  <c:v>8904911</c:v>
                </c:pt>
                <c:pt idx="1089">
                  <c:v>22186952</c:v>
                </c:pt>
                <c:pt idx="1090">
                  <c:v>64136719</c:v>
                </c:pt>
                <c:pt idx="1091">
                  <c:v>23307299</c:v>
                </c:pt>
                <c:pt idx="1092">
                  <c:v>25053502</c:v>
                </c:pt>
                <c:pt idx="1093">
                  <c:v>50834000</c:v>
                </c:pt>
                <c:pt idx="1094">
                  <c:v>24330000</c:v>
                </c:pt>
                <c:pt idx="1095">
                  <c:v>8476128</c:v>
                </c:pt>
                <c:pt idx="1096">
                  <c:v>6068075</c:v>
                </c:pt>
                <c:pt idx="1097">
                  <c:v>3973219</c:v>
                </c:pt>
                <c:pt idx="1098">
                  <c:v>4876829</c:v>
                </c:pt>
                <c:pt idx="1099">
                  <c:v>77634340</c:v>
                </c:pt>
                <c:pt idx="1100">
                  <c:v>5633000</c:v>
                </c:pt>
                <c:pt idx="1101">
                  <c:v>361224000</c:v>
                </c:pt>
                <c:pt idx="1102">
                  <c:v>5621000</c:v>
                </c:pt>
                <c:pt idx="1103">
                  <c:v>11467082</c:v>
                </c:pt>
                <c:pt idx="1104">
                  <c:v>7198960</c:v>
                </c:pt>
                <c:pt idx="1105">
                  <c:v>2111300</c:v>
                </c:pt>
                <c:pt idx="1106">
                  <c:v>11785029</c:v>
                </c:pt>
                <c:pt idx="1107">
                  <c:v>11681327</c:v>
                </c:pt>
                <c:pt idx="1108">
                  <c:v>3022693</c:v>
                </c:pt>
                <c:pt idx="1109">
                  <c:v>104318756</c:v>
                </c:pt>
                <c:pt idx="1110">
                  <c:v>11009859</c:v>
                </c:pt>
                <c:pt idx="1111">
                  <c:v>11437207</c:v>
                </c:pt>
                <c:pt idx="1112">
                  <c:v>2040830</c:v>
                </c:pt>
                <c:pt idx="1113">
                  <c:v>9367508</c:v>
                </c:pt>
                <c:pt idx="1114">
                  <c:v>5992662</c:v>
                </c:pt>
                <c:pt idx="1115">
                  <c:v>6869114</c:v>
                </c:pt>
                <c:pt idx="1116">
                  <c:v>369239144</c:v>
                </c:pt>
                <c:pt idx="1117">
                  <c:v>12975947</c:v>
                </c:pt>
                <c:pt idx="1118">
                  <c:v>4020910</c:v>
                </c:pt>
                <c:pt idx="1119">
                  <c:v>30565075</c:v>
                </c:pt>
                <c:pt idx="1120">
                  <c:v>17524822</c:v>
                </c:pt>
                <c:pt idx="1121">
                  <c:v>8432977</c:v>
                </c:pt>
                <c:pt idx="1122">
                  <c:v>9825445</c:v>
                </c:pt>
                <c:pt idx="1123">
                  <c:v>46382270</c:v>
                </c:pt>
                <c:pt idx="1124">
                  <c:v>28813300</c:v>
                </c:pt>
                <c:pt idx="1125">
                  <c:v>19923538</c:v>
                </c:pt>
                <c:pt idx="1126">
                  <c:v>12717938</c:v>
                </c:pt>
                <c:pt idx="1127">
                  <c:v>14006000</c:v>
                </c:pt>
                <c:pt idx="1128">
                  <c:v>4531935</c:v>
                </c:pt>
                <c:pt idx="1129">
                  <c:v>22386739</c:v>
                </c:pt>
                <c:pt idx="1130">
                  <c:v>2585875</c:v>
                </c:pt>
                <c:pt idx="1131">
                  <c:v>17328688</c:v>
                </c:pt>
                <c:pt idx="1132">
                  <c:v>25138134</c:v>
                </c:pt>
                <c:pt idx="1133">
                  <c:v>2016000</c:v>
                </c:pt>
                <c:pt idx="1134">
                  <c:v>66030540</c:v>
                </c:pt>
                <c:pt idx="1135">
                  <c:v>3335444</c:v>
                </c:pt>
                <c:pt idx="1136">
                  <c:v>13208480</c:v>
                </c:pt>
                <c:pt idx="1137">
                  <c:v>9374748</c:v>
                </c:pt>
                <c:pt idx="1138">
                  <c:v>18999901</c:v>
                </c:pt>
                <c:pt idx="1139">
                  <c:v>2159755</c:v>
                </c:pt>
                <c:pt idx="1140">
                  <c:v>63143000</c:v>
                </c:pt>
                <c:pt idx="1141">
                  <c:v>3312475</c:v>
                </c:pt>
                <c:pt idx="1142">
                  <c:v>6218076</c:v>
                </c:pt>
                <c:pt idx="1143">
                  <c:v>21329814</c:v>
                </c:pt>
                <c:pt idx="1144">
                  <c:v>12353215</c:v>
                </c:pt>
                <c:pt idx="1145">
                  <c:v>9835883</c:v>
                </c:pt>
                <c:pt idx="1146">
                  <c:v>2716865</c:v>
                </c:pt>
                <c:pt idx="1147">
                  <c:v>8264000</c:v>
                </c:pt>
                <c:pt idx="1148">
                  <c:v>5244897</c:v>
                </c:pt>
                <c:pt idx="1149">
                  <c:v>16195814</c:v>
                </c:pt>
                <c:pt idx="1150">
                  <c:v>14093576</c:v>
                </c:pt>
                <c:pt idx="1151">
                  <c:v>7819922</c:v>
                </c:pt>
                <c:pt idx="1152">
                  <c:v>12550000</c:v>
                </c:pt>
                <c:pt idx="1153">
                  <c:v>2328408</c:v>
                </c:pt>
                <c:pt idx="1154">
                  <c:v>27115306</c:v>
                </c:pt>
                <c:pt idx="1155">
                  <c:v>2577441</c:v>
                </c:pt>
                <c:pt idx="1156">
                  <c:v>25129719</c:v>
                </c:pt>
                <c:pt idx="1157">
                  <c:v>16355000</c:v>
                </c:pt>
                <c:pt idx="1158">
                  <c:v>2050628</c:v>
                </c:pt>
                <c:pt idx="1159">
                  <c:v>6938516</c:v>
                </c:pt>
                <c:pt idx="1160">
                  <c:v>2115346</c:v>
                </c:pt>
                <c:pt idx="1161">
                  <c:v>43951873</c:v>
                </c:pt>
                <c:pt idx="1162">
                  <c:v>9037426</c:v>
                </c:pt>
                <c:pt idx="1163">
                  <c:v>14533966</c:v>
                </c:pt>
                <c:pt idx="1164">
                  <c:v>18469769</c:v>
                </c:pt>
                <c:pt idx="1165">
                  <c:v>2957170</c:v>
                </c:pt>
                <c:pt idx="1166">
                  <c:v>144281643</c:v>
                </c:pt>
                <c:pt idx="1167">
                  <c:v>134812496</c:v>
                </c:pt>
                <c:pt idx="1168">
                  <c:v>2732184</c:v>
                </c:pt>
                <c:pt idx="1169">
                  <c:v>16962708</c:v>
                </c:pt>
                <c:pt idx="1170">
                  <c:v>2606931</c:v>
                </c:pt>
                <c:pt idx="1171">
                  <c:v>3861646</c:v>
                </c:pt>
                <c:pt idx="1172">
                  <c:v>5083000</c:v>
                </c:pt>
                <c:pt idx="1173">
                  <c:v>9062471</c:v>
                </c:pt>
                <c:pt idx="1174">
                  <c:v>29853000</c:v>
                </c:pt>
                <c:pt idx="1175">
                  <c:v>7384324</c:v>
                </c:pt>
                <c:pt idx="1176">
                  <c:v>4656261</c:v>
                </c:pt>
                <c:pt idx="1177">
                  <c:v>58590100</c:v>
                </c:pt>
                <c:pt idx="1178">
                  <c:v>8756858</c:v>
                </c:pt>
                <c:pt idx="1179">
                  <c:v>10049489</c:v>
                </c:pt>
                <c:pt idx="1180">
                  <c:v>6084399</c:v>
                </c:pt>
                <c:pt idx="1181">
                  <c:v>47497526</c:v>
                </c:pt>
                <c:pt idx="1182">
                  <c:v>29063355</c:v>
                </c:pt>
                <c:pt idx="1183">
                  <c:v>9308936</c:v>
                </c:pt>
                <c:pt idx="1184">
                  <c:v>32216296</c:v>
                </c:pt>
                <c:pt idx="1185">
                  <c:v>77717000</c:v>
                </c:pt>
                <c:pt idx="1186">
                  <c:v>8873729</c:v>
                </c:pt>
                <c:pt idx="1187">
                  <c:v>174063211</c:v>
                </c:pt>
                <c:pt idx="1188">
                  <c:v>2397456</c:v>
                </c:pt>
                <c:pt idx="1189">
                  <c:v>4348712</c:v>
                </c:pt>
                <c:pt idx="1190">
                  <c:v>3892394</c:v>
                </c:pt>
                <c:pt idx="1191">
                  <c:v>23710584</c:v>
                </c:pt>
                <c:pt idx="1192">
                  <c:v>2480035</c:v>
                </c:pt>
                <c:pt idx="1193">
                  <c:v>27025921</c:v>
                </c:pt>
                <c:pt idx="1194">
                  <c:v>3228951</c:v>
                </c:pt>
                <c:pt idx="1195">
                  <c:v>12568794</c:v>
                </c:pt>
                <c:pt idx="1196">
                  <c:v>9180706</c:v>
                </c:pt>
                <c:pt idx="1197">
                  <c:v>189763660</c:v>
                </c:pt>
                <c:pt idx="1198">
                  <c:v>17780219</c:v>
                </c:pt>
                <c:pt idx="1199">
                  <c:v>26736071</c:v>
                </c:pt>
                <c:pt idx="1200">
                  <c:v>2822500</c:v>
                </c:pt>
                <c:pt idx="1201">
                  <c:v>7347422</c:v>
                </c:pt>
                <c:pt idx="1202">
                  <c:v>11090093</c:v>
                </c:pt>
                <c:pt idx="1203">
                  <c:v>7367756</c:v>
                </c:pt>
                <c:pt idx="1204">
                  <c:v>13073497</c:v>
                </c:pt>
                <c:pt idx="1205">
                  <c:v>263912441</c:v>
                </c:pt>
                <c:pt idx="1206">
                  <c:v>12735124</c:v>
                </c:pt>
                <c:pt idx="1207">
                  <c:v>15510049</c:v>
                </c:pt>
                <c:pt idx="1208">
                  <c:v>4105554</c:v>
                </c:pt>
                <c:pt idx="1209">
                  <c:v>10610391</c:v>
                </c:pt>
                <c:pt idx="1210">
                  <c:v>2401350</c:v>
                </c:pt>
                <c:pt idx="1211">
                  <c:v>6023914</c:v>
                </c:pt>
                <c:pt idx="1212">
                  <c:v>7088827</c:v>
                </c:pt>
                <c:pt idx="1213">
                  <c:v>11264047</c:v>
                </c:pt>
                <c:pt idx="1214">
                  <c:v>2216175</c:v>
                </c:pt>
                <c:pt idx="1215">
                  <c:v>9695241</c:v>
                </c:pt>
                <c:pt idx="1216">
                  <c:v>47401802</c:v>
                </c:pt>
                <c:pt idx="1217">
                  <c:v>2014316</c:v>
                </c:pt>
                <c:pt idx="1218">
                  <c:v>9119537</c:v>
                </c:pt>
                <c:pt idx="1219">
                  <c:v>21026469</c:v>
                </c:pt>
                <c:pt idx="1220">
                  <c:v>68702224</c:v>
                </c:pt>
                <c:pt idx="1221">
                  <c:v>4152730</c:v>
                </c:pt>
                <c:pt idx="1222">
                  <c:v>8106015</c:v>
                </c:pt>
                <c:pt idx="1223">
                  <c:v>3459301</c:v>
                </c:pt>
                <c:pt idx="1224">
                  <c:v>5776762</c:v>
                </c:pt>
                <c:pt idx="1225">
                  <c:v>2358115</c:v>
                </c:pt>
                <c:pt idx="1226">
                  <c:v>2494222</c:v>
                </c:pt>
                <c:pt idx="1227">
                  <c:v>13354676</c:v>
                </c:pt>
                <c:pt idx="1228">
                  <c:v>11124912</c:v>
                </c:pt>
                <c:pt idx="1229">
                  <c:v>14522426</c:v>
                </c:pt>
                <c:pt idx="1230">
                  <c:v>21892878</c:v>
                </c:pt>
                <c:pt idx="1231">
                  <c:v>2045584</c:v>
                </c:pt>
                <c:pt idx="1232">
                  <c:v>22550000</c:v>
                </c:pt>
                <c:pt idx="1233">
                  <c:v>16187778</c:v>
                </c:pt>
                <c:pt idx="1234">
                  <c:v>3655913</c:v>
                </c:pt>
                <c:pt idx="1235">
                  <c:v>29167720</c:v>
                </c:pt>
                <c:pt idx="1236">
                  <c:v>58079000</c:v>
                </c:pt>
                <c:pt idx="1237">
                  <c:v>7769004</c:v>
                </c:pt>
                <c:pt idx="1238">
                  <c:v>2707000</c:v>
                </c:pt>
                <c:pt idx="1239">
                  <c:v>7765202</c:v>
                </c:pt>
                <c:pt idx="1240">
                  <c:v>6012609</c:v>
                </c:pt>
                <c:pt idx="1241">
                  <c:v>3438843</c:v>
                </c:pt>
                <c:pt idx="1242">
                  <c:v>37654510</c:v>
                </c:pt>
                <c:pt idx="1243">
                  <c:v>21830995</c:v>
                </c:pt>
                <c:pt idx="1244">
                  <c:v>52886897</c:v>
                </c:pt>
                <c:pt idx="1245">
                  <c:v>8908000</c:v>
                </c:pt>
                <c:pt idx="1246">
                  <c:v>3373605</c:v>
                </c:pt>
                <c:pt idx="1247">
                  <c:v>23620000</c:v>
                </c:pt>
                <c:pt idx="1248">
                  <c:v>14172676</c:v>
                </c:pt>
                <c:pt idx="1249">
                  <c:v>20516000</c:v>
                </c:pt>
                <c:pt idx="1250">
                  <c:v>2760193</c:v>
                </c:pt>
                <c:pt idx="1251">
                  <c:v>338886372</c:v>
                </c:pt>
                <c:pt idx="1252">
                  <c:v>13656850</c:v>
                </c:pt>
                <c:pt idx="1253">
                  <c:v>30582711</c:v>
                </c:pt>
                <c:pt idx="1254">
                  <c:v>13126135</c:v>
                </c:pt>
                <c:pt idx="1255">
                  <c:v>39531295</c:v>
                </c:pt>
                <c:pt idx="1256">
                  <c:v>6785800</c:v>
                </c:pt>
                <c:pt idx="1257">
                  <c:v>4605000</c:v>
                </c:pt>
                <c:pt idx="1258">
                  <c:v>12138057</c:v>
                </c:pt>
                <c:pt idx="1259">
                  <c:v>15093981</c:v>
                </c:pt>
                <c:pt idx="1260">
                  <c:v>7011692</c:v>
                </c:pt>
                <c:pt idx="1261">
                  <c:v>14322755</c:v>
                </c:pt>
                <c:pt idx="1262">
                  <c:v>22417047</c:v>
                </c:pt>
                <c:pt idx="1263">
                  <c:v>2969124</c:v>
                </c:pt>
                <c:pt idx="1264">
                  <c:v>13612900</c:v>
                </c:pt>
                <c:pt idx="1265">
                  <c:v>134427337</c:v>
                </c:pt>
                <c:pt idx="1266">
                  <c:v>16698640</c:v>
                </c:pt>
                <c:pt idx="1267">
                  <c:v>6702869</c:v>
                </c:pt>
                <c:pt idx="1268">
                  <c:v>71249605</c:v>
                </c:pt>
                <c:pt idx="1269">
                  <c:v>20714249</c:v>
                </c:pt>
                <c:pt idx="1270">
                  <c:v>9552683</c:v>
                </c:pt>
                <c:pt idx="1271">
                  <c:v>6358946</c:v>
                </c:pt>
                <c:pt idx="1272">
                  <c:v>2795279</c:v>
                </c:pt>
                <c:pt idx="1273">
                  <c:v>2476809</c:v>
                </c:pt>
                <c:pt idx="1274">
                  <c:v>3883278</c:v>
                </c:pt>
                <c:pt idx="1275">
                  <c:v>83829000</c:v>
                </c:pt>
                <c:pt idx="1276">
                  <c:v>24784632</c:v>
                </c:pt>
                <c:pt idx="1277">
                  <c:v>238414135</c:v>
                </c:pt>
                <c:pt idx="1278">
                  <c:v>2102004</c:v>
                </c:pt>
                <c:pt idx="1279">
                  <c:v>68939403</c:v>
                </c:pt>
                <c:pt idx="1280">
                  <c:v>8172200</c:v>
                </c:pt>
                <c:pt idx="1281">
                  <c:v>13431454</c:v>
                </c:pt>
                <c:pt idx="1282">
                  <c:v>117455046</c:v>
                </c:pt>
                <c:pt idx="1283">
                  <c:v>34831089</c:v>
                </c:pt>
                <c:pt idx="1284">
                  <c:v>21457445</c:v>
                </c:pt>
                <c:pt idx="1285">
                  <c:v>3446983</c:v>
                </c:pt>
                <c:pt idx="1286">
                  <c:v>2815056</c:v>
                </c:pt>
                <c:pt idx="1287">
                  <c:v>5121070</c:v>
                </c:pt>
                <c:pt idx="1288">
                  <c:v>7977000</c:v>
                </c:pt>
                <c:pt idx="1289">
                  <c:v>7723397</c:v>
                </c:pt>
                <c:pt idx="1290">
                  <c:v>16284058</c:v>
                </c:pt>
                <c:pt idx="1291">
                  <c:v>6444096</c:v>
                </c:pt>
                <c:pt idx="1292">
                  <c:v>15888416</c:v>
                </c:pt>
                <c:pt idx="1293">
                  <c:v>8745976</c:v>
                </c:pt>
                <c:pt idx="1294">
                  <c:v>5776000</c:v>
                </c:pt>
                <c:pt idx="1295">
                  <c:v>13072264</c:v>
                </c:pt>
                <c:pt idx="1296">
                  <c:v>2990270</c:v>
                </c:pt>
                <c:pt idx="1297">
                  <c:v>20622708</c:v>
                </c:pt>
                <c:pt idx="1298">
                  <c:v>2996222</c:v>
                </c:pt>
                <c:pt idx="1299">
                  <c:v>1049263000</c:v>
                </c:pt>
                <c:pt idx="1300">
                  <c:v>24450000</c:v>
                </c:pt>
                <c:pt idx="1301">
                  <c:v>2535250</c:v>
                </c:pt>
                <c:pt idx="1302">
                  <c:v>3238752</c:v>
                </c:pt>
                <c:pt idx="1303">
                  <c:v>18855000</c:v>
                </c:pt>
                <c:pt idx="1304">
                  <c:v>11057980</c:v>
                </c:pt>
                <c:pt idx="1305">
                  <c:v>38220450</c:v>
                </c:pt>
                <c:pt idx="1306">
                  <c:v>9988274</c:v>
                </c:pt>
                <c:pt idx="1307">
                  <c:v>8642221</c:v>
                </c:pt>
                <c:pt idx="1308">
                  <c:v>24912093</c:v>
                </c:pt>
                <c:pt idx="1309">
                  <c:v>12947510</c:v>
                </c:pt>
                <c:pt idx="1310">
                  <c:v>5467255</c:v>
                </c:pt>
                <c:pt idx="1311">
                  <c:v>5654859</c:v>
                </c:pt>
                <c:pt idx="1312">
                  <c:v>4195000</c:v>
                </c:pt>
                <c:pt idx="1313">
                  <c:v>5120674</c:v>
                </c:pt>
                <c:pt idx="1314">
                  <c:v>51749400</c:v>
                </c:pt>
                <c:pt idx="1315">
                  <c:v>3821365</c:v>
                </c:pt>
                <c:pt idx="1316">
                  <c:v>32628733</c:v>
                </c:pt>
                <c:pt idx="1317">
                  <c:v>15629281</c:v>
                </c:pt>
                <c:pt idx="1318">
                  <c:v>2449010</c:v>
                </c:pt>
                <c:pt idx="1319">
                  <c:v>3898920</c:v>
                </c:pt>
                <c:pt idx="1320">
                  <c:v>18012459</c:v>
                </c:pt>
                <c:pt idx="1321">
                  <c:v>94644838</c:v>
                </c:pt>
                <c:pt idx="1322">
                  <c:v>8317218</c:v>
                </c:pt>
                <c:pt idx="1323">
                  <c:v>8290578</c:v>
                </c:pt>
                <c:pt idx="1324">
                  <c:v>4328096</c:v>
                </c:pt>
                <c:pt idx="1325">
                  <c:v>3947459</c:v>
                </c:pt>
                <c:pt idx="1326">
                  <c:v>21780130</c:v>
                </c:pt>
                <c:pt idx="1327">
                  <c:v>3683581</c:v>
                </c:pt>
                <c:pt idx="1328">
                  <c:v>21393912</c:v>
                </c:pt>
                <c:pt idx="1329">
                  <c:v>30180163</c:v>
                </c:pt>
                <c:pt idx="1330">
                  <c:v>3919110</c:v>
                </c:pt>
                <c:pt idx="1331">
                  <c:v>115749457</c:v>
                </c:pt>
                <c:pt idx="1332">
                  <c:v>2927405</c:v>
                </c:pt>
                <c:pt idx="1333">
                  <c:v>17544000</c:v>
                </c:pt>
                <c:pt idx="1334">
                  <c:v>31183773</c:v>
                </c:pt>
                <c:pt idx="1335">
                  <c:v>108946356</c:v>
                </c:pt>
                <c:pt idx="1336">
                  <c:v>52470768</c:v>
                </c:pt>
                <c:pt idx="1337">
                  <c:v>38198291</c:v>
                </c:pt>
                <c:pt idx="1338">
                  <c:v>3300600</c:v>
                </c:pt>
                <c:pt idx="1339">
                  <c:v>7684125</c:v>
                </c:pt>
                <c:pt idx="1340">
                  <c:v>3047024</c:v>
                </c:pt>
                <c:pt idx="1341">
                  <c:v>18042689</c:v>
                </c:pt>
                <c:pt idx="1342">
                  <c:v>7660033</c:v>
                </c:pt>
                <c:pt idx="1343">
                  <c:v>16051867</c:v>
                </c:pt>
                <c:pt idx="1344">
                  <c:v>74997714</c:v>
                </c:pt>
                <c:pt idx="1345">
                  <c:v>5061000</c:v>
                </c:pt>
                <c:pt idx="1346">
                  <c:v>19823908</c:v>
                </c:pt>
                <c:pt idx="1347">
                  <c:v>2496832</c:v>
                </c:pt>
                <c:pt idx="1348">
                  <c:v>4199909</c:v>
                </c:pt>
                <c:pt idx="1349">
                  <c:v>4812000</c:v>
                </c:pt>
                <c:pt idx="1350">
                  <c:v>20808566</c:v>
                </c:pt>
                <c:pt idx="1351">
                  <c:v>6716700</c:v>
                </c:pt>
                <c:pt idx="1352">
                  <c:v>249922536</c:v>
                </c:pt>
                <c:pt idx="1353">
                  <c:v>2057190</c:v>
                </c:pt>
                <c:pt idx="1354">
                  <c:v>50841369</c:v>
                </c:pt>
                <c:pt idx="1355">
                  <c:v>6109140</c:v>
                </c:pt>
                <c:pt idx="1356">
                  <c:v>2271662</c:v>
                </c:pt>
                <c:pt idx="1357">
                  <c:v>22344726</c:v>
                </c:pt>
                <c:pt idx="1358">
                  <c:v>11586798</c:v>
                </c:pt>
                <c:pt idx="1359">
                  <c:v>2461254</c:v>
                </c:pt>
                <c:pt idx="1360">
                  <c:v>3614615</c:v>
                </c:pt>
                <c:pt idx="1361">
                  <c:v>33945966</c:v>
                </c:pt>
                <c:pt idx="1362">
                  <c:v>8197000</c:v>
                </c:pt>
                <c:pt idx="1363">
                  <c:v>10282873</c:v>
                </c:pt>
                <c:pt idx="1364">
                  <c:v>2125609</c:v>
                </c:pt>
                <c:pt idx="1365">
                  <c:v>2108026</c:v>
                </c:pt>
                <c:pt idx="1366">
                  <c:v>8431972</c:v>
                </c:pt>
                <c:pt idx="1367">
                  <c:v>4782217</c:v>
                </c:pt>
                <c:pt idx="1368">
                  <c:v>19059551</c:v>
                </c:pt>
                <c:pt idx="1369">
                  <c:v>16070892</c:v>
                </c:pt>
                <c:pt idx="1370">
                  <c:v>70058676</c:v>
                </c:pt>
                <c:pt idx="1371">
                  <c:v>21237619</c:v>
                </c:pt>
                <c:pt idx="1372">
                  <c:v>40435000</c:v>
                </c:pt>
                <c:pt idx="1373">
                  <c:v>47036251</c:v>
                </c:pt>
                <c:pt idx="1374">
                  <c:v>33886117</c:v>
                </c:pt>
                <c:pt idx="1375">
                  <c:v>45693700</c:v>
                </c:pt>
                <c:pt idx="1376">
                  <c:v>15244768</c:v>
                </c:pt>
                <c:pt idx="1377">
                  <c:v>13133811</c:v>
                </c:pt>
                <c:pt idx="1378">
                  <c:v>45006068</c:v>
                </c:pt>
                <c:pt idx="1379">
                  <c:v>14764999</c:v>
                </c:pt>
                <c:pt idx="1380">
                  <c:v>5533484</c:v>
                </c:pt>
                <c:pt idx="1381">
                  <c:v>4155895</c:v>
                </c:pt>
                <c:pt idx="1382">
                  <c:v>51131534</c:v>
                </c:pt>
                <c:pt idx="1383">
                  <c:v>4400717</c:v>
                </c:pt>
                <c:pt idx="1384">
                  <c:v>150614000</c:v>
                </c:pt>
                <c:pt idx="1385">
                  <c:v>14443000</c:v>
                </c:pt>
                <c:pt idx="1386">
                  <c:v>2516225</c:v>
                </c:pt>
                <c:pt idx="1387">
                  <c:v>11322163</c:v>
                </c:pt>
                <c:pt idx="1388">
                  <c:v>9369348</c:v>
                </c:pt>
                <c:pt idx="1389">
                  <c:v>33381698</c:v>
                </c:pt>
                <c:pt idx="1390">
                  <c:v>5177339</c:v>
                </c:pt>
                <c:pt idx="1391">
                  <c:v>2548128</c:v>
                </c:pt>
                <c:pt idx="1392">
                  <c:v>9710000</c:v>
                </c:pt>
                <c:pt idx="1393">
                  <c:v>3465418</c:v>
                </c:pt>
                <c:pt idx="1394">
                  <c:v>4546809</c:v>
                </c:pt>
                <c:pt idx="1395">
                  <c:v>7867307</c:v>
                </c:pt>
                <c:pt idx="1396">
                  <c:v>2717989</c:v>
                </c:pt>
                <c:pt idx="1397">
                  <c:v>3569870</c:v>
                </c:pt>
                <c:pt idx="1398">
                  <c:v>3882413</c:v>
                </c:pt>
                <c:pt idx="1399">
                  <c:v>3988000</c:v>
                </c:pt>
                <c:pt idx="1400">
                  <c:v>8935500</c:v>
                </c:pt>
                <c:pt idx="1401">
                  <c:v>6941768</c:v>
                </c:pt>
                <c:pt idx="1402">
                  <c:v>2264291</c:v>
                </c:pt>
                <c:pt idx="1403">
                  <c:v>3956459</c:v>
                </c:pt>
                <c:pt idx="1404">
                  <c:v>38261067</c:v>
                </c:pt>
                <c:pt idx="1405">
                  <c:v>14413146</c:v>
                </c:pt>
                <c:pt idx="1406">
                  <c:v>14040157</c:v>
                </c:pt>
                <c:pt idx="1407">
                  <c:v>9146425</c:v>
                </c:pt>
                <c:pt idx="1408">
                  <c:v>2254000</c:v>
                </c:pt>
                <c:pt idx="1409">
                  <c:v>2809354</c:v>
                </c:pt>
                <c:pt idx="1410">
                  <c:v>19893669</c:v>
                </c:pt>
                <c:pt idx="1411">
                  <c:v>126827890</c:v>
                </c:pt>
                <c:pt idx="1412">
                  <c:v>17162823</c:v>
                </c:pt>
                <c:pt idx="1413">
                  <c:v>2995343</c:v>
                </c:pt>
                <c:pt idx="1414">
                  <c:v>3832666</c:v>
                </c:pt>
                <c:pt idx="1415">
                  <c:v>7247459</c:v>
                </c:pt>
                <c:pt idx="1416">
                  <c:v>2055109</c:v>
                </c:pt>
                <c:pt idx="1417">
                  <c:v>5639978</c:v>
                </c:pt>
                <c:pt idx="1418">
                  <c:v>27081128</c:v>
                </c:pt>
                <c:pt idx="1419">
                  <c:v>9086935</c:v>
                </c:pt>
                <c:pt idx="1420">
                  <c:v>10914481</c:v>
                </c:pt>
                <c:pt idx="1421">
                  <c:v>6357000</c:v>
                </c:pt>
                <c:pt idx="1422">
                  <c:v>4976268</c:v>
                </c:pt>
                <c:pt idx="1423">
                  <c:v>126183946</c:v>
                </c:pt>
                <c:pt idx="1424">
                  <c:v>11837259</c:v>
                </c:pt>
                <c:pt idx="1425">
                  <c:v>22516332</c:v>
                </c:pt>
                <c:pt idx="1426">
                  <c:v>4019029</c:v>
                </c:pt>
                <c:pt idx="1427">
                  <c:v>66357754</c:v>
                </c:pt>
                <c:pt idx="1428">
                  <c:v>37716000</c:v>
                </c:pt>
                <c:pt idx="1429">
                  <c:v>11741667</c:v>
                </c:pt>
                <c:pt idx="1430">
                  <c:v>9865740</c:v>
                </c:pt>
                <c:pt idx="1431">
                  <c:v>13102565</c:v>
                </c:pt>
                <c:pt idx="1432">
                  <c:v>3491616</c:v>
                </c:pt>
                <c:pt idx="1433">
                  <c:v>2623000</c:v>
                </c:pt>
                <c:pt idx="1434">
                  <c:v>17500015</c:v>
                </c:pt>
                <c:pt idx="1435">
                  <c:v>2695412</c:v>
                </c:pt>
                <c:pt idx="1436">
                  <c:v>2685065</c:v>
                </c:pt>
                <c:pt idx="1437">
                  <c:v>28459273</c:v>
                </c:pt>
                <c:pt idx="1438">
                  <c:v>16974649</c:v>
                </c:pt>
                <c:pt idx="1439">
                  <c:v>8753043</c:v>
                </c:pt>
                <c:pt idx="1440">
                  <c:v>16323095</c:v>
                </c:pt>
                <c:pt idx="1441">
                  <c:v>3484108</c:v>
                </c:pt>
                <c:pt idx="1442">
                  <c:v>95837000</c:v>
                </c:pt>
                <c:pt idx="1443">
                  <c:v>86597197</c:v>
                </c:pt>
                <c:pt idx="1444">
                  <c:v>48716000</c:v>
                </c:pt>
                <c:pt idx="1445">
                  <c:v>7508898</c:v>
                </c:pt>
                <c:pt idx="1446">
                  <c:v>16056603</c:v>
                </c:pt>
                <c:pt idx="1447">
                  <c:v>6019187</c:v>
                </c:pt>
                <c:pt idx="1448">
                  <c:v>12968978</c:v>
                </c:pt>
                <c:pt idx="1449">
                  <c:v>6878423</c:v>
                </c:pt>
                <c:pt idx="1450">
                  <c:v>2889000</c:v>
                </c:pt>
                <c:pt idx="1451">
                  <c:v>9513000</c:v>
                </c:pt>
                <c:pt idx="1452">
                  <c:v>62158000</c:v>
                </c:pt>
                <c:pt idx="1453">
                  <c:v>2020634</c:v>
                </c:pt>
                <c:pt idx="1454">
                  <c:v>29313402</c:v>
                </c:pt>
                <c:pt idx="1455">
                  <c:v>44388686</c:v>
                </c:pt>
                <c:pt idx="1456">
                  <c:v>24437730</c:v>
                </c:pt>
                <c:pt idx="1457">
                  <c:v>15115000</c:v>
                </c:pt>
                <c:pt idx="1458">
                  <c:v>16016879</c:v>
                </c:pt>
                <c:pt idx="1459">
                  <c:v>19765613</c:v>
                </c:pt>
                <c:pt idx="1460">
                  <c:v>2722747</c:v>
                </c:pt>
                <c:pt idx="1461">
                  <c:v>75264568</c:v>
                </c:pt>
                <c:pt idx="1462">
                  <c:v>3263761</c:v>
                </c:pt>
                <c:pt idx="1463">
                  <c:v>3199999</c:v>
                </c:pt>
                <c:pt idx="1464">
                  <c:v>2320000</c:v>
                </c:pt>
                <c:pt idx="1465">
                  <c:v>8056623</c:v>
                </c:pt>
                <c:pt idx="1466">
                  <c:v>10154334</c:v>
                </c:pt>
                <c:pt idx="1467">
                  <c:v>4806227</c:v>
                </c:pt>
                <c:pt idx="1468">
                  <c:v>5390000</c:v>
                </c:pt>
                <c:pt idx="1469">
                  <c:v>26577357</c:v>
                </c:pt>
                <c:pt idx="1470">
                  <c:v>2735820</c:v>
                </c:pt>
                <c:pt idx="1471">
                  <c:v>8375650</c:v>
                </c:pt>
                <c:pt idx="1472">
                  <c:v>27824356</c:v>
                </c:pt>
                <c:pt idx="1473">
                  <c:v>63150776</c:v>
                </c:pt>
                <c:pt idx="1474">
                  <c:v>4948535</c:v>
                </c:pt>
                <c:pt idx="1475">
                  <c:v>3913426</c:v>
                </c:pt>
                <c:pt idx="1476">
                  <c:v>9322139</c:v>
                </c:pt>
                <c:pt idx="1477">
                  <c:v>2068768</c:v>
                </c:pt>
                <c:pt idx="1478">
                  <c:v>87793000</c:v>
                </c:pt>
                <c:pt idx="1479">
                  <c:v>4531117</c:v>
                </c:pt>
                <c:pt idx="1480">
                  <c:v>26182331</c:v>
                </c:pt>
                <c:pt idx="1481">
                  <c:v>21067059</c:v>
                </c:pt>
                <c:pt idx="1482">
                  <c:v>3255445</c:v>
                </c:pt>
                <c:pt idx="1483">
                  <c:v>374014369</c:v>
                </c:pt>
                <c:pt idx="1484">
                  <c:v>10999352</c:v>
                </c:pt>
                <c:pt idx="1485">
                  <c:v>97343245</c:v>
                </c:pt>
                <c:pt idx="1486">
                  <c:v>9362848</c:v>
                </c:pt>
                <c:pt idx="1487">
                  <c:v>4964870</c:v>
                </c:pt>
                <c:pt idx="1488">
                  <c:v>745391133</c:v>
                </c:pt>
                <c:pt idx="1489">
                  <c:v>9930000</c:v>
                </c:pt>
                <c:pt idx="1490">
                  <c:v>3224542</c:v>
                </c:pt>
                <c:pt idx="1491">
                  <c:v>9256732</c:v>
                </c:pt>
                <c:pt idx="1492">
                  <c:v>5898094</c:v>
                </c:pt>
                <c:pt idx="1493">
                  <c:v>340162473</c:v>
                </c:pt>
                <c:pt idx="1494">
                  <c:v>190787452</c:v>
                </c:pt>
                <c:pt idx="1495">
                  <c:v>762886000</c:v>
                </c:pt>
                <c:pt idx="1496">
                  <c:v>4528272</c:v>
                </c:pt>
                <c:pt idx="1497">
                  <c:v>4218180</c:v>
                </c:pt>
                <c:pt idx="1498">
                  <c:v>3442720</c:v>
                </c:pt>
                <c:pt idx="1499">
                  <c:v>2094220</c:v>
                </c:pt>
                <c:pt idx="1500">
                  <c:v>5009011</c:v>
                </c:pt>
                <c:pt idx="1501">
                  <c:v>80646568</c:v>
                </c:pt>
                <c:pt idx="1502">
                  <c:v>99391340</c:v>
                </c:pt>
                <c:pt idx="1503">
                  <c:v>12241453</c:v>
                </c:pt>
                <c:pt idx="1504">
                  <c:v>21661625</c:v>
                </c:pt>
                <c:pt idx="1505">
                  <c:v>28404617</c:v>
                </c:pt>
                <c:pt idx="1506">
                  <c:v>21183154</c:v>
                </c:pt>
                <c:pt idx="1507">
                  <c:v>39140430</c:v>
                </c:pt>
                <c:pt idx="1508">
                  <c:v>4749925</c:v>
                </c:pt>
                <c:pt idx="1509">
                  <c:v>2711379</c:v>
                </c:pt>
                <c:pt idx="1510">
                  <c:v>24036927</c:v>
                </c:pt>
                <c:pt idx="1511">
                  <c:v>8796514</c:v>
                </c:pt>
                <c:pt idx="1512">
                  <c:v>8204095</c:v>
                </c:pt>
                <c:pt idx="1513">
                  <c:v>8638525</c:v>
                </c:pt>
                <c:pt idx="1514">
                  <c:v>6302000</c:v>
                </c:pt>
                <c:pt idx="1515">
                  <c:v>3162282</c:v>
                </c:pt>
                <c:pt idx="1516">
                  <c:v>4001861</c:v>
                </c:pt>
                <c:pt idx="1517">
                  <c:v>3203259</c:v>
                </c:pt>
                <c:pt idx="1518">
                  <c:v>11688717</c:v>
                </c:pt>
                <c:pt idx="1519">
                  <c:v>22285853</c:v>
                </c:pt>
                <c:pt idx="1520">
                  <c:v>12655775</c:v>
                </c:pt>
                <c:pt idx="1521">
                  <c:v>2810695</c:v>
                </c:pt>
                <c:pt idx="1522">
                  <c:v>2475464</c:v>
                </c:pt>
                <c:pt idx="1523">
                  <c:v>9236951</c:v>
                </c:pt>
                <c:pt idx="1524">
                  <c:v>368744342</c:v>
                </c:pt>
                <c:pt idx="1525">
                  <c:v>33583346</c:v>
                </c:pt>
                <c:pt idx="1526">
                  <c:v>12289914</c:v>
                </c:pt>
                <c:pt idx="1527">
                  <c:v>2131166</c:v>
                </c:pt>
                <c:pt idx="1528">
                  <c:v>6207825</c:v>
                </c:pt>
                <c:pt idx="1529">
                  <c:v>3818760</c:v>
                </c:pt>
                <c:pt idx="1530">
                  <c:v>5010846</c:v>
                </c:pt>
                <c:pt idx="1531">
                  <c:v>22729656</c:v>
                </c:pt>
                <c:pt idx="1532">
                  <c:v>83881246</c:v>
                </c:pt>
                <c:pt idx="1533">
                  <c:v>7881905</c:v>
                </c:pt>
                <c:pt idx="1534">
                  <c:v>18403795</c:v>
                </c:pt>
                <c:pt idx="1535">
                  <c:v>5184869</c:v>
                </c:pt>
                <c:pt idx="1536">
                  <c:v>9869639</c:v>
                </c:pt>
                <c:pt idx="1537">
                  <c:v>157765218</c:v>
                </c:pt>
                <c:pt idx="1538">
                  <c:v>144487660</c:v>
                </c:pt>
                <c:pt idx="1539">
                  <c:v>30020000</c:v>
                </c:pt>
                <c:pt idx="1540">
                  <c:v>4199824</c:v>
                </c:pt>
                <c:pt idx="1541">
                  <c:v>2054848</c:v>
                </c:pt>
                <c:pt idx="1542">
                  <c:v>13555497</c:v>
                </c:pt>
                <c:pt idx="1543">
                  <c:v>154708956</c:v>
                </c:pt>
                <c:pt idx="1544">
                  <c:v>52558545</c:v>
                </c:pt>
                <c:pt idx="1545">
                  <c:v>32240947</c:v>
                </c:pt>
                <c:pt idx="1546">
                  <c:v>8206673</c:v>
                </c:pt>
                <c:pt idx="1547">
                  <c:v>17204463</c:v>
                </c:pt>
                <c:pt idx="1548">
                  <c:v>12200908</c:v>
                </c:pt>
                <c:pt idx="1549">
                  <c:v>10765044</c:v>
                </c:pt>
                <c:pt idx="1550">
                  <c:v>2662729</c:v>
                </c:pt>
                <c:pt idx="1551">
                  <c:v>3964158</c:v>
                </c:pt>
                <c:pt idx="1552">
                  <c:v>36430191</c:v>
                </c:pt>
                <c:pt idx="1553">
                  <c:v>12132867</c:v>
                </c:pt>
                <c:pt idx="1554">
                  <c:v>8017000</c:v>
                </c:pt>
                <c:pt idx="1555">
                  <c:v>9637036</c:v>
                </c:pt>
                <c:pt idx="1556">
                  <c:v>38318012</c:v>
                </c:pt>
                <c:pt idx="1557">
                  <c:v>473041000</c:v>
                </c:pt>
                <c:pt idx="1558">
                  <c:v>12612732</c:v>
                </c:pt>
                <c:pt idx="1559">
                  <c:v>3871029</c:v>
                </c:pt>
                <c:pt idx="1560">
                  <c:v>2116614</c:v>
                </c:pt>
                <c:pt idx="1561">
                  <c:v>11090237</c:v>
                </c:pt>
                <c:pt idx="1562">
                  <c:v>2152456</c:v>
                </c:pt>
                <c:pt idx="1563">
                  <c:v>2581372</c:v>
                </c:pt>
                <c:pt idx="1564">
                  <c:v>2243653</c:v>
                </c:pt>
                <c:pt idx="1565">
                  <c:v>5720000</c:v>
                </c:pt>
                <c:pt idx="1566">
                  <c:v>43264906</c:v>
                </c:pt>
                <c:pt idx="1567">
                  <c:v>8837000</c:v>
                </c:pt>
                <c:pt idx="1568">
                  <c:v>5853304</c:v>
                </c:pt>
                <c:pt idx="1569">
                  <c:v>33064774</c:v>
                </c:pt>
                <c:pt idx="1570">
                  <c:v>22810723</c:v>
                </c:pt>
                <c:pt idx="1571">
                  <c:v>35636379</c:v>
                </c:pt>
                <c:pt idx="1572">
                  <c:v>5018444</c:v>
                </c:pt>
                <c:pt idx="1573">
                  <c:v>2510000</c:v>
                </c:pt>
                <c:pt idx="1574">
                  <c:v>7529934</c:v>
                </c:pt>
                <c:pt idx="1575">
                  <c:v>24078241</c:v>
                </c:pt>
                <c:pt idx="1576">
                  <c:v>33601450</c:v>
                </c:pt>
                <c:pt idx="1577">
                  <c:v>2121788</c:v>
                </c:pt>
                <c:pt idx="1578">
                  <c:v>4951797</c:v>
                </c:pt>
                <c:pt idx="1579">
                  <c:v>19903000</c:v>
                </c:pt>
                <c:pt idx="1580">
                  <c:v>24706971</c:v>
                </c:pt>
                <c:pt idx="1581">
                  <c:v>3709650</c:v>
                </c:pt>
                <c:pt idx="1582">
                  <c:v>21857840</c:v>
                </c:pt>
                <c:pt idx="1583">
                  <c:v>13456456</c:v>
                </c:pt>
                <c:pt idx="1584">
                  <c:v>7030663</c:v>
                </c:pt>
                <c:pt idx="1585">
                  <c:v>9676875</c:v>
                </c:pt>
                <c:pt idx="1586">
                  <c:v>38881124</c:v>
                </c:pt>
                <c:pt idx="1587">
                  <c:v>64369769</c:v>
                </c:pt>
                <c:pt idx="1588">
                  <c:v>4920031</c:v>
                </c:pt>
                <c:pt idx="1589">
                  <c:v>4473720</c:v>
                </c:pt>
                <c:pt idx="1590">
                  <c:v>18731000</c:v>
                </c:pt>
                <c:pt idx="1591">
                  <c:v>9079000</c:v>
                </c:pt>
                <c:pt idx="1592">
                  <c:v>3156000</c:v>
                </c:pt>
                <c:pt idx="1593">
                  <c:v>2395144</c:v>
                </c:pt>
                <c:pt idx="1594">
                  <c:v>21886000</c:v>
                </c:pt>
                <c:pt idx="1595">
                  <c:v>13623038</c:v>
                </c:pt>
                <c:pt idx="1596">
                  <c:v>36284000</c:v>
                </c:pt>
                <c:pt idx="1597">
                  <c:v>18567366</c:v>
                </c:pt>
                <c:pt idx="1598">
                  <c:v>2209170</c:v>
                </c:pt>
                <c:pt idx="1599">
                  <c:v>51836106</c:v>
                </c:pt>
                <c:pt idx="1600">
                  <c:v>79816792</c:v>
                </c:pt>
                <c:pt idx="1601">
                  <c:v>8708322</c:v>
                </c:pt>
                <c:pt idx="1602">
                  <c:v>177504226</c:v>
                </c:pt>
                <c:pt idx="1603">
                  <c:v>3347463</c:v>
                </c:pt>
                <c:pt idx="1604">
                  <c:v>2613326</c:v>
                </c:pt>
                <c:pt idx="1605">
                  <c:v>4170588</c:v>
                </c:pt>
                <c:pt idx="1606">
                  <c:v>5582170</c:v>
                </c:pt>
                <c:pt idx="1607">
                  <c:v>16729309</c:v>
                </c:pt>
                <c:pt idx="1608">
                  <c:v>9434464</c:v>
                </c:pt>
                <c:pt idx="1609">
                  <c:v>14288805</c:v>
                </c:pt>
                <c:pt idx="1610">
                  <c:v>19196785</c:v>
                </c:pt>
                <c:pt idx="1611">
                  <c:v>95341336</c:v>
                </c:pt>
                <c:pt idx="1612">
                  <c:v>2059738</c:v>
                </c:pt>
                <c:pt idx="1613">
                  <c:v>2008257</c:v>
                </c:pt>
                <c:pt idx="1614">
                  <c:v>2196720</c:v>
                </c:pt>
                <c:pt idx="1615">
                  <c:v>9071000</c:v>
                </c:pt>
                <c:pt idx="1616">
                  <c:v>20917387</c:v>
                </c:pt>
                <c:pt idx="1617">
                  <c:v>30333682</c:v>
                </c:pt>
                <c:pt idx="1618">
                  <c:v>4032135</c:v>
                </c:pt>
                <c:pt idx="1619">
                  <c:v>27169400</c:v>
                </c:pt>
                <c:pt idx="1620">
                  <c:v>2004021</c:v>
                </c:pt>
                <c:pt idx="1621">
                  <c:v>21474036</c:v>
                </c:pt>
                <c:pt idx="1622">
                  <c:v>10382361</c:v>
                </c:pt>
                <c:pt idx="1623">
                  <c:v>4058000</c:v>
                </c:pt>
                <c:pt idx="1624">
                  <c:v>9020690</c:v>
                </c:pt>
                <c:pt idx="1625">
                  <c:v>2969686</c:v>
                </c:pt>
                <c:pt idx="1626">
                  <c:v>25320844</c:v>
                </c:pt>
                <c:pt idx="1627">
                  <c:v>2003900</c:v>
                </c:pt>
                <c:pt idx="1628">
                  <c:v>5274296</c:v>
                </c:pt>
                <c:pt idx="1629">
                  <c:v>2630000</c:v>
                </c:pt>
                <c:pt idx="1630">
                  <c:v>9306161</c:v>
                </c:pt>
                <c:pt idx="1631">
                  <c:v>128272637</c:v>
                </c:pt>
                <c:pt idx="1632">
                  <c:v>3006321</c:v>
                </c:pt>
                <c:pt idx="1633">
                  <c:v>11816818</c:v>
                </c:pt>
                <c:pt idx="1634">
                  <c:v>116385000</c:v>
                </c:pt>
                <c:pt idx="1635">
                  <c:v>9429145</c:v>
                </c:pt>
                <c:pt idx="1636">
                  <c:v>2563084</c:v>
                </c:pt>
                <c:pt idx="1637">
                  <c:v>14396000</c:v>
                </c:pt>
                <c:pt idx="1638">
                  <c:v>5658862</c:v>
                </c:pt>
                <c:pt idx="1639">
                  <c:v>3136347</c:v>
                </c:pt>
                <c:pt idx="1640">
                  <c:v>21389220</c:v>
                </c:pt>
                <c:pt idx="1641">
                  <c:v>6475677</c:v>
                </c:pt>
                <c:pt idx="1642">
                  <c:v>13798646</c:v>
                </c:pt>
                <c:pt idx="1643">
                  <c:v>179722000</c:v>
                </c:pt>
                <c:pt idx="1644">
                  <c:v>2913888</c:v>
                </c:pt>
                <c:pt idx="1645">
                  <c:v>106359651</c:v>
                </c:pt>
                <c:pt idx="1646">
                  <c:v>12500100</c:v>
                </c:pt>
                <c:pt idx="1647">
                  <c:v>39427623</c:v>
                </c:pt>
                <c:pt idx="1648">
                  <c:v>2809939</c:v>
                </c:pt>
                <c:pt idx="1649">
                  <c:v>2225306</c:v>
                </c:pt>
                <c:pt idx="1650">
                  <c:v>6140225</c:v>
                </c:pt>
                <c:pt idx="1651">
                  <c:v>3095449</c:v>
                </c:pt>
                <c:pt idx="1652">
                  <c:v>17282000</c:v>
                </c:pt>
                <c:pt idx="1653">
                  <c:v>7130013</c:v>
                </c:pt>
                <c:pt idx="1654">
                  <c:v>10192000</c:v>
                </c:pt>
                <c:pt idx="1655">
                  <c:v>5194181</c:v>
                </c:pt>
                <c:pt idx="1656">
                  <c:v>27747946</c:v>
                </c:pt>
                <c:pt idx="1657">
                  <c:v>55678000</c:v>
                </c:pt>
                <c:pt idx="1658">
                  <c:v>9455056</c:v>
                </c:pt>
                <c:pt idx="1659">
                  <c:v>178232000</c:v>
                </c:pt>
                <c:pt idx="1660">
                  <c:v>19532185</c:v>
                </c:pt>
                <c:pt idx="1661">
                  <c:v>10587000</c:v>
                </c:pt>
                <c:pt idx="1662">
                  <c:v>63586323</c:v>
                </c:pt>
                <c:pt idx="1663">
                  <c:v>2852694</c:v>
                </c:pt>
                <c:pt idx="1664">
                  <c:v>13108360</c:v>
                </c:pt>
                <c:pt idx="1665">
                  <c:v>5062780</c:v>
                </c:pt>
                <c:pt idx="1666">
                  <c:v>9655969</c:v>
                </c:pt>
                <c:pt idx="1667">
                  <c:v>36557497</c:v>
                </c:pt>
                <c:pt idx="1668">
                  <c:v>5623189</c:v>
                </c:pt>
                <c:pt idx="1669">
                  <c:v>56117945</c:v>
                </c:pt>
                <c:pt idx="1670">
                  <c:v>3557824</c:v>
                </c:pt>
                <c:pt idx="1671">
                  <c:v>25061241</c:v>
                </c:pt>
                <c:pt idx="1672">
                  <c:v>3323133</c:v>
                </c:pt>
                <c:pt idx="1673">
                  <c:v>4424262</c:v>
                </c:pt>
                <c:pt idx="1674">
                  <c:v>7923830</c:v>
                </c:pt>
                <c:pt idx="1675">
                  <c:v>2417000</c:v>
                </c:pt>
                <c:pt idx="1676">
                  <c:v>35135000</c:v>
                </c:pt>
                <c:pt idx="1677">
                  <c:v>11303125</c:v>
                </c:pt>
                <c:pt idx="1678">
                  <c:v>133958000</c:v>
                </c:pt>
                <c:pt idx="1679">
                  <c:v>5881914</c:v>
                </c:pt>
                <c:pt idx="1680">
                  <c:v>8584176</c:v>
                </c:pt>
                <c:pt idx="1681">
                  <c:v>2017268</c:v>
                </c:pt>
                <c:pt idx="1682">
                  <c:v>12501084</c:v>
                </c:pt>
                <c:pt idx="1683">
                  <c:v>127445337</c:v>
                </c:pt>
                <c:pt idx="1684">
                  <c:v>10883730</c:v>
                </c:pt>
                <c:pt idx="1685">
                  <c:v>15019712</c:v>
                </c:pt>
                <c:pt idx="1686">
                  <c:v>5508929</c:v>
                </c:pt>
                <c:pt idx="1687">
                  <c:v>26468933</c:v>
                </c:pt>
                <c:pt idx="1688">
                  <c:v>23015288</c:v>
                </c:pt>
                <c:pt idx="1689">
                  <c:v>7046000</c:v>
                </c:pt>
                <c:pt idx="1690">
                  <c:v>52129000</c:v>
                </c:pt>
                <c:pt idx="1691">
                  <c:v>18873936</c:v>
                </c:pt>
                <c:pt idx="1692">
                  <c:v>3974230</c:v>
                </c:pt>
                <c:pt idx="1693">
                  <c:v>7613815</c:v>
                </c:pt>
                <c:pt idx="1694">
                  <c:v>20936161</c:v>
                </c:pt>
                <c:pt idx="1695">
                  <c:v>21772812</c:v>
                </c:pt>
                <c:pt idx="1696">
                  <c:v>28923437</c:v>
                </c:pt>
                <c:pt idx="1697">
                  <c:v>20740776</c:v>
                </c:pt>
                <c:pt idx="1698">
                  <c:v>9908513</c:v>
                </c:pt>
                <c:pt idx="1699">
                  <c:v>28795523</c:v>
                </c:pt>
                <c:pt idx="1700">
                  <c:v>25829618</c:v>
                </c:pt>
                <c:pt idx="1701">
                  <c:v>44520155</c:v>
                </c:pt>
                <c:pt idx="1702">
                  <c:v>17602895</c:v>
                </c:pt>
                <c:pt idx="1703">
                  <c:v>6252019</c:v>
                </c:pt>
                <c:pt idx="1704">
                  <c:v>2005432</c:v>
                </c:pt>
                <c:pt idx="1705">
                  <c:v>18179261</c:v>
                </c:pt>
                <c:pt idx="1706">
                  <c:v>5135333</c:v>
                </c:pt>
                <c:pt idx="1707">
                  <c:v>2129792</c:v>
                </c:pt>
                <c:pt idx="1708">
                  <c:v>21537981</c:v>
                </c:pt>
                <c:pt idx="1709">
                  <c:v>2460622</c:v>
                </c:pt>
                <c:pt idx="1710">
                  <c:v>7691718</c:v>
                </c:pt>
                <c:pt idx="1711">
                  <c:v>12921103</c:v>
                </c:pt>
                <c:pt idx="1712">
                  <c:v>3438000</c:v>
                </c:pt>
                <c:pt idx="1713">
                  <c:v>68725301</c:v>
                </c:pt>
                <c:pt idx="1714">
                  <c:v>13115000</c:v>
                </c:pt>
                <c:pt idx="1715">
                  <c:v>7518252</c:v>
                </c:pt>
                <c:pt idx="1716">
                  <c:v>18091633</c:v>
                </c:pt>
                <c:pt idx="1717">
                  <c:v>4233742</c:v>
                </c:pt>
                <c:pt idx="1718">
                  <c:v>11793011</c:v>
                </c:pt>
                <c:pt idx="1719">
                  <c:v>9286038</c:v>
                </c:pt>
                <c:pt idx="1720">
                  <c:v>4892438</c:v>
                </c:pt>
                <c:pt idx="1721">
                  <c:v>22080000</c:v>
                </c:pt>
                <c:pt idx="1722">
                  <c:v>5025220</c:v>
                </c:pt>
                <c:pt idx="1723">
                  <c:v>22861016</c:v>
                </c:pt>
                <c:pt idx="1724">
                  <c:v>5831677</c:v>
                </c:pt>
                <c:pt idx="1725">
                  <c:v>4777077</c:v>
                </c:pt>
                <c:pt idx="1726">
                  <c:v>21759035</c:v>
                </c:pt>
                <c:pt idx="1727">
                  <c:v>10251252</c:v>
                </c:pt>
                <c:pt idx="1728">
                  <c:v>31893333</c:v>
                </c:pt>
                <c:pt idx="1729">
                  <c:v>7129925</c:v>
                </c:pt>
                <c:pt idx="1730">
                  <c:v>3078899</c:v>
                </c:pt>
                <c:pt idx="1731">
                  <c:v>7469538</c:v>
                </c:pt>
                <c:pt idx="1732">
                  <c:v>2613270</c:v>
                </c:pt>
                <c:pt idx="1733">
                  <c:v>20390274</c:v>
                </c:pt>
                <c:pt idx="1734">
                  <c:v>2712729</c:v>
                </c:pt>
                <c:pt idx="1735">
                  <c:v>14108000</c:v>
                </c:pt>
                <c:pt idx="1736">
                  <c:v>3364619</c:v>
                </c:pt>
                <c:pt idx="1737">
                  <c:v>6605871</c:v>
                </c:pt>
                <c:pt idx="1738">
                  <c:v>25363660</c:v>
                </c:pt>
                <c:pt idx="1739">
                  <c:v>3227200</c:v>
                </c:pt>
                <c:pt idx="1740">
                  <c:v>105747923</c:v>
                </c:pt>
                <c:pt idx="1741">
                  <c:v>6909761</c:v>
                </c:pt>
                <c:pt idx="1742">
                  <c:v>8948536</c:v>
                </c:pt>
                <c:pt idx="1743">
                  <c:v>20102921</c:v>
                </c:pt>
                <c:pt idx="1744">
                  <c:v>74542441</c:v>
                </c:pt>
                <c:pt idx="1745">
                  <c:v>51206000</c:v>
                </c:pt>
                <c:pt idx="1746">
                  <c:v>5629608</c:v>
                </c:pt>
                <c:pt idx="1747">
                  <c:v>51104373</c:v>
                </c:pt>
                <c:pt idx="1748">
                  <c:v>18932000</c:v>
                </c:pt>
                <c:pt idx="1749">
                  <c:v>3388319</c:v>
                </c:pt>
                <c:pt idx="1750">
                  <c:v>13821000</c:v>
                </c:pt>
                <c:pt idx="1751">
                  <c:v>13264728</c:v>
                </c:pt>
                <c:pt idx="1752">
                  <c:v>3790658</c:v>
                </c:pt>
                <c:pt idx="1753">
                  <c:v>7120932</c:v>
                </c:pt>
                <c:pt idx="1754">
                  <c:v>40176024</c:v>
                </c:pt>
                <c:pt idx="1755">
                  <c:v>8697262</c:v>
                </c:pt>
                <c:pt idx="1756">
                  <c:v>4199515</c:v>
                </c:pt>
                <c:pt idx="1757">
                  <c:v>3038848</c:v>
                </c:pt>
                <c:pt idx="1758">
                  <c:v>7462156</c:v>
                </c:pt>
                <c:pt idx="1759">
                  <c:v>4824832</c:v>
                </c:pt>
                <c:pt idx="1760">
                  <c:v>6022256</c:v>
                </c:pt>
                <c:pt idx="1761">
                  <c:v>28216000</c:v>
                </c:pt>
                <c:pt idx="1762">
                  <c:v>108048000</c:v>
                </c:pt>
                <c:pt idx="1763">
                  <c:v>7154468</c:v>
                </c:pt>
                <c:pt idx="1764">
                  <c:v>11028935</c:v>
                </c:pt>
                <c:pt idx="1765">
                  <c:v>76527940</c:v>
                </c:pt>
                <c:pt idx="1766">
                  <c:v>2910508</c:v>
                </c:pt>
                <c:pt idx="1767">
                  <c:v>78692079</c:v>
                </c:pt>
                <c:pt idx="1768">
                  <c:v>6987700</c:v>
                </c:pt>
                <c:pt idx="1769">
                  <c:v>50738654</c:v>
                </c:pt>
                <c:pt idx="1770">
                  <c:v>51876787</c:v>
                </c:pt>
                <c:pt idx="1771">
                  <c:v>570044305</c:v>
                </c:pt>
                <c:pt idx="1772">
                  <c:v>9108830</c:v>
                </c:pt>
                <c:pt idx="1773">
                  <c:v>6015269</c:v>
                </c:pt>
                <c:pt idx="1774">
                  <c:v>22523509</c:v>
                </c:pt>
                <c:pt idx="1775">
                  <c:v>3376150</c:v>
                </c:pt>
                <c:pt idx="1776">
                  <c:v>52257956</c:v>
                </c:pt>
                <c:pt idx="1777">
                  <c:v>3670712</c:v>
                </c:pt>
                <c:pt idx="1778">
                  <c:v>3999922</c:v>
                </c:pt>
                <c:pt idx="1779">
                  <c:v>56118000</c:v>
                </c:pt>
                <c:pt idx="1780">
                  <c:v>37791848</c:v>
                </c:pt>
                <c:pt idx="1781">
                  <c:v>13377904</c:v>
                </c:pt>
                <c:pt idx="1782">
                  <c:v>5614501</c:v>
                </c:pt>
                <c:pt idx="1783">
                  <c:v>15203901</c:v>
                </c:pt>
                <c:pt idx="1784">
                  <c:v>4732964</c:v>
                </c:pt>
                <c:pt idx="1785">
                  <c:v>6887840</c:v>
                </c:pt>
                <c:pt idx="1786">
                  <c:v>3620161</c:v>
                </c:pt>
                <c:pt idx="1787">
                  <c:v>159387745</c:v>
                </c:pt>
                <c:pt idx="1788">
                  <c:v>9631000</c:v>
                </c:pt>
                <c:pt idx="1789">
                  <c:v>13671662</c:v>
                </c:pt>
                <c:pt idx="1790">
                  <c:v>2945871</c:v>
                </c:pt>
                <c:pt idx="1791">
                  <c:v>3224788</c:v>
                </c:pt>
                <c:pt idx="1792">
                  <c:v>6693074</c:v>
                </c:pt>
                <c:pt idx="1793">
                  <c:v>6169837</c:v>
                </c:pt>
                <c:pt idx="1794">
                  <c:v>34250000</c:v>
                </c:pt>
                <c:pt idx="1795">
                  <c:v>9090312</c:v>
                </c:pt>
                <c:pt idx="1796">
                  <c:v>221938763</c:v>
                </c:pt>
                <c:pt idx="1797">
                  <c:v>6061611</c:v>
                </c:pt>
                <c:pt idx="1798">
                  <c:v>57068359</c:v>
                </c:pt>
                <c:pt idx="1799">
                  <c:v>2551206</c:v>
                </c:pt>
                <c:pt idx="1800">
                  <c:v>2014000</c:v>
                </c:pt>
                <c:pt idx="1801">
                  <c:v>17809737</c:v>
                </c:pt>
                <c:pt idx="1802">
                  <c:v>20566416</c:v>
                </c:pt>
                <c:pt idx="1803">
                  <c:v>17349627</c:v>
                </c:pt>
                <c:pt idx="1804">
                  <c:v>57652000</c:v>
                </c:pt>
                <c:pt idx="1805">
                  <c:v>16131943</c:v>
                </c:pt>
                <c:pt idx="1806">
                  <c:v>5112080</c:v>
                </c:pt>
                <c:pt idx="1807">
                  <c:v>84132000</c:v>
                </c:pt>
                <c:pt idx="1808">
                  <c:v>19708530</c:v>
                </c:pt>
                <c:pt idx="1809">
                  <c:v>2522880</c:v>
                </c:pt>
                <c:pt idx="1810">
                  <c:v>32115634</c:v>
                </c:pt>
                <c:pt idx="1811">
                  <c:v>5717897</c:v>
                </c:pt>
                <c:pt idx="1812">
                  <c:v>32857700</c:v>
                </c:pt>
                <c:pt idx="1813">
                  <c:v>23628500</c:v>
                </c:pt>
                <c:pt idx="1814">
                  <c:v>21257300</c:v>
                </c:pt>
                <c:pt idx="1815">
                  <c:v>6607351</c:v>
                </c:pt>
                <c:pt idx="1816">
                  <c:v>14622009</c:v>
                </c:pt>
                <c:pt idx="1817">
                  <c:v>7469428</c:v>
                </c:pt>
                <c:pt idx="1818">
                  <c:v>2218151</c:v>
                </c:pt>
                <c:pt idx="1819">
                  <c:v>25661613</c:v>
                </c:pt>
                <c:pt idx="1820">
                  <c:v>3721152</c:v>
                </c:pt>
                <c:pt idx="1821">
                  <c:v>62011409</c:v>
                </c:pt>
                <c:pt idx="1822">
                  <c:v>2427000</c:v>
                </c:pt>
                <c:pt idx="1823">
                  <c:v>28728439</c:v>
                </c:pt>
                <c:pt idx="1824">
                  <c:v>13038372</c:v>
                </c:pt>
                <c:pt idx="1825">
                  <c:v>3646099</c:v>
                </c:pt>
                <c:pt idx="1826">
                  <c:v>3850247</c:v>
                </c:pt>
                <c:pt idx="1827">
                  <c:v>2933840</c:v>
                </c:pt>
                <c:pt idx="1828">
                  <c:v>3008034</c:v>
                </c:pt>
                <c:pt idx="1829">
                  <c:v>45714100</c:v>
                </c:pt>
                <c:pt idx="1830">
                  <c:v>7660279</c:v>
                </c:pt>
                <c:pt idx="1831">
                  <c:v>2403851</c:v>
                </c:pt>
                <c:pt idx="1832">
                  <c:v>3850054</c:v>
                </c:pt>
                <c:pt idx="1833">
                  <c:v>2687062</c:v>
                </c:pt>
                <c:pt idx="1834">
                  <c:v>56753547</c:v>
                </c:pt>
                <c:pt idx="1835">
                  <c:v>33255437</c:v>
                </c:pt>
                <c:pt idx="1836">
                  <c:v>11747735</c:v>
                </c:pt>
                <c:pt idx="1837">
                  <c:v>26675534</c:v>
                </c:pt>
                <c:pt idx="1838">
                  <c:v>17279479</c:v>
                </c:pt>
                <c:pt idx="1839">
                  <c:v>53701000</c:v>
                </c:pt>
                <c:pt idx="1840">
                  <c:v>13530000</c:v>
                </c:pt>
                <c:pt idx="1841">
                  <c:v>23978203</c:v>
                </c:pt>
                <c:pt idx="1842">
                  <c:v>27119881</c:v>
                </c:pt>
                <c:pt idx="1843">
                  <c:v>2740103</c:v>
                </c:pt>
                <c:pt idx="1844">
                  <c:v>3322119</c:v>
                </c:pt>
                <c:pt idx="1845">
                  <c:v>77712337</c:v>
                </c:pt>
                <c:pt idx="1846">
                  <c:v>21121000</c:v>
                </c:pt>
                <c:pt idx="1847">
                  <c:v>31633834</c:v>
                </c:pt>
                <c:pt idx="1848">
                  <c:v>30756149</c:v>
                </c:pt>
                <c:pt idx="1849">
                  <c:v>17731759</c:v>
                </c:pt>
                <c:pt idx="1850">
                  <c:v>29614000</c:v>
                </c:pt>
                <c:pt idx="1851">
                  <c:v>6980000</c:v>
                </c:pt>
                <c:pt idx="1852">
                  <c:v>19730921</c:v>
                </c:pt>
                <c:pt idx="1853">
                  <c:v>14059595</c:v>
                </c:pt>
                <c:pt idx="1854">
                  <c:v>27498574</c:v>
                </c:pt>
                <c:pt idx="1855">
                  <c:v>11024102</c:v>
                </c:pt>
                <c:pt idx="1856">
                  <c:v>2138257</c:v>
                </c:pt>
                <c:pt idx="1857">
                  <c:v>230450792</c:v>
                </c:pt>
                <c:pt idx="1858">
                  <c:v>95237075</c:v>
                </c:pt>
                <c:pt idx="1859">
                  <c:v>5279829</c:v>
                </c:pt>
                <c:pt idx="1860">
                  <c:v>2248673</c:v>
                </c:pt>
                <c:pt idx="1861">
                  <c:v>4300746</c:v>
                </c:pt>
                <c:pt idx="1862">
                  <c:v>6876975</c:v>
                </c:pt>
                <c:pt idx="1863">
                  <c:v>50265759</c:v>
                </c:pt>
                <c:pt idx="1864">
                  <c:v>49365052</c:v>
                </c:pt>
                <c:pt idx="1865">
                  <c:v>2959974</c:v>
                </c:pt>
                <c:pt idx="1866">
                  <c:v>16795796</c:v>
                </c:pt>
                <c:pt idx="1867">
                  <c:v>1047132000</c:v>
                </c:pt>
                <c:pt idx="1868">
                  <c:v>7503700</c:v>
                </c:pt>
                <c:pt idx="1869">
                  <c:v>2882043</c:v>
                </c:pt>
                <c:pt idx="1870">
                  <c:v>11342064</c:v>
                </c:pt>
                <c:pt idx="1871">
                  <c:v>5682747</c:v>
                </c:pt>
                <c:pt idx="1872">
                  <c:v>17644091</c:v>
                </c:pt>
                <c:pt idx="1873">
                  <c:v>5704340</c:v>
                </c:pt>
                <c:pt idx="1874">
                  <c:v>26056913</c:v>
                </c:pt>
                <c:pt idx="1875">
                  <c:v>2852634</c:v>
                </c:pt>
                <c:pt idx="1876">
                  <c:v>15667236</c:v>
                </c:pt>
                <c:pt idx="1877">
                  <c:v>8133728</c:v>
                </c:pt>
                <c:pt idx="1878">
                  <c:v>13009752</c:v>
                </c:pt>
                <c:pt idx="1879">
                  <c:v>8520144</c:v>
                </c:pt>
                <c:pt idx="1880">
                  <c:v>2669113</c:v>
                </c:pt>
                <c:pt idx="1881">
                  <c:v>12170014</c:v>
                </c:pt>
                <c:pt idx="1882">
                  <c:v>11267323</c:v>
                </c:pt>
                <c:pt idx="1883">
                  <c:v>17466081</c:v>
                </c:pt>
                <c:pt idx="1884">
                  <c:v>10696987</c:v>
                </c:pt>
                <c:pt idx="1885">
                  <c:v>15538150</c:v>
                </c:pt>
                <c:pt idx="1886">
                  <c:v>6851993</c:v>
                </c:pt>
                <c:pt idx="1887">
                  <c:v>21024000</c:v>
                </c:pt>
                <c:pt idx="1888">
                  <c:v>2404915</c:v>
                </c:pt>
                <c:pt idx="1889">
                  <c:v>18042000</c:v>
                </c:pt>
                <c:pt idx="1890">
                  <c:v>17921775</c:v>
                </c:pt>
                <c:pt idx="1891">
                  <c:v>3044885</c:v>
                </c:pt>
                <c:pt idx="1892">
                  <c:v>12188000</c:v>
                </c:pt>
                <c:pt idx="1893">
                  <c:v>8536735</c:v>
                </c:pt>
                <c:pt idx="1894">
                  <c:v>15017671</c:v>
                </c:pt>
                <c:pt idx="1895">
                  <c:v>4596241</c:v>
                </c:pt>
                <c:pt idx="1896">
                  <c:v>21212677</c:v>
                </c:pt>
                <c:pt idx="1897">
                  <c:v>687690000</c:v>
                </c:pt>
                <c:pt idx="1898">
                  <c:v>5510406</c:v>
                </c:pt>
                <c:pt idx="1899">
                  <c:v>3009000</c:v>
                </c:pt>
                <c:pt idx="1900">
                  <c:v>6588258</c:v>
                </c:pt>
                <c:pt idx="1901">
                  <c:v>40939935</c:v>
                </c:pt>
                <c:pt idx="1902">
                  <c:v>2979189</c:v>
                </c:pt>
                <c:pt idx="1903">
                  <c:v>11989780</c:v>
                </c:pt>
                <c:pt idx="1904">
                  <c:v>13194506</c:v>
                </c:pt>
                <c:pt idx="1905">
                  <c:v>60777471</c:v>
                </c:pt>
                <c:pt idx="1906">
                  <c:v>7007428</c:v>
                </c:pt>
                <c:pt idx="1907">
                  <c:v>3958661</c:v>
                </c:pt>
                <c:pt idx="1908">
                  <c:v>3999665</c:v>
                </c:pt>
                <c:pt idx="1909">
                  <c:v>20871148</c:v>
                </c:pt>
                <c:pt idx="1910">
                  <c:v>7835000</c:v>
                </c:pt>
                <c:pt idx="1911">
                  <c:v>8193892</c:v>
                </c:pt>
                <c:pt idx="1912">
                  <c:v>4955495</c:v>
                </c:pt>
                <c:pt idx="1913">
                  <c:v>2302463</c:v>
                </c:pt>
                <c:pt idx="1914">
                  <c:v>4939070</c:v>
                </c:pt>
                <c:pt idx="1915">
                  <c:v>3475000</c:v>
                </c:pt>
                <c:pt idx="1916">
                  <c:v>132595158</c:v>
                </c:pt>
                <c:pt idx="1917">
                  <c:v>13604638</c:v>
                </c:pt>
                <c:pt idx="1918">
                  <c:v>2773845</c:v>
                </c:pt>
                <c:pt idx="1919">
                  <c:v>20538957</c:v>
                </c:pt>
                <c:pt idx="1920">
                  <c:v>154729586</c:v>
                </c:pt>
                <c:pt idx="1921">
                  <c:v>9088787</c:v>
                </c:pt>
                <c:pt idx="1922">
                  <c:v>3006722</c:v>
                </c:pt>
                <c:pt idx="1923">
                  <c:v>26620385</c:v>
                </c:pt>
                <c:pt idx="1924">
                  <c:v>145263000</c:v>
                </c:pt>
                <c:pt idx="1925">
                  <c:v>2213871</c:v>
                </c:pt>
                <c:pt idx="1926">
                  <c:v>4497419</c:v>
                </c:pt>
                <c:pt idx="1927">
                  <c:v>6938497</c:v>
                </c:pt>
                <c:pt idx="1928">
                  <c:v>5735000</c:v>
                </c:pt>
                <c:pt idx="1929">
                  <c:v>8682000</c:v>
                </c:pt>
                <c:pt idx="1930">
                  <c:v>6937703</c:v>
                </c:pt>
                <c:pt idx="1931">
                  <c:v>8265956</c:v>
                </c:pt>
                <c:pt idx="1932">
                  <c:v>3704000</c:v>
                </c:pt>
                <c:pt idx="1933">
                  <c:v>59714870</c:v>
                </c:pt>
                <c:pt idx="1934">
                  <c:v>16397923</c:v>
                </c:pt>
                <c:pt idx="1935">
                  <c:v>7006951</c:v>
                </c:pt>
                <c:pt idx="1936">
                  <c:v>8289060</c:v>
                </c:pt>
                <c:pt idx="1937">
                  <c:v>74381000</c:v>
                </c:pt>
                <c:pt idx="1938">
                  <c:v>39083796</c:v>
                </c:pt>
                <c:pt idx="1939">
                  <c:v>4809974</c:v>
                </c:pt>
                <c:pt idx="1940">
                  <c:v>5232085</c:v>
                </c:pt>
                <c:pt idx="1941">
                  <c:v>23780094</c:v>
                </c:pt>
                <c:pt idx="1942">
                  <c:v>17088000</c:v>
                </c:pt>
                <c:pt idx="1943">
                  <c:v>6188003</c:v>
                </c:pt>
                <c:pt idx="1944">
                  <c:v>2103000</c:v>
                </c:pt>
                <c:pt idx="1945">
                  <c:v>11961999</c:v>
                </c:pt>
                <c:pt idx="1946">
                  <c:v>5662319</c:v>
                </c:pt>
                <c:pt idx="1947">
                  <c:v>6705325</c:v>
                </c:pt>
                <c:pt idx="1948">
                  <c:v>6975506</c:v>
                </c:pt>
                <c:pt idx="1949">
                  <c:v>70037502</c:v>
                </c:pt>
                <c:pt idx="1950">
                  <c:v>5216173</c:v>
                </c:pt>
                <c:pt idx="1951">
                  <c:v>8104000</c:v>
                </c:pt>
                <c:pt idx="1952">
                  <c:v>5281501</c:v>
                </c:pt>
                <c:pt idx="1953">
                  <c:v>28712813</c:v>
                </c:pt>
                <c:pt idx="1954">
                  <c:v>19957427</c:v>
                </c:pt>
                <c:pt idx="1955">
                  <c:v>56872000</c:v>
                </c:pt>
                <c:pt idx="1956">
                  <c:v>22927724</c:v>
                </c:pt>
                <c:pt idx="1957">
                  <c:v>3658875</c:v>
                </c:pt>
                <c:pt idx="1958">
                  <c:v>52470907</c:v>
                </c:pt>
                <c:pt idx="1959">
                  <c:v>18651225</c:v>
                </c:pt>
                <c:pt idx="1960">
                  <c:v>12748677</c:v>
                </c:pt>
                <c:pt idx="1961">
                  <c:v>33439963</c:v>
                </c:pt>
                <c:pt idx="1962">
                  <c:v>10135580</c:v>
                </c:pt>
                <c:pt idx="1963">
                  <c:v>16212284</c:v>
                </c:pt>
                <c:pt idx="1964">
                  <c:v>10560000</c:v>
                </c:pt>
                <c:pt idx="1965">
                  <c:v>12183573</c:v>
                </c:pt>
                <c:pt idx="1966">
                  <c:v>4223193</c:v>
                </c:pt>
                <c:pt idx="1967">
                  <c:v>20779141</c:v>
                </c:pt>
                <c:pt idx="1968">
                  <c:v>14007000</c:v>
                </c:pt>
                <c:pt idx="1969">
                  <c:v>4746944</c:v>
                </c:pt>
                <c:pt idx="1970">
                  <c:v>33161488</c:v>
                </c:pt>
                <c:pt idx="1971">
                  <c:v>3946581</c:v>
                </c:pt>
                <c:pt idx="1972">
                  <c:v>4241000</c:v>
                </c:pt>
                <c:pt idx="1973">
                  <c:v>3474071</c:v>
                </c:pt>
                <c:pt idx="1974">
                  <c:v>11176721</c:v>
                </c:pt>
                <c:pt idx="1975">
                  <c:v>8836881</c:v>
                </c:pt>
                <c:pt idx="1976">
                  <c:v>7506000</c:v>
                </c:pt>
                <c:pt idx="1977">
                  <c:v>4460000</c:v>
                </c:pt>
                <c:pt idx="1978">
                  <c:v>10757221</c:v>
                </c:pt>
                <c:pt idx="1979">
                  <c:v>3210000</c:v>
                </c:pt>
                <c:pt idx="1980">
                  <c:v>2216795</c:v>
                </c:pt>
                <c:pt idx="1981">
                  <c:v>2003400</c:v>
                </c:pt>
                <c:pt idx="1982">
                  <c:v>3644869906</c:v>
                </c:pt>
                <c:pt idx="1983">
                  <c:v>13529956</c:v>
                </c:pt>
                <c:pt idx="1984">
                  <c:v>2138960</c:v>
                </c:pt>
                <c:pt idx="1985">
                  <c:v>5205424</c:v>
                </c:pt>
                <c:pt idx="1986">
                  <c:v>21525447</c:v>
                </c:pt>
                <c:pt idx="1987">
                  <c:v>4105946</c:v>
                </c:pt>
                <c:pt idx="1988">
                  <c:v>27336036</c:v>
                </c:pt>
                <c:pt idx="1989">
                  <c:v>5825493</c:v>
                </c:pt>
                <c:pt idx="1990">
                  <c:v>34945891</c:v>
                </c:pt>
                <c:pt idx="1991">
                  <c:v>8647214</c:v>
                </c:pt>
                <c:pt idx="1992">
                  <c:v>3325463</c:v>
                </c:pt>
                <c:pt idx="1993">
                  <c:v>20682256</c:v>
                </c:pt>
                <c:pt idx="1994">
                  <c:v>15819813</c:v>
                </c:pt>
                <c:pt idx="1995">
                  <c:v>9239104</c:v>
                </c:pt>
                <c:pt idx="1996">
                  <c:v>23485961</c:v>
                </c:pt>
                <c:pt idx="1997">
                  <c:v>26243908</c:v>
                </c:pt>
                <c:pt idx="1998">
                  <c:v>2113090</c:v>
                </c:pt>
                <c:pt idx="1999">
                  <c:v>48778380</c:v>
                </c:pt>
                <c:pt idx="2000">
                  <c:v>3057871</c:v>
                </c:pt>
                <c:pt idx="2001">
                  <c:v>431325000</c:v>
                </c:pt>
                <c:pt idx="2002">
                  <c:v>6615000</c:v>
                </c:pt>
                <c:pt idx="2003">
                  <c:v>94427890</c:v>
                </c:pt>
                <c:pt idx="2004">
                  <c:v>25277311</c:v>
                </c:pt>
                <c:pt idx="2005">
                  <c:v>5156424</c:v>
                </c:pt>
                <c:pt idx="2006">
                  <c:v>34064412</c:v>
                </c:pt>
                <c:pt idx="2007">
                  <c:v>4710249</c:v>
                </c:pt>
                <c:pt idx="2008">
                  <c:v>7251621</c:v>
                </c:pt>
                <c:pt idx="2009">
                  <c:v>2664745</c:v>
                </c:pt>
                <c:pt idx="2010">
                  <c:v>7079777</c:v>
                </c:pt>
                <c:pt idx="2011">
                  <c:v>19982097</c:v>
                </c:pt>
                <c:pt idx="2012">
                  <c:v>32071383</c:v>
                </c:pt>
                <c:pt idx="2013">
                  <c:v>10100725</c:v>
                </c:pt>
                <c:pt idx="2014">
                  <c:v>7348147</c:v>
                </c:pt>
                <c:pt idx="2015">
                  <c:v>6416460</c:v>
                </c:pt>
                <c:pt idx="2016">
                  <c:v>10578551</c:v>
                </c:pt>
                <c:pt idx="2017">
                  <c:v>7423938</c:v>
                </c:pt>
                <c:pt idx="2018">
                  <c:v>30098465</c:v>
                </c:pt>
                <c:pt idx="2019">
                  <c:v>2856210</c:v>
                </c:pt>
                <c:pt idx="2020">
                  <c:v>6163646</c:v>
                </c:pt>
                <c:pt idx="2021">
                  <c:v>12943000</c:v>
                </c:pt>
                <c:pt idx="2022">
                  <c:v>5983638</c:v>
                </c:pt>
                <c:pt idx="2023">
                  <c:v>6941170</c:v>
                </c:pt>
                <c:pt idx="2024">
                  <c:v>2929009</c:v>
                </c:pt>
                <c:pt idx="2025">
                  <c:v>68115223</c:v>
                </c:pt>
                <c:pt idx="2026">
                  <c:v>2229129</c:v>
                </c:pt>
                <c:pt idx="2027">
                  <c:v>13653743</c:v>
                </c:pt>
                <c:pt idx="2028">
                  <c:v>21291000</c:v>
                </c:pt>
                <c:pt idx="2029">
                  <c:v>9917309</c:v>
                </c:pt>
                <c:pt idx="2030">
                  <c:v>850694867</c:v>
                </c:pt>
                <c:pt idx="2031">
                  <c:v>3437950</c:v>
                </c:pt>
                <c:pt idx="2032">
                  <c:v>4423493</c:v>
                </c:pt>
                <c:pt idx="2033">
                  <c:v>7013936</c:v>
                </c:pt>
                <c:pt idx="2034">
                  <c:v>36322659</c:v>
                </c:pt>
                <c:pt idx="2035">
                  <c:v>3468949</c:v>
                </c:pt>
                <c:pt idx="2036">
                  <c:v>3454939</c:v>
                </c:pt>
                <c:pt idx="2037">
                  <c:v>21363468</c:v>
                </c:pt>
                <c:pt idx="2038">
                  <c:v>44735640</c:v>
                </c:pt>
                <c:pt idx="2039">
                  <c:v>19961000</c:v>
                </c:pt>
                <c:pt idx="2040">
                  <c:v>78786048</c:v>
                </c:pt>
                <c:pt idx="2041">
                  <c:v>2987000</c:v>
                </c:pt>
                <c:pt idx="2042">
                  <c:v>2494668</c:v>
                </c:pt>
                <c:pt idx="2043">
                  <c:v>16936309</c:v>
                </c:pt>
                <c:pt idx="2044">
                  <c:v>4372052</c:v>
                </c:pt>
                <c:pt idx="2045">
                  <c:v>10397000</c:v>
                </c:pt>
                <c:pt idx="2046">
                  <c:v>4760625</c:v>
                </c:pt>
                <c:pt idx="2047">
                  <c:v>3116915</c:v>
                </c:pt>
                <c:pt idx="2048">
                  <c:v>16211128</c:v>
                </c:pt>
                <c:pt idx="2049">
                  <c:v>8138321</c:v>
                </c:pt>
                <c:pt idx="2050">
                  <c:v>3474000</c:v>
                </c:pt>
                <c:pt idx="2051">
                  <c:v>6048296</c:v>
                </c:pt>
                <c:pt idx="2052">
                  <c:v>5235102</c:v>
                </c:pt>
                <c:pt idx="2053">
                  <c:v>10497023</c:v>
                </c:pt>
                <c:pt idx="2054">
                  <c:v>134249000</c:v>
                </c:pt>
                <c:pt idx="2055">
                  <c:v>3508270</c:v>
                </c:pt>
                <c:pt idx="2056">
                  <c:v>3014420</c:v>
                </c:pt>
                <c:pt idx="2057">
                  <c:v>320100472</c:v>
                </c:pt>
                <c:pt idx="2058">
                  <c:v>30040883</c:v>
                </c:pt>
                <c:pt idx="2059">
                  <c:v>4177523</c:v>
                </c:pt>
                <c:pt idx="2060">
                  <c:v>3917235</c:v>
                </c:pt>
                <c:pt idx="2061">
                  <c:v>28610790</c:v>
                </c:pt>
                <c:pt idx="2062">
                  <c:v>16735070</c:v>
                </c:pt>
                <c:pt idx="2063">
                  <c:v>54649000</c:v>
                </c:pt>
                <c:pt idx="2064">
                  <c:v>7584567</c:v>
                </c:pt>
                <c:pt idx="2065">
                  <c:v>17309368</c:v>
                </c:pt>
                <c:pt idx="2066">
                  <c:v>4007360</c:v>
                </c:pt>
                <c:pt idx="2067">
                  <c:v>3801000</c:v>
                </c:pt>
                <c:pt idx="2068">
                  <c:v>94020268</c:v>
                </c:pt>
                <c:pt idx="2069">
                  <c:v>432780164</c:v>
                </c:pt>
                <c:pt idx="2070">
                  <c:v>16966044</c:v>
                </c:pt>
                <c:pt idx="2071">
                  <c:v>2246242</c:v>
                </c:pt>
                <c:pt idx="2072">
                  <c:v>3986629</c:v>
                </c:pt>
                <c:pt idx="2073">
                  <c:v>1211399000</c:v>
                </c:pt>
                <c:pt idx="2074">
                  <c:v>28579927</c:v>
                </c:pt>
                <c:pt idx="2075">
                  <c:v>6102890</c:v>
                </c:pt>
                <c:pt idx="2076">
                  <c:v>4133937</c:v>
                </c:pt>
                <c:pt idx="2077">
                  <c:v>6336596</c:v>
                </c:pt>
                <c:pt idx="2078">
                  <c:v>4234456</c:v>
                </c:pt>
                <c:pt idx="2079">
                  <c:v>17964000</c:v>
                </c:pt>
                <c:pt idx="2080">
                  <c:v>41080110</c:v>
                </c:pt>
                <c:pt idx="2081">
                  <c:v>5336108</c:v>
                </c:pt>
                <c:pt idx="2082">
                  <c:v>10142977</c:v>
                </c:pt>
                <c:pt idx="2083">
                  <c:v>2682399</c:v>
                </c:pt>
                <c:pt idx="2084">
                  <c:v>4684017</c:v>
                </c:pt>
                <c:pt idx="2085">
                  <c:v>25744637</c:v>
                </c:pt>
                <c:pt idx="2086">
                  <c:v>2129785</c:v>
                </c:pt>
                <c:pt idx="2087">
                  <c:v>9154000</c:v>
                </c:pt>
                <c:pt idx="2088">
                  <c:v>36500381</c:v>
                </c:pt>
                <c:pt idx="2089">
                  <c:v>2772891</c:v>
                </c:pt>
                <c:pt idx="2090">
                  <c:v>3227861</c:v>
                </c:pt>
                <c:pt idx="2091">
                  <c:v>3811660</c:v>
                </c:pt>
                <c:pt idx="2092">
                  <c:v>3461044</c:v>
                </c:pt>
                <c:pt idx="2093">
                  <c:v>15775095</c:v>
                </c:pt>
                <c:pt idx="2094">
                  <c:v>2975857</c:v>
                </c:pt>
                <c:pt idx="2095">
                  <c:v>931745000</c:v>
                </c:pt>
                <c:pt idx="2096">
                  <c:v>39954754</c:v>
                </c:pt>
                <c:pt idx="2097">
                  <c:v>7090903</c:v>
                </c:pt>
                <c:pt idx="2098">
                  <c:v>49703295</c:v>
                </c:pt>
                <c:pt idx="2099">
                  <c:v>3414484</c:v>
                </c:pt>
                <c:pt idx="2100">
                  <c:v>4023598</c:v>
                </c:pt>
                <c:pt idx="2101">
                  <c:v>103813715</c:v>
                </c:pt>
                <c:pt idx="2102">
                  <c:v>8660309</c:v>
                </c:pt>
                <c:pt idx="2103">
                  <c:v>3738455</c:v>
                </c:pt>
                <c:pt idx="2104">
                  <c:v>10453981</c:v>
                </c:pt>
                <c:pt idx="2105">
                  <c:v>7305853</c:v>
                </c:pt>
                <c:pt idx="2106">
                  <c:v>2800060</c:v>
                </c:pt>
                <c:pt idx="2107">
                  <c:v>2641828</c:v>
                </c:pt>
                <c:pt idx="2108">
                  <c:v>113374244</c:v>
                </c:pt>
                <c:pt idx="2109">
                  <c:v>7287582</c:v>
                </c:pt>
                <c:pt idx="2110">
                  <c:v>144949480</c:v>
                </c:pt>
                <c:pt idx="2111">
                  <c:v>17529007</c:v>
                </c:pt>
                <c:pt idx="2112">
                  <c:v>10454606</c:v>
                </c:pt>
                <c:pt idx="2113">
                  <c:v>2456640</c:v>
                </c:pt>
                <c:pt idx="2114">
                  <c:v>3011732</c:v>
                </c:pt>
                <c:pt idx="2115">
                  <c:v>3214103</c:v>
                </c:pt>
                <c:pt idx="2116">
                  <c:v>21260614</c:v>
                </c:pt>
                <c:pt idx="2117">
                  <c:v>10228000</c:v>
                </c:pt>
                <c:pt idx="2118">
                  <c:v>6126794</c:v>
                </c:pt>
                <c:pt idx="2119">
                  <c:v>5791193</c:v>
                </c:pt>
                <c:pt idx="2120">
                  <c:v>8429574</c:v>
                </c:pt>
                <c:pt idx="2121">
                  <c:v>6939060</c:v>
                </c:pt>
                <c:pt idx="2122">
                  <c:v>7040512</c:v>
                </c:pt>
                <c:pt idx="2123">
                  <c:v>5767553</c:v>
                </c:pt>
                <c:pt idx="2124">
                  <c:v>15626768</c:v>
                </c:pt>
                <c:pt idx="2125">
                  <c:v>10107047</c:v>
                </c:pt>
                <c:pt idx="2126">
                  <c:v>2863032</c:v>
                </c:pt>
                <c:pt idx="2127">
                  <c:v>80780987</c:v>
                </c:pt>
                <c:pt idx="2128">
                  <c:v>12768103</c:v>
                </c:pt>
                <c:pt idx="2129">
                  <c:v>11322489</c:v>
                </c:pt>
                <c:pt idx="2130">
                  <c:v>3754418</c:v>
                </c:pt>
                <c:pt idx="2131">
                  <c:v>5744547</c:v>
                </c:pt>
                <c:pt idx="2132">
                  <c:v>4112967</c:v>
                </c:pt>
                <c:pt idx="2133">
                  <c:v>5712398</c:v>
                </c:pt>
                <c:pt idx="2134">
                  <c:v>25376109</c:v>
                </c:pt>
                <c:pt idx="2135">
                  <c:v>21379156</c:v>
                </c:pt>
                <c:pt idx="2136">
                  <c:v>240336078</c:v>
                </c:pt>
                <c:pt idx="2137">
                  <c:v>10318317</c:v>
                </c:pt>
                <c:pt idx="2138">
                  <c:v>3142204</c:v>
                </c:pt>
                <c:pt idx="2139">
                  <c:v>7804200</c:v>
                </c:pt>
                <c:pt idx="2140">
                  <c:v>71940370</c:v>
                </c:pt>
                <c:pt idx="2141">
                  <c:v>41469953</c:v>
                </c:pt>
                <c:pt idx="2142">
                  <c:v>10632000</c:v>
                </c:pt>
                <c:pt idx="2143">
                  <c:v>104196729</c:v>
                </c:pt>
                <c:pt idx="2144">
                  <c:v>25750048</c:v>
                </c:pt>
                <c:pt idx="2145">
                  <c:v>12509613</c:v>
                </c:pt>
                <c:pt idx="2146">
                  <c:v>48907000</c:v>
                </c:pt>
                <c:pt idx="2147">
                  <c:v>62015028</c:v>
                </c:pt>
                <c:pt idx="2148">
                  <c:v>12461189</c:v>
                </c:pt>
                <c:pt idx="2149">
                  <c:v>6641681</c:v>
                </c:pt>
                <c:pt idx="2150">
                  <c:v>9605944</c:v>
                </c:pt>
                <c:pt idx="2151">
                  <c:v>16091000</c:v>
                </c:pt>
                <c:pt idx="2152">
                  <c:v>32709345</c:v>
                </c:pt>
                <c:pt idx="2153">
                  <c:v>68081225</c:v>
                </c:pt>
                <c:pt idx="2154">
                  <c:v>25672012</c:v>
                </c:pt>
                <c:pt idx="2155">
                  <c:v>3111501</c:v>
                </c:pt>
                <c:pt idx="2156">
                  <c:v>18619625</c:v>
                </c:pt>
                <c:pt idx="2157">
                  <c:v>57379972</c:v>
                </c:pt>
                <c:pt idx="2158">
                  <c:v>3806089</c:v>
                </c:pt>
                <c:pt idx="2159">
                  <c:v>21368000</c:v>
                </c:pt>
                <c:pt idx="2160">
                  <c:v>18989239</c:v>
                </c:pt>
                <c:pt idx="2161">
                  <c:v>42190000</c:v>
                </c:pt>
                <c:pt idx="2162">
                  <c:v>22998924</c:v>
                </c:pt>
                <c:pt idx="2163">
                  <c:v>8425611</c:v>
                </c:pt>
                <c:pt idx="2164">
                  <c:v>9336285</c:v>
                </c:pt>
                <c:pt idx="2165">
                  <c:v>5580000</c:v>
                </c:pt>
                <c:pt idx="2166">
                  <c:v>95822427</c:v>
                </c:pt>
                <c:pt idx="2167">
                  <c:v>280772798</c:v>
                </c:pt>
                <c:pt idx="2168">
                  <c:v>75212662</c:v>
                </c:pt>
                <c:pt idx="2169">
                  <c:v>4479587</c:v>
                </c:pt>
                <c:pt idx="2170">
                  <c:v>4049928</c:v>
                </c:pt>
                <c:pt idx="2171">
                  <c:v>4411428</c:v>
                </c:pt>
                <c:pt idx="2172">
                  <c:v>16092173</c:v>
                </c:pt>
                <c:pt idx="2173">
                  <c:v>4890879</c:v>
                </c:pt>
                <c:pt idx="2174">
                  <c:v>13421078</c:v>
                </c:pt>
                <c:pt idx="2175">
                  <c:v>200972391</c:v>
                </c:pt>
                <c:pt idx="2176">
                  <c:v>12673024</c:v>
                </c:pt>
                <c:pt idx="2177">
                  <c:v>6055966</c:v>
                </c:pt>
                <c:pt idx="2178">
                  <c:v>5481940</c:v>
                </c:pt>
                <c:pt idx="2179">
                  <c:v>301794698</c:v>
                </c:pt>
                <c:pt idx="2180">
                  <c:v>25007040</c:v>
                </c:pt>
                <c:pt idx="2181">
                  <c:v>2101580</c:v>
                </c:pt>
                <c:pt idx="2182">
                  <c:v>12247723</c:v>
                </c:pt>
                <c:pt idx="2183">
                  <c:v>17680506</c:v>
                </c:pt>
                <c:pt idx="2184">
                  <c:v>4889855</c:v>
                </c:pt>
                <c:pt idx="2185">
                  <c:v>6158605</c:v>
                </c:pt>
                <c:pt idx="2186">
                  <c:v>12712176</c:v>
                </c:pt>
                <c:pt idx="2187">
                  <c:v>12878653</c:v>
                </c:pt>
                <c:pt idx="2188">
                  <c:v>14390548</c:v>
                </c:pt>
                <c:pt idx="2189">
                  <c:v>11401040</c:v>
                </c:pt>
                <c:pt idx="2190">
                  <c:v>85401605</c:v>
                </c:pt>
                <c:pt idx="2191">
                  <c:v>46505244</c:v>
                </c:pt>
                <c:pt idx="2192">
                  <c:v>3791307</c:v>
                </c:pt>
                <c:pt idx="2193">
                  <c:v>4740901</c:v>
                </c:pt>
                <c:pt idx="2194">
                  <c:v>53719306</c:v>
                </c:pt>
                <c:pt idx="2195">
                  <c:v>3742109</c:v>
                </c:pt>
                <c:pt idx="2196">
                  <c:v>37024790</c:v>
                </c:pt>
                <c:pt idx="2197">
                  <c:v>18072000</c:v>
                </c:pt>
                <c:pt idx="2198">
                  <c:v>16877379</c:v>
                </c:pt>
                <c:pt idx="2199">
                  <c:v>47850346</c:v>
                </c:pt>
                <c:pt idx="2200">
                  <c:v>4486016</c:v>
                </c:pt>
                <c:pt idx="2201">
                  <c:v>32340225</c:v>
                </c:pt>
                <c:pt idx="2202">
                  <c:v>32091000</c:v>
                </c:pt>
                <c:pt idx="2203">
                  <c:v>18628000</c:v>
                </c:pt>
                <c:pt idx="2204">
                  <c:v>16784463</c:v>
                </c:pt>
                <c:pt idx="2205">
                  <c:v>6512801</c:v>
                </c:pt>
                <c:pt idx="2206">
                  <c:v>69318000</c:v>
                </c:pt>
                <c:pt idx="2207">
                  <c:v>7671268</c:v>
                </c:pt>
                <c:pt idx="2208">
                  <c:v>9348957</c:v>
                </c:pt>
                <c:pt idx="2209">
                  <c:v>6404935</c:v>
                </c:pt>
                <c:pt idx="2210">
                  <c:v>11371322</c:v>
                </c:pt>
                <c:pt idx="2211">
                  <c:v>7698634</c:v>
                </c:pt>
                <c:pt idx="2212">
                  <c:v>2083958</c:v>
                </c:pt>
                <c:pt idx="2213">
                  <c:v>13379083</c:v>
                </c:pt>
                <c:pt idx="2214">
                  <c:v>38109026</c:v>
                </c:pt>
                <c:pt idx="2215">
                  <c:v>30376401</c:v>
                </c:pt>
                <c:pt idx="2216">
                  <c:v>4667743</c:v>
                </c:pt>
                <c:pt idx="2217">
                  <c:v>3252873</c:v>
                </c:pt>
                <c:pt idx="2218">
                  <c:v>37770796</c:v>
                </c:pt>
                <c:pt idx="2219">
                  <c:v>109066534</c:v>
                </c:pt>
                <c:pt idx="2220">
                  <c:v>2121559</c:v>
                </c:pt>
                <c:pt idx="2221">
                  <c:v>105072228</c:v>
                </c:pt>
                <c:pt idx="2222">
                  <c:v>349136423</c:v>
                </c:pt>
                <c:pt idx="2223">
                  <c:v>5732950</c:v>
                </c:pt>
                <c:pt idx="2224">
                  <c:v>5460002</c:v>
                </c:pt>
                <c:pt idx="2225">
                  <c:v>2796524</c:v>
                </c:pt>
                <c:pt idx="2226">
                  <c:v>60235465</c:v>
                </c:pt>
                <c:pt idx="2227">
                  <c:v>20223331</c:v>
                </c:pt>
                <c:pt idx="2228">
                  <c:v>15906618</c:v>
                </c:pt>
                <c:pt idx="2229">
                  <c:v>2965109</c:v>
                </c:pt>
                <c:pt idx="2230">
                  <c:v>32881107</c:v>
                </c:pt>
                <c:pt idx="2231">
                  <c:v>3677822</c:v>
                </c:pt>
                <c:pt idx="2232">
                  <c:v>3301121</c:v>
                </c:pt>
                <c:pt idx="2233">
                  <c:v>83228485</c:v>
                </c:pt>
                <c:pt idx="2234">
                  <c:v>2113261</c:v>
                </c:pt>
                <c:pt idx="2235">
                  <c:v>11301079</c:v>
                </c:pt>
                <c:pt idx="2236">
                  <c:v>74924761</c:v>
                </c:pt>
                <c:pt idx="2237">
                  <c:v>5777000</c:v>
                </c:pt>
                <c:pt idx="2238">
                  <c:v>4522848</c:v>
                </c:pt>
                <c:pt idx="2239">
                  <c:v>119734679</c:v>
                </c:pt>
                <c:pt idx="2240">
                  <c:v>2454386</c:v>
                </c:pt>
                <c:pt idx="2241">
                  <c:v>3382529</c:v>
                </c:pt>
                <c:pt idx="2242">
                  <c:v>14945354</c:v>
                </c:pt>
                <c:pt idx="2243">
                  <c:v>4623504</c:v>
                </c:pt>
                <c:pt idx="2244">
                  <c:v>26310671</c:v>
                </c:pt>
                <c:pt idx="2245">
                  <c:v>2770090</c:v>
                </c:pt>
                <c:pt idx="2246">
                  <c:v>8488823</c:v>
                </c:pt>
                <c:pt idx="2247">
                  <c:v>146019537</c:v>
                </c:pt>
                <c:pt idx="2248">
                  <c:v>2671472</c:v>
                </c:pt>
                <c:pt idx="2249">
                  <c:v>10298976</c:v>
                </c:pt>
                <c:pt idx="2250">
                  <c:v>6191361</c:v>
                </c:pt>
                <c:pt idx="2251">
                  <c:v>8310040</c:v>
                </c:pt>
                <c:pt idx="2252">
                  <c:v>50366838</c:v>
                </c:pt>
                <c:pt idx="2253">
                  <c:v>5474746</c:v>
                </c:pt>
                <c:pt idx="2254">
                  <c:v>167892000</c:v>
                </c:pt>
                <c:pt idx="2255">
                  <c:v>15814574</c:v>
                </c:pt>
                <c:pt idx="2256">
                  <c:v>21294407</c:v>
                </c:pt>
                <c:pt idx="2257">
                  <c:v>2566143</c:v>
                </c:pt>
                <c:pt idx="2258">
                  <c:v>18440696</c:v>
                </c:pt>
                <c:pt idx="2259">
                  <c:v>12788414</c:v>
                </c:pt>
                <c:pt idx="2260">
                  <c:v>135314002</c:v>
                </c:pt>
                <c:pt idx="2261">
                  <c:v>2554881</c:v>
                </c:pt>
                <c:pt idx="2262">
                  <c:v>54387412</c:v>
                </c:pt>
                <c:pt idx="2263">
                  <c:v>10030000</c:v>
                </c:pt>
                <c:pt idx="2264">
                  <c:v>6352350</c:v>
                </c:pt>
                <c:pt idx="2265">
                  <c:v>3792706</c:v>
                </c:pt>
                <c:pt idx="2266">
                  <c:v>6497829</c:v>
                </c:pt>
                <c:pt idx="2267">
                  <c:v>2674352</c:v>
                </c:pt>
                <c:pt idx="2268">
                  <c:v>67645092</c:v>
                </c:pt>
                <c:pt idx="2269">
                  <c:v>8077306</c:v>
                </c:pt>
                <c:pt idx="2270">
                  <c:v>37108612</c:v>
                </c:pt>
                <c:pt idx="2271">
                  <c:v>7334769</c:v>
                </c:pt>
                <c:pt idx="2272">
                  <c:v>18332017</c:v>
                </c:pt>
                <c:pt idx="2273">
                  <c:v>104840948</c:v>
                </c:pt>
                <c:pt idx="2274">
                  <c:v>11651000</c:v>
                </c:pt>
                <c:pt idx="2275">
                  <c:v>5232107</c:v>
                </c:pt>
                <c:pt idx="2276">
                  <c:v>6449942</c:v>
                </c:pt>
                <c:pt idx="2277">
                  <c:v>32401000</c:v>
                </c:pt>
                <c:pt idx="2278">
                  <c:v>82091605</c:v>
                </c:pt>
                <c:pt idx="2279">
                  <c:v>11185299</c:v>
                </c:pt>
                <c:pt idx="2280">
                  <c:v>9611507</c:v>
                </c:pt>
                <c:pt idx="2281">
                  <c:v>9320200</c:v>
                </c:pt>
                <c:pt idx="2282">
                  <c:v>50269520</c:v>
                </c:pt>
                <c:pt idx="2283">
                  <c:v>15897791</c:v>
                </c:pt>
                <c:pt idx="2284">
                  <c:v>4426198</c:v>
                </c:pt>
                <c:pt idx="2285">
                  <c:v>4345246</c:v>
                </c:pt>
                <c:pt idx="2286">
                  <c:v>9084000</c:v>
                </c:pt>
                <c:pt idx="2287">
                  <c:v>3545009</c:v>
                </c:pt>
                <c:pt idx="2288">
                  <c:v>35247965</c:v>
                </c:pt>
                <c:pt idx="2289">
                  <c:v>10976329</c:v>
                </c:pt>
                <c:pt idx="2290">
                  <c:v>10827488</c:v>
                </c:pt>
                <c:pt idx="2291">
                  <c:v>13769425</c:v>
                </c:pt>
                <c:pt idx="2292">
                  <c:v>22960000</c:v>
                </c:pt>
                <c:pt idx="2293">
                  <c:v>7774461</c:v>
                </c:pt>
                <c:pt idx="2294">
                  <c:v>3592538</c:v>
                </c:pt>
                <c:pt idx="2295">
                  <c:v>35620000</c:v>
                </c:pt>
                <c:pt idx="2296">
                  <c:v>8586471</c:v>
                </c:pt>
                <c:pt idx="2297">
                  <c:v>216136570</c:v>
                </c:pt>
                <c:pt idx="2298">
                  <c:v>4815423</c:v>
                </c:pt>
                <c:pt idx="2299">
                  <c:v>5920000</c:v>
                </c:pt>
                <c:pt idx="2300">
                  <c:v>2427633</c:v>
                </c:pt>
                <c:pt idx="2301">
                  <c:v>4189600</c:v>
                </c:pt>
                <c:pt idx="2302">
                  <c:v>3056643</c:v>
                </c:pt>
                <c:pt idx="2303">
                  <c:v>8337588</c:v>
                </c:pt>
                <c:pt idx="2304">
                  <c:v>802076555</c:v>
                </c:pt>
                <c:pt idx="2305">
                  <c:v>17823014</c:v>
                </c:pt>
                <c:pt idx="2306">
                  <c:v>3163856</c:v>
                </c:pt>
                <c:pt idx="2307">
                  <c:v>11044380</c:v>
                </c:pt>
                <c:pt idx="2308">
                  <c:v>41946676</c:v>
                </c:pt>
                <c:pt idx="2309">
                  <c:v>5155000</c:v>
                </c:pt>
                <c:pt idx="2310">
                  <c:v>16374118</c:v>
                </c:pt>
                <c:pt idx="2311">
                  <c:v>4419000</c:v>
                </c:pt>
                <c:pt idx="2312">
                  <c:v>8599801</c:v>
                </c:pt>
                <c:pt idx="2313">
                  <c:v>65787100</c:v>
                </c:pt>
                <c:pt idx="2314">
                  <c:v>2845031</c:v>
                </c:pt>
                <c:pt idx="2315">
                  <c:v>13551181</c:v>
                </c:pt>
                <c:pt idx="2316">
                  <c:v>18944265</c:v>
                </c:pt>
                <c:pt idx="2317">
                  <c:v>2377720</c:v>
                </c:pt>
                <c:pt idx="2318">
                  <c:v>4040442</c:v>
                </c:pt>
                <c:pt idx="2319">
                  <c:v>10404284</c:v>
                </c:pt>
                <c:pt idx="2320">
                  <c:v>10546321</c:v>
                </c:pt>
                <c:pt idx="2321">
                  <c:v>13005612</c:v>
                </c:pt>
                <c:pt idx="2322">
                  <c:v>114753503</c:v>
                </c:pt>
                <c:pt idx="2323">
                  <c:v>2284391</c:v>
                </c:pt>
                <c:pt idx="2324">
                  <c:v>4706734</c:v>
                </c:pt>
                <c:pt idx="2325">
                  <c:v>2326561</c:v>
                </c:pt>
                <c:pt idx="2326">
                  <c:v>2619537</c:v>
                </c:pt>
                <c:pt idx="2327">
                  <c:v>3546142</c:v>
                </c:pt>
                <c:pt idx="2328">
                  <c:v>33068376</c:v>
                </c:pt>
                <c:pt idx="2329">
                  <c:v>16914427</c:v>
                </c:pt>
                <c:pt idx="2330">
                  <c:v>4477708</c:v>
                </c:pt>
                <c:pt idx="2331">
                  <c:v>27143478</c:v>
                </c:pt>
                <c:pt idx="2332">
                  <c:v>131778025</c:v>
                </c:pt>
                <c:pt idx="2333">
                  <c:v>16994332</c:v>
                </c:pt>
                <c:pt idx="2334">
                  <c:v>2979140</c:v>
                </c:pt>
                <c:pt idx="2335">
                  <c:v>16930538</c:v>
                </c:pt>
                <c:pt idx="2336">
                  <c:v>9811348</c:v>
                </c:pt>
                <c:pt idx="2337">
                  <c:v>27223945</c:v>
                </c:pt>
                <c:pt idx="2338">
                  <c:v>11339519</c:v>
                </c:pt>
                <c:pt idx="2339">
                  <c:v>2237956</c:v>
                </c:pt>
                <c:pt idx="2340">
                  <c:v>13293600</c:v>
                </c:pt>
                <c:pt idx="2341">
                  <c:v>3803724</c:v>
                </c:pt>
                <c:pt idx="2342">
                  <c:v>22425000</c:v>
                </c:pt>
                <c:pt idx="2343">
                  <c:v>4483000</c:v>
                </c:pt>
                <c:pt idx="2344">
                  <c:v>19145391</c:v>
                </c:pt>
                <c:pt idx="2345">
                  <c:v>15074385</c:v>
                </c:pt>
                <c:pt idx="2346">
                  <c:v>4226599</c:v>
                </c:pt>
                <c:pt idx="2347">
                  <c:v>41443797</c:v>
                </c:pt>
                <c:pt idx="2348">
                  <c:v>5175754</c:v>
                </c:pt>
                <c:pt idx="2349">
                  <c:v>3681847</c:v>
                </c:pt>
                <c:pt idx="2350">
                  <c:v>47324000</c:v>
                </c:pt>
                <c:pt idx="2351">
                  <c:v>26381285</c:v>
                </c:pt>
                <c:pt idx="2352">
                  <c:v>114164000</c:v>
                </c:pt>
                <c:pt idx="2353">
                  <c:v>5087000</c:v>
                </c:pt>
                <c:pt idx="2354">
                  <c:v>7204043</c:v>
                </c:pt>
                <c:pt idx="2355">
                  <c:v>4041917</c:v>
                </c:pt>
                <c:pt idx="2356">
                  <c:v>8203437</c:v>
                </c:pt>
                <c:pt idx="2357">
                  <c:v>57042000</c:v>
                </c:pt>
                <c:pt idx="2358">
                  <c:v>12851525</c:v>
                </c:pt>
                <c:pt idx="2359">
                  <c:v>3179846</c:v>
                </c:pt>
                <c:pt idx="2360">
                  <c:v>13584243</c:v>
                </c:pt>
                <c:pt idx="2361">
                  <c:v>19001329</c:v>
                </c:pt>
                <c:pt idx="2362">
                  <c:v>7749939</c:v>
                </c:pt>
                <c:pt idx="2363">
                  <c:v>8132537</c:v>
                </c:pt>
                <c:pt idx="2364">
                  <c:v>37752662</c:v>
                </c:pt>
                <c:pt idx="2365">
                  <c:v>109421833</c:v>
                </c:pt>
                <c:pt idx="2366">
                  <c:v>40733810</c:v>
                </c:pt>
                <c:pt idx="2367">
                  <c:v>99996900</c:v>
                </c:pt>
                <c:pt idx="2368">
                  <c:v>9570562</c:v>
                </c:pt>
                <c:pt idx="2369">
                  <c:v>8114000</c:v>
                </c:pt>
                <c:pt idx="2370">
                  <c:v>13951715</c:v>
                </c:pt>
                <c:pt idx="2371">
                  <c:v>11848792</c:v>
                </c:pt>
                <c:pt idx="2372">
                  <c:v>3675887</c:v>
                </c:pt>
                <c:pt idx="2373">
                  <c:v>7640500</c:v>
                </c:pt>
                <c:pt idx="2374">
                  <c:v>12605395</c:v>
                </c:pt>
                <c:pt idx="2375">
                  <c:v>2711167</c:v>
                </c:pt>
                <c:pt idx="2376">
                  <c:v>1515139000</c:v>
                </c:pt>
                <c:pt idx="2377">
                  <c:v>50420165</c:v>
                </c:pt>
                <c:pt idx="2378">
                  <c:v>30615918</c:v>
                </c:pt>
                <c:pt idx="2379">
                  <c:v>78482744</c:v>
                </c:pt>
                <c:pt idx="2380">
                  <c:v>2646695</c:v>
                </c:pt>
                <c:pt idx="2381">
                  <c:v>265117000</c:v>
                </c:pt>
                <c:pt idx="2382">
                  <c:v>18938622</c:v>
                </c:pt>
                <c:pt idx="2383">
                  <c:v>2240064</c:v>
                </c:pt>
                <c:pt idx="2384">
                  <c:v>3334148</c:v>
                </c:pt>
                <c:pt idx="2385">
                  <c:v>2660399</c:v>
                </c:pt>
                <c:pt idx="2386">
                  <c:v>30516466</c:v>
                </c:pt>
                <c:pt idx="2387">
                  <c:v>28345615</c:v>
                </c:pt>
                <c:pt idx="2388">
                  <c:v>31054000</c:v>
                </c:pt>
                <c:pt idx="2389">
                  <c:v>7426136</c:v>
                </c:pt>
                <c:pt idx="2390">
                  <c:v>5104400</c:v>
                </c:pt>
                <c:pt idx="2391">
                  <c:v>54558307</c:v>
                </c:pt>
                <c:pt idx="2392">
                  <c:v>1052691617</c:v>
                </c:pt>
                <c:pt idx="2393">
                  <c:v>35063620</c:v>
                </c:pt>
                <c:pt idx="2394">
                  <c:v>6557854</c:v>
                </c:pt>
                <c:pt idx="2395">
                  <c:v>2419233</c:v>
                </c:pt>
                <c:pt idx="2396">
                  <c:v>12012074</c:v>
                </c:pt>
                <c:pt idx="2397">
                  <c:v>2668692</c:v>
                </c:pt>
                <c:pt idx="2398">
                  <c:v>6460313</c:v>
                </c:pt>
                <c:pt idx="2399">
                  <c:v>5631987</c:v>
                </c:pt>
                <c:pt idx="2400">
                  <c:v>107601000</c:v>
                </c:pt>
                <c:pt idx="2401">
                  <c:v>8787826</c:v>
                </c:pt>
                <c:pt idx="2402">
                  <c:v>2247656</c:v>
                </c:pt>
                <c:pt idx="2403">
                  <c:v>25240274</c:v>
                </c:pt>
                <c:pt idx="2404">
                  <c:v>4809425</c:v>
                </c:pt>
                <c:pt idx="2405">
                  <c:v>27790087</c:v>
                </c:pt>
                <c:pt idx="2406">
                  <c:v>7321686</c:v>
                </c:pt>
                <c:pt idx="2407">
                  <c:v>2865816</c:v>
                </c:pt>
                <c:pt idx="2408">
                  <c:v>2879764</c:v>
                </c:pt>
                <c:pt idx="2409">
                  <c:v>42314097</c:v>
                </c:pt>
                <c:pt idx="2410">
                  <c:v>49720000</c:v>
                </c:pt>
                <c:pt idx="2411">
                  <c:v>3677528</c:v>
                </c:pt>
                <c:pt idx="2412">
                  <c:v>9998951</c:v>
                </c:pt>
                <c:pt idx="2413">
                  <c:v>8279423</c:v>
                </c:pt>
                <c:pt idx="2414">
                  <c:v>26465561</c:v>
                </c:pt>
                <c:pt idx="2415">
                  <c:v>2577161</c:v>
                </c:pt>
                <c:pt idx="2416">
                  <c:v>3547781</c:v>
                </c:pt>
                <c:pt idx="2417">
                  <c:v>18959000</c:v>
                </c:pt>
                <c:pt idx="2418">
                  <c:v>2561131</c:v>
                </c:pt>
                <c:pt idx="2419">
                  <c:v>2084000</c:v>
                </c:pt>
                <c:pt idx="2420">
                  <c:v>86691894</c:v>
                </c:pt>
                <c:pt idx="2421">
                  <c:v>52858000</c:v>
                </c:pt>
                <c:pt idx="2422">
                  <c:v>135842670</c:v>
                </c:pt>
                <c:pt idx="2423">
                  <c:v>4372000</c:v>
                </c:pt>
                <c:pt idx="2424">
                  <c:v>5172507</c:v>
                </c:pt>
                <c:pt idx="2425">
                  <c:v>14813994</c:v>
                </c:pt>
                <c:pt idx="2426">
                  <c:v>74616000</c:v>
                </c:pt>
                <c:pt idx="2427">
                  <c:v>5153531</c:v>
                </c:pt>
                <c:pt idx="2428">
                  <c:v>338253000</c:v>
                </c:pt>
                <c:pt idx="2429">
                  <c:v>13807243</c:v>
                </c:pt>
                <c:pt idx="2430">
                  <c:v>3304582</c:v>
                </c:pt>
                <c:pt idx="2431">
                  <c:v>2877879</c:v>
                </c:pt>
                <c:pt idx="2432">
                  <c:v>7080352</c:v>
                </c:pt>
                <c:pt idx="2433">
                  <c:v>26423000</c:v>
                </c:pt>
                <c:pt idx="2434">
                  <c:v>38351607</c:v>
                </c:pt>
                <c:pt idx="2435">
                  <c:v>5708690</c:v>
                </c:pt>
                <c:pt idx="2436">
                  <c:v>21139211</c:v>
                </c:pt>
                <c:pt idx="2437">
                  <c:v>9203788</c:v>
                </c:pt>
                <c:pt idx="2438">
                  <c:v>353754232</c:v>
                </c:pt>
                <c:pt idx="2439">
                  <c:v>2895945</c:v>
                </c:pt>
                <c:pt idx="2440">
                  <c:v>47855000</c:v>
                </c:pt>
                <c:pt idx="2441">
                  <c:v>4542490</c:v>
                </c:pt>
                <c:pt idx="2442">
                  <c:v>11967246</c:v>
                </c:pt>
                <c:pt idx="2443">
                  <c:v>20034529</c:v>
                </c:pt>
                <c:pt idx="2444">
                  <c:v>4064448</c:v>
                </c:pt>
                <c:pt idx="2445">
                  <c:v>2622693</c:v>
                </c:pt>
                <c:pt idx="2446">
                  <c:v>38115309</c:v>
                </c:pt>
                <c:pt idx="2447">
                  <c:v>2408792</c:v>
                </c:pt>
                <c:pt idx="2448">
                  <c:v>71111000</c:v>
                </c:pt>
                <c:pt idx="2449">
                  <c:v>26205846</c:v>
                </c:pt>
                <c:pt idx="2450">
                  <c:v>15350176</c:v>
                </c:pt>
                <c:pt idx="2451">
                  <c:v>15625224</c:v>
                </c:pt>
                <c:pt idx="2452">
                  <c:v>69919350</c:v>
                </c:pt>
                <c:pt idx="2453">
                  <c:v>31803711</c:v>
                </c:pt>
                <c:pt idx="2454">
                  <c:v>20339310</c:v>
                </c:pt>
                <c:pt idx="2455">
                  <c:v>17164000</c:v>
                </c:pt>
                <c:pt idx="2456">
                  <c:v>455079000</c:v>
                </c:pt>
                <c:pt idx="2457">
                  <c:v>96835753</c:v>
                </c:pt>
                <c:pt idx="2458">
                  <c:v>16599840</c:v>
                </c:pt>
                <c:pt idx="2459">
                  <c:v>2290669</c:v>
                </c:pt>
                <c:pt idx="2460">
                  <c:v>108938726</c:v>
                </c:pt>
                <c:pt idx="2461">
                  <c:v>7770000</c:v>
                </c:pt>
                <c:pt idx="2462">
                  <c:v>161863000</c:v>
                </c:pt>
                <c:pt idx="2463">
                  <c:v>36670296</c:v>
                </c:pt>
                <c:pt idx="2464">
                  <c:v>6367895</c:v>
                </c:pt>
                <c:pt idx="2465">
                  <c:v>20270826</c:v>
                </c:pt>
                <c:pt idx="2466">
                  <c:v>7495955</c:v>
                </c:pt>
                <c:pt idx="2467">
                  <c:v>14416686</c:v>
                </c:pt>
                <c:pt idx="2468">
                  <c:v>16081722</c:v>
                </c:pt>
                <c:pt idx="2469">
                  <c:v>11176005</c:v>
                </c:pt>
                <c:pt idx="2470">
                  <c:v>71084762</c:v>
                </c:pt>
                <c:pt idx="2471">
                  <c:v>14694000</c:v>
                </c:pt>
                <c:pt idx="2472">
                  <c:v>42744535</c:v>
                </c:pt>
                <c:pt idx="2473">
                  <c:v>25360000</c:v>
                </c:pt>
                <c:pt idx="2474">
                  <c:v>4170361</c:v>
                </c:pt>
                <c:pt idx="2475">
                  <c:v>15792128</c:v>
                </c:pt>
                <c:pt idx="2476">
                  <c:v>4802887</c:v>
                </c:pt>
                <c:pt idx="2477">
                  <c:v>2807967</c:v>
                </c:pt>
                <c:pt idx="2478">
                  <c:v>4786917</c:v>
                </c:pt>
                <c:pt idx="2479">
                  <c:v>6795205</c:v>
                </c:pt>
                <c:pt idx="2480">
                  <c:v>6173387</c:v>
                </c:pt>
                <c:pt idx="2481">
                  <c:v>32689578</c:v>
                </c:pt>
                <c:pt idx="2482">
                  <c:v>3977197</c:v>
                </c:pt>
                <c:pt idx="2483">
                  <c:v>3096158</c:v>
                </c:pt>
                <c:pt idx="2484">
                  <c:v>6128581</c:v>
                </c:pt>
                <c:pt idx="2485">
                  <c:v>4675609</c:v>
                </c:pt>
                <c:pt idx="2486">
                  <c:v>11205755</c:v>
                </c:pt>
                <c:pt idx="2487">
                  <c:v>18354000</c:v>
                </c:pt>
                <c:pt idx="2488">
                  <c:v>2100185</c:v>
                </c:pt>
                <c:pt idx="2489">
                  <c:v>2019866</c:v>
                </c:pt>
                <c:pt idx="2490">
                  <c:v>12490080</c:v>
                </c:pt>
                <c:pt idx="2491">
                  <c:v>18482000</c:v>
                </c:pt>
                <c:pt idx="2492">
                  <c:v>24894872</c:v>
                </c:pt>
                <c:pt idx="2493">
                  <c:v>3881052</c:v>
                </c:pt>
                <c:pt idx="2494">
                  <c:v>5451336</c:v>
                </c:pt>
                <c:pt idx="2495">
                  <c:v>7027511</c:v>
                </c:pt>
                <c:pt idx="2496">
                  <c:v>7851777</c:v>
                </c:pt>
                <c:pt idx="2497">
                  <c:v>123882403</c:v>
                </c:pt>
                <c:pt idx="2498">
                  <c:v>2517135</c:v>
                </c:pt>
                <c:pt idx="2499">
                  <c:v>3356867</c:v>
                </c:pt>
                <c:pt idx="2500">
                  <c:v>34283000</c:v>
                </c:pt>
                <c:pt idx="2501">
                  <c:v>3823893</c:v>
                </c:pt>
                <c:pt idx="2502">
                  <c:v>26220323</c:v>
                </c:pt>
                <c:pt idx="2503">
                  <c:v>2844955</c:v>
                </c:pt>
                <c:pt idx="2504">
                  <c:v>3908000</c:v>
                </c:pt>
                <c:pt idx="2505">
                  <c:v>249062623</c:v>
                </c:pt>
                <c:pt idx="2506">
                  <c:v>6736359</c:v>
                </c:pt>
                <c:pt idx="2507">
                  <c:v>10407408</c:v>
                </c:pt>
                <c:pt idx="2508">
                  <c:v>28465000</c:v>
                </c:pt>
                <c:pt idx="2509">
                  <c:v>3311000</c:v>
                </c:pt>
                <c:pt idx="2510">
                  <c:v>31292310</c:v>
                </c:pt>
                <c:pt idx="2511">
                  <c:v>5073216</c:v>
                </c:pt>
                <c:pt idx="2512">
                  <c:v>2788502</c:v>
                </c:pt>
                <c:pt idx="2513">
                  <c:v>16755971</c:v>
                </c:pt>
                <c:pt idx="2514">
                  <c:v>9628170</c:v>
                </c:pt>
                <c:pt idx="2515">
                  <c:v>5314397</c:v>
                </c:pt>
                <c:pt idx="2516">
                  <c:v>3297226</c:v>
                </c:pt>
                <c:pt idx="2517">
                  <c:v>67856000</c:v>
                </c:pt>
                <c:pt idx="2518">
                  <c:v>6447907</c:v>
                </c:pt>
                <c:pt idx="2519">
                  <c:v>42438933</c:v>
                </c:pt>
                <c:pt idx="2520">
                  <c:v>11169583</c:v>
                </c:pt>
                <c:pt idx="2521">
                  <c:v>4833995</c:v>
                </c:pt>
                <c:pt idx="2522">
                  <c:v>17369224</c:v>
                </c:pt>
                <c:pt idx="2523">
                  <c:v>2006663</c:v>
                </c:pt>
                <c:pt idx="2524">
                  <c:v>246857000</c:v>
                </c:pt>
                <c:pt idx="2525">
                  <c:v>23716000</c:v>
                </c:pt>
                <c:pt idx="2526">
                  <c:v>6077366</c:v>
                </c:pt>
                <c:pt idx="2527">
                  <c:v>2122296</c:v>
                </c:pt>
                <c:pt idx="2528">
                  <c:v>202451000</c:v>
                </c:pt>
                <c:pt idx="2529">
                  <c:v>7888914</c:v>
                </c:pt>
                <c:pt idx="2530">
                  <c:v>5446836</c:v>
                </c:pt>
                <c:pt idx="2531">
                  <c:v>2605345</c:v>
                </c:pt>
                <c:pt idx="2532">
                  <c:v>48424530</c:v>
                </c:pt>
                <c:pt idx="2533">
                  <c:v>20606001</c:v>
                </c:pt>
                <c:pt idx="2534">
                  <c:v>34402015</c:v>
                </c:pt>
                <c:pt idx="2535">
                  <c:v>4871987</c:v>
                </c:pt>
                <c:pt idx="2536">
                  <c:v>689065000</c:v>
                </c:pt>
                <c:pt idx="2537">
                  <c:v>2969966</c:v>
                </c:pt>
                <c:pt idx="2538">
                  <c:v>7796448</c:v>
                </c:pt>
                <c:pt idx="2539">
                  <c:v>4479334</c:v>
                </c:pt>
                <c:pt idx="2540">
                  <c:v>44787561</c:v>
                </c:pt>
                <c:pt idx="2541">
                  <c:v>44407502</c:v>
                </c:pt>
                <c:pt idx="2542">
                  <c:v>37918253</c:v>
                </c:pt>
                <c:pt idx="2543">
                  <c:v>60818000</c:v>
                </c:pt>
                <c:pt idx="2544">
                  <c:v>2680000</c:v>
                </c:pt>
                <c:pt idx="2545">
                  <c:v>2880588</c:v>
                </c:pt>
                <c:pt idx="2546">
                  <c:v>15384246</c:v>
                </c:pt>
                <c:pt idx="2547">
                  <c:v>7979239</c:v>
                </c:pt>
                <c:pt idx="2548">
                  <c:v>8821896</c:v>
                </c:pt>
                <c:pt idx="2549">
                  <c:v>2545051</c:v>
                </c:pt>
                <c:pt idx="2550">
                  <c:v>8498625</c:v>
                </c:pt>
                <c:pt idx="2551">
                  <c:v>27443912</c:v>
                </c:pt>
                <c:pt idx="2552">
                  <c:v>5777277</c:v>
                </c:pt>
                <c:pt idx="2553">
                  <c:v>6297867</c:v>
                </c:pt>
                <c:pt idx="2554">
                  <c:v>49787168</c:v>
                </c:pt>
                <c:pt idx="2555">
                  <c:v>26951731</c:v>
                </c:pt>
                <c:pt idx="2556">
                  <c:v>69023998</c:v>
                </c:pt>
                <c:pt idx="2557">
                  <c:v>10290890</c:v>
                </c:pt>
                <c:pt idx="2558">
                  <c:v>6129000</c:v>
                </c:pt>
                <c:pt idx="2559">
                  <c:v>2641046</c:v>
                </c:pt>
                <c:pt idx="2560">
                  <c:v>12134447</c:v>
                </c:pt>
                <c:pt idx="2561">
                  <c:v>109097000</c:v>
                </c:pt>
                <c:pt idx="2562">
                  <c:v>39808971</c:v>
                </c:pt>
                <c:pt idx="2563">
                  <c:v>4548293</c:v>
                </c:pt>
                <c:pt idx="2564">
                  <c:v>21059534</c:v>
                </c:pt>
                <c:pt idx="2565">
                  <c:v>57208745</c:v>
                </c:pt>
                <c:pt idx="2566">
                  <c:v>7842000</c:v>
                </c:pt>
                <c:pt idx="2567">
                  <c:v>3294308</c:v>
                </c:pt>
                <c:pt idx="2568">
                  <c:v>2682450</c:v>
                </c:pt>
                <c:pt idx="2569">
                  <c:v>9753602</c:v>
                </c:pt>
                <c:pt idx="2570">
                  <c:v>8243932</c:v>
                </c:pt>
                <c:pt idx="2571">
                  <c:v>4464395</c:v>
                </c:pt>
                <c:pt idx="2572">
                  <c:v>6388330</c:v>
                </c:pt>
                <c:pt idx="2573">
                  <c:v>8710384</c:v>
                </c:pt>
                <c:pt idx="2574">
                  <c:v>27382881</c:v>
                </c:pt>
                <c:pt idx="2575">
                  <c:v>20722322</c:v>
                </c:pt>
                <c:pt idx="2576">
                  <c:v>5479856</c:v>
                </c:pt>
                <c:pt idx="2577">
                  <c:v>2015100</c:v>
                </c:pt>
                <c:pt idx="2578">
                  <c:v>6636404</c:v>
                </c:pt>
                <c:pt idx="2579">
                  <c:v>13569000</c:v>
                </c:pt>
                <c:pt idx="2580">
                  <c:v>15935232</c:v>
                </c:pt>
                <c:pt idx="2581">
                  <c:v>3989858</c:v>
                </c:pt>
                <c:pt idx="2582">
                  <c:v>13855183</c:v>
                </c:pt>
                <c:pt idx="2583">
                  <c:v>29697952</c:v>
                </c:pt>
                <c:pt idx="2584">
                  <c:v>104347000</c:v>
                </c:pt>
                <c:pt idx="2585">
                  <c:v>10696589</c:v>
                </c:pt>
                <c:pt idx="2586">
                  <c:v>343314075</c:v>
                </c:pt>
                <c:pt idx="2587">
                  <c:v>61462200</c:v>
                </c:pt>
                <c:pt idx="2588">
                  <c:v>3807918</c:v>
                </c:pt>
                <c:pt idx="2589">
                  <c:v>1995009</c:v>
                </c:pt>
                <c:pt idx="2590">
                  <c:v>17660006</c:v>
                </c:pt>
                <c:pt idx="2591">
                  <c:v>5058000</c:v>
                </c:pt>
                <c:pt idx="2592">
                  <c:v>11080937</c:v>
                </c:pt>
                <c:pt idx="2593">
                  <c:v>15018583</c:v>
                </c:pt>
                <c:pt idx="2594">
                  <c:v>45044258</c:v>
                </c:pt>
                <c:pt idx="2595">
                  <c:v>35610000</c:v>
                </c:pt>
                <c:pt idx="2596">
                  <c:v>160384000</c:v>
                </c:pt>
                <c:pt idx="2597">
                  <c:v>18702870</c:v>
                </c:pt>
                <c:pt idx="2598">
                  <c:v>18726876</c:v>
                </c:pt>
                <c:pt idx="2599">
                  <c:v>22589315</c:v>
                </c:pt>
                <c:pt idx="2600">
                  <c:v>14119475</c:v>
                </c:pt>
                <c:pt idx="2601">
                  <c:v>47591765</c:v>
                </c:pt>
                <c:pt idx="2602">
                  <c:v>25515308</c:v>
                </c:pt>
                <c:pt idx="2603">
                  <c:v>2329608</c:v>
                </c:pt>
                <c:pt idx="2604">
                  <c:v>3595171</c:v>
                </c:pt>
                <c:pt idx="2605">
                  <c:v>7309902</c:v>
                </c:pt>
                <c:pt idx="2606">
                  <c:v>2321859</c:v>
                </c:pt>
                <c:pt idx="2607">
                  <c:v>18349000</c:v>
                </c:pt>
                <c:pt idx="2608">
                  <c:v>12804921</c:v>
                </c:pt>
                <c:pt idx="2609">
                  <c:v>27625442</c:v>
                </c:pt>
                <c:pt idx="2610">
                  <c:v>10046099</c:v>
                </c:pt>
                <c:pt idx="2611">
                  <c:v>3132861</c:v>
                </c:pt>
                <c:pt idx="2612">
                  <c:v>8510802</c:v>
                </c:pt>
                <c:pt idx="2613">
                  <c:v>8777379</c:v>
                </c:pt>
                <c:pt idx="2614">
                  <c:v>6473644</c:v>
                </c:pt>
                <c:pt idx="2615">
                  <c:v>18292692</c:v>
                </c:pt>
                <c:pt idx="2616">
                  <c:v>4438064</c:v>
                </c:pt>
                <c:pt idx="2617">
                  <c:v>33282521</c:v>
                </c:pt>
                <c:pt idx="2618">
                  <c:v>41410084</c:v>
                </c:pt>
                <c:pt idx="2619">
                  <c:v>2793887</c:v>
                </c:pt>
                <c:pt idx="2620">
                  <c:v>21361262</c:v>
                </c:pt>
                <c:pt idx="2621">
                  <c:v>8175806</c:v>
                </c:pt>
                <c:pt idx="2622">
                  <c:v>4149255</c:v>
                </c:pt>
                <c:pt idx="2623">
                  <c:v>467653000</c:v>
                </c:pt>
                <c:pt idx="2624">
                  <c:v>4080303</c:v>
                </c:pt>
                <c:pt idx="2625">
                  <c:v>21698364</c:v>
                </c:pt>
                <c:pt idx="2626">
                  <c:v>26236737</c:v>
                </c:pt>
                <c:pt idx="2627">
                  <c:v>2615438</c:v>
                </c:pt>
                <c:pt idx="2628">
                  <c:v>47571199</c:v>
                </c:pt>
                <c:pt idx="2629">
                  <c:v>16501411</c:v>
                </c:pt>
                <c:pt idx="2630">
                  <c:v>4770324</c:v>
                </c:pt>
                <c:pt idx="2631">
                  <c:v>4729903</c:v>
                </c:pt>
                <c:pt idx="2632">
                  <c:v>5634114</c:v>
                </c:pt>
                <c:pt idx="2633">
                  <c:v>17762616</c:v>
                </c:pt>
                <c:pt idx="2634">
                  <c:v>14230513</c:v>
                </c:pt>
                <c:pt idx="2635">
                  <c:v>84125005</c:v>
                </c:pt>
                <c:pt idx="2636">
                  <c:v>5770915</c:v>
                </c:pt>
                <c:pt idx="2637">
                  <c:v>3659181</c:v>
                </c:pt>
                <c:pt idx="2638">
                  <c:v>3537954</c:v>
                </c:pt>
                <c:pt idx="2639">
                  <c:v>47412000</c:v>
                </c:pt>
                <c:pt idx="2640">
                  <c:v>3109403</c:v>
                </c:pt>
                <c:pt idx="2641">
                  <c:v>40370000</c:v>
                </c:pt>
                <c:pt idx="2642">
                  <c:v>5194553</c:v>
                </c:pt>
                <c:pt idx="2643">
                  <c:v>19903187</c:v>
                </c:pt>
                <c:pt idx="2644">
                  <c:v>2843038</c:v>
                </c:pt>
                <c:pt idx="2645">
                  <c:v>13765247</c:v>
                </c:pt>
                <c:pt idx="2646">
                  <c:v>2085060</c:v>
                </c:pt>
                <c:pt idx="2647">
                  <c:v>51798499</c:v>
                </c:pt>
                <c:pt idx="2648">
                  <c:v>13361886</c:v>
                </c:pt>
                <c:pt idx="2649">
                  <c:v>17807664</c:v>
                </c:pt>
                <c:pt idx="2650">
                  <c:v>8857219</c:v>
                </c:pt>
                <c:pt idx="2651">
                  <c:v>2361659</c:v>
                </c:pt>
                <c:pt idx="2652">
                  <c:v>2428000</c:v>
                </c:pt>
                <c:pt idx="2653">
                  <c:v>36963967</c:v>
                </c:pt>
                <c:pt idx="2654">
                  <c:v>61121692</c:v>
                </c:pt>
                <c:pt idx="2655">
                  <c:v>14892510</c:v>
                </c:pt>
                <c:pt idx="2656">
                  <c:v>21279452</c:v>
                </c:pt>
                <c:pt idx="2657">
                  <c:v>12114658</c:v>
                </c:pt>
                <c:pt idx="2658">
                  <c:v>5334012</c:v>
                </c:pt>
                <c:pt idx="2659">
                  <c:v>13275581</c:v>
                </c:pt>
                <c:pt idx="2660">
                  <c:v>3760957</c:v>
                </c:pt>
                <c:pt idx="2661">
                  <c:v>184320227</c:v>
                </c:pt>
                <c:pt idx="2662">
                  <c:v>5528202691</c:v>
                </c:pt>
                <c:pt idx="2663">
                  <c:v>2085237</c:v>
                </c:pt>
                <c:pt idx="2664">
                  <c:v>44813014</c:v>
                </c:pt>
                <c:pt idx="2665">
                  <c:v>3565000</c:v>
                </c:pt>
                <c:pt idx="2666">
                  <c:v>111442127</c:v>
                </c:pt>
                <c:pt idx="2667">
                  <c:v>27594342</c:v>
                </c:pt>
                <c:pt idx="2668">
                  <c:v>27911049</c:v>
                </c:pt>
                <c:pt idx="2669">
                  <c:v>7573792</c:v>
                </c:pt>
                <c:pt idx="2670">
                  <c:v>6327207</c:v>
                </c:pt>
                <c:pt idx="2671">
                  <c:v>374315357</c:v>
                </c:pt>
                <c:pt idx="2672">
                  <c:v>3620548</c:v>
                </c:pt>
                <c:pt idx="2673">
                  <c:v>3086663</c:v>
                </c:pt>
                <c:pt idx="2674">
                  <c:v>6075066</c:v>
                </c:pt>
                <c:pt idx="2675">
                  <c:v>2015000</c:v>
                </c:pt>
                <c:pt idx="2676">
                  <c:v>9797000</c:v>
                </c:pt>
                <c:pt idx="2677">
                  <c:v>11013433</c:v>
                </c:pt>
                <c:pt idx="2678">
                  <c:v>4631662</c:v>
                </c:pt>
                <c:pt idx="2679">
                  <c:v>14500768</c:v>
                </c:pt>
                <c:pt idx="2680">
                  <c:v>4829580</c:v>
                </c:pt>
                <c:pt idx="2681">
                  <c:v>915843000</c:v>
                </c:pt>
                <c:pt idx="2682">
                  <c:v>39508707</c:v>
                </c:pt>
                <c:pt idx="2683">
                  <c:v>2927001</c:v>
                </c:pt>
                <c:pt idx="2684">
                  <c:v>61088847</c:v>
                </c:pt>
                <c:pt idx="2685">
                  <c:v>54440982</c:v>
                </c:pt>
                <c:pt idx="2686">
                  <c:v>19485000</c:v>
                </c:pt>
                <c:pt idx="2687">
                  <c:v>17035582</c:v>
                </c:pt>
                <c:pt idx="2688">
                  <c:v>61347000</c:v>
                </c:pt>
                <c:pt idx="2689">
                  <c:v>39174349</c:v>
                </c:pt>
                <c:pt idx="2690">
                  <c:v>47516307</c:v>
                </c:pt>
                <c:pt idx="2691">
                  <c:v>4330921</c:v>
                </c:pt>
                <c:pt idx="2692">
                  <c:v>10261129</c:v>
                </c:pt>
                <c:pt idx="2693">
                  <c:v>9976434</c:v>
                </c:pt>
                <c:pt idx="2694">
                  <c:v>17037730</c:v>
                </c:pt>
                <c:pt idx="2695">
                  <c:v>19564619</c:v>
                </c:pt>
                <c:pt idx="2696">
                  <c:v>119262999</c:v>
                </c:pt>
                <c:pt idx="2697">
                  <c:v>5115000</c:v>
                </c:pt>
                <c:pt idx="2698">
                  <c:v>7675000</c:v>
                </c:pt>
                <c:pt idx="2699">
                  <c:v>17993000</c:v>
                </c:pt>
                <c:pt idx="2700">
                  <c:v>7091865</c:v>
                </c:pt>
                <c:pt idx="2701">
                  <c:v>96544023</c:v>
                </c:pt>
                <c:pt idx="2702">
                  <c:v>12796191</c:v>
                </c:pt>
                <c:pt idx="2703">
                  <c:v>2987282</c:v>
                </c:pt>
                <c:pt idx="2704">
                  <c:v>5027087</c:v>
                </c:pt>
                <c:pt idx="2705">
                  <c:v>10387673</c:v>
                </c:pt>
                <c:pt idx="2706">
                  <c:v>5740904</c:v>
                </c:pt>
                <c:pt idx="2707">
                  <c:v>3552505</c:v>
                </c:pt>
                <c:pt idx="2708">
                  <c:v>7257146</c:v>
                </c:pt>
                <c:pt idx="2709">
                  <c:v>174165046</c:v>
                </c:pt>
                <c:pt idx="2710">
                  <c:v>6108125</c:v>
                </c:pt>
                <c:pt idx="2711">
                  <c:v>4287000</c:v>
                </c:pt>
                <c:pt idx="2712">
                  <c:v>2655009</c:v>
                </c:pt>
                <c:pt idx="2713">
                  <c:v>32109000</c:v>
                </c:pt>
                <c:pt idx="2714">
                  <c:v>5137000</c:v>
                </c:pt>
                <c:pt idx="2715">
                  <c:v>7579639</c:v>
                </c:pt>
                <c:pt idx="2716">
                  <c:v>52402848</c:v>
                </c:pt>
                <c:pt idx="2717">
                  <c:v>9065592</c:v>
                </c:pt>
                <c:pt idx="2718">
                  <c:v>25697073</c:v>
                </c:pt>
                <c:pt idx="2719">
                  <c:v>3408264</c:v>
                </c:pt>
                <c:pt idx="2720">
                  <c:v>20244000</c:v>
                </c:pt>
                <c:pt idx="2721">
                  <c:v>33510215</c:v>
                </c:pt>
                <c:pt idx="2722">
                  <c:v>35733887</c:v>
                </c:pt>
                <c:pt idx="2723">
                  <c:v>68880810</c:v>
                </c:pt>
                <c:pt idx="2724">
                  <c:v>7511542</c:v>
                </c:pt>
                <c:pt idx="2725">
                  <c:v>11628973</c:v>
                </c:pt>
                <c:pt idx="2726">
                  <c:v>3404294</c:v>
                </c:pt>
                <c:pt idx="2727">
                  <c:v>10508058</c:v>
                </c:pt>
                <c:pt idx="2728">
                  <c:v>5326500</c:v>
                </c:pt>
                <c:pt idx="2729">
                  <c:v>21334019</c:v>
                </c:pt>
                <c:pt idx="2730">
                  <c:v>13601679</c:v>
                </c:pt>
                <c:pt idx="2731">
                  <c:v>3796884</c:v>
                </c:pt>
                <c:pt idx="2732">
                  <c:v>7992000</c:v>
                </c:pt>
                <c:pt idx="2733">
                  <c:v>2276300</c:v>
                </c:pt>
                <c:pt idx="2734">
                  <c:v>918390882</c:v>
                </c:pt>
                <c:pt idx="2735">
                  <c:v>3107877</c:v>
                </c:pt>
                <c:pt idx="2736">
                  <c:v>2622248</c:v>
                </c:pt>
                <c:pt idx="2737">
                  <c:v>258008000</c:v>
                </c:pt>
                <c:pt idx="2738">
                  <c:v>159981711</c:v>
                </c:pt>
                <c:pt idx="2739">
                  <c:v>6036028</c:v>
                </c:pt>
                <c:pt idx="2740">
                  <c:v>5304863</c:v>
                </c:pt>
                <c:pt idx="2741">
                  <c:v>2537742</c:v>
                </c:pt>
                <c:pt idx="2742">
                  <c:v>5000492</c:v>
                </c:pt>
                <c:pt idx="2743">
                  <c:v>40881699</c:v>
                </c:pt>
                <c:pt idx="2744">
                  <c:v>28023000</c:v>
                </c:pt>
                <c:pt idx="2745">
                  <c:v>4394207</c:v>
                </c:pt>
                <c:pt idx="2746">
                  <c:v>3161817</c:v>
                </c:pt>
                <c:pt idx="2747">
                  <c:v>19104601</c:v>
                </c:pt>
                <c:pt idx="2748">
                  <c:v>5201809</c:v>
                </c:pt>
                <c:pt idx="2749">
                  <c:v>5400854</c:v>
                </c:pt>
                <c:pt idx="2750">
                  <c:v>45776073</c:v>
                </c:pt>
                <c:pt idx="2751">
                  <c:v>4303751</c:v>
                </c:pt>
                <c:pt idx="2752">
                  <c:v>35464809</c:v>
                </c:pt>
                <c:pt idx="2753">
                  <c:v>2033305</c:v>
                </c:pt>
                <c:pt idx="2754">
                  <c:v>36946465</c:v>
                </c:pt>
                <c:pt idx="2755">
                  <c:v>4309000</c:v>
                </c:pt>
                <c:pt idx="2756">
                  <c:v>3276860</c:v>
                </c:pt>
                <c:pt idx="2757">
                  <c:v>35358440</c:v>
                </c:pt>
                <c:pt idx="2758">
                  <c:v>3231961</c:v>
                </c:pt>
                <c:pt idx="2759">
                  <c:v>27306679</c:v>
                </c:pt>
                <c:pt idx="2760">
                  <c:v>14167161</c:v>
                </c:pt>
                <c:pt idx="2761">
                  <c:v>13408184</c:v>
                </c:pt>
                <c:pt idx="2762">
                  <c:v>3008359</c:v>
                </c:pt>
                <c:pt idx="2763">
                  <c:v>3777300</c:v>
                </c:pt>
                <c:pt idx="2764">
                  <c:v>5594414</c:v>
                </c:pt>
                <c:pt idx="2765">
                  <c:v>23890009</c:v>
                </c:pt>
                <c:pt idx="2766">
                  <c:v>5562108</c:v>
                </c:pt>
                <c:pt idx="2767">
                  <c:v>16557604</c:v>
                </c:pt>
                <c:pt idx="2768">
                  <c:v>192586000</c:v>
                </c:pt>
                <c:pt idx="2769">
                  <c:v>3478568</c:v>
                </c:pt>
                <c:pt idx="2770">
                  <c:v>34572360</c:v>
                </c:pt>
                <c:pt idx="2771">
                  <c:v>159132882</c:v>
                </c:pt>
                <c:pt idx="2772">
                  <c:v>8980334</c:v>
                </c:pt>
                <c:pt idx="2773">
                  <c:v>29249000</c:v>
                </c:pt>
                <c:pt idx="2774">
                  <c:v>4566694</c:v>
                </c:pt>
                <c:pt idx="2775">
                  <c:v>32609027</c:v>
                </c:pt>
                <c:pt idx="2776">
                  <c:v>8692653</c:v>
                </c:pt>
                <c:pt idx="2777">
                  <c:v>4880000</c:v>
                </c:pt>
                <c:pt idx="2778">
                  <c:v>2212502</c:v>
                </c:pt>
                <c:pt idx="2779">
                  <c:v>2824000</c:v>
                </c:pt>
                <c:pt idx="2780">
                  <c:v>7245632</c:v>
                </c:pt>
                <c:pt idx="2781">
                  <c:v>118291203</c:v>
                </c:pt>
                <c:pt idx="2782">
                  <c:v>5351051</c:v>
                </c:pt>
                <c:pt idx="2783">
                  <c:v>2725932</c:v>
                </c:pt>
                <c:pt idx="2784">
                  <c:v>77294000</c:v>
                </c:pt>
                <c:pt idx="2785">
                  <c:v>6118112</c:v>
                </c:pt>
                <c:pt idx="2786">
                  <c:v>4842714</c:v>
                </c:pt>
                <c:pt idx="2787">
                  <c:v>18336505</c:v>
                </c:pt>
                <c:pt idx="2788">
                  <c:v>8088027</c:v>
                </c:pt>
                <c:pt idx="2789">
                  <c:v>14672945</c:v>
                </c:pt>
                <c:pt idx="2790">
                  <c:v>5459136</c:v>
                </c:pt>
                <c:pt idx="2791">
                  <c:v>11285762</c:v>
                </c:pt>
                <c:pt idx="2792">
                  <c:v>8247966</c:v>
                </c:pt>
                <c:pt idx="2793">
                  <c:v>13980000</c:v>
                </c:pt>
                <c:pt idx="2794">
                  <c:v>16445046</c:v>
                </c:pt>
                <c:pt idx="2795">
                  <c:v>3035000</c:v>
                </c:pt>
                <c:pt idx="2796">
                  <c:v>33069338</c:v>
                </c:pt>
                <c:pt idx="2797">
                  <c:v>12263275</c:v>
                </c:pt>
                <c:pt idx="2798">
                  <c:v>34675000</c:v>
                </c:pt>
                <c:pt idx="2799">
                  <c:v>13204652</c:v>
                </c:pt>
                <c:pt idx="2800">
                  <c:v>6739317</c:v>
                </c:pt>
                <c:pt idx="2801">
                  <c:v>13254901</c:v>
                </c:pt>
                <c:pt idx="2802">
                  <c:v>2224249</c:v>
                </c:pt>
                <c:pt idx="2803">
                  <c:v>40873653</c:v>
                </c:pt>
                <c:pt idx="2804">
                  <c:v>24463339</c:v>
                </c:pt>
                <c:pt idx="2805">
                  <c:v>9518479</c:v>
                </c:pt>
                <c:pt idx="2806">
                  <c:v>4519854</c:v>
                </c:pt>
                <c:pt idx="2807">
                  <c:v>29158172</c:v>
                </c:pt>
                <c:pt idx="2808">
                  <c:v>2061466</c:v>
                </c:pt>
                <c:pt idx="2809">
                  <c:v>33089000</c:v>
                </c:pt>
                <c:pt idx="2810">
                  <c:v>5697439</c:v>
                </c:pt>
                <c:pt idx="2811">
                  <c:v>22472000</c:v>
                </c:pt>
                <c:pt idx="2812">
                  <c:v>173496000</c:v>
                </c:pt>
                <c:pt idx="2813">
                  <c:v>8875450</c:v>
                </c:pt>
                <c:pt idx="2814">
                  <c:v>3113010</c:v>
                </c:pt>
                <c:pt idx="2815">
                  <c:v>6291850</c:v>
                </c:pt>
                <c:pt idx="2816">
                  <c:v>18756551</c:v>
                </c:pt>
                <c:pt idx="2817">
                  <c:v>82287348</c:v>
                </c:pt>
                <c:pt idx="2818">
                  <c:v>2785124</c:v>
                </c:pt>
                <c:pt idx="2819">
                  <c:v>22727664</c:v>
                </c:pt>
                <c:pt idx="2820">
                  <c:v>5252587</c:v>
                </c:pt>
                <c:pt idx="2821">
                  <c:v>7137342</c:v>
                </c:pt>
                <c:pt idx="2822">
                  <c:v>4672244</c:v>
                </c:pt>
                <c:pt idx="2823">
                  <c:v>28152896</c:v>
                </c:pt>
                <c:pt idx="2824">
                  <c:v>6210572</c:v>
                </c:pt>
                <c:pt idx="2825">
                  <c:v>43871147</c:v>
                </c:pt>
                <c:pt idx="2826">
                  <c:v>2568000</c:v>
                </c:pt>
                <c:pt idx="2827">
                  <c:v>78682718</c:v>
                </c:pt>
                <c:pt idx="2828">
                  <c:v>17755095</c:v>
                </c:pt>
                <c:pt idx="2829">
                  <c:v>409472296</c:v>
                </c:pt>
                <c:pt idx="2830">
                  <c:v>15198217</c:v>
                </c:pt>
                <c:pt idx="2831">
                  <c:v>46087769</c:v>
                </c:pt>
                <c:pt idx="2832">
                  <c:v>3664140</c:v>
                </c:pt>
                <c:pt idx="2833">
                  <c:v>16891210</c:v>
                </c:pt>
                <c:pt idx="2834">
                  <c:v>24601559</c:v>
                </c:pt>
                <c:pt idx="2835">
                  <c:v>16271084</c:v>
                </c:pt>
                <c:pt idx="2836">
                  <c:v>66634000</c:v>
                </c:pt>
                <c:pt idx="2837">
                  <c:v>18734472</c:v>
                </c:pt>
                <c:pt idx="2838">
                  <c:v>2044000</c:v>
                </c:pt>
                <c:pt idx="2839">
                  <c:v>12346820</c:v>
                </c:pt>
                <c:pt idx="2840">
                  <c:v>5417513</c:v>
                </c:pt>
                <c:pt idx="2841">
                  <c:v>4217825</c:v>
                </c:pt>
                <c:pt idx="2842">
                  <c:v>8993135</c:v>
                </c:pt>
                <c:pt idx="2843">
                  <c:v>471034904</c:v>
                </c:pt>
                <c:pt idx="2844">
                  <c:v>73813000</c:v>
                </c:pt>
                <c:pt idx="2845">
                  <c:v>11412344</c:v>
                </c:pt>
                <c:pt idx="2846">
                  <c:v>2057424</c:v>
                </c:pt>
                <c:pt idx="2847">
                  <c:v>2006009</c:v>
                </c:pt>
                <c:pt idx="2848">
                  <c:v>14510000</c:v>
                </c:pt>
                <c:pt idx="2849">
                  <c:v>2760847</c:v>
                </c:pt>
                <c:pt idx="2850">
                  <c:v>14347263</c:v>
                </c:pt>
                <c:pt idx="2851">
                  <c:v>19107027</c:v>
                </c:pt>
                <c:pt idx="2852">
                  <c:v>3797400</c:v>
                </c:pt>
                <c:pt idx="2853">
                  <c:v>7058136</c:v>
                </c:pt>
                <c:pt idx="2854">
                  <c:v>13035606</c:v>
                </c:pt>
                <c:pt idx="2855">
                  <c:v>3278927</c:v>
                </c:pt>
                <c:pt idx="2856">
                  <c:v>7610535</c:v>
                </c:pt>
                <c:pt idx="2857">
                  <c:v>2137948</c:v>
                </c:pt>
                <c:pt idx="2858">
                  <c:v>21668000</c:v>
                </c:pt>
                <c:pt idx="2859">
                  <c:v>7143496</c:v>
                </c:pt>
                <c:pt idx="2860">
                  <c:v>40210000</c:v>
                </c:pt>
                <c:pt idx="2861">
                  <c:v>4848216</c:v>
                </c:pt>
                <c:pt idx="2862">
                  <c:v>211009000</c:v>
                </c:pt>
                <c:pt idx="2863">
                  <c:v>13062032</c:v>
                </c:pt>
                <c:pt idx="2864">
                  <c:v>31468183</c:v>
                </c:pt>
                <c:pt idx="2865">
                  <c:v>9929555</c:v>
                </c:pt>
                <c:pt idx="2866">
                  <c:v>4112064</c:v>
                </c:pt>
                <c:pt idx="2867">
                  <c:v>7166609</c:v>
                </c:pt>
                <c:pt idx="2868">
                  <c:v>671930112</c:v>
                </c:pt>
                <c:pt idx="2869">
                  <c:v>10590720</c:v>
                </c:pt>
                <c:pt idx="2870">
                  <c:v>30942763</c:v>
                </c:pt>
                <c:pt idx="2871">
                  <c:v>4761566</c:v>
                </c:pt>
                <c:pt idx="2872">
                  <c:v>16079374</c:v>
                </c:pt>
                <c:pt idx="2873">
                  <c:v>28339898</c:v>
                </c:pt>
                <c:pt idx="2874">
                  <c:v>6965448</c:v>
                </c:pt>
                <c:pt idx="2875">
                  <c:v>10995000</c:v>
                </c:pt>
                <c:pt idx="2876">
                  <c:v>10410000</c:v>
                </c:pt>
                <c:pt idx="2877">
                  <c:v>16488400</c:v>
                </c:pt>
                <c:pt idx="2878">
                  <c:v>6036230</c:v>
                </c:pt>
                <c:pt idx="2879">
                  <c:v>43727031</c:v>
                </c:pt>
                <c:pt idx="2880">
                  <c:v>15280185</c:v>
                </c:pt>
                <c:pt idx="2881">
                  <c:v>7793851</c:v>
                </c:pt>
                <c:pt idx="2882">
                  <c:v>2943906</c:v>
                </c:pt>
                <c:pt idx="2883">
                  <c:v>7846618</c:v>
                </c:pt>
                <c:pt idx="2884">
                  <c:v>4213441</c:v>
                </c:pt>
                <c:pt idx="2885">
                  <c:v>8579062</c:v>
                </c:pt>
                <c:pt idx="2886">
                  <c:v>68669912</c:v>
                </c:pt>
                <c:pt idx="2887">
                  <c:v>10717000</c:v>
                </c:pt>
                <c:pt idx="2888">
                  <c:v>11439691</c:v>
                </c:pt>
                <c:pt idx="2889">
                  <c:v>17036656</c:v>
                </c:pt>
                <c:pt idx="2890">
                  <c:v>27748578</c:v>
                </c:pt>
                <c:pt idx="2891">
                  <c:v>26290580</c:v>
                </c:pt>
                <c:pt idx="2892">
                  <c:v>54435073</c:v>
                </c:pt>
                <c:pt idx="2893">
                  <c:v>7594330</c:v>
                </c:pt>
                <c:pt idx="2894">
                  <c:v>13824843</c:v>
                </c:pt>
                <c:pt idx="2895">
                  <c:v>10036465</c:v>
                </c:pt>
                <c:pt idx="2896">
                  <c:v>8730319</c:v>
                </c:pt>
                <c:pt idx="2897">
                  <c:v>165605937</c:v>
                </c:pt>
                <c:pt idx="2898">
                  <c:v>45324628</c:v>
                </c:pt>
                <c:pt idx="2899">
                  <c:v>88053519</c:v>
                </c:pt>
                <c:pt idx="2900">
                  <c:v>10746689</c:v>
                </c:pt>
                <c:pt idx="2901">
                  <c:v>12740230</c:v>
                </c:pt>
                <c:pt idx="2902">
                  <c:v>69792000</c:v>
                </c:pt>
                <c:pt idx="2903">
                  <c:v>7608368</c:v>
                </c:pt>
                <c:pt idx="2904">
                  <c:v>5093219</c:v>
                </c:pt>
                <c:pt idx="2905">
                  <c:v>22576000</c:v>
                </c:pt>
                <c:pt idx="2906">
                  <c:v>27055609</c:v>
                </c:pt>
                <c:pt idx="2907">
                  <c:v>98084000</c:v>
                </c:pt>
                <c:pt idx="2908">
                  <c:v>67751506</c:v>
                </c:pt>
                <c:pt idx="2909">
                  <c:v>4659965</c:v>
                </c:pt>
                <c:pt idx="2910">
                  <c:v>7413352</c:v>
                </c:pt>
                <c:pt idx="2911">
                  <c:v>4246947</c:v>
                </c:pt>
                <c:pt idx="2912">
                  <c:v>3402447</c:v>
                </c:pt>
                <c:pt idx="2913">
                  <c:v>5284607</c:v>
                </c:pt>
                <c:pt idx="2914">
                  <c:v>6067202</c:v>
                </c:pt>
                <c:pt idx="2915">
                  <c:v>112397000</c:v>
                </c:pt>
                <c:pt idx="2916">
                  <c:v>19081000</c:v>
                </c:pt>
                <c:pt idx="2917">
                  <c:v>10406000</c:v>
                </c:pt>
                <c:pt idx="2918">
                  <c:v>1138554666</c:v>
                </c:pt>
                <c:pt idx="2919">
                  <c:v>166322933</c:v>
                </c:pt>
                <c:pt idx="2920">
                  <c:v>100562981</c:v>
                </c:pt>
                <c:pt idx="2921">
                  <c:v>11951231</c:v>
                </c:pt>
                <c:pt idx="2922">
                  <c:v>2919195</c:v>
                </c:pt>
                <c:pt idx="2923">
                  <c:v>8582000</c:v>
                </c:pt>
                <c:pt idx="2924">
                  <c:v>10330030</c:v>
                </c:pt>
                <c:pt idx="2925">
                  <c:v>48013000</c:v>
                </c:pt>
                <c:pt idx="2926">
                  <c:v>20011950</c:v>
                </c:pt>
                <c:pt idx="2927">
                  <c:v>2445026</c:v>
                </c:pt>
                <c:pt idx="2928">
                  <c:v>4178513</c:v>
                </c:pt>
                <c:pt idx="2929">
                  <c:v>14052000</c:v>
                </c:pt>
                <c:pt idx="2930">
                  <c:v>57982514</c:v>
                </c:pt>
                <c:pt idx="2931">
                  <c:v>20736922</c:v>
                </c:pt>
                <c:pt idx="2932">
                  <c:v>4147087</c:v>
                </c:pt>
                <c:pt idx="2933">
                  <c:v>22047663</c:v>
                </c:pt>
                <c:pt idx="2934">
                  <c:v>14030000</c:v>
                </c:pt>
                <c:pt idx="2935">
                  <c:v>3861767</c:v>
                </c:pt>
                <c:pt idx="2936">
                  <c:v>57066771</c:v>
                </c:pt>
                <c:pt idx="2937">
                  <c:v>350152337</c:v>
                </c:pt>
                <c:pt idx="2938">
                  <c:v>60030547</c:v>
                </c:pt>
                <c:pt idx="2939">
                  <c:v>148322903</c:v>
                </c:pt>
                <c:pt idx="2940">
                  <c:v>19340000</c:v>
                </c:pt>
                <c:pt idx="2941">
                  <c:v>2025574</c:v>
                </c:pt>
                <c:pt idx="2942">
                  <c:v>6356842</c:v>
                </c:pt>
                <c:pt idx="2943">
                  <c:v>9928748</c:v>
                </c:pt>
                <c:pt idx="2944">
                  <c:v>40306000</c:v>
                </c:pt>
                <c:pt idx="2945">
                  <c:v>61332289</c:v>
                </c:pt>
                <c:pt idx="2946">
                  <c:v>104511308</c:v>
                </c:pt>
                <c:pt idx="2947">
                  <c:v>3818677</c:v>
                </c:pt>
                <c:pt idx="2948">
                  <c:v>4756934</c:v>
                </c:pt>
                <c:pt idx="2949">
                  <c:v>3041920</c:v>
                </c:pt>
                <c:pt idx="2950">
                  <c:v>2035342</c:v>
                </c:pt>
                <c:pt idx="2951">
                  <c:v>41463607</c:v>
                </c:pt>
                <c:pt idx="2952">
                  <c:v>12230626</c:v>
                </c:pt>
                <c:pt idx="2953">
                  <c:v>38739454</c:v>
                </c:pt>
                <c:pt idx="2954">
                  <c:v>2023000</c:v>
                </c:pt>
                <c:pt idx="2955">
                  <c:v>28083983</c:v>
                </c:pt>
                <c:pt idx="2956">
                  <c:v>5519983</c:v>
                </c:pt>
                <c:pt idx="2957">
                  <c:v>36461739</c:v>
                </c:pt>
                <c:pt idx="2958">
                  <c:v>33514612</c:v>
                </c:pt>
                <c:pt idx="2959">
                  <c:v>14845030</c:v>
                </c:pt>
                <c:pt idx="2960">
                  <c:v>2251759</c:v>
                </c:pt>
                <c:pt idx="2961">
                  <c:v>17283580</c:v>
                </c:pt>
                <c:pt idx="2962">
                  <c:v>18080241</c:v>
                </c:pt>
                <c:pt idx="2963">
                  <c:v>115625529</c:v>
                </c:pt>
                <c:pt idx="2964">
                  <c:v>21384610</c:v>
                </c:pt>
                <c:pt idx="2965">
                  <c:v>12649916</c:v>
                </c:pt>
                <c:pt idx="2966">
                  <c:v>15671743</c:v>
                </c:pt>
                <c:pt idx="2967">
                  <c:v>2684197</c:v>
                </c:pt>
                <c:pt idx="2968">
                  <c:v>33132213</c:v>
                </c:pt>
                <c:pt idx="2969">
                  <c:v>113034000</c:v>
                </c:pt>
                <c:pt idx="2970">
                  <c:v>4540605</c:v>
                </c:pt>
                <c:pt idx="2971">
                  <c:v>4572100</c:v>
                </c:pt>
                <c:pt idx="2972">
                  <c:v>3456000</c:v>
                </c:pt>
                <c:pt idx="2973">
                  <c:v>4276894</c:v>
                </c:pt>
                <c:pt idx="2974">
                  <c:v>21521964</c:v>
                </c:pt>
                <c:pt idx="2975">
                  <c:v>7733037</c:v>
                </c:pt>
                <c:pt idx="2976">
                  <c:v>22576867</c:v>
                </c:pt>
                <c:pt idx="2977">
                  <c:v>20594691</c:v>
                </c:pt>
                <c:pt idx="2978">
                  <c:v>3514112</c:v>
                </c:pt>
                <c:pt idx="2979">
                  <c:v>7311661</c:v>
                </c:pt>
                <c:pt idx="2980">
                  <c:v>5311521</c:v>
                </c:pt>
                <c:pt idx="2981">
                  <c:v>23397205</c:v>
                </c:pt>
                <c:pt idx="2982">
                  <c:v>54975244</c:v>
                </c:pt>
                <c:pt idx="2983">
                  <c:v>2417089</c:v>
                </c:pt>
                <c:pt idx="2984">
                  <c:v>37375836</c:v>
                </c:pt>
                <c:pt idx="2985">
                  <c:v>109695228</c:v>
                </c:pt>
                <c:pt idx="2986">
                  <c:v>7592000</c:v>
                </c:pt>
                <c:pt idx="2987">
                  <c:v>38680000</c:v>
                </c:pt>
                <c:pt idx="2988">
                  <c:v>26663803</c:v>
                </c:pt>
                <c:pt idx="2989">
                  <c:v>84169384</c:v>
                </c:pt>
                <c:pt idx="2990">
                  <c:v>7182533</c:v>
                </c:pt>
                <c:pt idx="2991">
                  <c:v>9085129</c:v>
                </c:pt>
                <c:pt idx="2992">
                  <c:v>34013909</c:v>
                </c:pt>
                <c:pt idx="2993">
                  <c:v>14176921</c:v>
                </c:pt>
                <c:pt idx="2994">
                  <c:v>3566288</c:v>
                </c:pt>
                <c:pt idx="2995">
                  <c:v>9659139</c:v>
                </c:pt>
                <c:pt idx="2996">
                  <c:v>20306122</c:v>
                </c:pt>
                <c:pt idx="2997">
                  <c:v>3067705</c:v>
                </c:pt>
                <c:pt idx="2998">
                  <c:v>2904816</c:v>
                </c:pt>
                <c:pt idx="2999">
                  <c:v>5951000</c:v>
                </c:pt>
                <c:pt idx="3000">
                  <c:v>3842814</c:v>
                </c:pt>
                <c:pt idx="3001">
                  <c:v>20748094</c:v>
                </c:pt>
                <c:pt idx="3002">
                  <c:v>38898129</c:v>
                </c:pt>
                <c:pt idx="3003">
                  <c:v>111440000</c:v>
                </c:pt>
                <c:pt idx="3004">
                  <c:v>12484551</c:v>
                </c:pt>
                <c:pt idx="3005">
                  <c:v>11913237</c:v>
                </c:pt>
                <c:pt idx="3006">
                  <c:v>11177580</c:v>
                </c:pt>
                <c:pt idx="3007">
                  <c:v>2123342</c:v>
                </c:pt>
                <c:pt idx="3008">
                  <c:v>9324295</c:v>
                </c:pt>
                <c:pt idx="3009">
                  <c:v>5891000</c:v>
                </c:pt>
                <c:pt idx="3010">
                  <c:v>6620789</c:v>
                </c:pt>
                <c:pt idx="3011">
                  <c:v>35344272</c:v>
                </c:pt>
                <c:pt idx="3012">
                  <c:v>68127000</c:v>
                </c:pt>
                <c:pt idx="3013">
                  <c:v>5623900</c:v>
                </c:pt>
                <c:pt idx="3014">
                  <c:v>136330955</c:v>
                </c:pt>
                <c:pt idx="3015">
                  <c:v>15139835</c:v>
                </c:pt>
                <c:pt idx="3016">
                  <c:v>48228789</c:v>
                </c:pt>
                <c:pt idx="3017">
                  <c:v>2946119</c:v>
                </c:pt>
                <c:pt idx="3018">
                  <c:v>35488463</c:v>
                </c:pt>
                <c:pt idx="3019">
                  <c:v>257489011</c:v>
                </c:pt>
                <c:pt idx="3020">
                  <c:v>2185463</c:v>
                </c:pt>
                <c:pt idx="3021">
                  <c:v>3251818</c:v>
                </c:pt>
                <c:pt idx="3022">
                  <c:v>2134135</c:v>
                </c:pt>
                <c:pt idx="3023">
                  <c:v>40495740</c:v>
                </c:pt>
                <c:pt idx="3024">
                  <c:v>5441775</c:v>
                </c:pt>
                <c:pt idx="3025">
                  <c:v>2259124</c:v>
                </c:pt>
                <c:pt idx="3026">
                  <c:v>57604467</c:v>
                </c:pt>
                <c:pt idx="3027">
                  <c:v>95805461</c:v>
                </c:pt>
                <c:pt idx="3028">
                  <c:v>12239029</c:v>
                </c:pt>
                <c:pt idx="3029">
                  <c:v>574742000</c:v>
                </c:pt>
                <c:pt idx="3030">
                  <c:v>16640093</c:v>
                </c:pt>
                <c:pt idx="3031">
                  <c:v>265112638</c:v>
                </c:pt>
                <c:pt idx="3032">
                  <c:v>36521481</c:v>
                </c:pt>
                <c:pt idx="3033">
                  <c:v>58172363</c:v>
                </c:pt>
                <c:pt idx="3034">
                  <c:v>21548448</c:v>
                </c:pt>
                <c:pt idx="3035">
                  <c:v>10023000</c:v>
                </c:pt>
                <c:pt idx="3036">
                  <c:v>14460454</c:v>
                </c:pt>
                <c:pt idx="3037">
                  <c:v>38865333</c:v>
                </c:pt>
                <c:pt idx="3038">
                  <c:v>37515645</c:v>
                </c:pt>
                <c:pt idx="3039">
                  <c:v>9163900</c:v>
                </c:pt>
                <c:pt idx="3040">
                  <c:v>9123255</c:v>
                </c:pt>
                <c:pt idx="3041">
                  <c:v>2387748</c:v>
                </c:pt>
                <c:pt idx="3042">
                  <c:v>9990593</c:v>
                </c:pt>
                <c:pt idx="3043">
                  <c:v>3904359</c:v>
                </c:pt>
                <c:pt idx="3044">
                  <c:v>8280027</c:v>
                </c:pt>
                <c:pt idx="3045">
                  <c:v>13263204</c:v>
                </c:pt>
                <c:pt idx="3046">
                  <c:v>8778248</c:v>
                </c:pt>
                <c:pt idx="3047">
                  <c:v>9727929</c:v>
                </c:pt>
                <c:pt idx="3048">
                  <c:v>18127195</c:v>
                </c:pt>
                <c:pt idx="3049">
                  <c:v>14927877</c:v>
                </c:pt>
                <c:pt idx="3050">
                  <c:v>40730169</c:v>
                </c:pt>
                <c:pt idx="3051">
                  <c:v>4050402</c:v>
                </c:pt>
                <c:pt idx="3052">
                  <c:v>3321330</c:v>
                </c:pt>
                <c:pt idx="3053">
                  <c:v>33026032</c:v>
                </c:pt>
                <c:pt idx="3054">
                  <c:v>4437363</c:v>
                </c:pt>
                <c:pt idx="3055">
                  <c:v>79260659</c:v>
                </c:pt>
                <c:pt idx="3056">
                  <c:v>3141677</c:v>
                </c:pt>
                <c:pt idx="3057">
                  <c:v>798666000</c:v>
                </c:pt>
                <c:pt idx="3058">
                  <c:v>111608856</c:v>
                </c:pt>
                <c:pt idx="3059">
                  <c:v>2113987</c:v>
                </c:pt>
                <c:pt idx="3060">
                  <c:v>5013766</c:v>
                </c:pt>
                <c:pt idx="3061">
                  <c:v>5494000</c:v>
                </c:pt>
                <c:pt idx="3062">
                  <c:v>4162974</c:v>
                </c:pt>
                <c:pt idx="3063">
                  <c:v>14511681</c:v>
                </c:pt>
                <c:pt idx="3064">
                  <c:v>18144714</c:v>
                </c:pt>
                <c:pt idx="3065">
                  <c:v>9283981</c:v>
                </c:pt>
                <c:pt idx="3066">
                  <c:v>168638930</c:v>
                </c:pt>
                <c:pt idx="3067">
                  <c:v>16786111</c:v>
                </c:pt>
                <c:pt idx="3068">
                  <c:v>18149728</c:v>
                </c:pt>
                <c:pt idx="3069">
                  <c:v>78494000</c:v>
                </c:pt>
                <c:pt idx="3070">
                  <c:v>5326115</c:v>
                </c:pt>
                <c:pt idx="3071">
                  <c:v>2800773</c:v>
                </c:pt>
                <c:pt idx="3072">
                  <c:v>26556367</c:v>
                </c:pt>
                <c:pt idx="3073">
                  <c:v>14661758</c:v>
                </c:pt>
                <c:pt idx="3074">
                  <c:v>22777937</c:v>
                </c:pt>
                <c:pt idx="3075">
                  <c:v>7047088</c:v>
                </c:pt>
                <c:pt idx="3076">
                  <c:v>3001101</c:v>
                </c:pt>
                <c:pt idx="3077">
                  <c:v>7396903</c:v>
                </c:pt>
                <c:pt idx="3078">
                  <c:v>6926263</c:v>
                </c:pt>
                <c:pt idx="3079">
                  <c:v>2626015</c:v>
                </c:pt>
                <c:pt idx="3080">
                  <c:v>20432800</c:v>
                </c:pt>
                <c:pt idx="3081">
                  <c:v>13226508</c:v>
                </c:pt>
                <c:pt idx="3082">
                  <c:v>3840239</c:v>
                </c:pt>
                <c:pt idx="3083">
                  <c:v>9592627</c:v>
                </c:pt>
                <c:pt idx="3084">
                  <c:v>13723744</c:v>
                </c:pt>
                <c:pt idx="3085">
                  <c:v>9646283</c:v>
                </c:pt>
                <c:pt idx="3086">
                  <c:v>32032815</c:v>
                </c:pt>
                <c:pt idx="3087">
                  <c:v>42755076</c:v>
                </c:pt>
                <c:pt idx="3088">
                  <c:v>3330108</c:v>
                </c:pt>
                <c:pt idx="3089">
                  <c:v>6377144</c:v>
                </c:pt>
                <c:pt idx="3090">
                  <c:v>420482000</c:v>
                </c:pt>
                <c:pt idx="3091">
                  <c:v>27475857</c:v>
                </c:pt>
                <c:pt idx="3092">
                  <c:v>9195731</c:v>
                </c:pt>
                <c:pt idx="3093">
                  <c:v>8303000</c:v>
                </c:pt>
                <c:pt idx="3094">
                  <c:v>50062800</c:v>
                </c:pt>
                <c:pt idx="3095">
                  <c:v>58247000</c:v>
                </c:pt>
                <c:pt idx="3096">
                  <c:v>7435531</c:v>
                </c:pt>
                <c:pt idx="3097">
                  <c:v>8422452</c:v>
                </c:pt>
                <c:pt idx="3098">
                  <c:v>74699517</c:v>
                </c:pt>
                <c:pt idx="3099">
                  <c:v>14639000</c:v>
                </c:pt>
                <c:pt idx="3100">
                  <c:v>9406000</c:v>
                </c:pt>
                <c:pt idx="3101">
                  <c:v>11064000</c:v>
                </c:pt>
                <c:pt idx="3102">
                  <c:v>3809509</c:v>
                </c:pt>
                <c:pt idx="3103">
                  <c:v>43130000</c:v>
                </c:pt>
                <c:pt idx="3104">
                  <c:v>227354512</c:v>
                </c:pt>
                <c:pt idx="3105">
                  <c:v>8149582</c:v>
                </c:pt>
                <c:pt idx="3106">
                  <c:v>21748728</c:v>
                </c:pt>
                <c:pt idx="3107">
                  <c:v>44592034</c:v>
                </c:pt>
                <c:pt idx="3108">
                  <c:v>11315000</c:v>
                </c:pt>
                <c:pt idx="3109">
                  <c:v>17882083</c:v>
                </c:pt>
                <c:pt idx="3110">
                  <c:v>11733000</c:v>
                </c:pt>
                <c:pt idx="3111">
                  <c:v>2891735</c:v>
                </c:pt>
                <c:pt idx="3112">
                  <c:v>50737118</c:v>
                </c:pt>
                <c:pt idx="3113">
                  <c:v>7862127</c:v>
                </c:pt>
                <c:pt idx="3114">
                  <c:v>4474681</c:v>
                </c:pt>
                <c:pt idx="3115">
                  <c:v>17385000</c:v>
                </c:pt>
                <c:pt idx="3116">
                  <c:v>2079202</c:v>
                </c:pt>
                <c:pt idx="3117">
                  <c:v>98943000</c:v>
                </c:pt>
                <c:pt idx="3118">
                  <c:v>37744614</c:v>
                </c:pt>
                <c:pt idx="3119">
                  <c:v>34041173</c:v>
                </c:pt>
                <c:pt idx="3120">
                  <c:v>569240000</c:v>
                </c:pt>
                <c:pt idx="3121">
                  <c:v>33583810</c:v>
                </c:pt>
                <c:pt idx="3122">
                  <c:v>6229322</c:v>
                </c:pt>
                <c:pt idx="3123">
                  <c:v>39415509</c:v>
                </c:pt>
                <c:pt idx="3124">
                  <c:v>33605720</c:v>
                </c:pt>
                <c:pt idx="3125">
                  <c:v>9495820</c:v>
                </c:pt>
                <c:pt idx="3126">
                  <c:v>21443000</c:v>
                </c:pt>
                <c:pt idx="3127">
                  <c:v>15717549</c:v>
                </c:pt>
                <c:pt idx="3128">
                  <c:v>5566000</c:v>
                </c:pt>
                <c:pt idx="3129">
                  <c:v>23600964</c:v>
                </c:pt>
                <c:pt idx="3130">
                  <c:v>1621033577</c:v>
                </c:pt>
                <c:pt idx="3131">
                  <c:v>5206594</c:v>
                </c:pt>
                <c:pt idx="3132">
                  <c:v>19504937</c:v>
                </c:pt>
                <c:pt idx="3133">
                  <c:v>14480000</c:v>
                </c:pt>
                <c:pt idx="3134">
                  <c:v>6748611</c:v>
                </c:pt>
                <c:pt idx="3135">
                  <c:v>2937634</c:v>
                </c:pt>
                <c:pt idx="3136">
                  <c:v>31541000</c:v>
                </c:pt>
                <c:pt idx="3137">
                  <c:v>18625400</c:v>
                </c:pt>
                <c:pt idx="3138">
                  <c:v>8235618</c:v>
                </c:pt>
                <c:pt idx="3139">
                  <c:v>3651258</c:v>
                </c:pt>
                <c:pt idx="3140">
                  <c:v>7951000</c:v>
                </c:pt>
                <c:pt idx="3141">
                  <c:v>96604900</c:v>
                </c:pt>
                <c:pt idx="3142">
                  <c:v>319682168</c:v>
                </c:pt>
                <c:pt idx="3143">
                  <c:v>23908360</c:v>
                </c:pt>
                <c:pt idx="3144">
                  <c:v>11500145</c:v>
                </c:pt>
                <c:pt idx="3145">
                  <c:v>15516474</c:v>
                </c:pt>
                <c:pt idx="3146">
                  <c:v>36821256</c:v>
                </c:pt>
                <c:pt idx="3147">
                  <c:v>5992714</c:v>
                </c:pt>
                <c:pt idx="3148">
                  <c:v>4603555</c:v>
                </c:pt>
                <c:pt idx="3149">
                  <c:v>7535741</c:v>
                </c:pt>
                <c:pt idx="3150">
                  <c:v>73097031</c:v>
                </c:pt>
                <c:pt idx="3151">
                  <c:v>20470000</c:v>
                </c:pt>
                <c:pt idx="3152">
                  <c:v>7363645</c:v>
                </c:pt>
                <c:pt idx="3153">
                  <c:v>11830000</c:v>
                </c:pt>
                <c:pt idx="3154">
                  <c:v>46305343</c:v>
                </c:pt>
                <c:pt idx="3155">
                  <c:v>4320000</c:v>
                </c:pt>
                <c:pt idx="3156">
                  <c:v>43341525</c:v>
                </c:pt>
                <c:pt idx="3157">
                  <c:v>28038631</c:v>
                </c:pt>
                <c:pt idx="3158">
                  <c:v>21484000</c:v>
                </c:pt>
                <c:pt idx="3159">
                  <c:v>31124950</c:v>
                </c:pt>
                <c:pt idx="3160">
                  <c:v>25984168</c:v>
                </c:pt>
                <c:pt idx="3161">
                  <c:v>12246331</c:v>
                </c:pt>
                <c:pt idx="3162">
                  <c:v>5418059</c:v>
                </c:pt>
                <c:pt idx="3163">
                  <c:v>7782118</c:v>
                </c:pt>
                <c:pt idx="3164">
                  <c:v>7350227</c:v>
                </c:pt>
                <c:pt idx="3165">
                  <c:v>9528054</c:v>
                </c:pt>
                <c:pt idx="3166">
                  <c:v>2859230</c:v>
                </c:pt>
                <c:pt idx="3167">
                  <c:v>32611994</c:v>
                </c:pt>
                <c:pt idx="3168">
                  <c:v>10445096</c:v>
                </c:pt>
                <c:pt idx="3169">
                  <c:v>3267409</c:v>
                </c:pt>
                <c:pt idx="3170">
                  <c:v>27866609</c:v>
                </c:pt>
                <c:pt idx="3171">
                  <c:v>5015140</c:v>
                </c:pt>
                <c:pt idx="3172">
                  <c:v>5199617</c:v>
                </c:pt>
                <c:pt idx="3173">
                  <c:v>75693243</c:v>
                </c:pt>
                <c:pt idx="3174">
                  <c:v>6575960</c:v>
                </c:pt>
                <c:pt idx="3175">
                  <c:v>15386941</c:v>
                </c:pt>
                <c:pt idx="3176">
                  <c:v>11187023</c:v>
                </c:pt>
                <c:pt idx="3177">
                  <c:v>7273458</c:v>
                </c:pt>
                <c:pt idx="3178">
                  <c:v>110912699</c:v>
                </c:pt>
                <c:pt idx="3179">
                  <c:v>4009831</c:v>
                </c:pt>
                <c:pt idx="3180">
                  <c:v>7581714</c:v>
                </c:pt>
                <c:pt idx="3181">
                  <c:v>16307803</c:v>
                </c:pt>
                <c:pt idx="3182">
                  <c:v>10636328</c:v>
                </c:pt>
                <c:pt idx="3183">
                  <c:v>14068244</c:v>
                </c:pt>
                <c:pt idx="3184">
                  <c:v>38904081</c:v>
                </c:pt>
                <c:pt idx="3185">
                  <c:v>18227645</c:v>
                </c:pt>
                <c:pt idx="3186">
                  <c:v>11593000</c:v>
                </c:pt>
                <c:pt idx="3187">
                  <c:v>63655013</c:v>
                </c:pt>
                <c:pt idx="3188">
                  <c:v>10727154</c:v>
                </c:pt>
                <c:pt idx="3189">
                  <c:v>3664593</c:v>
                </c:pt>
                <c:pt idx="3190">
                  <c:v>8328943</c:v>
                </c:pt>
                <c:pt idx="3191">
                  <c:v>26707000</c:v>
                </c:pt>
                <c:pt idx="3192">
                  <c:v>40189817</c:v>
                </c:pt>
                <c:pt idx="3193">
                  <c:v>10703000</c:v>
                </c:pt>
                <c:pt idx="3194">
                  <c:v>9441352</c:v>
                </c:pt>
                <c:pt idx="3195">
                  <c:v>18069418</c:v>
                </c:pt>
                <c:pt idx="3196">
                  <c:v>3836526</c:v>
                </c:pt>
                <c:pt idx="3197">
                  <c:v>282599176</c:v>
                </c:pt>
                <c:pt idx="3198">
                  <c:v>7170974</c:v>
                </c:pt>
                <c:pt idx="3199">
                  <c:v>3669750</c:v>
                </c:pt>
                <c:pt idx="3200">
                  <c:v>6169321</c:v>
                </c:pt>
                <c:pt idx="3201">
                  <c:v>19059000</c:v>
                </c:pt>
                <c:pt idx="3202">
                  <c:v>28873000</c:v>
                </c:pt>
                <c:pt idx="3203">
                  <c:v>443457224</c:v>
                </c:pt>
                <c:pt idx="3204">
                  <c:v>10447625</c:v>
                </c:pt>
                <c:pt idx="3205">
                  <c:v>3993440</c:v>
                </c:pt>
                <c:pt idx="3206">
                  <c:v>8914904</c:v>
                </c:pt>
                <c:pt idx="3207">
                  <c:v>2311882</c:v>
                </c:pt>
                <c:pt idx="3208">
                  <c:v>2869958</c:v>
                </c:pt>
                <c:pt idx="3209">
                  <c:v>26005000</c:v>
                </c:pt>
                <c:pt idx="3210">
                  <c:v>17333580</c:v>
                </c:pt>
                <c:pt idx="3211">
                  <c:v>98266472</c:v>
                </c:pt>
                <c:pt idx="3212">
                  <c:v>25676203</c:v>
                </c:pt>
                <c:pt idx="3213">
                  <c:v>9794830</c:v>
                </c:pt>
                <c:pt idx="3214">
                  <c:v>26026550</c:v>
                </c:pt>
                <c:pt idx="3215">
                  <c:v>33269919</c:v>
                </c:pt>
                <c:pt idx="3216">
                  <c:v>9537499</c:v>
                </c:pt>
                <c:pt idx="3217">
                  <c:v>8321000</c:v>
                </c:pt>
                <c:pt idx="3218">
                  <c:v>5887026</c:v>
                </c:pt>
                <c:pt idx="3219">
                  <c:v>23745823</c:v>
                </c:pt>
                <c:pt idx="3220">
                  <c:v>172427000</c:v>
                </c:pt>
                <c:pt idx="3221">
                  <c:v>7267662</c:v>
                </c:pt>
                <c:pt idx="3222">
                  <c:v>233475414</c:v>
                </c:pt>
                <c:pt idx="3223">
                  <c:v>9050341</c:v>
                </c:pt>
                <c:pt idx="3224">
                  <c:v>9110000</c:v>
                </c:pt>
                <c:pt idx="3225">
                  <c:v>1013667345</c:v>
                </c:pt>
                <c:pt idx="3226">
                  <c:v>13350804</c:v>
                </c:pt>
                <c:pt idx="3227">
                  <c:v>19718439</c:v>
                </c:pt>
                <c:pt idx="3228">
                  <c:v>2057731</c:v>
                </c:pt>
                <c:pt idx="3229">
                  <c:v>62811784</c:v>
                </c:pt>
                <c:pt idx="3230">
                  <c:v>4487922</c:v>
                </c:pt>
                <c:pt idx="3231">
                  <c:v>9927890</c:v>
                </c:pt>
                <c:pt idx="3232">
                  <c:v>10113856</c:v>
                </c:pt>
                <c:pt idx="3233">
                  <c:v>4837200</c:v>
                </c:pt>
                <c:pt idx="3234">
                  <c:v>13381163</c:v>
                </c:pt>
                <c:pt idx="3235">
                  <c:v>7902398</c:v>
                </c:pt>
                <c:pt idx="3236">
                  <c:v>2308306</c:v>
                </c:pt>
                <c:pt idx="3237">
                  <c:v>6900692</c:v>
                </c:pt>
                <c:pt idx="3238">
                  <c:v>2872721</c:v>
                </c:pt>
                <c:pt idx="3239">
                  <c:v>53087800</c:v>
                </c:pt>
                <c:pt idx="3240">
                  <c:v>1724988401</c:v>
                </c:pt>
                <c:pt idx="3241">
                  <c:v>16610595</c:v>
                </c:pt>
                <c:pt idx="3242">
                  <c:v>2593874</c:v>
                </c:pt>
                <c:pt idx="3243">
                  <c:v>19562000</c:v>
                </c:pt>
                <c:pt idx="3244">
                  <c:v>17823217</c:v>
                </c:pt>
                <c:pt idx="3245">
                  <c:v>65287790</c:v>
                </c:pt>
                <c:pt idx="3246">
                  <c:v>18942343</c:v>
                </c:pt>
                <c:pt idx="3247">
                  <c:v>45066000</c:v>
                </c:pt>
                <c:pt idx="3248">
                  <c:v>5790778</c:v>
                </c:pt>
                <c:pt idx="3249">
                  <c:v>19426068</c:v>
                </c:pt>
                <c:pt idx="3250">
                  <c:v>8413296</c:v>
                </c:pt>
                <c:pt idx="3251">
                  <c:v>4949679</c:v>
                </c:pt>
                <c:pt idx="3252">
                  <c:v>5202000</c:v>
                </c:pt>
                <c:pt idx="3253">
                  <c:v>16597325</c:v>
                </c:pt>
                <c:pt idx="3254">
                  <c:v>6873374</c:v>
                </c:pt>
                <c:pt idx="3255">
                  <c:v>54161000</c:v>
                </c:pt>
                <c:pt idx="3256">
                  <c:v>65475282</c:v>
                </c:pt>
                <c:pt idx="3257">
                  <c:v>10658056</c:v>
                </c:pt>
                <c:pt idx="3258">
                  <c:v>63152000</c:v>
                </c:pt>
                <c:pt idx="3259">
                  <c:v>3728136</c:v>
                </c:pt>
                <c:pt idx="3260">
                  <c:v>5431762</c:v>
                </c:pt>
                <c:pt idx="3261">
                  <c:v>11722000</c:v>
                </c:pt>
                <c:pt idx="3262">
                  <c:v>5035331</c:v>
                </c:pt>
                <c:pt idx="3263">
                  <c:v>11349190</c:v>
                </c:pt>
                <c:pt idx="3264">
                  <c:v>11950000</c:v>
                </c:pt>
                <c:pt idx="3265">
                  <c:v>12161975</c:v>
                </c:pt>
                <c:pt idx="3266">
                  <c:v>3120865</c:v>
                </c:pt>
                <c:pt idx="3267">
                  <c:v>1041888929</c:v>
                </c:pt>
                <c:pt idx="3268">
                  <c:v>28703480</c:v>
                </c:pt>
                <c:pt idx="3269">
                  <c:v>14493000</c:v>
                </c:pt>
                <c:pt idx="3270">
                  <c:v>4116060</c:v>
                </c:pt>
                <c:pt idx="3271">
                  <c:v>8074808</c:v>
                </c:pt>
                <c:pt idx="3272">
                  <c:v>4921122</c:v>
                </c:pt>
                <c:pt idx="3273">
                  <c:v>6910000</c:v>
                </c:pt>
                <c:pt idx="3274">
                  <c:v>7344735</c:v>
                </c:pt>
                <c:pt idx="3275">
                  <c:v>15543164</c:v>
                </c:pt>
                <c:pt idx="3276">
                  <c:v>2268715</c:v>
                </c:pt>
                <c:pt idx="3277">
                  <c:v>3448305</c:v>
                </c:pt>
                <c:pt idx="3278">
                  <c:v>18520679</c:v>
                </c:pt>
                <c:pt idx="3279">
                  <c:v>7529018</c:v>
                </c:pt>
                <c:pt idx="3280">
                  <c:v>7463565</c:v>
                </c:pt>
                <c:pt idx="3281">
                  <c:v>7747680</c:v>
                </c:pt>
                <c:pt idx="3282">
                  <c:v>6424334</c:v>
                </c:pt>
                <c:pt idx="3283">
                  <c:v>22208894</c:v>
                </c:pt>
                <c:pt idx="3284">
                  <c:v>3796168</c:v>
                </c:pt>
                <c:pt idx="3285">
                  <c:v>3302104</c:v>
                </c:pt>
                <c:pt idx="3286">
                  <c:v>43695178</c:v>
                </c:pt>
                <c:pt idx="3287">
                  <c:v>21706375</c:v>
                </c:pt>
                <c:pt idx="3288">
                  <c:v>6757619</c:v>
                </c:pt>
                <c:pt idx="3289">
                  <c:v>2127461</c:v>
                </c:pt>
                <c:pt idx="3290">
                  <c:v>5344900</c:v>
                </c:pt>
                <c:pt idx="3291">
                  <c:v>19225406</c:v>
                </c:pt>
                <c:pt idx="3292">
                  <c:v>158753917</c:v>
                </c:pt>
                <c:pt idx="3293">
                  <c:v>15562570</c:v>
                </c:pt>
                <c:pt idx="3294">
                  <c:v>4159236</c:v>
                </c:pt>
                <c:pt idx="3295">
                  <c:v>3026554</c:v>
                </c:pt>
                <c:pt idx="3296">
                  <c:v>7899903</c:v>
                </c:pt>
                <c:pt idx="3297">
                  <c:v>15300304</c:v>
                </c:pt>
                <c:pt idx="3298">
                  <c:v>39748022</c:v>
                </c:pt>
                <c:pt idx="3299">
                  <c:v>30129324</c:v>
                </c:pt>
                <c:pt idx="3300">
                  <c:v>7416321</c:v>
                </c:pt>
                <c:pt idx="3301">
                  <c:v>2128190</c:v>
                </c:pt>
                <c:pt idx="3302">
                  <c:v>2474543</c:v>
                </c:pt>
                <c:pt idx="3303">
                  <c:v>16380210</c:v>
                </c:pt>
                <c:pt idx="3304">
                  <c:v>11576092</c:v>
                </c:pt>
                <c:pt idx="3305">
                  <c:v>94299861</c:v>
                </c:pt>
                <c:pt idx="3306">
                  <c:v>9108766</c:v>
                </c:pt>
                <c:pt idx="3307">
                  <c:v>45991700</c:v>
                </c:pt>
                <c:pt idx="3308">
                  <c:v>37480000</c:v>
                </c:pt>
                <c:pt idx="3309">
                  <c:v>11517685</c:v>
                </c:pt>
                <c:pt idx="3310">
                  <c:v>52996692</c:v>
                </c:pt>
                <c:pt idx="3311">
                  <c:v>119573540</c:v>
                </c:pt>
                <c:pt idx="3312">
                  <c:v>36187478</c:v>
                </c:pt>
                <c:pt idx="3313">
                  <c:v>22448000</c:v>
                </c:pt>
                <c:pt idx="3314">
                  <c:v>8964172</c:v>
                </c:pt>
                <c:pt idx="3315">
                  <c:v>6970531</c:v>
                </c:pt>
                <c:pt idx="3316">
                  <c:v>92958427</c:v>
                </c:pt>
                <c:pt idx="3317">
                  <c:v>112181000</c:v>
                </c:pt>
                <c:pt idx="3318">
                  <c:v>39888418</c:v>
                </c:pt>
                <c:pt idx="3319">
                  <c:v>3967637</c:v>
                </c:pt>
                <c:pt idx="3320">
                  <c:v>26087609</c:v>
                </c:pt>
                <c:pt idx="3321">
                  <c:v>46610923</c:v>
                </c:pt>
                <c:pt idx="3322">
                  <c:v>2219000</c:v>
                </c:pt>
                <c:pt idx="3323">
                  <c:v>6292272</c:v>
                </c:pt>
                <c:pt idx="3324">
                  <c:v>14855248</c:v>
                </c:pt>
                <c:pt idx="3325">
                  <c:v>8847854</c:v>
                </c:pt>
                <c:pt idx="3326">
                  <c:v>63706476</c:v>
                </c:pt>
                <c:pt idx="3327">
                  <c:v>14813697</c:v>
                </c:pt>
                <c:pt idx="3328">
                  <c:v>48309873</c:v>
                </c:pt>
                <c:pt idx="3329">
                  <c:v>3524324</c:v>
                </c:pt>
                <c:pt idx="3330">
                  <c:v>26201354</c:v>
                </c:pt>
                <c:pt idx="3331">
                  <c:v>7316136</c:v>
                </c:pt>
                <c:pt idx="3332">
                  <c:v>4352673</c:v>
                </c:pt>
                <c:pt idx="3333">
                  <c:v>26698000</c:v>
                </c:pt>
                <c:pt idx="3334">
                  <c:v>9775680</c:v>
                </c:pt>
                <c:pt idx="3335">
                  <c:v>30663000</c:v>
                </c:pt>
                <c:pt idx="3336">
                  <c:v>3810922</c:v>
                </c:pt>
                <c:pt idx="3337">
                  <c:v>27382000</c:v>
                </c:pt>
                <c:pt idx="3338">
                  <c:v>42175617</c:v>
                </c:pt>
                <c:pt idx="3339">
                  <c:v>12922000</c:v>
                </c:pt>
                <c:pt idx="3340">
                  <c:v>1991715</c:v>
                </c:pt>
                <c:pt idx="3341">
                  <c:v>2577436</c:v>
                </c:pt>
                <c:pt idx="3342">
                  <c:v>7112008</c:v>
                </c:pt>
                <c:pt idx="3343">
                  <c:v>8630180</c:v>
                </c:pt>
                <c:pt idx="3344">
                  <c:v>86092370</c:v>
                </c:pt>
                <c:pt idx="3345">
                  <c:v>27514085</c:v>
                </c:pt>
                <c:pt idx="3346">
                  <c:v>5043281</c:v>
                </c:pt>
                <c:pt idx="3347">
                  <c:v>8512204</c:v>
                </c:pt>
                <c:pt idx="3348">
                  <c:v>8463600</c:v>
                </c:pt>
                <c:pt idx="3349">
                  <c:v>5084812</c:v>
                </c:pt>
                <c:pt idx="3350">
                  <c:v>3622702</c:v>
                </c:pt>
                <c:pt idx="3351">
                  <c:v>79138770</c:v>
                </c:pt>
                <c:pt idx="3352">
                  <c:v>13090938</c:v>
                </c:pt>
                <c:pt idx="3353">
                  <c:v>5447573</c:v>
                </c:pt>
                <c:pt idx="3354">
                  <c:v>4972000</c:v>
                </c:pt>
                <c:pt idx="3355">
                  <c:v>22121112</c:v>
                </c:pt>
                <c:pt idx="3356">
                  <c:v>29854306</c:v>
                </c:pt>
                <c:pt idx="3357">
                  <c:v>5723227</c:v>
                </c:pt>
                <c:pt idx="3358">
                  <c:v>26953332</c:v>
                </c:pt>
                <c:pt idx="3359">
                  <c:v>60663000</c:v>
                </c:pt>
                <c:pt idx="3360">
                  <c:v>11755500</c:v>
                </c:pt>
                <c:pt idx="3361">
                  <c:v>9000445</c:v>
                </c:pt>
                <c:pt idx="3362">
                  <c:v>76250829</c:v>
                </c:pt>
                <c:pt idx="3363">
                  <c:v>6949945</c:v>
                </c:pt>
                <c:pt idx="3364">
                  <c:v>2594000</c:v>
                </c:pt>
                <c:pt idx="3365">
                  <c:v>13406000</c:v>
                </c:pt>
                <c:pt idx="3366">
                  <c:v>12058864</c:v>
                </c:pt>
                <c:pt idx="3367">
                  <c:v>13864938</c:v>
                </c:pt>
                <c:pt idx="3368">
                  <c:v>12531086</c:v>
                </c:pt>
                <c:pt idx="3369">
                  <c:v>2533132</c:v>
                </c:pt>
                <c:pt idx="3370">
                  <c:v>6996263</c:v>
                </c:pt>
                <c:pt idx="3371">
                  <c:v>2704718</c:v>
                </c:pt>
                <c:pt idx="3372">
                  <c:v>6849519</c:v>
                </c:pt>
                <c:pt idx="3373">
                  <c:v>411333000</c:v>
                </c:pt>
                <c:pt idx="3374">
                  <c:v>86094000</c:v>
                </c:pt>
                <c:pt idx="3375">
                  <c:v>33094853</c:v>
                </c:pt>
                <c:pt idx="3376">
                  <c:v>6389662</c:v>
                </c:pt>
                <c:pt idx="3377">
                  <c:v>5838094</c:v>
                </c:pt>
                <c:pt idx="3378">
                  <c:v>2301312</c:v>
                </c:pt>
                <c:pt idx="3379">
                  <c:v>8436046</c:v>
                </c:pt>
                <c:pt idx="3380">
                  <c:v>27638000</c:v>
                </c:pt>
                <c:pt idx="3381">
                  <c:v>10240051</c:v>
                </c:pt>
                <c:pt idx="3382">
                  <c:v>7019209</c:v>
                </c:pt>
                <c:pt idx="3383">
                  <c:v>6920000</c:v>
                </c:pt>
                <c:pt idx="3384">
                  <c:v>26820857</c:v>
                </c:pt>
                <c:pt idx="3385">
                  <c:v>6808000</c:v>
                </c:pt>
                <c:pt idx="3386">
                  <c:v>3804652</c:v>
                </c:pt>
                <c:pt idx="3387">
                  <c:v>6390395</c:v>
                </c:pt>
                <c:pt idx="3388">
                  <c:v>2168381</c:v>
                </c:pt>
                <c:pt idx="3389">
                  <c:v>2092532</c:v>
                </c:pt>
                <c:pt idx="3390">
                  <c:v>36015095</c:v>
                </c:pt>
                <c:pt idx="3391">
                  <c:v>7246000</c:v>
                </c:pt>
                <c:pt idx="3392">
                  <c:v>22464525</c:v>
                </c:pt>
                <c:pt idx="3393">
                  <c:v>9015850</c:v>
                </c:pt>
                <c:pt idx="3394">
                  <c:v>951065127</c:v>
                </c:pt>
                <c:pt idx="3395">
                  <c:v>8829384</c:v>
                </c:pt>
                <c:pt idx="3396">
                  <c:v>4703040</c:v>
                </c:pt>
                <c:pt idx="3397">
                  <c:v>2675815</c:v>
                </c:pt>
                <c:pt idx="3398">
                  <c:v>5735943</c:v>
                </c:pt>
                <c:pt idx="3399">
                  <c:v>6670286</c:v>
                </c:pt>
                <c:pt idx="3400">
                  <c:v>109447768</c:v>
                </c:pt>
                <c:pt idx="3401">
                  <c:v>6236458</c:v>
                </c:pt>
                <c:pt idx="3402">
                  <c:v>15014369</c:v>
                </c:pt>
                <c:pt idx="3403">
                  <c:v>26098590</c:v>
                </c:pt>
                <c:pt idx="3404">
                  <c:v>4793739</c:v>
                </c:pt>
                <c:pt idx="3405">
                  <c:v>77497271</c:v>
                </c:pt>
                <c:pt idx="3406">
                  <c:v>3484346</c:v>
                </c:pt>
                <c:pt idx="3407">
                  <c:v>61121303</c:v>
                </c:pt>
                <c:pt idx="3408">
                  <c:v>308022533</c:v>
                </c:pt>
                <c:pt idx="3409">
                  <c:v>25718203</c:v>
                </c:pt>
                <c:pt idx="3410">
                  <c:v>7939818</c:v>
                </c:pt>
                <c:pt idx="3411">
                  <c:v>5307589</c:v>
                </c:pt>
                <c:pt idx="3412">
                  <c:v>15955422</c:v>
                </c:pt>
                <c:pt idx="3413">
                  <c:v>57653000</c:v>
                </c:pt>
                <c:pt idx="3414">
                  <c:v>2886557</c:v>
                </c:pt>
                <c:pt idx="3415">
                  <c:v>55937000</c:v>
                </c:pt>
                <c:pt idx="3416">
                  <c:v>106681491</c:v>
                </c:pt>
                <c:pt idx="3417">
                  <c:v>3043737</c:v>
                </c:pt>
                <c:pt idx="3418">
                  <c:v>6266090</c:v>
                </c:pt>
                <c:pt idx="3419">
                  <c:v>10944846</c:v>
                </c:pt>
                <c:pt idx="3420">
                  <c:v>3764000</c:v>
                </c:pt>
                <c:pt idx="3421">
                  <c:v>73781250</c:v>
                </c:pt>
                <c:pt idx="3422">
                  <c:v>7373943</c:v>
                </c:pt>
                <c:pt idx="3423">
                  <c:v>25248079</c:v>
                </c:pt>
                <c:pt idx="3424">
                  <c:v>25062976</c:v>
                </c:pt>
                <c:pt idx="3425">
                  <c:v>1868964476</c:v>
                </c:pt>
                <c:pt idx="3426">
                  <c:v>8463385</c:v>
                </c:pt>
                <c:pt idx="3427">
                  <c:v>10230009</c:v>
                </c:pt>
                <c:pt idx="3428">
                  <c:v>105984490</c:v>
                </c:pt>
                <c:pt idx="3429">
                  <c:v>20058395</c:v>
                </c:pt>
                <c:pt idx="3430">
                  <c:v>256675000</c:v>
                </c:pt>
                <c:pt idx="3431">
                  <c:v>4010240</c:v>
                </c:pt>
                <c:pt idx="3432">
                  <c:v>319399000</c:v>
                </c:pt>
                <c:pt idx="3433">
                  <c:v>12249216</c:v>
                </c:pt>
                <c:pt idx="3434">
                  <c:v>15779948</c:v>
                </c:pt>
                <c:pt idx="3435">
                  <c:v>27934151</c:v>
                </c:pt>
                <c:pt idx="3436">
                  <c:v>12752590</c:v>
                </c:pt>
                <c:pt idx="3437">
                  <c:v>2900840</c:v>
                </c:pt>
                <c:pt idx="3438">
                  <c:v>56923729</c:v>
                </c:pt>
                <c:pt idx="3439">
                  <c:v>17774301</c:v>
                </c:pt>
                <c:pt idx="3440">
                  <c:v>22681949</c:v>
                </c:pt>
                <c:pt idx="3441">
                  <c:v>805736000</c:v>
                </c:pt>
                <c:pt idx="3442">
                  <c:v>6628242</c:v>
                </c:pt>
                <c:pt idx="3443">
                  <c:v>35184000</c:v>
                </c:pt>
                <c:pt idx="3444">
                  <c:v>4574981</c:v>
                </c:pt>
                <c:pt idx="3445">
                  <c:v>5740889</c:v>
                </c:pt>
                <c:pt idx="3446">
                  <c:v>22207482</c:v>
                </c:pt>
                <c:pt idx="3447">
                  <c:v>2846621</c:v>
                </c:pt>
                <c:pt idx="3448">
                  <c:v>15703792</c:v>
                </c:pt>
                <c:pt idx="3449">
                  <c:v>7071494</c:v>
                </c:pt>
                <c:pt idx="3450">
                  <c:v>2314542</c:v>
                </c:pt>
                <c:pt idx="3451">
                  <c:v>21843842</c:v>
                </c:pt>
                <c:pt idx="3452">
                  <c:v>3012000</c:v>
                </c:pt>
                <c:pt idx="3453">
                  <c:v>118337051</c:v>
                </c:pt>
                <c:pt idx="3454">
                  <c:v>32237403</c:v>
                </c:pt>
                <c:pt idx="3455">
                  <c:v>17034190</c:v>
                </c:pt>
                <c:pt idx="3456">
                  <c:v>15863944</c:v>
                </c:pt>
                <c:pt idx="3457">
                  <c:v>2041521</c:v>
                </c:pt>
                <c:pt idx="3458">
                  <c:v>70148434</c:v>
                </c:pt>
                <c:pt idx="3459">
                  <c:v>28590237</c:v>
                </c:pt>
                <c:pt idx="3460">
                  <c:v>3969000</c:v>
                </c:pt>
                <c:pt idx="3461">
                  <c:v>80437552</c:v>
                </c:pt>
                <c:pt idx="3462">
                  <c:v>4661593</c:v>
                </c:pt>
                <c:pt idx="3463">
                  <c:v>75932963</c:v>
                </c:pt>
                <c:pt idx="3464">
                  <c:v>27139044</c:v>
                </c:pt>
                <c:pt idx="3465">
                  <c:v>89099333</c:v>
                </c:pt>
                <c:pt idx="3466">
                  <c:v>19583361</c:v>
                </c:pt>
                <c:pt idx="3467">
                  <c:v>242582000</c:v>
                </c:pt>
                <c:pt idx="3468">
                  <c:v>13169676</c:v>
                </c:pt>
                <c:pt idx="3469">
                  <c:v>7965080</c:v>
                </c:pt>
                <c:pt idx="3470">
                  <c:v>30434345</c:v>
                </c:pt>
                <c:pt idx="3471">
                  <c:v>24480506</c:v>
                </c:pt>
                <c:pt idx="3472">
                  <c:v>2167796</c:v>
                </c:pt>
                <c:pt idx="3473">
                  <c:v>6814259</c:v>
                </c:pt>
                <c:pt idx="3474">
                  <c:v>4607737</c:v>
                </c:pt>
                <c:pt idx="3475">
                  <c:v>26152426</c:v>
                </c:pt>
                <c:pt idx="3476">
                  <c:v>18223894</c:v>
                </c:pt>
                <c:pt idx="3477">
                  <c:v>4898145</c:v>
                </c:pt>
                <c:pt idx="3478">
                  <c:v>82335000</c:v>
                </c:pt>
                <c:pt idx="3479">
                  <c:v>15845547</c:v>
                </c:pt>
                <c:pt idx="3480">
                  <c:v>3459800</c:v>
                </c:pt>
                <c:pt idx="3481">
                  <c:v>3980672</c:v>
                </c:pt>
                <c:pt idx="3482">
                  <c:v>13037348</c:v>
                </c:pt>
                <c:pt idx="3483">
                  <c:v>2040000</c:v>
                </c:pt>
                <c:pt idx="3484">
                  <c:v>6062834</c:v>
                </c:pt>
                <c:pt idx="3485">
                  <c:v>98531901</c:v>
                </c:pt>
                <c:pt idx="3486">
                  <c:v>32225581</c:v>
                </c:pt>
                <c:pt idx="3487">
                  <c:v>6602625</c:v>
                </c:pt>
                <c:pt idx="3488">
                  <c:v>47647574</c:v>
                </c:pt>
                <c:pt idx="3489">
                  <c:v>81797736</c:v>
                </c:pt>
                <c:pt idx="3490">
                  <c:v>4021070</c:v>
                </c:pt>
                <c:pt idx="3491">
                  <c:v>15157831</c:v>
                </c:pt>
                <c:pt idx="3492">
                  <c:v>4475986</c:v>
                </c:pt>
                <c:pt idx="3493">
                  <c:v>5975271</c:v>
                </c:pt>
                <c:pt idx="3494">
                  <c:v>16691147</c:v>
                </c:pt>
                <c:pt idx="3495">
                  <c:v>33877133</c:v>
                </c:pt>
                <c:pt idx="3496">
                  <c:v>25437446</c:v>
                </c:pt>
                <c:pt idx="3497">
                  <c:v>5070388</c:v>
                </c:pt>
                <c:pt idx="3498">
                  <c:v>12592100</c:v>
                </c:pt>
                <c:pt idx="3499">
                  <c:v>83551469</c:v>
                </c:pt>
                <c:pt idx="3500">
                  <c:v>6011782</c:v>
                </c:pt>
                <c:pt idx="3501">
                  <c:v>4223265</c:v>
                </c:pt>
                <c:pt idx="3502">
                  <c:v>50104000</c:v>
                </c:pt>
                <c:pt idx="3503">
                  <c:v>3256592</c:v>
                </c:pt>
                <c:pt idx="3504">
                  <c:v>23336348</c:v>
                </c:pt>
                <c:pt idx="3505">
                  <c:v>4076182</c:v>
                </c:pt>
                <c:pt idx="3506">
                  <c:v>7717685</c:v>
                </c:pt>
                <c:pt idx="3507">
                  <c:v>122538000</c:v>
                </c:pt>
                <c:pt idx="3508">
                  <c:v>3772264</c:v>
                </c:pt>
                <c:pt idx="3509">
                  <c:v>3198000</c:v>
                </c:pt>
                <c:pt idx="3510">
                  <c:v>37039801</c:v>
                </c:pt>
                <c:pt idx="3511">
                  <c:v>16465794</c:v>
                </c:pt>
                <c:pt idx="3512">
                  <c:v>10429005</c:v>
                </c:pt>
                <c:pt idx="3513">
                  <c:v>25123000</c:v>
                </c:pt>
                <c:pt idx="3514">
                  <c:v>22290996</c:v>
                </c:pt>
                <c:pt idx="3515">
                  <c:v>70547979</c:v>
                </c:pt>
                <c:pt idx="3516">
                  <c:v>11341307</c:v>
                </c:pt>
                <c:pt idx="3517">
                  <c:v>8260233</c:v>
                </c:pt>
                <c:pt idx="3518">
                  <c:v>10891277</c:v>
                </c:pt>
                <c:pt idx="3519">
                  <c:v>87075653</c:v>
                </c:pt>
                <c:pt idx="3520">
                  <c:v>275975262</c:v>
                </c:pt>
                <c:pt idx="3521">
                  <c:v>7412606</c:v>
                </c:pt>
                <c:pt idx="3522">
                  <c:v>36807000</c:v>
                </c:pt>
                <c:pt idx="3523">
                  <c:v>15456586</c:v>
                </c:pt>
                <c:pt idx="3524">
                  <c:v>66268360</c:v>
                </c:pt>
                <c:pt idx="3525">
                  <c:v>2860000</c:v>
                </c:pt>
                <c:pt idx="3526">
                  <c:v>17706661</c:v>
                </c:pt>
                <c:pt idx="3527">
                  <c:v>30992129</c:v>
                </c:pt>
                <c:pt idx="3528">
                  <c:v>2240000</c:v>
                </c:pt>
                <c:pt idx="3529">
                  <c:v>118438044</c:v>
                </c:pt>
                <c:pt idx="3530">
                  <c:v>23244000</c:v>
                </c:pt>
                <c:pt idx="3531">
                  <c:v>3208402</c:v>
                </c:pt>
                <c:pt idx="3532">
                  <c:v>200134000</c:v>
                </c:pt>
                <c:pt idx="3533">
                  <c:v>2918023</c:v>
                </c:pt>
                <c:pt idx="3534">
                  <c:v>22074000</c:v>
                </c:pt>
                <c:pt idx="3535">
                  <c:v>74781474</c:v>
                </c:pt>
                <c:pt idx="3536">
                  <c:v>22269815</c:v>
                </c:pt>
                <c:pt idx="3537">
                  <c:v>52140320</c:v>
                </c:pt>
                <c:pt idx="3538">
                  <c:v>59973000</c:v>
                </c:pt>
                <c:pt idx="3539">
                  <c:v>38026000</c:v>
                </c:pt>
                <c:pt idx="3540">
                  <c:v>672257631</c:v>
                </c:pt>
                <c:pt idx="3541">
                  <c:v>20971625</c:v>
                </c:pt>
                <c:pt idx="3542">
                  <c:v>5440707</c:v>
                </c:pt>
                <c:pt idx="3543">
                  <c:v>2030808</c:v>
                </c:pt>
                <c:pt idx="3544">
                  <c:v>2906076</c:v>
                </c:pt>
                <c:pt idx="3545">
                  <c:v>18581239</c:v>
                </c:pt>
                <c:pt idx="3546">
                  <c:v>15798880</c:v>
                </c:pt>
                <c:pt idx="3547">
                  <c:v>19533751</c:v>
                </c:pt>
                <c:pt idx="3548">
                  <c:v>4062946</c:v>
                </c:pt>
                <c:pt idx="3549">
                  <c:v>88447803</c:v>
                </c:pt>
                <c:pt idx="3550">
                  <c:v>6395785</c:v>
                </c:pt>
                <c:pt idx="3551">
                  <c:v>40301598</c:v>
                </c:pt>
                <c:pt idx="3552">
                  <c:v>5290523</c:v>
                </c:pt>
                <c:pt idx="3553">
                  <c:v>6850403</c:v>
                </c:pt>
                <c:pt idx="3554">
                  <c:v>49651827</c:v>
                </c:pt>
                <c:pt idx="3555">
                  <c:v>3511749</c:v>
                </c:pt>
                <c:pt idx="3556">
                  <c:v>3220974</c:v>
                </c:pt>
                <c:pt idx="3557">
                  <c:v>14496893</c:v>
                </c:pt>
                <c:pt idx="3558">
                  <c:v>4656510</c:v>
                </c:pt>
                <c:pt idx="3559">
                  <c:v>38469250</c:v>
                </c:pt>
                <c:pt idx="3560">
                  <c:v>2042923</c:v>
                </c:pt>
                <c:pt idx="3561">
                  <c:v>11545276</c:v>
                </c:pt>
                <c:pt idx="3562">
                  <c:v>14498766</c:v>
                </c:pt>
                <c:pt idx="3563">
                  <c:v>19888984</c:v>
                </c:pt>
                <c:pt idx="3564">
                  <c:v>2363659</c:v>
                </c:pt>
                <c:pt idx="3565">
                  <c:v>40457004</c:v>
                </c:pt>
                <c:pt idx="3566">
                  <c:v>22758276</c:v>
                </c:pt>
                <c:pt idx="3567">
                  <c:v>5607313</c:v>
                </c:pt>
                <c:pt idx="3568">
                  <c:v>5771039</c:v>
                </c:pt>
                <c:pt idx="3569">
                  <c:v>179971017</c:v>
                </c:pt>
                <c:pt idx="3570">
                  <c:v>12437927</c:v>
                </c:pt>
                <c:pt idx="3571">
                  <c:v>9447028</c:v>
                </c:pt>
                <c:pt idx="3572">
                  <c:v>7556251</c:v>
                </c:pt>
                <c:pt idx="3573">
                  <c:v>21153676</c:v>
                </c:pt>
                <c:pt idx="3574">
                  <c:v>23193485</c:v>
                </c:pt>
                <c:pt idx="3575">
                  <c:v>20036441</c:v>
                </c:pt>
                <c:pt idx="3576">
                  <c:v>215503978</c:v>
                </c:pt>
                <c:pt idx="3577">
                  <c:v>76165264</c:v>
                </c:pt>
                <c:pt idx="3578">
                  <c:v>74013518</c:v>
                </c:pt>
                <c:pt idx="3579">
                  <c:v>17369807</c:v>
                </c:pt>
                <c:pt idx="3580">
                  <c:v>6179304</c:v>
                </c:pt>
                <c:pt idx="3581">
                  <c:v>85818516</c:v>
                </c:pt>
                <c:pt idx="3582">
                  <c:v>5622393</c:v>
                </c:pt>
                <c:pt idx="3583">
                  <c:v>27194000</c:v>
                </c:pt>
                <c:pt idx="3584">
                  <c:v>62605000</c:v>
                </c:pt>
                <c:pt idx="3585">
                  <c:v>165221237</c:v>
                </c:pt>
                <c:pt idx="3586">
                  <c:v>23876864</c:v>
                </c:pt>
                <c:pt idx="3587">
                  <c:v>17383100</c:v>
                </c:pt>
                <c:pt idx="3588">
                  <c:v>17013205</c:v>
                </c:pt>
                <c:pt idx="3589">
                  <c:v>7202298</c:v>
                </c:pt>
                <c:pt idx="3590">
                  <c:v>128294891</c:v>
                </c:pt>
                <c:pt idx="3591">
                  <c:v>5457684</c:v>
                </c:pt>
                <c:pt idx="3592">
                  <c:v>17598478</c:v>
                </c:pt>
                <c:pt idx="3593">
                  <c:v>173753904</c:v>
                </c:pt>
                <c:pt idx="3594">
                  <c:v>57406275</c:v>
                </c:pt>
                <c:pt idx="3595">
                  <c:v>54934599</c:v>
                </c:pt>
                <c:pt idx="3596">
                  <c:v>6585000</c:v>
                </c:pt>
                <c:pt idx="3597">
                  <c:v>3814734</c:v>
                </c:pt>
                <c:pt idx="3598">
                  <c:v>78801243</c:v>
                </c:pt>
                <c:pt idx="3599">
                  <c:v>622696000</c:v>
                </c:pt>
                <c:pt idx="3600">
                  <c:v>94666231</c:v>
                </c:pt>
                <c:pt idx="3601">
                  <c:v>64974170</c:v>
                </c:pt>
                <c:pt idx="3602">
                  <c:v>8404039</c:v>
                </c:pt>
                <c:pt idx="3603">
                  <c:v>7189000</c:v>
                </c:pt>
                <c:pt idx="3604">
                  <c:v>6143085</c:v>
                </c:pt>
                <c:pt idx="3605">
                  <c:v>2592399</c:v>
                </c:pt>
                <c:pt idx="3606">
                  <c:v>2052562</c:v>
                </c:pt>
                <c:pt idx="3607">
                  <c:v>2423758</c:v>
                </c:pt>
                <c:pt idx="3608">
                  <c:v>13485658</c:v>
                </c:pt>
                <c:pt idx="3609">
                  <c:v>2773148</c:v>
                </c:pt>
                <c:pt idx="3610">
                  <c:v>29737472</c:v>
                </c:pt>
                <c:pt idx="3611">
                  <c:v>36199000</c:v>
                </c:pt>
                <c:pt idx="3612">
                  <c:v>2552154</c:v>
                </c:pt>
                <c:pt idx="3613">
                  <c:v>21278700</c:v>
                </c:pt>
                <c:pt idx="3614">
                  <c:v>64454000</c:v>
                </c:pt>
                <c:pt idx="3615">
                  <c:v>4442796</c:v>
                </c:pt>
                <c:pt idx="3616">
                  <c:v>18481000</c:v>
                </c:pt>
                <c:pt idx="3617">
                  <c:v>11545789</c:v>
                </c:pt>
                <c:pt idx="3618">
                  <c:v>3736214</c:v>
                </c:pt>
                <c:pt idx="3619">
                  <c:v>13944315</c:v>
                </c:pt>
                <c:pt idx="3620">
                  <c:v>3336942</c:v>
                </c:pt>
                <c:pt idx="3621">
                  <c:v>5192000</c:v>
                </c:pt>
                <c:pt idx="3622">
                  <c:v>290377330</c:v>
                </c:pt>
                <c:pt idx="3623">
                  <c:v>18967560</c:v>
                </c:pt>
                <c:pt idx="3624">
                  <c:v>25671893</c:v>
                </c:pt>
                <c:pt idx="3625">
                  <c:v>50331000</c:v>
                </c:pt>
                <c:pt idx="3626">
                  <c:v>14457912</c:v>
                </c:pt>
                <c:pt idx="3627">
                  <c:v>4250000</c:v>
                </c:pt>
                <c:pt idx="3628">
                  <c:v>2794087</c:v>
                </c:pt>
                <c:pt idx="3629">
                  <c:v>2438098</c:v>
                </c:pt>
                <c:pt idx="3630">
                  <c:v>8898951</c:v>
                </c:pt>
                <c:pt idx="3631">
                  <c:v>207859163</c:v>
                </c:pt>
                <c:pt idx="3632">
                  <c:v>14650073</c:v>
                </c:pt>
                <c:pt idx="3633">
                  <c:v>9001439</c:v>
                </c:pt>
                <c:pt idx="3634">
                  <c:v>2203865</c:v>
                </c:pt>
                <c:pt idx="3635">
                  <c:v>8206618</c:v>
                </c:pt>
                <c:pt idx="3636">
                  <c:v>29969982</c:v>
                </c:pt>
                <c:pt idx="3637">
                  <c:v>24238143</c:v>
                </c:pt>
                <c:pt idx="3638">
                  <c:v>6269335</c:v>
                </c:pt>
                <c:pt idx="3639">
                  <c:v>19015685</c:v>
                </c:pt>
                <c:pt idx="3640">
                  <c:v>3956327</c:v>
                </c:pt>
                <c:pt idx="3641">
                  <c:v>39283299</c:v>
                </c:pt>
                <c:pt idx="3642">
                  <c:v>100759678</c:v>
                </c:pt>
                <c:pt idx="3643">
                  <c:v>24531625</c:v>
                </c:pt>
                <c:pt idx="3644">
                  <c:v>595664000</c:v>
                </c:pt>
                <c:pt idx="3645">
                  <c:v>117575000</c:v>
                </c:pt>
                <c:pt idx="3646">
                  <c:v>13416996</c:v>
                </c:pt>
                <c:pt idx="3647">
                  <c:v>6035517</c:v>
                </c:pt>
                <c:pt idx="3648">
                  <c:v>19313361</c:v>
                </c:pt>
                <c:pt idx="3649">
                  <c:v>61638054</c:v>
                </c:pt>
                <c:pt idx="3650">
                  <c:v>10808505</c:v>
                </c:pt>
                <c:pt idx="3651">
                  <c:v>2662441</c:v>
                </c:pt>
                <c:pt idx="3652">
                  <c:v>2811417</c:v>
                </c:pt>
                <c:pt idx="3653">
                  <c:v>4431680</c:v>
                </c:pt>
                <c:pt idx="3654">
                  <c:v>3685000</c:v>
                </c:pt>
                <c:pt idx="3655">
                  <c:v>3178965</c:v>
                </c:pt>
                <c:pt idx="3656">
                  <c:v>66249084</c:v>
                </c:pt>
                <c:pt idx="3657">
                  <c:v>10021057</c:v>
                </c:pt>
                <c:pt idx="3658">
                  <c:v>3535187</c:v>
                </c:pt>
                <c:pt idx="3659">
                  <c:v>2028251</c:v>
                </c:pt>
                <c:pt idx="3660">
                  <c:v>117111000</c:v>
                </c:pt>
                <c:pt idx="3661">
                  <c:v>16351440</c:v>
                </c:pt>
                <c:pt idx="3662">
                  <c:v>26428577</c:v>
                </c:pt>
                <c:pt idx="3663">
                  <c:v>2998046</c:v>
                </c:pt>
                <c:pt idx="3664">
                  <c:v>2706370</c:v>
                </c:pt>
                <c:pt idx="3665">
                  <c:v>21655118</c:v>
                </c:pt>
                <c:pt idx="3666">
                  <c:v>19640563</c:v>
                </c:pt>
                <c:pt idx="3667">
                  <c:v>12393822</c:v>
                </c:pt>
                <c:pt idx="3668">
                  <c:v>318306313</c:v>
                </c:pt>
                <c:pt idx="3669">
                  <c:v>14220646</c:v>
                </c:pt>
                <c:pt idx="3670">
                  <c:v>2965583</c:v>
                </c:pt>
                <c:pt idx="3671">
                  <c:v>30597000</c:v>
                </c:pt>
                <c:pt idx="3672">
                  <c:v>3951207</c:v>
                </c:pt>
                <c:pt idx="3673">
                  <c:v>30411000</c:v>
                </c:pt>
                <c:pt idx="3674">
                  <c:v>60879776</c:v>
                </c:pt>
                <c:pt idx="3675">
                  <c:v>18425689</c:v>
                </c:pt>
                <c:pt idx="3676">
                  <c:v>148379000</c:v>
                </c:pt>
                <c:pt idx="3677">
                  <c:v>63944320</c:v>
                </c:pt>
                <c:pt idx="3678">
                  <c:v>3536000</c:v>
                </c:pt>
                <c:pt idx="3679">
                  <c:v>29147290</c:v>
                </c:pt>
                <c:pt idx="3680">
                  <c:v>5978886</c:v>
                </c:pt>
                <c:pt idx="3681">
                  <c:v>5662290</c:v>
                </c:pt>
                <c:pt idx="3682">
                  <c:v>2945000</c:v>
                </c:pt>
                <c:pt idx="3683">
                  <c:v>3768093</c:v>
                </c:pt>
                <c:pt idx="3684">
                  <c:v>34688607</c:v>
                </c:pt>
                <c:pt idx="3685">
                  <c:v>5322155</c:v>
                </c:pt>
                <c:pt idx="3686">
                  <c:v>79644000</c:v>
                </c:pt>
                <c:pt idx="3687">
                  <c:v>16035295</c:v>
                </c:pt>
                <c:pt idx="3688">
                  <c:v>10272942</c:v>
                </c:pt>
                <c:pt idx="3689">
                  <c:v>128682035</c:v>
                </c:pt>
                <c:pt idx="3690">
                  <c:v>4138790000</c:v>
                </c:pt>
                <c:pt idx="3691">
                  <c:v>5988894</c:v>
                </c:pt>
                <c:pt idx="3692">
                  <c:v>2116024</c:v>
                </c:pt>
                <c:pt idx="3693">
                  <c:v>18694000</c:v>
                </c:pt>
                <c:pt idx="3694">
                  <c:v>206340191</c:v>
                </c:pt>
                <c:pt idx="3695">
                  <c:v>4057548</c:v>
                </c:pt>
                <c:pt idx="3696">
                  <c:v>2322000</c:v>
                </c:pt>
                <c:pt idx="3697">
                  <c:v>5857769</c:v>
                </c:pt>
                <c:pt idx="3698">
                  <c:v>49836242</c:v>
                </c:pt>
                <c:pt idx="3699">
                  <c:v>16711211</c:v>
                </c:pt>
                <c:pt idx="3700">
                  <c:v>130363957</c:v>
                </c:pt>
                <c:pt idx="3701">
                  <c:v>65427953</c:v>
                </c:pt>
                <c:pt idx="3702">
                  <c:v>54267032</c:v>
                </c:pt>
                <c:pt idx="3703">
                  <c:v>14028041</c:v>
                </c:pt>
                <c:pt idx="3704">
                  <c:v>9974037</c:v>
                </c:pt>
                <c:pt idx="3705">
                  <c:v>21832000</c:v>
                </c:pt>
                <c:pt idx="3706">
                  <c:v>12243191</c:v>
                </c:pt>
                <c:pt idx="3707">
                  <c:v>18864304</c:v>
                </c:pt>
                <c:pt idx="3708">
                  <c:v>11053659</c:v>
                </c:pt>
                <c:pt idx="3709">
                  <c:v>4155000</c:v>
                </c:pt>
                <c:pt idx="3710">
                  <c:v>3016015</c:v>
                </c:pt>
                <c:pt idx="3711">
                  <c:v>2007998</c:v>
                </c:pt>
                <c:pt idx="3712">
                  <c:v>3289288</c:v>
                </c:pt>
                <c:pt idx="3713">
                  <c:v>4962910</c:v>
                </c:pt>
                <c:pt idx="3714">
                  <c:v>4194500</c:v>
                </c:pt>
                <c:pt idx="3715">
                  <c:v>11617000</c:v>
                </c:pt>
                <c:pt idx="3716">
                  <c:v>49110562</c:v>
                </c:pt>
                <c:pt idx="3717">
                  <c:v>14290824</c:v>
                </c:pt>
                <c:pt idx="3718">
                  <c:v>169474767</c:v>
                </c:pt>
                <c:pt idx="3719">
                  <c:v>3459420</c:v>
                </c:pt>
                <c:pt idx="3720">
                  <c:v>3098705</c:v>
                </c:pt>
                <c:pt idx="3721">
                  <c:v>62817150</c:v>
                </c:pt>
                <c:pt idx="3722">
                  <c:v>5762726</c:v>
                </c:pt>
                <c:pt idx="3723">
                  <c:v>3347365</c:v>
                </c:pt>
                <c:pt idx="3724">
                  <c:v>2270190</c:v>
                </c:pt>
                <c:pt idx="3725">
                  <c:v>9616528</c:v>
                </c:pt>
                <c:pt idx="3726">
                  <c:v>35793087</c:v>
                </c:pt>
                <c:pt idx="3727">
                  <c:v>98491437</c:v>
                </c:pt>
                <c:pt idx="3728">
                  <c:v>50805211</c:v>
                </c:pt>
                <c:pt idx="3729">
                  <c:v>10522055</c:v>
                </c:pt>
                <c:pt idx="3730">
                  <c:v>47401022</c:v>
                </c:pt>
                <c:pt idx="3731">
                  <c:v>13770681</c:v>
                </c:pt>
                <c:pt idx="3732">
                  <c:v>11338976</c:v>
                </c:pt>
                <c:pt idx="3733">
                  <c:v>45266935</c:v>
                </c:pt>
                <c:pt idx="3734">
                  <c:v>18588000</c:v>
                </c:pt>
                <c:pt idx="3735">
                  <c:v>2106926</c:v>
                </c:pt>
                <c:pt idx="3736">
                  <c:v>115457000</c:v>
                </c:pt>
                <c:pt idx="3737">
                  <c:v>25374561</c:v>
                </c:pt>
                <c:pt idx="3738">
                  <c:v>14567727</c:v>
                </c:pt>
                <c:pt idx="3739">
                  <c:v>6384084</c:v>
                </c:pt>
                <c:pt idx="3740">
                  <c:v>4139680</c:v>
                </c:pt>
                <c:pt idx="3741">
                  <c:v>169801000</c:v>
                </c:pt>
                <c:pt idx="3742">
                  <c:v>3512196</c:v>
                </c:pt>
                <c:pt idx="3743">
                  <c:v>22357000</c:v>
                </c:pt>
                <c:pt idx="3744">
                  <c:v>17700963</c:v>
                </c:pt>
                <c:pt idx="3745">
                  <c:v>10025896</c:v>
                </c:pt>
                <c:pt idx="3746">
                  <c:v>15730000</c:v>
                </c:pt>
                <c:pt idx="3747">
                  <c:v>26268611</c:v>
                </c:pt>
                <c:pt idx="3748">
                  <c:v>27323365</c:v>
                </c:pt>
                <c:pt idx="3749">
                  <c:v>2288000</c:v>
                </c:pt>
                <c:pt idx="3750">
                  <c:v>6264215</c:v>
                </c:pt>
                <c:pt idx="3751">
                  <c:v>5401024</c:v>
                </c:pt>
                <c:pt idx="3752">
                  <c:v>38207235</c:v>
                </c:pt>
                <c:pt idx="3753">
                  <c:v>26894595</c:v>
                </c:pt>
                <c:pt idx="3754">
                  <c:v>17845291</c:v>
                </c:pt>
                <c:pt idx="3755">
                  <c:v>15035072</c:v>
                </c:pt>
                <c:pt idx="3756">
                  <c:v>3316808</c:v>
                </c:pt>
                <c:pt idx="3757">
                  <c:v>6759280</c:v>
                </c:pt>
                <c:pt idx="3758">
                  <c:v>78671000</c:v>
                </c:pt>
                <c:pt idx="3759">
                  <c:v>4446904</c:v>
                </c:pt>
                <c:pt idx="3760">
                  <c:v>16289000</c:v>
                </c:pt>
                <c:pt idx="3761">
                  <c:v>3952000</c:v>
                </c:pt>
                <c:pt idx="3762">
                  <c:v>9055453</c:v>
                </c:pt>
                <c:pt idx="3763">
                  <c:v>448143000</c:v>
                </c:pt>
                <c:pt idx="3764">
                  <c:v>2487708</c:v>
                </c:pt>
                <c:pt idx="3765">
                  <c:v>30201086</c:v>
                </c:pt>
                <c:pt idx="3766">
                  <c:v>20974017</c:v>
                </c:pt>
                <c:pt idx="3767">
                  <c:v>39570597</c:v>
                </c:pt>
                <c:pt idx="3768">
                  <c:v>4194438</c:v>
                </c:pt>
                <c:pt idx="3769">
                  <c:v>61269986</c:v>
                </c:pt>
                <c:pt idx="3770">
                  <c:v>4470983</c:v>
                </c:pt>
                <c:pt idx="3771">
                  <c:v>50393826</c:v>
                </c:pt>
                <c:pt idx="3772">
                  <c:v>12581095</c:v>
                </c:pt>
                <c:pt idx="3773">
                  <c:v>54423312</c:v>
                </c:pt>
                <c:pt idx="3774">
                  <c:v>4413914</c:v>
                </c:pt>
                <c:pt idx="3775">
                  <c:v>3783904</c:v>
                </c:pt>
                <c:pt idx="3776">
                  <c:v>6176936</c:v>
                </c:pt>
                <c:pt idx="3777">
                  <c:v>23137924</c:v>
                </c:pt>
                <c:pt idx="3778">
                  <c:v>13517708</c:v>
                </c:pt>
                <c:pt idx="3779">
                  <c:v>5102000</c:v>
                </c:pt>
                <c:pt idx="3780">
                  <c:v>7392000</c:v>
                </c:pt>
                <c:pt idx="3781">
                  <c:v>6581312</c:v>
                </c:pt>
                <c:pt idx="3782">
                  <c:v>2288822</c:v>
                </c:pt>
                <c:pt idx="3783">
                  <c:v>23914572</c:v>
                </c:pt>
                <c:pt idx="3784">
                  <c:v>4703536</c:v>
                </c:pt>
                <c:pt idx="3785">
                  <c:v>3551378</c:v>
                </c:pt>
                <c:pt idx="3786">
                  <c:v>16927143</c:v>
                </c:pt>
                <c:pt idx="3787">
                  <c:v>5175548</c:v>
                </c:pt>
                <c:pt idx="3788">
                  <c:v>2686519</c:v>
                </c:pt>
                <c:pt idx="3789">
                  <c:v>16061698</c:v>
                </c:pt>
                <c:pt idx="3790">
                  <c:v>90119422</c:v>
                </c:pt>
                <c:pt idx="3791">
                  <c:v>2059931</c:v>
                </c:pt>
                <c:pt idx="3792">
                  <c:v>9725280</c:v>
                </c:pt>
                <c:pt idx="3793">
                  <c:v>12541082</c:v>
                </c:pt>
                <c:pt idx="3794">
                  <c:v>20558997</c:v>
                </c:pt>
                <c:pt idx="3795">
                  <c:v>8219891</c:v>
                </c:pt>
                <c:pt idx="3796">
                  <c:v>27852000</c:v>
                </c:pt>
                <c:pt idx="3797">
                  <c:v>5291654</c:v>
                </c:pt>
                <c:pt idx="3798">
                  <c:v>28037101</c:v>
                </c:pt>
                <c:pt idx="3799">
                  <c:v>18648750</c:v>
                </c:pt>
                <c:pt idx="3800">
                  <c:v>13505132</c:v>
                </c:pt>
                <c:pt idx="3801">
                  <c:v>12035000</c:v>
                </c:pt>
                <c:pt idx="3802">
                  <c:v>9394075</c:v>
                </c:pt>
                <c:pt idx="3803">
                  <c:v>5465684</c:v>
                </c:pt>
                <c:pt idx="3804">
                  <c:v>23078377</c:v>
                </c:pt>
                <c:pt idx="3805">
                  <c:v>12794127</c:v>
                </c:pt>
                <c:pt idx="3806">
                  <c:v>115543941</c:v>
                </c:pt>
                <c:pt idx="3807">
                  <c:v>3875000</c:v>
                </c:pt>
                <c:pt idx="3808">
                  <c:v>39535000</c:v>
                </c:pt>
                <c:pt idx="3809">
                  <c:v>2421000</c:v>
                </c:pt>
                <c:pt idx="3810">
                  <c:v>4853415</c:v>
                </c:pt>
                <c:pt idx="3811">
                  <c:v>9811086</c:v>
                </c:pt>
                <c:pt idx="3812">
                  <c:v>11895750</c:v>
                </c:pt>
                <c:pt idx="3813">
                  <c:v>4894965</c:v>
                </c:pt>
                <c:pt idx="3814">
                  <c:v>4558982</c:v>
                </c:pt>
                <c:pt idx="3815">
                  <c:v>6119040</c:v>
                </c:pt>
                <c:pt idx="3816">
                  <c:v>4482860</c:v>
                </c:pt>
                <c:pt idx="3817">
                  <c:v>7612146</c:v>
                </c:pt>
                <c:pt idx="3818">
                  <c:v>18875128</c:v>
                </c:pt>
                <c:pt idx="3819">
                  <c:v>10533524</c:v>
                </c:pt>
                <c:pt idx="3820">
                  <c:v>1644275000</c:v>
                </c:pt>
                <c:pt idx="3821">
                  <c:v>63996893</c:v>
                </c:pt>
                <c:pt idx="3822">
                  <c:v>4534782</c:v>
                </c:pt>
                <c:pt idx="3823">
                  <c:v>3427337</c:v>
                </c:pt>
                <c:pt idx="3824">
                  <c:v>12859334</c:v>
                </c:pt>
                <c:pt idx="3825">
                  <c:v>12368651</c:v>
                </c:pt>
                <c:pt idx="3826">
                  <c:v>56379974</c:v>
                </c:pt>
                <c:pt idx="3827">
                  <c:v>17346349</c:v>
                </c:pt>
                <c:pt idx="3828">
                  <c:v>99980476</c:v>
                </c:pt>
                <c:pt idx="3829">
                  <c:v>17850614</c:v>
                </c:pt>
                <c:pt idx="3830">
                  <c:v>41822030</c:v>
                </c:pt>
                <c:pt idx="3831">
                  <c:v>5551777</c:v>
                </c:pt>
                <c:pt idx="3832">
                  <c:v>390420342</c:v>
                </c:pt>
                <c:pt idx="3833">
                  <c:v>28046962</c:v>
                </c:pt>
                <c:pt idx="3834">
                  <c:v>20015000</c:v>
                </c:pt>
                <c:pt idx="3835">
                  <c:v>10613821</c:v>
                </c:pt>
                <c:pt idx="3836">
                  <c:v>25129294</c:v>
                </c:pt>
                <c:pt idx="3837">
                  <c:v>30105541</c:v>
                </c:pt>
                <c:pt idx="3838">
                  <c:v>121787440</c:v>
                </c:pt>
                <c:pt idx="3839">
                  <c:v>13425748</c:v>
                </c:pt>
                <c:pt idx="3840">
                  <c:v>3521973</c:v>
                </c:pt>
                <c:pt idx="3841">
                  <c:v>8853581</c:v>
                </c:pt>
                <c:pt idx="3842">
                  <c:v>2056350</c:v>
                </c:pt>
                <c:pt idx="3843">
                  <c:v>13764000</c:v>
                </c:pt>
                <c:pt idx="3844">
                  <c:v>3600171</c:v>
                </c:pt>
                <c:pt idx="3845">
                  <c:v>515427499</c:v>
                </c:pt>
                <c:pt idx="3846">
                  <c:v>2955276</c:v>
                </c:pt>
                <c:pt idx="3847">
                  <c:v>11565988</c:v>
                </c:pt>
                <c:pt idx="3848">
                  <c:v>11274014</c:v>
                </c:pt>
                <c:pt idx="3849">
                  <c:v>2666752</c:v>
                </c:pt>
                <c:pt idx="3850">
                  <c:v>2254440</c:v>
                </c:pt>
                <c:pt idx="3851">
                  <c:v>21334082</c:v>
                </c:pt>
                <c:pt idx="3852">
                  <c:v>5145000</c:v>
                </c:pt>
                <c:pt idx="3853">
                  <c:v>94149808</c:v>
                </c:pt>
                <c:pt idx="3854">
                  <c:v>6950000</c:v>
                </c:pt>
                <c:pt idx="3855">
                  <c:v>17040178</c:v>
                </c:pt>
                <c:pt idx="3856">
                  <c:v>29019532</c:v>
                </c:pt>
                <c:pt idx="3857">
                  <c:v>2989511</c:v>
                </c:pt>
                <c:pt idx="3858">
                  <c:v>28680400</c:v>
                </c:pt>
                <c:pt idx="3859">
                  <c:v>229310000</c:v>
                </c:pt>
                <c:pt idx="3860">
                  <c:v>5006732</c:v>
                </c:pt>
                <c:pt idx="3861">
                  <c:v>42819953</c:v>
                </c:pt>
                <c:pt idx="3862">
                  <c:v>5307790</c:v>
                </c:pt>
                <c:pt idx="3863">
                  <c:v>9428846</c:v>
                </c:pt>
                <c:pt idx="3864">
                  <c:v>14965838</c:v>
                </c:pt>
                <c:pt idx="3865">
                  <c:v>30945272</c:v>
                </c:pt>
                <c:pt idx="3866">
                  <c:v>6319467</c:v>
                </c:pt>
                <c:pt idx="3867">
                  <c:v>58663582</c:v>
                </c:pt>
                <c:pt idx="3868">
                  <c:v>3710481</c:v>
                </c:pt>
                <c:pt idx="3869">
                  <c:v>5581578</c:v>
                </c:pt>
                <c:pt idx="3870">
                  <c:v>5818117</c:v>
                </c:pt>
                <c:pt idx="3871">
                  <c:v>5293430</c:v>
                </c:pt>
                <c:pt idx="3872">
                  <c:v>2051482</c:v>
                </c:pt>
                <c:pt idx="3873">
                  <c:v>145309200</c:v>
                </c:pt>
                <c:pt idx="3874">
                  <c:v>17911779</c:v>
                </c:pt>
                <c:pt idx="3875">
                  <c:v>6041731</c:v>
                </c:pt>
                <c:pt idx="3876">
                  <c:v>7449705</c:v>
                </c:pt>
                <c:pt idx="3877">
                  <c:v>17586581</c:v>
                </c:pt>
                <c:pt idx="3878">
                  <c:v>24582399</c:v>
                </c:pt>
                <c:pt idx="3879">
                  <c:v>19450783</c:v>
                </c:pt>
                <c:pt idx="3880">
                  <c:v>14327493</c:v>
                </c:pt>
                <c:pt idx="3881">
                  <c:v>22488000</c:v>
                </c:pt>
                <c:pt idx="3882">
                  <c:v>12304269</c:v>
                </c:pt>
                <c:pt idx="3883">
                  <c:v>25519989</c:v>
                </c:pt>
                <c:pt idx="3884">
                  <c:v>23496215</c:v>
                </c:pt>
                <c:pt idx="3885">
                  <c:v>5308793</c:v>
                </c:pt>
                <c:pt idx="3886">
                  <c:v>24261058</c:v>
                </c:pt>
                <c:pt idx="3887">
                  <c:v>4768939</c:v>
                </c:pt>
                <c:pt idx="3888">
                  <c:v>5575891</c:v>
                </c:pt>
                <c:pt idx="3889">
                  <c:v>6654525</c:v>
                </c:pt>
                <c:pt idx="3890">
                  <c:v>8900015</c:v>
                </c:pt>
                <c:pt idx="3891">
                  <c:v>4730152</c:v>
                </c:pt>
                <c:pt idx="3892">
                  <c:v>57110703</c:v>
                </c:pt>
                <c:pt idx="3893">
                  <c:v>27813130</c:v>
                </c:pt>
                <c:pt idx="3894">
                  <c:v>21364263</c:v>
                </c:pt>
                <c:pt idx="3895">
                  <c:v>17912453</c:v>
                </c:pt>
                <c:pt idx="3896">
                  <c:v>17788954</c:v>
                </c:pt>
                <c:pt idx="3897">
                  <c:v>112462000</c:v>
                </c:pt>
                <c:pt idx="3898">
                  <c:v>3201085</c:v>
                </c:pt>
                <c:pt idx="3899">
                  <c:v>10905632</c:v>
                </c:pt>
                <c:pt idx="3900">
                  <c:v>150403501</c:v>
                </c:pt>
                <c:pt idx="3901">
                  <c:v>9031577</c:v>
                </c:pt>
                <c:pt idx="3902">
                  <c:v>627767000</c:v>
                </c:pt>
                <c:pt idx="3903">
                  <c:v>2426000</c:v>
                </c:pt>
                <c:pt idx="3904">
                  <c:v>105369000</c:v>
                </c:pt>
                <c:pt idx="3905">
                  <c:v>8281083</c:v>
                </c:pt>
                <c:pt idx="3906">
                  <c:v>10663870</c:v>
                </c:pt>
                <c:pt idx="3907">
                  <c:v>20547806</c:v>
                </c:pt>
                <c:pt idx="3908">
                  <c:v>109554429</c:v>
                </c:pt>
                <c:pt idx="3909">
                  <c:v>21014828</c:v>
                </c:pt>
                <c:pt idx="3910">
                  <c:v>13378135</c:v>
                </c:pt>
                <c:pt idx="3911">
                  <c:v>4108456</c:v>
                </c:pt>
                <c:pt idx="3912">
                  <c:v>17034612</c:v>
                </c:pt>
                <c:pt idx="3913">
                  <c:v>2027490</c:v>
                </c:pt>
                <c:pt idx="3914">
                  <c:v>6523461</c:v>
                </c:pt>
                <c:pt idx="3915">
                  <c:v>16427000</c:v>
                </c:pt>
                <c:pt idx="3916">
                  <c:v>1166718000</c:v>
                </c:pt>
                <c:pt idx="3917">
                  <c:v>5863637</c:v>
                </c:pt>
                <c:pt idx="3918">
                  <c:v>26278000</c:v>
                </c:pt>
                <c:pt idx="3919">
                  <c:v>38357400</c:v>
                </c:pt>
                <c:pt idx="3920">
                  <c:v>2073993</c:v>
                </c:pt>
                <c:pt idx="3921">
                  <c:v>11150000</c:v>
                </c:pt>
                <c:pt idx="3922">
                  <c:v>11626700</c:v>
                </c:pt>
                <c:pt idx="3923">
                  <c:v>3411135</c:v>
                </c:pt>
                <c:pt idx="3924">
                  <c:v>29564463</c:v>
                </c:pt>
                <c:pt idx="3925">
                  <c:v>4365143</c:v>
                </c:pt>
                <c:pt idx="3926">
                  <c:v>6990024</c:v>
                </c:pt>
                <c:pt idx="3927">
                  <c:v>2093665</c:v>
                </c:pt>
                <c:pt idx="3928">
                  <c:v>28730800</c:v>
                </c:pt>
                <c:pt idx="3929">
                  <c:v>16444000</c:v>
                </c:pt>
                <c:pt idx="3930">
                  <c:v>42323950</c:v>
                </c:pt>
                <c:pt idx="3931">
                  <c:v>2652541</c:v>
                </c:pt>
                <c:pt idx="3932">
                  <c:v>13517420</c:v>
                </c:pt>
                <c:pt idx="3933">
                  <c:v>3470000</c:v>
                </c:pt>
                <c:pt idx="3934">
                  <c:v>21892185</c:v>
                </c:pt>
                <c:pt idx="3935">
                  <c:v>10483829</c:v>
                </c:pt>
                <c:pt idx="3936">
                  <c:v>21706000</c:v>
                </c:pt>
                <c:pt idx="3937">
                  <c:v>15911401</c:v>
                </c:pt>
                <c:pt idx="3938">
                  <c:v>9329968</c:v>
                </c:pt>
                <c:pt idx="3939">
                  <c:v>6257619</c:v>
                </c:pt>
                <c:pt idx="3940">
                  <c:v>3064419</c:v>
                </c:pt>
                <c:pt idx="3941">
                  <c:v>2406591</c:v>
                </c:pt>
                <c:pt idx="3942">
                  <c:v>3776647</c:v>
                </c:pt>
                <c:pt idx="3943">
                  <c:v>10852910</c:v>
                </c:pt>
                <c:pt idx="3944">
                  <c:v>65754179</c:v>
                </c:pt>
                <c:pt idx="3945">
                  <c:v>190863000</c:v>
                </c:pt>
                <c:pt idx="3946">
                  <c:v>30960258</c:v>
                </c:pt>
                <c:pt idx="3947">
                  <c:v>96954740</c:v>
                </c:pt>
                <c:pt idx="3948">
                  <c:v>14387323</c:v>
                </c:pt>
                <c:pt idx="3949">
                  <c:v>3960041</c:v>
                </c:pt>
                <c:pt idx="3950">
                  <c:v>972500000</c:v>
                </c:pt>
                <c:pt idx="3951">
                  <c:v>43347986</c:v>
                </c:pt>
                <c:pt idx="3952">
                  <c:v>3404644</c:v>
                </c:pt>
                <c:pt idx="3953">
                  <c:v>217122179</c:v>
                </c:pt>
                <c:pt idx="3954">
                  <c:v>7226000</c:v>
                </c:pt>
                <c:pt idx="3955">
                  <c:v>46159589</c:v>
                </c:pt>
                <c:pt idx="3956">
                  <c:v>32699000</c:v>
                </c:pt>
                <c:pt idx="3957">
                  <c:v>1285640000</c:v>
                </c:pt>
                <c:pt idx="3958">
                  <c:v>12659496</c:v>
                </c:pt>
                <c:pt idx="3959">
                  <c:v>78602869</c:v>
                </c:pt>
                <c:pt idx="3960">
                  <c:v>8430420</c:v>
                </c:pt>
                <c:pt idx="3961">
                  <c:v>3370954</c:v>
                </c:pt>
                <c:pt idx="3962">
                  <c:v>23525000</c:v>
                </c:pt>
                <c:pt idx="3963">
                  <c:v>8510659</c:v>
                </c:pt>
                <c:pt idx="3964">
                  <c:v>35279000</c:v>
                </c:pt>
                <c:pt idx="3965">
                  <c:v>3677010</c:v>
                </c:pt>
                <c:pt idx="3966">
                  <c:v>34329554</c:v>
                </c:pt>
                <c:pt idx="3967">
                  <c:v>31514505</c:v>
                </c:pt>
                <c:pt idx="3968">
                  <c:v>3330851</c:v>
                </c:pt>
                <c:pt idx="3969">
                  <c:v>4411814</c:v>
                </c:pt>
                <c:pt idx="3970">
                  <c:v>2763034</c:v>
                </c:pt>
                <c:pt idx="3971">
                  <c:v>18729833</c:v>
                </c:pt>
                <c:pt idx="3972">
                  <c:v>20943893</c:v>
                </c:pt>
                <c:pt idx="3973">
                  <c:v>59381638</c:v>
                </c:pt>
                <c:pt idx="3974">
                  <c:v>23256973</c:v>
                </c:pt>
                <c:pt idx="3975">
                  <c:v>3926805</c:v>
                </c:pt>
                <c:pt idx="3976">
                  <c:v>229681000</c:v>
                </c:pt>
                <c:pt idx="3977">
                  <c:v>10231297</c:v>
                </c:pt>
                <c:pt idx="3978">
                  <c:v>18228957</c:v>
                </c:pt>
                <c:pt idx="3979">
                  <c:v>15715577</c:v>
                </c:pt>
                <c:pt idx="3980">
                  <c:v>22244380</c:v>
                </c:pt>
                <c:pt idx="3981">
                  <c:v>6237655</c:v>
                </c:pt>
                <c:pt idx="3982">
                  <c:v>515076658</c:v>
                </c:pt>
                <c:pt idx="3983">
                  <c:v>19991120</c:v>
                </c:pt>
                <c:pt idx="3984">
                  <c:v>17851000</c:v>
                </c:pt>
                <c:pt idx="3985">
                  <c:v>47627787</c:v>
                </c:pt>
                <c:pt idx="3986">
                  <c:v>172702015</c:v>
                </c:pt>
                <c:pt idx="3987">
                  <c:v>15125887</c:v>
                </c:pt>
                <c:pt idx="3988">
                  <c:v>275512000</c:v>
                </c:pt>
                <c:pt idx="3989">
                  <c:v>170744969</c:v>
                </c:pt>
                <c:pt idx="3990">
                  <c:v>11981682</c:v>
                </c:pt>
                <c:pt idx="3991">
                  <c:v>8901387</c:v>
                </c:pt>
                <c:pt idx="3992">
                  <c:v>6725128</c:v>
                </c:pt>
                <c:pt idx="3993">
                  <c:v>2512033</c:v>
                </c:pt>
                <c:pt idx="3994">
                  <c:v>71477877</c:v>
                </c:pt>
                <c:pt idx="3995">
                  <c:v>7676596</c:v>
                </c:pt>
                <c:pt idx="3996">
                  <c:v>22775000</c:v>
                </c:pt>
                <c:pt idx="3997">
                  <c:v>216336712</c:v>
                </c:pt>
                <c:pt idx="3998">
                  <c:v>199346000</c:v>
                </c:pt>
                <c:pt idx="3999">
                  <c:v>116385114</c:v>
                </c:pt>
                <c:pt idx="4000">
                  <c:v>11542980</c:v>
                </c:pt>
                <c:pt idx="4001">
                  <c:v>11846860</c:v>
                </c:pt>
                <c:pt idx="4002">
                  <c:v>3110818</c:v>
                </c:pt>
                <c:pt idx="4003">
                  <c:v>6317345</c:v>
                </c:pt>
                <c:pt idx="4004">
                  <c:v>21474914</c:v>
                </c:pt>
                <c:pt idx="4005">
                  <c:v>13297443</c:v>
                </c:pt>
                <c:pt idx="4006">
                  <c:v>6547759</c:v>
                </c:pt>
                <c:pt idx="4007">
                  <c:v>4877530</c:v>
                </c:pt>
                <c:pt idx="4008">
                  <c:v>47282405</c:v>
                </c:pt>
                <c:pt idx="4009">
                  <c:v>3180000</c:v>
                </c:pt>
                <c:pt idx="4010">
                  <c:v>5311257</c:v>
                </c:pt>
                <c:pt idx="4011">
                  <c:v>10007143</c:v>
                </c:pt>
                <c:pt idx="4012">
                  <c:v>29717530</c:v>
                </c:pt>
                <c:pt idx="4013">
                  <c:v>26525507</c:v>
                </c:pt>
                <c:pt idx="4014">
                  <c:v>79357768</c:v>
                </c:pt>
                <c:pt idx="4015">
                  <c:v>3382435</c:v>
                </c:pt>
                <c:pt idx="4016">
                  <c:v>4704252</c:v>
                </c:pt>
                <c:pt idx="4017">
                  <c:v>258412000</c:v>
                </c:pt>
                <c:pt idx="4018">
                  <c:v>35579392</c:v>
                </c:pt>
                <c:pt idx="4019">
                  <c:v>8130504</c:v>
                </c:pt>
                <c:pt idx="4020">
                  <c:v>9369995</c:v>
                </c:pt>
                <c:pt idx="4021">
                  <c:v>12030940</c:v>
                </c:pt>
                <c:pt idx="4022">
                  <c:v>35444000</c:v>
                </c:pt>
                <c:pt idx="4023">
                  <c:v>14945587</c:v>
                </c:pt>
                <c:pt idx="4024">
                  <c:v>13219893</c:v>
                </c:pt>
                <c:pt idx="4025">
                  <c:v>111605926</c:v>
                </c:pt>
                <c:pt idx="4026">
                  <c:v>4604761</c:v>
                </c:pt>
                <c:pt idx="4027">
                  <c:v>9154964</c:v>
                </c:pt>
                <c:pt idx="4028">
                  <c:v>4300828</c:v>
                </c:pt>
                <c:pt idx="4029">
                  <c:v>3381549</c:v>
                </c:pt>
                <c:pt idx="4030">
                  <c:v>7642000</c:v>
                </c:pt>
                <c:pt idx="4031">
                  <c:v>170651944</c:v>
                </c:pt>
                <c:pt idx="4032">
                  <c:v>27764391</c:v>
                </c:pt>
                <c:pt idx="4033">
                  <c:v>9103975</c:v>
                </c:pt>
                <c:pt idx="4034">
                  <c:v>3187287</c:v>
                </c:pt>
                <c:pt idx="4035">
                  <c:v>3880940</c:v>
                </c:pt>
                <c:pt idx="4036">
                  <c:v>4561467</c:v>
                </c:pt>
                <c:pt idx="4037">
                  <c:v>3852377</c:v>
                </c:pt>
                <c:pt idx="4038">
                  <c:v>8772431</c:v>
                </c:pt>
                <c:pt idx="4039">
                  <c:v>11836517</c:v>
                </c:pt>
                <c:pt idx="4040">
                  <c:v>32706873</c:v>
                </c:pt>
                <c:pt idx="4041">
                  <c:v>22383220</c:v>
                </c:pt>
                <c:pt idx="4042">
                  <c:v>55126000</c:v>
                </c:pt>
                <c:pt idx="4043">
                  <c:v>5924467</c:v>
                </c:pt>
                <c:pt idx="4044">
                  <c:v>160595551</c:v>
                </c:pt>
                <c:pt idx="4045">
                  <c:v>4143223</c:v>
                </c:pt>
                <c:pt idx="4046">
                  <c:v>6009157</c:v>
                </c:pt>
                <c:pt idx="4047">
                  <c:v>11829448</c:v>
                </c:pt>
                <c:pt idx="4048">
                  <c:v>29136860</c:v>
                </c:pt>
                <c:pt idx="4049">
                  <c:v>3496398</c:v>
                </c:pt>
                <c:pt idx="4050">
                  <c:v>8024612</c:v>
                </c:pt>
                <c:pt idx="4051">
                  <c:v>7187748</c:v>
                </c:pt>
                <c:pt idx="4052">
                  <c:v>14311617</c:v>
                </c:pt>
                <c:pt idx="4053">
                  <c:v>161524949</c:v>
                </c:pt>
                <c:pt idx="4054">
                  <c:v>13648400</c:v>
                </c:pt>
                <c:pt idx="4055">
                  <c:v>16243233</c:v>
                </c:pt>
                <c:pt idx="4056">
                  <c:v>84830235</c:v>
                </c:pt>
                <c:pt idx="4057">
                  <c:v>389440000</c:v>
                </c:pt>
                <c:pt idx="4058">
                  <c:v>36003000</c:v>
                </c:pt>
                <c:pt idx="4059">
                  <c:v>8646753</c:v>
                </c:pt>
                <c:pt idx="4060">
                  <c:v>5818220</c:v>
                </c:pt>
                <c:pt idx="4061">
                  <c:v>70291234</c:v>
                </c:pt>
                <c:pt idx="4062">
                  <c:v>19976673</c:v>
                </c:pt>
                <c:pt idx="4063">
                  <c:v>269745626</c:v>
                </c:pt>
                <c:pt idx="4064">
                  <c:v>10954000</c:v>
                </c:pt>
                <c:pt idx="4065">
                  <c:v>53588593</c:v>
                </c:pt>
                <c:pt idx="4066">
                  <c:v>20328273</c:v>
                </c:pt>
                <c:pt idx="4067">
                  <c:v>8888971</c:v>
                </c:pt>
                <c:pt idx="4068">
                  <c:v>237997370</c:v>
                </c:pt>
                <c:pt idx="4069">
                  <c:v>35958858</c:v>
                </c:pt>
                <c:pt idx="4070">
                  <c:v>243221369</c:v>
                </c:pt>
                <c:pt idx="4071">
                  <c:v>48736205</c:v>
                </c:pt>
                <c:pt idx="4072">
                  <c:v>7971144</c:v>
                </c:pt>
                <c:pt idx="4073">
                  <c:v>2822497</c:v>
                </c:pt>
                <c:pt idx="4074">
                  <c:v>24010000</c:v>
                </c:pt>
                <c:pt idx="4075">
                  <c:v>4077381</c:v>
                </c:pt>
                <c:pt idx="4076">
                  <c:v>7263317</c:v>
                </c:pt>
                <c:pt idx="4077">
                  <c:v>32707070</c:v>
                </c:pt>
                <c:pt idx="4078">
                  <c:v>34025262</c:v>
                </c:pt>
                <c:pt idx="4079">
                  <c:v>13462018</c:v>
                </c:pt>
                <c:pt idx="4080">
                  <c:v>11936507</c:v>
                </c:pt>
                <c:pt idx="4081">
                  <c:v>3532770</c:v>
                </c:pt>
                <c:pt idx="4082">
                  <c:v>153370000</c:v>
                </c:pt>
                <c:pt idx="4083">
                  <c:v>17396497</c:v>
                </c:pt>
                <c:pt idx="4084">
                  <c:v>110403559</c:v>
                </c:pt>
                <c:pt idx="4085">
                  <c:v>25390255</c:v>
                </c:pt>
                <c:pt idx="4086">
                  <c:v>7940368</c:v>
                </c:pt>
                <c:pt idx="4087">
                  <c:v>24823250</c:v>
                </c:pt>
                <c:pt idx="4088">
                  <c:v>51150969</c:v>
                </c:pt>
                <c:pt idx="4089">
                  <c:v>69355667</c:v>
                </c:pt>
                <c:pt idx="4090">
                  <c:v>42923054</c:v>
                </c:pt>
                <c:pt idx="4091">
                  <c:v>2588830</c:v>
                </c:pt>
                <c:pt idx="4092">
                  <c:v>80245116</c:v>
                </c:pt>
                <c:pt idx="4093">
                  <c:v>3215594</c:v>
                </c:pt>
                <c:pt idx="4094">
                  <c:v>7802037</c:v>
                </c:pt>
                <c:pt idx="4095">
                  <c:v>4276492</c:v>
                </c:pt>
                <c:pt idx="4096">
                  <c:v>3133270</c:v>
                </c:pt>
                <c:pt idx="4097">
                  <c:v>13705742</c:v>
                </c:pt>
                <c:pt idx="4098">
                  <c:v>13729007</c:v>
                </c:pt>
                <c:pt idx="4099">
                  <c:v>8418334</c:v>
                </c:pt>
                <c:pt idx="4100">
                  <c:v>168547797</c:v>
                </c:pt>
                <c:pt idx="4101">
                  <c:v>62530173</c:v>
                </c:pt>
                <c:pt idx="4102">
                  <c:v>6925000</c:v>
                </c:pt>
                <c:pt idx="4103">
                  <c:v>10550357</c:v>
                </c:pt>
                <c:pt idx="4104">
                  <c:v>12885127</c:v>
                </c:pt>
                <c:pt idx="4105">
                  <c:v>66957023</c:v>
                </c:pt>
                <c:pt idx="4106">
                  <c:v>3022893</c:v>
                </c:pt>
                <c:pt idx="4107">
                  <c:v>2827085</c:v>
                </c:pt>
                <c:pt idx="4108">
                  <c:v>21120277</c:v>
                </c:pt>
                <c:pt idx="4109">
                  <c:v>30184886</c:v>
                </c:pt>
                <c:pt idx="4110">
                  <c:v>16115055</c:v>
                </c:pt>
                <c:pt idx="4111">
                  <c:v>4538877</c:v>
                </c:pt>
                <c:pt idx="4112">
                  <c:v>3052279</c:v>
                </c:pt>
                <c:pt idx="4113">
                  <c:v>13072024</c:v>
                </c:pt>
                <c:pt idx="4114">
                  <c:v>4818000</c:v>
                </c:pt>
                <c:pt idx="4115">
                  <c:v>13883464</c:v>
                </c:pt>
                <c:pt idx="4116">
                  <c:v>74620076</c:v>
                </c:pt>
                <c:pt idx="4117">
                  <c:v>19308000</c:v>
                </c:pt>
                <c:pt idx="4118">
                  <c:v>26082529</c:v>
                </c:pt>
                <c:pt idx="4119">
                  <c:v>15709310</c:v>
                </c:pt>
                <c:pt idx="4120">
                  <c:v>28567756</c:v>
                </c:pt>
                <c:pt idx="4121">
                  <c:v>2356000</c:v>
                </c:pt>
                <c:pt idx="4122">
                  <c:v>14549793</c:v>
                </c:pt>
                <c:pt idx="4123">
                  <c:v>2135488</c:v>
                </c:pt>
                <c:pt idx="4124">
                  <c:v>45883000</c:v>
                </c:pt>
                <c:pt idx="4125">
                  <c:v>7559026</c:v>
                </c:pt>
                <c:pt idx="4126">
                  <c:v>3564175</c:v>
                </c:pt>
                <c:pt idx="4127">
                  <c:v>2611962</c:v>
                </c:pt>
                <c:pt idx="4128">
                  <c:v>215367840</c:v>
                </c:pt>
                <c:pt idx="4129">
                  <c:v>8345807</c:v>
                </c:pt>
                <c:pt idx="4130">
                  <c:v>6097971</c:v>
                </c:pt>
                <c:pt idx="4131">
                  <c:v>3450293</c:v>
                </c:pt>
                <c:pt idx="4132">
                  <c:v>29196301</c:v>
                </c:pt>
                <c:pt idx="4133">
                  <c:v>4933358</c:v>
                </c:pt>
                <c:pt idx="4134">
                  <c:v>4613000</c:v>
                </c:pt>
                <c:pt idx="4135">
                  <c:v>79440775</c:v>
                </c:pt>
                <c:pt idx="4136">
                  <c:v>61198222</c:v>
                </c:pt>
                <c:pt idx="4137">
                  <c:v>35069498</c:v>
                </c:pt>
                <c:pt idx="4138">
                  <c:v>22935590</c:v>
                </c:pt>
                <c:pt idx="4139">
                  <c:v>22554262</c:v>
                </c:pt>
                <c:pt idx="4140">
                  <c:v>9854897</c:v>
                </c:pt>
                <c:pt idx="4141">
                  <c:v>6843187</c:v>
                </c:pt>
                <c:pt idx="4142">
                  <c:v>14684854</c:v>
                </c:pt>
                <c:pt idx="4143">
                  <c:v>2150266</c:v>
                </c:pt>
                <c:pt idx="4144">
                  <c:v>7788517</c:v>
                </c:pt>
                <c:pt idx="4145">
                  <c:v>5401561</c:v>
                </c:pt>
                <c:pt idx="4146">
                  <c:v>9750000</c:v>
                </c:pt>
                <c:pt idx="4147">
                  <c:v>4518754</c:v>
                </c:pt>
                <c:pt idx="4148">
                  <c:v>16199217</c:v>
                </c:pt>
                <c:pt idx="4149">
                  <c:v>15348563</c:v>
                </c:pt>
                <c:pt idx="4150">
                  <c:v>9461065</c:v>
                </c:pt>
                <c:pt idx="4151">
                  <c:v>771259000</c:v>
                </c:pt>
                <c:pt idx="4152">
                  <c:v>7275400</c:v>
                </c:pt>
                <c:pt idx="4153">
                  <c:v>2683553</c:v>
                </c:pt>
                <c:pt idx="4154">
                  <c:v>17423173</c:v>
                </c:pt>
                <c:pt idx="4155">
                  <c:v>3820389</c:v>
                </c:pt>
                <c:pt idx="4156">
                  <c:v>6636007</c:v>
                </c:pt>
                <c:pt idx="4157">
                  <c:v>19847546</c:v>
                </c:pt>
                <c:pt idx="4158">
                  <c:v>19428419</c:v>
                </c:pt>
                <c:pt idx="4159">
                  <c:v>15596678</c:v>
                </c:pt>
                <c:pt idx="4160">
                  <c:v>32725817</c:v>
                </c:pt>
                <c:pt idx="4161">
                  <c:v>30195466</c:v>
                </c:pt>
                <c:pt idx="4162">
                  <c:v>2192445</c:v>
                </c:pt>
                <c:pt idx="4163">
                  <c:v>22455093</c:v>
                </c:pt>
                <c:pt idx="4164">
                  <c:v>8407566</c:v>
                </c:pt>
                <c:pt idx="4165">
                  <c:v>18278000</c:v>
                </c:pt>
                <c:pt idx="4166">
                  <c:v>7353200</c:v>
                </c:pt>
                <c:pt idx="4167">
                  <c:v>87613758</c:v>
                </c:pt>
                <c:pt idx="4168">
                  <c:v>15271605</c:v>
                </c:pt>
                <c:pt idx="4169">
                  <c:v>3965977</c:v>
                </c:pt>
                <c:pt idx="4170">
                  <c:v>2607700</c:v>
                </c:pt>
                <c:pt idx="4171">
                  <c:v>27011000</c:v>
                </c:pt>
                <c:pt idx="4172">
                  <c:v>18075814</c:v>
                </c:pt>
                <c:pt idx="4173">
                  <c:v>73497334</c:v>
                </c:pt>
                <c:pt idx="4174">
                  <c:v>181541217</c:v>
                </c:pt>
                <c:pt idx="4175">
                  <c:v>26072092</c:v>
                </c:pt>
                <c:pt idx="4176">
                  <c:v>587299000</c:v>
                </c:pt>
                <c:pt idx="4177">
                  <c:v>11355212</c:v>
                </c:pt>
                <c:pt idx="4178">
                  <c:v>5704764</c:v>
                </c:pt>
                <c:pt idx="4179">
                  <c:v>34089912</c:v>
                </c:pt>
                <c:pt idx="4180">
                  <c:v>34018764</c:v>
                </c:pt>
                <c:pt idx="4181">
                  <c:v>113911890</c:v>
                </c:pt>
                <c:pt idx="4182">
                  <c:v>3911470</c:v>
                </c:pt>
                <c:pt idx="4183">
                  <c:v>2462355</c:v>
                </c:pt>
                <c:pt idx="4184">
                  <c:v>36083000</c:v>
                </c:pt>
                <c:pt idx="4185">
                  <c:v>11544420</c:v>
                </c:pt>
                <c:pt idx="4186">
                  <c:v>2260709</c:v>
                </c:pt>
                <c:pt idx="4187">
                  <c:v>2033000</c:v>
                </c:pt>
                <c:pt idx="4188">
                  <c:v>751445169</c:v>
                </c:pt>
                <c:pt idx="4189">
                  <c:v>26925000</c:v>
                </c:pt>
                <c:pt idx="4190">
                  <c:v>10514080</c:v>
                </c:pt>
                <c:pt idx="4191">
                  <c:v>8604000</c:v>
                </c:pt>
                <c:pt idx="4192">
                  <c:v>2638000</c:v>
                </c:pt>
                <c:pt idx="4193">
                  <c:v>38846595</c:v>
                </c:pt>
                <c:pt idx="4194">
                  <c:v>7284404</c:v>
                </c:pt>
                <c:pt idx="4195">
                  <c:v>38395000</c:v>
                </c:pt>
                <c:pt idx="4196">
                  <c:v>12145983</c:v>
                </c:pt>
                <c:pt idx="4197">
                  <c:v>5246720</c:v>
                </c:pt>
                <c:pt idx="4198">
                  <c:v>6062660</c:v>
                </c:pt>
                <c:pt idx="4199">
                  <c:v>17850116</c:v>
                </c:pt>
                <c:pt idx="4200">
                  <c:v>40458508</c:v>
                </c:pt>
                <c:pt idx="4201">
                  <c:v>27149065</c:v>
                </c:pt>
                <c:pt idx="4202">
                  <c:v>101647000</c:v>
                </c:pt>
                <c:pt idx="4203">
                  <c:v>1977921907</c:v>
                </c:pt>
                <c:pt idx="4204">
                  <c:v>23923893</c:v>
                </c:pt>
                <c:pt idx="4205">
                  <c:v>22484752</c:v>
                </c:pt>
                <c:pt idx="4206">
                  <c:v>24598342</c:v>
                </c:pt>
                <c:pt idx="4207">
                  <c:v>11407553</c:v>
                </c:pt>
                <c:pt idx="4208">
                  <c:v>36958212</c:v>
                </c:pt>
                <c:pt idx="4209">
                  <c:v>3793516</c:v>
                </c:pt>
                <c:pt idx="4210">
                  <c:v>2920116</c:v>
                </c:pt>
                <c:pt idx="4211">
                  <c:v>249046391</c:v>
                </c:pt>
                <c:pt idx="4212">
                  <c:v>4916432</c:v>
                </c:pt>
                <c:pt idx="4213">
                  <c:v>18951909</c:v>
                </c:pt>
                <c:pt idx="4214">
                  <c:v>10622193</c:v>
                </c:pt>
                <c:pt idx="4215">
                  <c:v>11727750</c:v>
                </c:pt>
                <c:pt idx="4216">
                  <c:v>9547050</c:v>
                </c:pt>
                <c:pt idx="4217">
                  <c:v>58456100</c:v>
                </c:pt>
                <c:pt idx="4218">
                  <c:v>3189311</c:v>
                </c:pt>
                <c:pt idx="4219">
                  <c:v>12316709</c:v>
                </c:pt>
                <c:pt idx="4220">
                  <c:v>19316784</c:v>
                </c:pt>
                <c:pt idx="4221">
                  <c:v>865828000</c:v>
                </c:pt>
                <c:pt idx="4222">
                  <c:v>151039927</c:v>
                </c:pt>
                <c:pt idx="4223">
                  <c:v>5023673</c:v>
                </c:pt>
                <c:pt idx="4224">
                  <c:v>4159968</c:v>
                </c:pt>
                <c:pt idx="4225">
                  <c:v>8670295</c:v>
                </c:pt>
                <c:pt idx="4226">
                  <c:v>160424221</c:v>
                </c:pt>
                <c:pt idx="4227">
                  <c:v>2602322</c:v>
                </c:pt>
                <c:pt idx="4228">
                  <c:v>12047971</c:v>
                </c:pt>
                <c:pt idx="4229">
                  <c:v>77310400</c:v>
                </c:pt>
                <c:pt idx="4230">
                  <c:v>14137205</c:v>
                </c:pt>
                <c:pt idx="4231">
                  <c:v>9348056</c:v>
                </c:pt>
                <c:pt idx="4232">
                  <c:v>5477132</c:v>
                </c:pt>
                <c:pt idx="4233">
                  <c:v>17789239</c:v>
                </c:pt>
                <c:pt idx="4234">
                  <c:v>12339000</c:v>
                </c:pt>
                <c:pt idx="4235">
                  <c:v>6241704</c:v>
                </c:pt>
                <c:pt idx="4236">
                  <c:v>4249840</c:v>
                </c:pt>
                <c:pt idx="4237">
                  <c:v>165398236</c:v>
                </c:pt>
                <c:pt idx="4238">
                  <c:v>70744697</c:v>
                </c:pt>
                <c:pt idx="4239">
                  <c:v>3068332</c:v>
                </c:pt>
                <c:pt idx="4240">
                  <c:v>17866711</c:v>
                </c:pt>
                <c:pt idx="4241">
                  <c:v>14978705</c:v>
                </c:pt>
                <c:pt idx="4242">
                  <c:v>280000000</c:v>
                </c:pt>
                <c:pt idx="4243">
                  <c:v>28219681</c:v>
                </c:pt>
                <c:pt idx="4244">
                  <c:v>2721000</c:v>
                </c:pt>
                <c:pt idx="4245">
                  <c:v>32763252</c:v>
                </c:pt>
                <c:pt idx="4246">
                  <c:v>28092000</c:v>
                </c:pt>
                <c:pt idx="4247">
                  <c:v>5707340</c:v>
                </c:pt>
                <c:pt idx="4248">
                  <c:v>2746948</c:v>
                </c:pt>
                <c:pt idx="4249">
                  <c:v>16592017</c:v>
                </c:pt>
                <c:pt idx="4250">
                  <c:v>14075000</c:v>
                </c:pt>
                <c:pt idx="4251">
                  <c:v>3626727</c:v>
                </c:pt>
                <c:pt idx="4252">
                  <c:v>5663000</c:v>
                </c:pt>
                <c:pt idx="4253">
                  <c:v>559480000</c:v>
                </c:pt>
                <c:pt idx="4254">
                  <c:v>67056524</c:v>
                </c:pt>
                <c:pt idx="4255">
                  <c:v>50560713</c:v>
                </c:pt>
                <c:pt idx="4256">
                  <c:v>270080341</c:v>
                </c:pt>
                <c:pt idx="4257">
                  <c:v>24797613</c:v>
                </c:pt>
                <c:pt idx="4258">
                  <c:v>18347800</c:v>
                </c:pt>
                <c:pt idx="4259">
                  <c:v>6320000</c:v>
                </c:pt>
                <c:pt idx="4260">
                  <c:v>3062181</c:v>
                </c:pt>
                <c:pt idx="4261">
                  <c:v>2625058</c:v>
                </c:pt>
                <c:pt idx="4262">
                  <c:v>17226521</c:v>
                </c:pt>
                <c:pt idx="4263">
                  <c:v>4303157</c:v>
                </c:pt>
                <c:pt idx="4264">
                  <c:v>37683008</c:v>
                </c:pt>
                <c:pt idx="4265">
                  <c:v>9695342</c:v>
                </c:pt>
                <c:pt idx="4266">
                  <c:v>424548000</c:v>
                </c:pt>
                <c:pt idx="4267">
                  <c:v>36824258</c:v>
                </c:pt>
                <c:pt idx="4268">
                  <c:v>4067832</c:v>
                </c:pt>
                <c:pt idx="4269">
                  <c:v>4312343</c:v>
                </c:pt>
                <c:pt idx="4270">
                  <c:v>3828028</c:v>
                </c:pt>
                <c:pt idx="4271">
                  <c:v>3298992</c:v>
                </c:pt>
                <c:pt idx="4272">
                  <c:v>310146215</c:v>
                </c:pt>
                <c:pt idx="4273">
                  <c:v>8666330</c:v>
                </c:pt>
                <c:pt idx="4274">
                  <c:v>19379156</c:v>
                </c:pt>
                <c:pt idx="4275">
                  <c:v>11905598</c:v>
                </c:pt>
                <c:pt idx="4276">
                  <c:v>3360000</c:v>
                </c:pt>
                <c:pt idx="4277">
                  <c:v>32905024</c:v>
                </c:pt>
                <c:pt idx="4278">
                  <c:v>14225179</c:v>
                </c:pt>
                <c:pt idx="4279">
                  <c:v>15803021</c:v>
                </c:pt>
                <c:pt idx="4280">
                  <c:v>8727746</c:v>
                </c:pt>
                <c:pt idx="4281">
                  <c:v>61828000</c:v>
                </c:pt>
                <c:pt idx="4282">
                  <c:v>8916110</c:v>
                </c:pt>
                <c:pt idx="4283">
                  <c:v>3471992</c:v>
                </c:pt>
                <c:pt idx="4284">
                  <c:v>16670314</c:v>
                </c:pt>
                <c:pt idx="4285">
                  <c:v>9842911</c:v>
                </c:pt>
                <c:pt idx="4286">
                  <c:v>15341439</c:v>
                </c:pt>
                <c:pt idx="4287">
                  <c:v>88181000</c:v>
                </c:pt>
                <c:pt idx="4288">
                  <c:v>16224000</c:v>
                </c:pt>
                <c:pt idx="4289">
                  <c:v>29231267</c:v>
                </c:pt>
                <c:pt idx="4290">
                  <c:v>2485157</c:v>
                </c:pt>
                <c:pt idx="4291">
                  <c:v>143190481</c:v>
                </c:pt>
                <c:pt idx="4292">
                  <c:v>3433361</c:v>
                </c:pt>
                <c:pt idx="4293">
                  <c:v>4909888</c:v>
                </c:pt>
                <c:pt idx="4294">
                  <c:v>2067599</c:v>
                </c:pt>
                <c:pt idx="4295">
                  <c:v>14004992</c:v>
                </c:pt>
                <c:pt idx="4296">
                  <c:v>4876676</c:v>
                </c:pt>
                <c:pt idx="4297">
                  <c:v>87392941</c:v>
                </c:pt>
                <c:pt idx="4298">
                  <c:v>15207091</c:v>
                </c:pt>
                <c:pt idx="4299">
                  <c:v>5580060</c:v>
                </c:pt>
                <c:pt idx="4300">
                  <c:v>59874714</c:v>
                </c:pt>
                <c:pt idx="4301">
                  <c:v>549910831</c:v>
                </c:pt>
                <c:pt idx="4302">
                  <c:v>16150180</c:v>
                </c:pt>
                <c:pt idx="4303">
                  <c:v>12232346</c:v>
                </c:pt>
                <c:pt idx="4304">
                  <c:v>3280000</c:v>
                </c:pt>
                <c:pt idx="4305">
                  <c:v>8394996</c:v>
                </c:pt>
                <c:pt idx="4306">
                  <c:v>14148570</c:v>
                </c:pt>
                <c:pt idx="4307">
                  <c:v>54054620</c:v>
                </c:pt>
                <c:pt idx="4308">
                  <c:v>16977317</c:v>
                </c:pt>
                <c:pt idx="4309">
                  <c:v>128524396</c:v>
                </c:pt>
                <c:pt idx="4310">
                  <c:v>8525735</c:v>
                </c:pt>
                <c:pt idx="4311">
                  <c:v>17694564</c:v>
                </c:pt>
                <c:pt idx="4312">
                  <c:v>49119037</c:v>
                </c:pt>
                <c:pt idx="4313">
                  <c:v>7027000</c:v>
                </c:pt>
                <c:pt idx="4314">
                  <c:v>12981631</c:v>
                </c:pt>
                <c:pt idx="4315">
                  <c:v>8505801</c:v>
                </c:pt>
                <c:pt idx="4316">
                  <c:v>457986167</c:v>
                </c:pt>
                <c:pt idx="4317">
                  <c:v>3330375</c:v>
                </c:pt>
                <c:pt idx="4318">
                  <c:v>27268446</c:v>
                </c:pt>
                <c:pt idx="4319">
                  <c:v>12239756</c:v>
                </c:pt>
                <c:pt idx="4320">
                  <c:v>8935245</c:v>
                </c:pt>
                <c:pt idx="4321">
                  <c:v>23908138</c:v>
                </c:pt>
                <c:pt idx="4322">
                  <c:v>14022270</c:v>
                </c:pt>
                <c:pt idx="4323">
                  <c:v>628808000</c:v>
                </c:pt>
                <c:pt idx="4324">
                  <c:v>7551329</c:v>
                </c:pt>
                <c:pt idx="4325">
                  <c:v>506573000</c:v>
                </c:pt>
                <c:pt idx="4326">
                  <c:v>54352059</c:v>
                </c:pt>
                <c:pt idx="4327">
                  <c:v>6657891</c:v>
                </c:pt>
                <c:pt idx="4328">
                  <c:v>71729347</c:v>
                </c:pt>
                <c:pt idx="4329">
                  <c:v>8184386</c:v>
                </c:pt>
                <c:pt idx="4330">
                  <c:v>13984000</c:v>
                </c:pt>
                <c:pt idx="4331">
                  <c:v>82120000</c:v>
                </c:pt>
                <c:pt idx="4332">
                  <c:v>6972170</c:v>
                </c:pt>
                <c:pt idx="4333">
                  <c:v>317174000</c:v>
                </c:pt>
                <c:pt idx="4334">
                  <c:v>7424992</c:v>
                </c:pt>
                <c:pt idx="4335">
                  <c:v>2708809</c:v>
                </c:pt>
                <c:pt idx="4336">
                  <c:v>2009000</c:v>
                </c:pt>
                <c:pt idx="4337">
                  <c:v>9262493</c:v>
                </c:pt>
                <c:pt idx="4338">
                  <c:v>7777237</c:v>
                </c:pt>
                <c:pt idx="4339">
                  <c:v>5974881</c:v>
                </c:pt>
                <c:pt idx="4340">
                  <c:v>4702416</c:v>
                </c:pt>
                <c:pt idx="4341">
                  <c:v>42190905</c:v>
                </c:pt>
                <c:pt idx="4342">
                  <c:v>19894254</c:v>
                </c:pt>
                <c:pt idx="4343">
                  <c:v>920251833</c:v>
                </c:pt>
                <c:pt idx="4344">
                  <c:v>225130240</c:v>
                </c:pt>
                <c:pt idx="4345">
                  <c:v>9629000</c:v>
                </c:pt>
                <c:pt idx="4346">
                  <c:v>4860000</c:v>
                </c:pt>
                <c:pt idx="4347">
                  <c:v>2504000</c:v>
                </c:pt>
                <c:pt idx="4348">
                  <c:v>274811000</c:v>
                </c:pt>
                <c:pt idx="4349">
                  <c:v>18830710</c:v>
                </c:pt>
                <c:pt idx="4350">
                  <c:v>28025675</c:v>
                </c:pt>
                <c:pt idx="4351">
                  <c:v>10308792</c:v>
                </c:pt>
                <c:pt idx="4352">
                  <c:v>12036583</c:v>
                </c:pt>
                <c:pt idx="4353">
                  <c:v>2494540</c:v>
                </c:pt>
                <c:pt idx="4354">
                  <c:v>15454000</c:v>
                </c:pt>
                <c:pt idx="4355">
                  <c:v>63062716</c:v>
                </c:pt>
                <c:pt idx="4356">
                  <c:v>3074073</c:v>
                </c:pt>
                <c:pt idx="4357">
                  <c:v>5707802</c:v>
                </c:pt>
                <c:pt idx="4358">
                  <c:v>34540528</c:v>
                </c:pt>
                <c:pt idx="4359">
                  <c:v>3189486</c:v>
                </c:pt>
                <c:pt idx="4360">
                  <c:v>9315172</c:v>
                </c:pt>
                <c:pt idx="4361">
                  <c:v>3206900</c:v>
                </c:pt>
                <c:pt idx="4362">
                  <c:v>11468000</c:v>
                </c:pt>
                <c:pt idx="4363">
                  <c:v>5256370</c:v>
                </c:pt>
                <c:pt idx="4364">
                  <c:v>86791000</c:v>
                </c:pt>
                <c:pt idx="4365">
                  <c:v>6565550</c:v>
                </c:pt>
                <c:pt idx="4366">
                  <c:v>2204508</c:v>
                </c:pt>
                <c:pt idx="4367">
                  <c:v>27165570</c:v>
                </c:pt>
                <c:pt idx="4368">
                  <c:v>15572778</c:v>
                </c:pt>
                <c:pt idx="4369">
                  <c:v>7939133</c:v>
                </c:pt>
                <c:pt idx="4370">
                  <c:v>21660000</c:v>
                </c:pt>
                <c:pt idx="4371">
                  <c:v>9667000</c:v>
                </c:pt>
                <c:pt idx="4372">
                  <c:v>27469850</c:v>
                </c:pt>
                <c:pt idx="4373">
                  <c:v>19212864</c:v>
                </c:pt>
                <c:pt idx="4374">
                  <c:v>28648332</c:v>
                </c:pt>
                <c:pt idx="4375">
                  <c:v>4170761</c:v>
                </c:pt>
                <c:pt idx="4376">
                  <c:v>38962000</c:v>
                </c:pt>
                <c:pt idx="4377">
                  <c:v>4568962</c:v>
                </c:pt>
                <c:pt idx="4378">
                  <c:v>13240000</c:v>
                </c:pt>
                <c:pt idx="4379">
                  <c:v>2360553</c:v>
                </c:pt>
                <c:pt idx="4380">
                  <c:v>5869000</c:v>
                </c:pt>
                <c:pt idx="4381">
                  <c:v>52160000</c:v>
                </c:pt>
                <c:pt idx="4382">
                  <c:v>50310625</c:v>
                </c:pt>
                <c:pt idx="4383">
                  <c:v>6591531</c:v>
                </c:pt>
                <c:pt idx="4384">
                  <c:v>4863000</c:v>
                </c:pt>
                <c:pt idx="4385">
                  <c:v>3412685</c:v>
                </c:pt>
                <c:pt idx="4386">
                  <c:v>28824674</c:v>
                </c:pt>
                <c:pt idx="4387">
                  <c:v>31170000</c:v>
                </c:pt>
                <c:pt idx="4388">
                  <c:v>34350290</c:v>
                </c:pt>
                <c:pt idx="4389">
                  <c:v>19439277</c:v>
                </c:pt>
                <c:pt idx="4390">
                  <c:v>4362408</c:v>
                </c:pt>
                <c:pt idx="4391">
                  <c:v>74701720</c:v>
                </c:pt>
                <c:pt idx="4392">
                  <c:v>11577815</c:v>
                </c:pt>
                <c:pt idx="4393">
                  <c:v>32904441</c:v>
                </c:pt>
                <c:pt idx="4394">
                  <c:v>387000000</c:v>
                </c:pt>
                <c:pt idx="4395">
                  <c:v>63617242</c:v>
                </c:pt>
                <c:pt idx="4396">
                  <c:v>664427805</c:v>
                </c:pt>
                <c:pt idx="4397">
                  <c:v>5095000</c:v>
                </c:pt>
                <c:pt idx="4398">
                  <c:v>16756799</c:v>
                </c:pt>
                <c:pt idx="4399">
                  <c:v>332986402</c:v>
                </c:pt>
                <c:pt idx="4400">
                  <c:v>4525467</c:v>
                </c:pt>
                <c:pt idx="4401">
                  <c:v>4211800</c:v>
                </c:pt>
                <c:pt idx="4402">
                  <c:v>2906248</c:v>
                </c:pt>
                <c:pt idx="4403">
                  <c:v>37363437</c:v>
                </c:pt>
                <c:pt idx="4404">
                  <c:v>242326296</c:v>
                </c:pt>
                <c:pt idx="4405">
                  <c:v>30834247</c:v>
                </c:pt>
                <c:pt idx="4406">
                  <c:v>2940102</c:v>
                </c:pt>
                <c:pt idx="4407">
                  <c:v>19722422</c:v>
                </c:pt>
                <c:pt idx="4408">
                  <c:v>29602740</c:v>
                </c:pt>
                <c:pt idx="4409">
                  <c:v>13401000</c:v>
                </c:pt>
                <c:pt idx="4410">
                  <c:v>2570000</c:v>
                </c:pt>
                <c:pt idx="4411">
                  <c:v>4521928</c:v>
                </c:pt>
                <c:pt idx="4412">
                  <c:v>187960809</c:v>
                </c:pt>
                <c:pt idx="4413">
                  <c:v>70792000</c:v>
                </c:pt>
                <c:pt idx="4414">
                  <c:v>11564320</c:v>
                </c:pt>
                <c:pt idx="4415">
                  <c:v>29712000</c:v>
                </c:pt>
                <c:pt idx="4416">
                  <c:v>7760176</c:v>
                </c:pt>
                <c:pt idx="4417">
                  <c:v>261679000</c:v>
                </c:pt>
                <c:pt idx="4418">
                  <c:v>2600135</c:v>
                </c:pt>
                <c:pt idx="4419">
                  <c:v>63351640</c:v>
                </c:pt>
                <c:pt idx="4420">
                  <c:v>5805270</c:v>
                </c:pt>
                <c:pt idx="4421">
                  <c:v>4561217</c:v>
                </c:pt>
                <c:pt idx="4422">
                  <c:v>98226775</c:v>
                </c:pt>
                <c:pt idx="4423">
                  <c:v>12239035</c:v>
                </c:pt>
                <c:pt idx="4424">
                  <c:v>10086600</c:v>
                </c:pt>
                <c:pt idx="4425">
                  <c:v>4819848</c:v>
                </c:pt>
                <c:pt idx="4426">
                  <c:v>13897412</c:v>
                </c:pt>
                <c:pt idx="4427">
                  <c:v>12849015</c:v>
                </c:pt>
                <c:pt idx="4428">
                  <c:v>84042083</c:v>
                </c:pt>
                <c:pt idx="4429">
                  <c:v>8369170</c:v>
                </c:pt>
                <c:pt idx="4430">
                  <c:v>7888240</c:v>
                </c:pt>
                <c:pt idx="4431">
                  <c:v>45633205</c:v>
                </c:pt>
                <c:pt idx="4432">
                  <c:v>5036576</c:v>
                </c:pt>
                <c:pt idx="4433">
                  <c:v>3083038</c:v>
                </c:pt>
                <c:pt idx="4434">
                  <c:v>29653655</c:v>
                </c:pt>
                <c:pt idx="4435">
                  <c:v>11025000</c:v>
                </c:pt>
                <c:pt idx="4436">
                  <c:v>5522847</c:v>
                </c:pt>
                <c:pt idx="4437">
                  <c:v>133921947</c:v>
                </c:pt>
                <c:pt idx="4438">
                  <c:v>20911222</c:v>
                </c:pt>
                <c:pt idx="4439">
                  <c:v>357223617</c:v>
                </c:pt>
                <c:pt idx="4440">
                  <c:v>8615643</c:v>
                </c:pt>
                <c:pt idx="4441">
                  <c:v>401561454</c:v>
                </c:pt>
                <c:pt idx="4442">
                  <c:v>25591151</c:v>
                </c:pt>
                <c:pt idx="4443">
                  <c:v>320989000</c:v>
                </c:pt>
                <c:pt idx="4444">
                  <c:v>17423522</c:v>
                </c:pt>
                <c:pt idx="4445">
                  <c:v>17376161</c:v>
                </c:pt>
                <c:pt idx="4446">
                  <c:v>4741642</c:v>
                </c:pt>
                <c:pt idx="4447">
                  <c:v>2402132</c:v>
                </c:pt>
                <c:pt idx="4448">
                  <c:v>6036369</c:v>
                </c:pt>
                <c:pt idx="4449">
                  <c:v>11890177</c:v>
                </c:pt>
                <c:pt idx="4450">
                  <c:v>3163463</c:v>
                </c:pt>
                <c:pt idx="4451">
                  <c:v>12479390</c:v>
                </c:pt>
                <c:pt idx="4452">
                  <c:v>9514831</c:v>
                </c:pt>
                <c:pt idx="4453">
                  <c:v>63559213</c:v>
                </c:pt>
                <c:pt idx="4454">
                  <c:v>6003997</c:v>
                </c:pt>
                <c:pt idx="4455">
                  <c:v>4582575</c:v>
                </c:pt>
                <c:pt idx="4456">
                  <c:v>4194000</c:v>
                </c:pt>
                <c:pt idx="4457">
                  <c:v>60493089</c:v>
                </c:pt>
                <c:pt idx="4458">
                  <c:v>91975402</c:v>
                </c:pt>
                <c:pt idx="4459">
                  <c:v>190918465</c:v>
                </c:pt>
                <c:pt idx="4460">
                  <c:v>18248000</c:v>
                </c:pt>
                <c:pt idx="4461">
                  <c:v>29028170</c:v>
                </c:pt>
                <c:pt idx="4462">
                  <c:v>9868000</c:v>
                </c:pt>
                <c:pt idx="4463">
                  <c:v>6423170</c:v>
                </c:pt>
                <c:pt idx="4464">
                  <c:v>2464757</c:v>
                </c:pt>
                <c:pt idx="4465">
                  <c:v>65603241</c:v>
                </c:pt>
                <c:pt idx="4466">
                  <c:v>57463000</c:v>
                </c:pt>
                <c:pt idx="4467">
                  <c:v>4940488</c:v>
                </c:pt>
                <c:pt idx="4468">
                  <c:v>337830000</c:v>
                </c:pt>
                <c:pt idx="4469">
                  <c:v>2479978</c:v>
                </c:pt>
                <c:pt idx="4470">
                  <c:v>8555059</c:v>
                </c:pt>
                <c:pt idx="4471">
                  <c:v>3850000</c:v>
                </c:pt>
                <c:pt idx="4472">
                  <c:v>38274260</c:v>
                </c:pt>
                <c:pt idx="4473">
                  <c:v>4188235</c:v>
                </c:pt>
                <c:pt idx="4474">
                  <c:v>4130000</c:v>
                </c:pt>
                <c:pt idx="4475">
                  <c:v>124284775</c:v>
                </c:pt>
                <c:pt idx="4476">
                  <c:v>5334507</c:v>
                </c:pt>
                <c:pt idx="4477">
                  <c:v>12832460</c:v>
                </c:pt>
                <c:pt idx="4478">
                  <c:v>13259000</c:v>
                </c:pt>
                <c:pt idx="4479">
                  <c:v>32590156</c:v>
                </c:pt>
                <c:pt idx="4480">
                  <c:v>2992674</c:v>
                </c:pt>
                <c:pt idx="4481">
                  <c:v>9010013</c:v>
                </c:pt>
                <c:pt idx="4482">
                  <c:v>81385135</c:v>
                </c:pt>
                <c:pt idx="4483">
                  <c:v>2044293</c:v>
                </c:pt>
                <c:pt idx="4484">
                  <c:v>2587344</c:v>
                </c:pt>
                <c:pt idx="4485">
                  <c:v>3182352</c:v>
                </c:pt>
                <c:pt idx="4486">
                  <c:v>5845561</c:v>
                </c:pt>
                <c:pt idx="4487">
                  <c:v>2145539</c:v>
                </c:pt>
                <c:pt idx="4488">
                  <c:v>5734863</c:v>
                </c:pt>
                <c:pt idx="4489">
                  <c:v>19352155</c:v>
                </c:pt>
                <c:pt idx="4490">
                  <c:v>2453294</c:v>
                </c:pt>
                <c:pt idx="4491">
                  <c:v>5769000</c:v>
                </c:pt>
                <c:pt idx="4492">
                  <c:v>6471000</c:v>
                </c:pt>
                <c:pt idx="4493">
                  <c:v>2367687</c:v>
                </c:pt>
                <c:pt idx="4494">
                  <c:v>17010859</c:v>
                </c:pt>
                <c:pt idx="4495">
                  <c:v>12449559</c:v>
                </c:pt>
                <c:pt idx="4496">
                  <c:v>220868893</c:v>
                </c:pt>
                <c:pt idx="4497">
                  <c:v>49945066</c:v>
                </c:pt>
                <c:pt idx="4498">
                  <c:v>6231097</c:v>
                </c:pt>
                <c:pt idx="4499">
                  <c:v>18862719</c:v>
                </c:pt>
                <c:pt idx="4500">
                  <c:v>5343260</c:v>
                </c:pt>
                <c:pt idx="4501">
                  <c:v>27251806</c:v>
                </c:pt>
                <c:pt idx="4502">
                  <c:v>543280788</c:v>
                </c:pt>
                <c:pt idx="4503">
                  <c:v>13005896</c:v>
                </c:pt>
                <c:pt idx="4504">
                  <c:v>9028901</c:v>
                </c:pt>
                <c:pt idx="4505">
                  <c:v>2381000</c:v>
                </c:pt>
                <c:pt idx="4506">
                  <c:v>132359522</c:v>
                </c:pt>
                <c:pt idx="4507">
                  <c:v>10681860</c:v>
                </c:pt>
                <c:pt idx="4508">
                  <c:v>14341750</c:v>
                </c:pt>
                <c:pt idx="4509">
                  <c:v>4483411</c:v>
                </c:pt>
                <c:pt idx="4510">
                  <c:v>2469793</c:v>
                </c:pt>
                <c:pt idx="4511">
                  <c:v>9550000</c:v>
                </c:pt>
                <c:pt idx="4512">
                  <c:v>2721632</c:v>
                </c:pt>
                <c:pt idx="4513">
                  <c:v>36905939</c:v>
                </c:pt>
                <c:pt idx="4514">
                  <c:v>26029948</c:v>
                </c:pt>
                <c:pt idx="4515">
                  <c:v>5599000</c:v>
                </c:pt>
                <c:pt idx="4516">
                  <c:v>24897000</c:v>
                </c:pt>
                <c:pt idx="4517">
                  <c:v>10330586</c:v>
                </c:pt>
                <c:pt idx="4518">
                  <c:v>7297878</c:v>
                </c:pt>
                <c:pt idx="4519">
                  <c:v>12802855</c:v>
                </c:pt>
                <c:pt idx="4520">
                  <c:v>6208000</c:v>
                </c:pt>
                <c:pt idx="4521">
                  <c:v>12079727</c:v>
                </c:pt>
                <c:pt idx="4522">
                  <c:v>541698905</c:v>
                </c:pt>
                <c:pt idx="4523">
                  <c:v>24497596</c:v>
                </c:pt>
                <c:pt idx="4524">
                  <c:v>6970314</c:v>
                </c:pt>
                <c:pt idx="4525">
                  <c:v>13757271</c:v>
                </c:pt>
                <c:pt idx="4526">
                  <c:v>2141915</c:v>
                </c:pt>
                <c:pt idx="4527">
                  <c:v>56944905</c:v>
                </c:pt>
                <c:pt idx="4528">
                  <c:v>6945414</c:v>
                </c:pt>
                <c:pt idx="4529">
                  <c:v>20705000</c:v>
                </c:pt>
                <c:pt idx="4530">
                  <c:v>18158300</c:v>
                </c:pt>
                <c:pt idx="4531">
                  <c:v>20748000</c:v>
                </c:pt>
                <c:pt idx="4532">
                  <c:v>26834788</c:v>
                </c:pt>
                <c:pt idx="4533">
                  <c:v>15705856</c:v>
                </c:pt>
                <c:pt idx="4534">
                  <c:v>7888039</c:v>
                </c:pt>
                <c:pt idx="4535">
                  <c:v>9227810</c:v>
                </c:pt>
                <c:pt idx="4536">
                  <c:v>7399875</c:v>
                </c:pt>
                <c:pt idx="4537">
                  <c:v>25585888</c:v>
                </c:pt>
                <c:pt idx="4538">
                  <c:v>4284596</c:v>
                </c:pt>
                <c:pt idx="4539">
                  <c:v>18047324</c:v>
                </c:pt>
                <c:pt idx="4540">
                  <c:v>6656122</c:v>
                </c:pt>
                <c:pt idx="4541">
                  <c:v>3395000</c:v>
                </c:pt>
                <c:pt idx="4542">
                  <c:v>9561000</c:v>
                </c:pt>
                <c:pt idx="4543">
                  <c:v>2121580</c:v>
                </c:pt>
                <c:pt idx="4544">
                  <c:v>2448972</c:v>
                </c:pt>
                <c:pt idx="4545">
                  <c:v>17207391</c:v>
                </c:pt>
                <c:pt idx="4546">
                  <c:v>16797190</c:v>
                </c:pt>
                <c:pt idx="4547">
                  <c:v>12050502</c:v>
                </c:pt>
                <c:pt idx="4548">
                  <c:v>92222216</c:v>
                </c:pt>
                <c:pt idx="4549">
                  <c:v>60065846</c:v>
                </c:pt>
                <c:pt idx="4550">
                  <c:v>25040000</c:v>
                </c:pt>
                <c:pt idx="4551">
                  <c:v>3722213</c:v>
                </c:pt>
                <c:pt idx="4552">
                  <c:v>6660230</c:v>
                </c:pt>
                <c:pt idx="4553">
                  <c:v>43596085</c:v>
                </c:pt>
                <c:pt idx="4554">
                  <c:v>4726494</c:v>
                </c:pt>
                <c:pt idx="4555">
                  <c:v>48325105</c:v>
                </c:pt>
                <c:pt idx="4556">
                  <c:v>11917779</c:v>
                </c:pt>
                <c:pt idx="4557">
                  <c:v>675126000</c:v>
                </c:pt>
                <c:pt idx="4558">
                  <c:v>17899195</c:v>
                </c:pt>
                <c:pt idx="4559">
                  <c:v>608613000</c:v>
                </c:pt>
                <c:pt idx="4560">
                  <c:v>3596194</c:v>
                </c:pt>
                <c:pt idx="4561">
                  <c:v>26691100</c:v>
                </c:pt>
                <c:pt idx="4562">
                  <c:v>10264536</c:v>
                </c:pt>
                <c:pt idx="4563">
                  <c:v>3722010</c:v>
                </c:pt>
                <c:pt idx="4564">
                  <c:v>46033000</c:v>
                </c:pt>
                <c:pt idx="4565">
                  <c:v>3245824</c:v>
                </c:pt>
                <c:pt idx="4566">
                  <c:v>28056524</c:v>
                </c:pt>
                <c:pt idx="4567">
                  <c:v>13918000</c:v>
                </c:pt>
                <c:pt idx="4568">
                  <c:v>66782000</c:v>
                </c:pt>
                <c:pt idx="4569">
                  <c:v>5035000</c:v>
                </c:pt>
                <c:pt idx="4570">
                  <c:v>16044047</c:v>
                </c:pt>
                <c:pt idx="4571">
                  <c:v>13811175</c:v>
                </c:pt>
                <c:pt idx="4572">
                  <c:v>14168992</c:v>
                </c:pt>
                <c:pt idx="4573">
                  <c:v>4279719</c:v>
                </c:pt>
                <c:pt idx="4574">
                  <c:v>11561901</c:v>
                </c:pt>
                <c:pt idx="4575">
                  <c:v>249609092</c:v>
                </c:pt>
                <c:pt idx="4576">
                  <c:v>27256000</c:v>
                </c:pt>
                <c:pt idx="4577">
                  <c:v>33714269</c:v>
                </c:pt>
                <c:pt idx="4578">
                  <c:v>4924996</c:v>
                </c:pt>
                <c:pt idx="4579">
                  <c:v>8995522</c:v>
                </c:pt>
                <c:pt idx="4580">
                  <c:v>16212753</c:v>
                </c:pt>
                <c:pt idx="4581">
                  <c:v>5503942</c:v>
                </c:pt>
                <c:pt idx="4582">
                  <c:v>20112202</c:v>
                </c:pt>
                <c:pt idx="4583">
                  <c:v>17674351</c:v>
                </c:pt>
                <c:pt idx="4584">
                  <c:v>13819200</c:v>
                </c:pt>
                <c:pt idx="4585">
                  <c:v>40012000</c:v>
                </c:pt>
                <c:pt idx="4586">
                  <c:v>3837710</c:v>
                </c:pt>
                <c:pt idx="4587">
                  <c:v>17941146</c:v>
                </c:pt>
                <c:pt idx="4588">
                  <c:v>11694803</c:v>
                </c:pt>
                <c:pt idx="4589">
                  <c:v>11562000</c:v>
                </c:pt>
                <c:pt idx="4590">
                  <c:v>87860849</c:v>
                </c:pt>
                <c:pt idx="4591">
                  <c:v>4507573</c:v>
                </c:pt>
                <c:pt idx="4592">
                  <c:v>10791077</c:v>
                </c:pt>
                <c:pt idx="4593">
                  <c:v>4756149</c:v>
                </c:pt>
                <c:pt idx="4594">
                  <c:v>9418376</c:v>
                </c:pt>
                <c:pt idx="4595">
                  <c:v>4905676</c:v>
                </c:pt>
                <c:pt idx="4596">
                  <c:v>12653385</c:v>
                </c:pt>
                <c:pt idx="4597">
                  <c:v>43545372</c:v>
                </c:pt>
                <c:pt idx="4598">
                  <c:v>480758935</c:v>
                </c:pt>
                <c:pt idx="4599">
                  <c:v>7233651</c:v>
                </c:pt>
                <c:pt idx="4600">
                  <c:v>16528539</c:v>
                </c:pt>
                <c:pt idx="4601">
                  <c:v>12534071</c:v>
                </c:pt>
                <c:pt idx="4602">
                  <c:v>9310687</c:v>
                </c:pt>
                <c:pt idx="4603">
                  <c:v>7759823</c:v>
                </c:pt>
                <c:pt idx="4604">
                  <c:v>9296949</c:v>
                </c:pt>
                <c:pt idx="4605">
                  <c:v>8416840</c:v>
                </c:pt>
                <c:pt idx="4606">
                  <c:v>57139143</c:v>
                </c:pt>
                <c:pt idx="4607">
                  <c:v>3772000</c:v>
                </c:pt>
                <c:pt idx="4608">
                  <c:v>3694290</c:v>
                </c:pt>
                <c:pt idx="4609">
                  <c:v>2089000</c:v>
                </c:pt>
                <c:pt idx="4610">
                  <c:v>17718000</c:v>
                </c:pt>
                <c:pt idx="4611">
                  <c:v>180129000</c:v>
                </c:pt>
                <c:pt idx="4612">
                  <c:v>17901870</c:v>
                </c:pt>
                <c:pt idx="4613">
                  <c:v>81131000</c:v>
                </c:pt>
                <c:pt idx="4614">
                  <c:v>9309462</c:v>
                </c:pt>
                <c:pt idx="4615">
                  <c:v>8841481</c:v>
                </c:pt>
                <c:pt idx="4616">
                  <c:v>167742713</c:v>
                </c:pt>
                <c:pt idx="4617">
                  <c:v>38342000</c:v>
                </c:pt>
                <c:pt idx="4618">
                  <c:v>2511716640</c:v>
                </c:pt>
                <c:pt idx="4619">
                  <c:v>70936000</c:v>
                </c:pt>
                <c:pt idx="4620">
                  <c:v>3439009</c:v>
                </c:pt>
                <c:pt idx="4621">
                  <c:v>352193539</c:v>
                </c:pt>
                <c:pt idx="4622">
                  <c:v>350051061</c:v>
                </c:pt>
                <c:pt idx="4623">
                  <c:v>33215000</c:v>
                </c:pt>
                <c:pt idx="4624">
                  <c:v>7932066</c:v>
                </c:pt>
                <c:pt idx="4625">
                  <c:v>296848000</c:v>
                </c:pt>
                <c:pt idx="4626">
                  <c:v>27932820</c:v>
                </c:pt>
                <c:pt idx="4627">
                  <c:v>14280497</c:v>
                </c:pt>
                <c:pt idx="4628">
                  <c:v>2021366</c:v>
                </c:pt>
                <c:pt idx="4629">
                  <c:v>6363107</c:v>
                </c:pt>
                <c:pt idx="4630">
                  <c:v>18695000</c:v>
                </c:pt>
                <c:pt idx="4631">
                  <c:v>12914767</c:v>
                </c:pt>
                <c:pt idx="4632">
                  <c:v>21928058</c:v>
                </c:pt>
                <c:pt idx="4633">
                  <c:v>156218779</c:v>
                </c:pt>
                <c:pt idx="4634">
                  <c:v>16297734</c:v>
                </c:pt>
                <c:pt idx="4635">
                  <c:v>2175668</c:v>
                </c:pt>
                <c:pt idx="4636">
                  <c:v>2912590</c:v>
                </c:pt>
                <c:pt idx="4637">
                  <c:v>3137990</c:v>
                </c:pt>
                <c:pt idx="4638">
                  <c:v>26908424</c:v>
                </c:pt>
                <c:pt idx="4639">
                  <c:v>10514511</c:v>
                </c:pt>
                <c:pt idx="4640">
                  <c:v>239180984</c:v>
                </c:pt>
                <c:pt idx="4641">
                  <c:v>3496958</c:v>
                </c:pt>
                <c:pt idx="4642">
                  <c:v>740236000</c:v>
                </c:pt>
                <c:pt idx="4643">
                  <c:v>9220708</c:v>
                </c:pt>
                <c:pt idx="4644">
                  <c:v>38133000</c:v>
                </c:pt>
                <c:pt idx="4645">
                  <c:v>5690265</c:v>
                </c:pt>
                <c:pt idx="4646">
                  <c:v>4920513</c:v>
                </c:pt>
                <c:pt idx="4647">
                  <c:v>85358525</c:v>
                </c:pt>
                <c:pt idx="4648">
                  <c:v>37334900</c:v>
                </c:pt>
                <c:pt idx="4649">
                  <c:v>24250635</c:v>
                </c:pt>
                <c:pt idx="4650">
                  <c:v>159500000</c:v>
                </c:pt>
                <c:pt idx="4651">
                  <c:v>21420302</c:v>
                </c:pt>
                <c:pt idx="4652">
                  <c:v>14286525</c:v>
                </c:pt>
                <c:pt idx="4653">
                  <c:v>241987000</c:v>
                </c:pt>
                <c:pt idx="4654">
                  <c:v>62659819</c:v>
                </c:pt>
                <c:pt idx="4655">
                  <c:v>16555165</c:v>
                </c:pt>
                <c:pt idx="4656">
                  <c:v>2065959</c:v>
                </c:pt>
                <c:pt idx="4657">
                  <c:v>68576945</c:v>
                </c:pt>
                <c:pt idx="4658">
                  <c:v>10467968</c:v>
                </c:pt>
                <c:pt idx="4659">
                  <c:v>4889000</c:v>
                </c:pt>
                <c:pt idx="4660">
                  <c:v>11011506</c:v>
                </c:pt>
                <c:pt idx="4661">
                  <c:v>5144948</c:v>
                </c:pt>
                <c:pt idx="4662">
                  <c:v>2439742</c:v>
                </c:pt>
                <c:pt idx="4663">
                  <c:v>4388075</c:v>
                </c:pt>
                <c:pt idx="4664">
                  <c:v>6874716</c:v>
                </c:pt>
                <c:pt idx="4665">
                  <c:v>103177354</c:v>
                </c:pt>
                <c:pt idx="4666">
                  <c:v>3275951</c:v>
                </c:pt>
                <c:pt idx="4667">
                  <c:v>41818175</c:v>
                </c:pt>
                <c:pt idx="4668">
                  <c:v>26744447</c:v>
                </c:pt>
                <c:pt idx="4669">
                  <c:v>23015000</c:v>
                </c:pt>
                <c:pt idx="4670">
                  <c:v>3209025</c:v>
                </c:pt>
                <c:pt idx="4671">
                  <c:v>2256395</c:v>
                </c:pt>
                <c:pt idx="4672">
                  <c:v>138430000</c:v>
                </c:pt>
                <c:pt idx="4673">
                  <c:v>4683249</c:v>
                </c:pt>
                <c:pt idx="4674">
                  <c:v>71340780</c:v>
                </c:pt>
                <c:pt idx="4675">
                  <c:v>1130845000</c:v>
                </c:pt>
                <c:pt idx="4676">
                  <c:v>135493184</c:v>
                </c:pt>
                <c:pt idx="4677">
                  <c:v>2334849</c:v>
                </c:pt>
                <c:pt idx="4678">
                  <c:v>2910905</c:v>
                </c:pt>
                <c:pt idx="4679">
                  <c:v>3036671</c:v>
                </c:pt>
                <c:pt idx="4680">
                  <c:v>8347606</c:v>
                </c:pt>
                <c:pt idx="4681">
                  <c:v>7752461</c:v>
                </c:pt>
                <c:pt idx="4682">
                  <c:v>10483020</c:v>
                </c:pt>
                <c:pt idx="4683">
                  <c:v>161165771</c:v>
                </c:pt>
                <c:pt idx="4684">
                  <c:v>12117050</c:v>
                </c:pt>
                <c:pt idx="4685">
                  <c:v>3377576</c:v>
                </c:pt>
                <c:pt idx="4686">
                  <c:v>2117400</c:v>
                </c:pt>
                <c:pt idx="4687">
                  <c:v>20824161</c:v>
                </c:pt>
                <c:pt idx="4688">
                  <c:v>465510285</c:v>
                </c:pt>
                <c:pt idx="4689">
                  <c:v>42665602</c:v>
                </c:pt>
                <c:pt idx="4690">
                  <c:v>23944000</c:v>
                </c:pt>
                <c:pt idx="4691">
                  <c:v>17828192</c:v>
                </c:pt>
                <c:pt idx="4692">
                  <c:v>26115196</c:v>
                </c:pt>
                <c:pt idx="4693">
                  <c:v>5075000</c:v>
                </c:pt>
                <c:pt idx="4694">
                  <c:v>7879658</c:v>
                </c:pt>
                <c:pt idx="4695">
                  <c:v>7187406</c:v>
                </c:pt>
                <c:pt idx="4696">
                  <c:v>8655365</c:v>
                </c:pt>
                <c:pt idx="4697">
                  <c:v>23030081</c:v>
                </c:pt>
                <c:pt idx="4698">
                  <c:v>29650000</c:v>
                </c:pt>
                <c:pt idx="4699">
                  <c:v>795319576</c:v>
                </c:pt>
                <c:pt idx="4700">
                  <c:v>347000000</c:v>
                </c:pt>
                <c:pt idx="4701">
                  <c:v>11471000</c:v>
                </c:pt>
                <c:pt idx="4702">
                  <c:v>23593889</c:v>
                </c:pt>
                <c:pt idx="4703">
                  <c:v>4593693</c:v>
                </c:pt>
                <c:pt idx="4704">
                  <c:v>9586628</c:v>
                </c:pt>
                <c:pt idx="4705">
                  <c:v>5832613</c:v>
                </c:pt>
                <c:pt idx="4706">
                  <c:v>57453530</c:v>
                </c:pt>
                <c:pt idx="4707">
                  <c:v>62696000</c:v>
                </c:pt>
                <c:pt idx="4708">
                  <c:v>8085377</c:v>
                </c:pt>
                <c:pt idx="4709">
                  <c:v>70160000</c:v>
                </c:pt>
                <c:pt idx="4710">
                  <c:v>4325199</c:v>
                </c:pt>
                <c:pt idx="4711">
                  <c:v>22022000</c:v>
                </c:pt>
                <c:pt idx="4712">
                  <c:v>13334016</c:v>
                </c:pt>
                <c:pt idx="4713">
                  <c:v>4187122</c:v>
                </c:pt>
                <c:pt idx="4714">
                  <c:v>4068000</c:v>
                </c:pt>
                <c:pt idx="4715">
                  <c:v>15483970</c:v>
                </c:pt>
                <c:pt idx="4716">
                  <c:v>6319989</c:v>
                </c:pt>
                <c:pt idx="4717">
                  <c:v>4560379</c:v>
                </c:pt>
                <c:pt idx="4718">
                  <c:v>69007546</c:v>
                </c:pt>
                <c:pt idx="4719">
                  <c:v>4741954</c:v>
                </c:pt>
                <c:pt idx="4720">
                  <c:v>6802714</c:v>
                </c:pt>
                <c:pt idx="4721">
                  <c:v>20176631</c:v>
                </c:pt>
                <c:pt idx="4722">
                  <c:v>2127148</c:v>
                </c:pt>
                <c:pt idx="4723">
                  <c:v>28429527</c:v>
                </c:pt>
                <c:pt idx="4724">
                  <c:v>4252000</c:v>
                </c:pt>
                <c:pt idx="4725">
                  <c:v>68360000</c:v>
                </c:pt>
                <c:pt idx="4726">
                  <c:v>378607667</c:v>
                </c:pt>
                <c:pt idx="4727">
                  <c:v>52504000</c:v>
                </c:pt>
                <c:pt idx="4728">
                  <c:v>8894590</c:v>
                </c:pt>
                <c:pt idx="4729">
                  <c:v>189536095</c:v>
                </c:pt>
                <c:pt idx="4730">
                  <c:v>17862793</c:v>
                </c:pt>
                <c:pt idx="4731">
                  <c:v>5907664</c:v>
                </c:pt>
                <c:pt idx="4732">
                  <c:v>20347494</c:v>
                </c:pt>
                <c:pt idx="4733">
                  <c:v>6802255</c:v>
                </c:pt>
                <c:pt idx="4734">
                  <c:v>268239275</c:v>
                </c:pt>
                <c:pt idx="4735">
                  <c:v>7185767</c:v>
                </c:pt>
                <c:pt idx="4736">
                  <c:v>60174319</c:v>
                </c:pt>
                <c:pt idx="4737">
                  <c:v>20155000</c:v>
                </c:pt>
                <c:pt idx="4738">
                  <c:v>17249250</c:v>
                </c:pt>
                <c:pt idx="4739">
                  <c:v>27440609</c:v>
                </c:pt>
                <c:pt idx="4740">
                  <c:v>15648450</c:v>
                </c:pt>
                <c:pt idx="4741">
                  <c:v>20196931</c:v>
                </c:pt>
                <c:pt idx="4742">
                  <c:v>11404033</c:v>
                </c:pt>
                <c:pt idx="4743">
                  <c:v>9774517</c:v>
                </c:pt>
                <c:pt idx="4744">
                  <c:v>5871832</c:v>
                </c:pt>
                <c:pt idx="4745">
                  <c:v>53062753</c:v>
                </c:pt>
                <c:pt idx="4746">
                  <c:v>25576160</c:v>
                </c:pt>
                <c:pt idx="4747">
                  <c:v>5078307</c:v>
                </c:pt>
                <c:pt idx="4748">
                  <c:v>2744597</c:v>
                </c:pt>
                <c:pt idx="4749">
                  <c:v>32818439</c:v>
                </c:pt>
                <c:pt idx="4750">
                  <c:v>38058095</c:v>
                </c:pt>
                <c:pt idx="4751">
                  <c:v>4151560</c:v>
                </c:pt>
                <c:pt idx="4752">
                  <c:v>7058585</c:v>
                </c:pt>
                <c:pt idx="4753">
                  <c:v>15026647</c:v>
                </c:pt>
                <c:pt idx="4754">
                  <c:v>11563595</c:v>
                </c:pt>
                <c:pt idx="4755">
                  <c:v>24878617</c:v>
                </c:pt>
                <c:pt idx="4756">
                  <c:v>21624732</c:v>
                </c:pt>
                <c:pt idx="4757">
                  <c:v>2387794</c:v>
                </c:pt>
                <c:pt idx="4758">
                  <c:v>19207056</c:v>
                </c:pt>
                <c:pt idx="4759">
                  <c:v>268935000</c:v>
                </c:pt>
                <c:pt idx="4760">
                  <c:v>210669279</c:v>
                </c:pt>
                <c:pt idx="4761">
                  <c:v>8959205</c:v>
                </c:pt>
                <c:pt idx="4762">
                  <c:v>4514146</c:v>
                </c:pt>
                <c:pt idx="4763">
                  <c:v>32096888</c:v>
                </c:pt>
                <c:pt idx="4764">
                  <c:v>25191343</c:v>
                </c:pt>
                <c:pt idx="4765">
                  <c:v>7461445</c:v>
                </c:pt>
                <c:pt idx="4766">
                  <c:v>25992408</c:v>
                </c:pt>
                <c:pt idx="4767">
                  <c:v>7570399</c:v>
                </c:pt>
                <c:pt idx="4768">
                  <c:v>775500000</c:v>
                </c:pt>
                <c:pt idx="4769">
                  <c:v>20014601</c:v>
                </c:pt>
                <c:pt idx="4770">
                  <c:v>58162800</c:v>
                </c:pt>
                <c:pt idx="4771">
                  <c:v>19193147</c:v>
                </c:pt>
                <c:pt idx="4772">
                  <c:v>252109426</c:v>
                </c:pt>
                <c:pt idx="4773">
                  <c:v>30981000</c:v>
                </c:pt>
                <c:pt idx="4774">
                  <c:v>134158901</c:v>
                </c:pt>
                <c:pt idx="4775">
                  <c:v>10700581</c:v>
                </c:pt>
                <c:pt idx="4776">
                  <c:v>80389351</c:v>
                </c:pt>
                <c:pt idx="4777">
                  <c:v>96275397</c:v>
                </c:pt>
                <c:pt idx="4778">
                  <c:v>8596503</c:v>
                </c:pt>
                <c:pt idx="4779">
                  <c:v>30730436</c:v>
                </c:pt>
                <c:pt idx="4780">
                  <c:v>11882598</c:v>
                </c:pt>
                <c:pt idx="4781">
                  <c:v>4907867</c:v>
                </c:pt>
                <c:pt idx="4782">
                  <c:v>17174743</c:v>
                </c:pt>
                <c:pt idx="4783">
                  <c:v>26206481</c:v>
                </c:pt>
                <c:pt idx="4784">
                  <c:v>56809722</c:v>
                </c:pt>
                <c:pt idx="4785">
                  <c:v>3307032</c:v>
                </c:pt>
                <c:pt idx="4786">
                  <c:v>15139328</c:v>
                </c:pt>
                <c:pt idx="4787">
                  <c:v>15193000</c:v>
                </c:pt>
                <c:pt idx="4788">
                  <c:v>17012433</c:v>
                </c:pt>
                <c:pt idx="4789">
                  <c:v>2548202</c:v>
                </c:pt>
                <c:pt idx="4790">
                  <c:v>8021079</c:v>
                </c:pt>
                <c:pt idx="4791">
                  <c:v>7398460</c:v>
                </c:pt>
                <c:pt idx="4792">
                  <c:v>8686000</c:v>
                </c:pt>
                <c:pt idx="4793">
                  <c:v>7027066</c:v>
                </c:pt>
                <c:pt idx="4794">
                  <c:v>70557829</c:v>
                </c:pt>
                <c:pt idx="4795">
                  <c:v>59734737</c:v>
                </c:pt>
                <c:pt idx="4796">
                  <c:v>5294010</c:v>
                </c:pt>
                <c:pt idx="4797">
                  <c:v>19125692</c:v>
                </c:pt>
                <c:pt idx="4798">
                  <c:v>9834010</c:v>
                </c:pt>
                <c:pt idx="4799">
                  <c:v>11591648</c:v>
                </c:pt>
                <c:pt idx="4800">
                  <c:v>15667060</c:v>
                </c:pt>
                <c:pt idx="4801">
                  <c:v>20068185</c:v>
                </c:pt>
                <c:pt idx="4802">
                  <c:v>35836000</c:v>
                </c:pt>
                <c:pt idx="4803">
                  <c:v>33893464</c:v>
                </c:pt>
                <c:pt idx="4804">
                  <c:v>24770000</c:v>
                </c:pt>
                <c:pt idx="4805">
                  <c:v>20092005</c:v>
                </c:pt>
                <c:pt idx="4806">
                  <c:v>7258757</c:v>
                </c:pt>
                <c:pt idx="4807">
                  <c:v>27647665</c:v>
                </c:pt>
                <c:pt idx="4808">
                  <c:v>7054328</c:v>
                </c:pt>
                <c:pt idx="4809">
                  <c:v>13112969</c:v>
                </c:pt>
                <c:pt idx="4810">
                  <c:v>2055619</c:v>
                </c:pt>
                <c:pt idx="4811">
                  <c:v>21237568</c:v>
                </c:pt>
                <c:pt idx="4812">
                  <c:v>2487937</c:v>
                </c:pt>
                <c:pt idx="4813">
                  <c:v>5266655</c:v>
                </c:pt>
                <c:pt idx="4814">
                  <c:v>50759950</c:v>
                </c:pt>
                <c:pt idx="4815">
                  <c:v>2867400</c:v>
                </c:pt>
                <c:pt idx="4816">
                  <c:v>58364949</c:v>
                </c:pt>
                <c:pt idx="4817">
                  <c:v>22602803</c:v>
                </c:pt>
                <c:pt idx="4818">
                  <c:v>10078321</c:v>
                </c:pt>
                <c:pt idx="4819">
                  <c:v>4840792</c:v>
                </c:pt>
                <c:pt idx="4820">
                  <c:v>2596384</c:v>
                </c:pt>
                <c:pt idx="4821">
                  <c:v>32161357</c:v>
                </c:pt>
                <c:pt idx="4822">
                  <c:v>10017050</c:v>
                </c:pt>
                <c:pt idx="4823">
                  <c:v>62326876</c:v>
                </c:pt>
                <c:pt idx="4824">
                  <c:v>65095000</c:v>
                </c:pt>
                <c:pt idx="4825">
                  <c:v>2098091</c:v>
                </c:pt>
                <c:pt idx="4826">
                  <c:v>7913966</c:v>
                </c:pt>
                <c:pt idx="4827">
                  <c:v>324500000</c:v>
                </c:pt>
                <c:pt idx="4828">
                  <c:v>37569889</c:v>
                </c:pt>
                <c:pt idx="4829">
                  <c:v>48545753</c:v>
                </c:pt>
                <c:pt idx="4830">
                  <c:v>202145000</c:v>
                </c:pt>
                <c:pt idx="4831">
                  <c:v>31229652</c:v>
                </c:pt>
                <c:pt idx="4832">
                  <c:v>3924583</c:v>
                </c:pt>
                <c:pt idx="4833">
                  <c:v>109860165</c:v>
                </c:pt>
                <c:pt idx="4834">
                  <c:v>21930143</c:v>
                </c:pt>
                <c:pt idx="4835">
                  <c:v>41845566</c:v>
                </c:pt>
                <c:pt idx="4836">
                  <c:v>33230467</c:v>
                </c:pt>
                <c:pt idx="4837">
                  <c:v>4917385</c:v>
                </c:pt>
                <c:pt idx="4838">
                  <c:v>31877077</c:v>
                </c:pt>
                <c:pt idx="4839">
                  <c:v>3151858</c:v>
                </c:pt>
                <c:pt idx="4840">
                  <c:v>62457364</c:v>
                </c:pt>
                <c:pt idx="4841">
                  <c:v>13479355</c:v>
                </c:pt>
                <c:pt idx="4842">
                  <c:v>10534900</c:v>
                </c:pt>
                <c:pt idx="4843">
                  <c:v>32860987</c:v>
                </c:pt>
                <c:pt idx="4844">
                  <c:v>28507567</c:v>
                </c:pt>
                <c:pt idx="4845">
                  <c:v>28503621</c:v>
                </c:pt>
                <c:pt idx="4846">
                  <c:v>67948871</c:v>
                </c:pt>
                <c:pt idx="4847">
                  <c:v>14182603</c:v>
                </c:pt>
                <c:pt idx="4848">
                  <c:v>129348000</c:v>
                </c:pt>
                <c:pt idx="4849">
                  <c:v>5009252</c:v>
                </c:pt>
                <c:pt idx="4850">
                  <c:v>5780078</c:v>
                </c:pt>
                <c:pt idx="4851">
                  <c:v>12210414</c:v>
                </c:pt>
                <c:pt idx="4852">
                  <c:v>7491774</c:v>
                </c:pt>
                <c:pt idx="4853">
                  <c:v>13386984</c:v>
                </c:pt>
                <c:pt idx="4854">
                  <c:v>6023251</c:v>
                </c:pt>
                <c:pt idx="4855">
                  <c:v>3782078</c:v>
                </c:pt>
                <c:pt idx="4856">
                  <c:v>15109809</c:v>
                </c:pt>
                <c:pt idx="4857">
                  <c:v>21566019</c:v>
                </c:pt>
                <c:pt idx="4858">
                  <c:v>18495666</c:v>
                </c:pt>
                <c:pt idx="4859">
                  <c:v>5861201</c:v>
                </c:pt>
                <c:pt idx="4860">
                  <c:v>2530493</c:v>
                </c:pt>
                <c:pt idx="4861">
                  <c:v>27306522</c:v>
                </c:pt>
                <c:pt idx="4862">
                  <c:v>21462546</c:v>
                </c:pt>
                <c:pt idx="4863">
                  <c:v>17863000</c:v>
                </c:pt>
                <c:pt idx="4864">
                  <c:v>77662000</c:v>
                </c:pt>
                <c:pt idx="4865">
                  <c:v>6676948</c:v>
                </c:pt>
                <c:pt idx="4866">
                  <c:v>2512730</c:v>
                </c:pt>
                <c:pt idx="4867">
                  <c:v>81618610</c:v>
                </c:pt>
                <c:pt idx="4868">
                  <c:v>62204183</c:v>
                </c:pt>
                <c:pt idx="4869">
                  <c:v>201005828</c:v>
                </c:pt>
                <c:pt idx="4870">
                  <c:v>191389000</c:v>
                </c:pt>
                <c:pt idx="4871">
                  <c:v>8164657</c:v>
                </c:pt>
                <c:pt idx="4872">
                  <c:v>42602314</c:v>
                </c:pt>
                <c:pt idx="4873">
                  <c:v>6149412</c:v>
                </c:pt>
                <c:pt idx="4874">
                  <c:v>47349035</c:v>
                </c:pt>
                <c:pt idx="4875">
                  <c:v>24042724</c:v>
                </c:pt>
                <c:pt idx="4876">
                  <c:v>58144718</c:v>
                </c:pt>
                <c:pt idx="4877">
                  <c:v>22538387</c:v>
                </c:pt>
                <c:pt idx="4878">
                  <c:v>7164000</c:v>
                </c:pt>
                <c:pt idx="4879">
                  <c:v>24880730</c:v>
                </c:pt>
                <c:pt idx="4880">
                  <c:v>9073599</c:v>
                </c:pt>
                <c:pt idx="4881">
                  <c:v>16387178</c:v>
                </c:pt>
                <c:pt idx="4882">
                  <c:v>52552000</c:v>
                </c:pt>
                <c:pt idx="4883">
                  <c:v>11617578</c:v>
                </c:pt>
                <c:pt idx="4884">
                  <c:v>3707756</c:v>
                </c:pt>
                <c:pt idx="4885">
                  <c:v>141102052</c:v>
                </c:pt>
                <c:pt idx="4886">
                  <c:v>17720576</c:v>
                </c:pt>
                <c:pt idx="4887">
                  <c:v>6843490</c:v>
                </c:pt>
                <c:pt idx="4888">
                  <c:v>24917538</c:v>
                </c:pt>
                <c:pt idx="4889">
                  <c:v>4402722</c:v>
                </c:pt>
                <c:pt idx="4890">
                  <c:v>17123766</c:v>
                </c:pt>
                <c:pt idx="4891">
                  <c:v>13099005</c:v>
                </c:pt>
                <c:pt idx="4892">
                  <c:v>4138744</c:v>
                </c:pt>
                <c:pt idx="4893">
                  <c:v>16604852</c:v>
                </c:pt>
                <c:pt idx="4894">
                  <c:v>7764806</c:v>
                </c:pt>
                <c:pt idx="4895">
                  <c:v>6065784</c:v>
                </c:pt>
                <c:pt idx="4896">
                  <c:v>6645982</c:v>
                </c:pt>
                <c:pt idx="4897">
                  <c:v>2404147</c:v>
                </c:pt>
                <c:pt idx="4898">
                  <c:v>7753544</c:v>
                </c:pt>
                <c:pt idx="4899">
                  <c:v>6651976</c:v>
                </c:pt>
                <c:pt idx="4900">
                  <c:v>2252335</c:v>
                </c:pt>
                <c:pt idx="4901">
                  <c:v>5421827</c:v>
                </c:pt>
                <c:pt idx="4902">
                  <c:v>2481243</c:v>
                </c:pt>
                <c:pt idx="4903">
                  <c:v>4203687</c:v>
                </c:pt>
                <c:pt idx="4904">
                  <c:v>10201226</c:v>
                </c:pt>
                <c:pt idx="4905">
                  <c:v>9525095</c:v>
                </c:pt>
                <c:pt idx="4906">
                  <c:v>11283000</c:v>
                </c:pt>
                <c:pt idx="4907">
                  <c:v>4975682</c:v>
                </c:pt>
                <c:pt idx="4908">
                  <c:v>89398329</c:v>
                </c:pt>
                <c:pt idx="4909">
                  <c:v>6574703</c:v>
                </c:pt>
                <c:pt idx="4910">
                  <c:v>26824215</c:v>
                </c:pt>
                <c:pt idx="4911">
                  <c:v>5439623</c:v>
                </c:pt>
                <c:pt idx="4912">
                  <c:v>5258308</c:v>
                </c:pt>
                <c:pt idx="4913">
                  <c:v>68757191</c:v>
                </c:pt>
                <c:pt idx="4914">
                  <c:v>14956998</c:v>
                </c:pt>
                <c:pt idx="4915">
                  <c:v>12071976</c:v>
                </c:pt>
                <c:pt idx="4916">
                  <c:v>3008000</c:v>
                </c:pt>
                <c:pt idx="4917">
                  <c:v>15435221</c:v>
                </c:pt>
                <c:pt idx="4918">
                  <c:v>20958635</c:v>
                </c:pt>
                <c:pt idx="4919">
                  <c:v>2116077</c:v>
                </c:pt>
                <c:pt idx="4920">
                  <c:v>16644983</c:v>
                </c:pt>
                <c:pt idx="4921">
                  <c:v>3451985</c:v>
                </c:pt>
                <c:pt idx="4922">
                  <c:v>8575514</c:v>
                </c:pt>
                <c:pt idx="4923">
                  <c:v>5973350</c:v>
                </c:pt>
                <c:pt idx="4924">
                  <c:v>4283000</c:v>
                </c:pt>
                <c:pt idx="4925">
                  <c:v>3958801</c:v>
                </c:pt>
                <c:pt idx="4926">
                  <c:v>9371552</c:v>
                </c:pt>
                <c:pt idx="4927">
                  <c:v>9006353</c:v>
                </c:pt>
                <c:pt idx="4928">
                  <c:v>4970824</c:v>
                </c:pt>
                <c:pt idx="4929">
                  <c:v>11738676</c:v>
                </c:pt>
                <c:pt idx="4930">
                  <c:v>19111214</c:v>
                </c:pt>
                <c:pt idx="4931">
                  <c:v>15495066</c:v>
                </c:pt>
                <c:pt idx="4932">
                  <c:v>4008578</c:v>
                </c:pt>
                <c:pt idx="4933">
                  <c:v>9830277</c:v>
                </c:pt>
                <c:pt idx="4934">
                  <c:v>6228348</c:v>
                </c:pt>
                <c:pt idx="4935">
                  <c:v>14131847</c:v>
                </c:pt>
                <c:pt idx="4936">
                  <c:v>69635633</c:v>
                </c:pt>
                <c:pt idx="4937">
                  <c:v>39312541</c:v>
                </c:pt>
                <c:pt idx="4938">
                  <c:v>5304523</c:v>
                </c:pt>
                <c:pt idx="4939">
                  <c:v>11484737</c:v>
                </c:pt>
                <c:pt idx="4940">
                  <c:v>15527689</c:v>
                </c:pt>
                <c:pt idx="4941">
                  <c:v>7897624</c:v>
                </c:pt>
                <c:pt idx="4942">
                  <c:v>13826000</c:v>
                </c:pt>
                <c:pt idx="4943">
                  <c:v>27467520</c:v>
                </c:pt>
                <c:pt idx="4944">
                  <c:v>11868000</c:v>
                </c:pt>
                <c:pt idx="4945">
                  <c:v>97247651</c:v>
                </c:pt>
                <c:pt idx="4946">
                  <c:v>25121422</c:v>
                </c:pt>
                <c:pt idx="4947">
                  <c:v>3913149</c:v>
                </c:pt>
                <c:pt idx="4948">
                  <c:v>18855455</c:v>
                </c:pt>
                <c:pt idx="4949">
                  <c:v>4911166514</c:v>
                </c:pt>
                <c:pt idx="4950">
                  <c:v>111492498</c:v>
                </c:pt>
                <c:pt idx="4951">
                  <c:v>48545083</c:v>
                </c:pt>
                <c:pt idx="4952">
                  <c:v>6805427</c:v>
                </c:pt>
                <c:pt idx="4953">
                  <c:v>7415094</c:v>
                </c:pt>
                <c:pt idx="4954">
                  <c:v>3949000</c:v>
                </c:pt>
                <c:pt idx="4955">
                  <c:v>19523776</c:v>
                </c:pt>
                <c:pt idx="4956">
                  <c:v>2177815</c:v>
                </c:pt>
                <c:pt idx="4957">
                  <c:v>52108289</c:v>
                </c:pt>
                <c:pt idx="4958">
                  <c:v>40641253</c:v>
                </c:pt>
                <c:pt idx="4959">
                  <c:v>16080417</c:v>
                </c:pt>
                <c:pt idx="4960">
                  <c:v>83268997</c:v>
                </c:pt>
                <c:pt idx="4961">
                  <c:v>22724750</c:v>
                </c:pt>
                <c:pt idx="4962">
                  <c:v>18380696</c:v>
                </c:pt>
                <c:pt idx="4963">
                  <c:v>45015000</c:v>
                </c:pt>
                <c:pt idx="4964">
                  <c:v>17900043</c:v>
                </c:pt>
                <c:pt idx="4965">
                  <c:v>3397000</c:v>
                </c:pt>
                <c:pt idx="4966">
                  <c:v>5486541</c:v>
                </c:pt>
                <c:pt idx="4967">
                  <c:v>3325597</c:v>
                </c:pt>
                <c:pt idx="4968">
                  <c:v>9864000</c:v>
                </c:pt>
                <c:pt idx="4969">
                  <c:v>3338236</c:v>
                </c:pt>
                <c:pt idx="4970">
                  <c:v>3519210</c:v>
                </c:pt>
                <c:pt idx="4971">
                  <c:v>38715312</c:v>
                </c:pt>
                <c:pt idx="4972">
                  <c:v>6792000</c:v>
                </c:pt>
                <c:pt idx="4973">
                  <c:v>66022420</c:v>
                </c:pt>
                <c:pt idx="4974">
                  <c:v>10265353</c:v>
                </c:pt>
                <c:pt idx="4975">
                  <c:v>16244239</c:v>
                </c:pt>
                <c:pt idx="4976">
                  <c:v>48501653</c:v>
                </c:pt>
                <c:pt idx="4977">
                  <c:v>11653053</c:v>
                </c:pt>
                <c:pt idx="4978">
                  <c:v>114153829</c:v>
                </c:pt>
                <c:pt idx="4979">
                  <c:v>2672372</c:v>
                </c:pt>
                <c:pt idx="4980">
                  <c:v>6692675</c:v>
                </c:pt>
                <c:pt idx="4981">
                  <c:v>3651123</c:v>
                </c:pt>
                <c:pt idx="4982">
                  <c:v>2902000</c:v>
                </c:pt>
                <c:pt idx="4983">
                  <c:v>42102804</c:v>
                </c:pt>
                <c:pt idx="4984">
                  <c:v>2245082</c:v>
                </c:pt>
                <c:pt idx="4985">
                  <c:v>296140227</c:v>
                </c:pt>
                <c:pt idx="4986">
                  <c:v>8847348</c:v>
                </c:pt>
                <c:pt idx="4987">
                  <c:v>2609000</c:v>
                </c:pt>
                <c:pt idx="4988">
                  <c:v>21934897</c:v>
                </c:pt>
                <c:pt idx="4989">
                  <c:v>5913000</c:v>
                </c:pt>
                <c:pt idx="4990">
                  <c:v>7983000</c:v>
                </c:pt>
                <c:pt idx="4991">
                  <c:v>136072408</c:v>
                </c:pt>
                <c:pt idx="4992">
                  <c:v>22222542</c:v>
                </c:pt>
                <c:pt idx="4993">
                  <c:v>183339411</c:v>
                </c:pt>
                <c:pt idx="4994">
                  <c:v>25163076</c:v>
                </c:pt>
                <c:pt idx="4995">
                  <c:v>4411889</c:v>
                </c:pt>
                <c:pt idx="4996">
                  <c:v>15039730</c:v>
                </c:pt>
                <c:pt idx="4997">
                  <c:v>11078000</c:v>
                </c:pt>
                <c:pt idx="4998">
                  <c:v>67867115</c:v>
                </c:pt>
                <c:pt idx="4999">
                  <c:v>105299201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BA-DB43-9F8B-4D55CC86E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377456"/>
        <c:axId val="502379088"/>
      </c:scatterChart>
      <c:valAx>
        <c:axId val="50237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379088"/>
        <c:crosses val="autoZero"/>
        <c:crossBetween val="midCat"/>
      </c:valAx>
      <c:valAx>
        <c:axId val="50237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377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MATRIX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'[Inc5000-2014(AutoRecovered).xlsx]Correlation Matrix'!$A$2</c:f>
              <c:strCache>
                <c:ptCount val="1"/>
                <c:pt idx="0">
                  <c:v>workers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'[Inc5000-2014(AutoRecovered).xlsx]Correlation Matrix'!$B$1:$D$1</c:f>
              <c:strCache>
                <c:ptCount val="3"/>
                <c:pt idx="0">
                  <c:v>workers</c:v>
                </c:pt>
                <c:pt idx="1">
                  <c:v> growth %</c:v>
                </c:pt>
                <c:pt idx="2">
                  <c:v>revenue</c:v>
                </c:pt>
              </c:strCache>
            </c:strRef>
          </c:cat>
          <c:val>
            <c:numRef>
              <c:f>'[Inc5000-2014(AutoRecovered).xlsx]Correlation Matrix'!$B$2:$D$2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7-7848-9FDE-8E56352B2B97}"/>
            </c:ext>
          </c:extLst>
        </c:ser>
        <c:ser>
          <c:idx val="1"/>
          <c:order val="1"/>
          <c:tx>
            <c:strRef>
              <c:f>'[Inc5000-2014(AutoRecovered).xlsx]Correlation Matrix'!$A$3</c:f>
              <c:strCache>
                <c:ptCount val="1"/>
                <c:pt idx="0">
                  <c:v> growth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'[Inc5000-2014(AutoRecovered).xlsx]Correlation Matrix'!$B$1:$D$1</c:f>
              <c:strCache>
                <c:ptCount val="3"/>
                <c:pt idx="0">
                  <c:v>workers</c:v>
                </c:pt>
                <c:pt idx="1">
                  <c:v> growth %</c:v>
                </c:pt>
                <c:pt idx="2">
                  <c:v>revenue</c:v>
                </c:pt>
              </c:strCache>
            </c:strRef>
          </c:cat>
          <c:val>
            <c:numRef>
              <c:f>'[Inc5000-2014(AutoRecovered).xlsx]Correlation Matrix'!$B$3:$D$3</c:f>
              <c:numCache>
                <c:formatCode>General</c:formatCode>
                <c:ptCount val="3"/>
                <c:pt idx="0">
                  <c:v>-1.2550464098121123E-2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D7-7848-9FDE-8E56352B2B97}"/>
            </c:ext>
          </c:extLst>
        </c:ser>
        <c:ser>
          <c:idx val="2"/>
          <c:order val="2"/>
          <c:tx>
            <c:strRef>
              <c:f>'[Inc5000-2014(AutoRecovered).xlsx]Correlation Matrix'!$A$4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'[Inc5000-2014(AutoRecovered).xlsx]Correlation Matrix'!$B$1:$D$1</c:f>
              <c:strCache>
                <c:ptCount val="3"/>
                <c:pt idx="0">
                  <c:v>workers</c:v>
                </c:pt>
                <c:pt idx="1">
                  <c:v> growth %</c:v>
                </c:pt>
                <c:pt idx="2">
                  <c:v>revenue</c:v>
                </c:pt>
              </c:strCache>
            </c:strRef>
          </c:cat>
          <c:val>
            <c:numRef>
              <c:f>'[Inc5000-2014(AutoRecovered).xlsx]Correlation Matrix'!$B$4:$D$4</c:f>
              <c:numCache>
                <c:formatCode>General</c:formatCode>
                <c:ptCount val="3"/>
                <c:pt idx="0">
                  <c:v>0.26569902336701934</c:v>
                </c:pt>
                <c:pt idx="1">
                  <c:v>1.7154375243913832E-3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D7-7848-9FDE-8E56352B2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212239"/>
        <c:axId val="1044533152"/>
      </c:barChart>
      <c:catAx>
        <c:axId val="191721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533152"/>
        <c:crosses val="autoZero"/>
        <c:auto val="1"/>
        <c:lblAlgn val="ctr"/>
        <c:lblOffset val="100"/>
        <c:noMultiLvlLbl val="0"/>
      </c:catAx>
      <c:valAx>
        <c:axId val="104453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21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4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'Inc5000'!$L$2:$L$5001</cx:f>
        <cx:lvl ptCount="5000" formatCode="General">
          <cx:pt idx="0">227</cx:pt>
          <cx:pt idx="1">191</cx:pt>
          <cx:pt idx="2">145</cx:pt>
          <cx:pt idx="3">62</cx:pt>
          <cx:pt idx="4">92</cx:pt>
          <cx:pt idx="5">50</cx:pt>
          <cx:pt idx="6">129</cx:pt>
          <cx:pt idx="7">130</cx:pt>
          <cx:pt idx="8">264</cx:pt>
          <cx:pt idx="9">11</cx:pt>
          <cx:pt idx="10">113</cx:pt>
          <cx:pt idx="11">135</cx:pt>
          <cx:pt idx="12">153</cx:pt>
          <cx:pt idx="13">313</cx:pt>
          <cx:pt idx="14">159</cx:pt>
          <cx:pt idx="15">34</cx:pt>
          <cx:pt idx="16">436</cx:pt>
          <cx:pt idx="17">42</cx:pt>
          <cx:pt idx="18">27</cx:pt>
          <cx:pt idx="19">44</cx:pt>
          <cx:pt idx="20">12</cx:pt>
          <cx:pt idx="21">790</cx:pt>
          <cx:pt idx="22">17</cx:pt>
          <cx:pt idx="23">102</cx:pt>
          <cx:pt idx="24">102</cx:pt>
          <cx:pt idx="25">90</cx:pt>
          <cx:pt idx="26">27</cx:pt>
          <cx:pt idx="27">10</cx:pt>
          <cx:pt idx="28">8</cx:pt>
          <cx:pt idx="29">200</cx:pt>
          <cx:pt idx="30">33</cx:pt>
          <cx:pt idx="31">176</cx:pt>
          <cx:pt idx="32">24</cx:pt>
          <cx:pt idx="33">140</cx:pt>
          <cx:pt idx="34">55</cx:pt>
          <cx:pt idx="35">61</cx:pt>
          <cx:pt idx="36">53</cx:pt>
          <cx:pt idx="37">25</cx:pt>
          <cx:pt idx="38">1</cx:pt>
          <cx:pt idx="39">4</cx:pt>
          <cx:pt idx="40">24</cx:pt>
          <cx:pt idx="41">96</cx:pt>
          <cx:pt idx="42">48</cx:pt>
          <cx:pt idx="43">147</cx:pt>
          <cx:pt idx="44">20</cx:pt>
          <cx:pt idx="45">379</cx:pt>
          <cx:pt idx="46">40</cx:pt>
          <cx:pt idx="47">17</cx:pt>
          <cx:pt idx="48">30</cx:pt>
          <cx:pt idx="49">35</cx:pt>
          <cx:pt idx="50">32</cx:pt>
          <cx:pt idx="51">50</cx:pt>
          <cx:pt idx="52">1106</cx:pt>
          <cx:pt idx="53">46</cx:pt>
          <cx:pt idx="54">30</cx:pt>
          <cx:pt idx="55">35</cx:pt>
          <cx:pt idx="56">19</cx:pt>
          <cx:pt idx="57">70</cx:pt>
          <cx:pt idx="58">59</cx:pt>
          <cx:pt idx="59">61</cx:pt>
          <cx:pt idx="60">44</cx:pt>
          <cx:pt idx="61">19</cx:pt>
          <cx:pt idx="62">89</cx:pt>
          <cx:pt idx="63">41</cx:pt>
          <cx:pt idx="64">143</cx:pt>
          <cx:pt idx="65">40</cx:pt>
          <cx:pt idx="66">3</cx:pt>
          <cx:pt idx="67">34</cx:pt>
          <cx:pt idx="68">37</cx:pt>
          <cx:pt idx="69">40</cx:pt>
          <cx:pt idx="70">28</cx:pt>
          <cx:pt idx="71">40</cx:pt>
          <cx:pt idx="72">175</cx:pt>
          <cx:pt idx="73">4</cx:pt>
          <cx:pt idx="74">64</cx:pt>
          <cx:pt idx="75">126</cx:pt>
          <cx:pt idx="76">23</cx:pt>
          <cx:pt idx="77">16</cx:pt>
          <cx:pt idx="78">53</cx:pt>
          <cx:pt idx="79">32</cx:pt>
          <cx:pt idx="80">28</cx:pt>
          <cx:pt idx="81">131</cx:pt>
          <cx:pt idx="82">39</cx:pt>
          <cx:pt idx="83">13</cx:pt>
          <cx:pt idx="84">49</cx:pt>
          <cx:pt idx="85">1250</cx:pt>
          <cx:pt idx="86">2</cx:pt>
          <cx:pt idx="87">150</cx:pt>
          <cx:pt idx="88">28</cx:pt>
          <cx:pt idx="89">14</cx:pt>
          <cx:pt idx="90">45</cx:pt>
          <cx:pt idx="91">764</cx:pt>
          <cx:pt idx="92">26</cx:pt>
          <cx:pt idx="93">6</cx:pt>
          <cx:pt idx="94">90</cx:pt>
          <cx:pt idx="95">192</cx:pt>
          <cx:pt idx="96">10</cx:pt>
          <cx:pt idx="97">115</cx:pt>
          <cx:pt idx="98">108</cx:pt>
          <cx:pt idx="99">72</cx:pt>
          <cx:pt idx="100">7</cx:pt>
          <cx:pt idx="101">12</cx:pt>
          <cx:pt idx="102">90</cx:pt>
          <cx:pt idx="103">380</cx:pt>
          <cx:pt idx="104">100</cx:pt>
          <cx:pt idx="105">80</cx:pt>
          <cx:pt idx="106">65</cx:pt>
          <cx:pt idx="107">146</cx:pt>
          <cx:pt idx="108">37</cx:pt>
          <cx:pt idx="109">200</cx:pt>
          <cx:pt idx="110">87</cx:pt>
          <cx:pt idx="111">12</cx:pt>
          <cx:pt idx="112">15</cx:pt>
          <cx:pt idx="113">73</cx:pt>
          <cx:pt idx="114">87</cx:pt>
          <cx:pt idx="115">18</cx:pt>
          <cx:pt idx="116">458</cx:pt>
          <cx:pt idx="117">14</cx:pt>
          <cx:pt idx="118">60</cx:pt>
          <cx:pt idx="119">43</cx:pt>
          <cx:pt idx="120">30</cx:pt>
          <cx:pt idx="121">23</cx:pt>
          <cx:pt idx="122">18</cx:pt>
          <cx:pt idx="123">74</cx:pt>
          <cx:pt idx="124">42</cx:pt>
          <cx:pt idx="125">10</cx:pt>
          <cx:pt idx="126">262</cx:pt>
          <cx:pt idx="127">64</cx:pt>
          <cx:pt idx="128">14</cx:pt>
          <cx:pt idx="129">6</cx:pt>
          <cx:pt idx="130">17</cx:pt>
          <cx:pt idx="131">200</cx:pt>
          <cx:pt idx="132">180</cx:pt>
          <cx:pt idx="133">867</cx:pt>
          <cx:pt idx="134">24</cx:pt>
          <cx:pt idx="135">18</cx:pt>
          <cx:pt idx="136">25</cx:pt>
          <cx:pt idx="137">160</cx:pt>
          <cx:pt idx="138">232</cx:pt>
          <cx:pt idx="139">20</cx:pt>
          <cx:pt idx="140">81</cx:pt>
          <cx:pt idx="141">96</cx:pt>
          <cx:pt idx="142">53</cx:pt>
          <cx:pt idx="143">53</cx:pt>
          <cx:pt idx="144">160</cx:pt>
          <cx:pt idx="145">35</cx:pt>
          <cx:pt idx="146">140</cx:pt>
          <cx:pt idx="147">14</cx:pt>
          <cx:pt idx="148">98</cx:pt>
          <cx:pt idx="149">120</cx:pt>
          <cx:pt idx="150">89</cx:pt>
          <cx:pt idx="151">2200</cx:pt>
          <cx:pt idx="152">11</cx:pt>
          <cx:pt idx="153">12</cx:pt>
          <cx:pt idx="154">14</cx:pt>
          <cx:pt idx="155">29</cx:pt>
          <cx:pt idx="156">11</cx:pt>
          <cx:pt idx="157">1</cx:pt>
          <cx:pt idx="158">12</cx:pt>
          <cx:pt idx="159">64</cx:pt>
          <cx:pt idx="160">15</cx:pt>
          <cx:pt idx="161">24</cx:pt>
          <cx:pt idx="162">75</cx:pt>
          <cx:pt idx="163">8</cx:pt>
          <cx:pt idx="164">6</cx:pt>
          <cx:pt idx="165">6</cx:pt>
          <cx:pt idx="166">9</cx:pt>
          <cx:pt idx="167">31</cx:pt>
          <cx:pt idx="168">45</cx:pt>
          <cx:pt idx="169">27</cx:pt>
          <cx:pt idx="170">10</cx:pt>
          <cx:pt idx="171">107</cx:pt>
          <cx:pt idx="172">123</cx:pt>
          <cx:pt idx="173">325</cx:pt>
          <cx:pt idx="174">270</cx:pt>
          <cx:pt idx="175">90</cx:pt>
          <cx:pt idx="176">47</cx:pt>
          <cx:pt idx="177">35</cx:pt>
          <cx:pt idx="178">16</cx:pt>
          <cx:pt idx="179">19</cx:pt>
          <cx:pt idx="180">20</cx:pt>
          <cx:pt idx="181">10</cx:pt>
          <cx:pt idx="182">247</cx:pt>
          <cx:pt idx="183">19</cx:pt>
          <cx:pt idx="184">68</cx:pt>
          <cx:pt idx="185">35</cx:pt>
          <cx:pt idx="186">15</cx:pt>
          <cx:pt idx="187">18</cx:pt>
          <cx:pt idx="188">35</cx:pt>
          <cx:pt idx="189">35</cx:pt>
          <cx:pt idx="190">75</cx:pt>
          <cx:pt idx="191">129</cx:pt>
          <cx:pt idx="192">15</cx:pt>
          <cx:pt idx="193">42</cx:pt>
          <cx:pt idx="194">13</cx:pt>
          <cx:pt idx="195">48</cx:pt>
          <cx:pt idx="196">300</cx:pt>
          <cx:pt idx="197">302</cx:pt>
          <cx:pt idx="198">72</cx:pt>
          <cx:pt idx="199">450</cx:pt>
          <cx:pt idx="200">45</cx:pt>
          <cx:pt idx="201">17</cx:pt>
          <cx:pt idx="202">52</cx:pt>
          <cx:pt idx="203">32</cx:pt>
          <cx:pt idx="204">36</cx:pt>
          <cx:pt idx="205">84</cx:pt>
          <cx:pt idx="206">40</cx:pt>
          <cx:pt idx="207">12</cx:pt>
          <cx:pt idx="208">120</cx:pt>
          <cx:pt idx="209">25</cx:pt>
          <cx:pt idx="210">6</cx:pt>
          <cx:pt idx="211">17</cx:pt>
          <cx:pt idx="212">15</cx:pt>
          <cx:pt idx="213">7</cx:pt>
          <cx:pt idx="214">25</cx:pt>
          <cx:pt idx="215">16</cx:pt>
          <cx:pt idx="216">43</cx:pt>
          <cx:pt idx="217">10</cx:pt>
          <cx:pt idx="218">13</cx:pt>
          <cx:pt idx="219">42</cx:pt>
          <cx:pt idx="220">35</cx:pt>
          <cx:pt idx="221">22</cx:pt>
          <cx:pt idx="222">155</cx:pt>
          <cx:pt idx="223">59</cx:pt>
          <cx:pt idx="224">42</cx:pt>
          <cx:pt idx="225">74</cx:pt>
          <cx:pt idx="226">30</cx:pt>
          <cx:pt idx="227">14</cx:pt>
          <cx:pt idx="228">3</cx:pt>
          <cx:pt idx="229">4</cx:pt>
          <cx:pt idx="230">74</cx:pt>
          <cx:pt idx="231">11</cx:pt>
          <cx:pt idx="232">174</cx:pt>
          <cx:pt idx="233">28</cx:pt>
          <cx:pt idx="234">20</cx:pt>
          <cx:pt idx="235">7</cx:pt>
          <cx:pt idx="236">16</cx:pt>
          <cx:pt idx="237">80</cx:pt>
          <cx:pt idx="238">19</cx:pt>
          <cx:pt idx="239">25</cx:pt>
          <cx:pt idx="240">10</cx:pt>
          <cx:pt idx="241">125</cx:pt>
          <cx:pt idx="242">125</cx:pt>
          <cx:pt idx="243">24</cx:pt>
          <cx:pt idx="244">250</cx:pt>
          <cx:pt idx="245">3</cx:pt>
          <cx:pt idx="246">16</cx:pt>
          <cx:pt idx="247">385</cx:pt>
          <cx:pt idx="248">24</cx:pt>
          <cx:pt idx="249">75</cx:pt>
          <cx:pt idx="250">4</cx:pt>
          <cx:pt idx="251">54</cx:pt>
          <cx:pt idx="252">150</cx:pt>
          <cx:pt idx="253">360</cx:pt>
          <cx:pt idx="254">42</cx:pt>
          <cx:pt idx="255">22</cx:pt>
          <cx:pt idx="256">105</cx:pt>
          <cx:pt idx="257">200</cx:pt>
          <cx:pt idx="258">52</cx:pt>
          <cx:pt idx="259">29</cx:pt>
          <cx:pt idx="260">22</cx:pt>
          <cx:pt idx="261">16</cx:pt>
          <cx:pt idx="262">15</cx:pt>
          <cx:pt idx="263">100</cx:pt>
          <cx:pt idx="264">15</cx:pt>
          <cx:pt idx="265">70</cx:pt>
          <cx:pt idx="266">142</cx:pt>
          <cx:pt idx="267">47</cx:pt>
          <cx:pt idx="268">110</cx:pt>
          <cx:pt idx="269">69</cx:pt>
          <cx:pt idx="270">25</cx:pt>
          <cx:pt idx="271">22</cx:pt>
          <cx:pt idx="272">8</cx:pt>
          <cx:pt idx="273">15</cx:pt>
          <cx:pt idx="274">24</cx:pt>
          <cx:pt idx="275">41</cx:pt>
          <cx:pt idx="276">100</cx:pt>
          <cx:pt idx="277">268</cx:pt>
          <cx:pt idx="278">74</cx:pt>
          <cx:pt idx="279">73</cx:pt>
          <cx:pt idx="280">40</cx:pt>
          <cx:pt idx="281">14</cx:pt>
          <cx:pt idx="282">20</cx:pt>
          <cx:pt idx="283">7</cx:pt>
          <cx:pt idx="284">28</cx:pt>
          <cx:pt idx="285">29</cx:pt>
          <cx:pt idx="286">147</cx:pt>
          <cx:pt idx="287">10</cx:pt>
          <cx:pt idx="288">27</cx:pt>
          <cx:pt idx="289">77</cx:pt>
          <cx:pt idx="290">27</cx:pt>
          <cx:pt idx="291">5</cx:pt>
          <cx:pt idx="292">23</cx:pt>
          <cx:pt idx="293">19</cx:pt>
          <cx:pt idx="294">157</cx:pt>
          <cx:pt idx="295">2</cx:pt>
          <cx:pt idx="296">19</cx:pt>
          <cx:pt idx="297">23</cx:pt>
          <cx:pt idx="298">35</cx:pt>
          <cx:pt idx="299">7</cx:pt>
          <cx:pt idx="300">32</cx:pt>
          <cx:pt idx="301">12</cx:pt>
          <cx:pt idx="302">10</cx:pt>
          <cx:pt idx="303">25</cx:pt>
          <cx:pt idx="304">80</cx:pt>
          <cx:pt idx="305">15</cx:pt>
          <cx:pt idx="306">703</cx:pt>
          <cx:pt idx="307">188</cx:pt>
          <cx:pt idx="308">24</cx:pt>
          <cx:pt idx="309">20</cx:pt>
          <cx:pt idx="310">62</cx:pt>
          <cx:pt idx="311">14</cx:pt>
          <cx:pt idx="312">74</cx:pt>
          <cx:pt idx="313">245</cx:pt>
          <cx:pt idx="314">15</cx:pt>
          <cx:pt idx="315">165</cx:pt>
          <cx:pt idx="316">9</cx:pt>
          <cx:pt idx="317">220</cx:pt>
          <cx:pt idx="318">22</cx:pt>
          <cx:pt idx="319">15</cx:pt>
          <cx:pt idx="320">65</cx:pt>
          <cx:pt idx="321">2000</cx:pt>
          <cx:pt idx="322">2</cx:pt>
          <cx:pt idx="323">2</cx:pt>
          <cx:pt idx="324">20</cx:pt>
          <cx:pt idx="325">718</cx:pt>
          <cx:pt idx="326">128</cx:pt>
          <cx:pt idx="327">38</cx:pt>
          <cx:pt idx="328">10</cx:pt>
          <cx:pt idx="329">85</cx:pt>
          <cx:pt idx="330">32</cx:pt>
          <cx:pt idx="331">15</cx:pt>
          <cx:pt idx="332">110</cx:pt>
          <cx:pt idx="333">57</cx:pt>
          <cx:pt idx="334">144</cx:pt>
          <cx:pt idx="335">65</cx:pt>
          <cx:pt idx="336">450</cx:pt>
          <cx:pt idx="337">3</cx:pt>
          <cx:pt idx="338">37</cx:pt>
          <cx:pt idx="339">16</cx:pt>
          <cx:pt idx="340">24</cx:pt>
          <cx:pt idx="341">34</cx:pt>
          <cx:pt idx="342">89</cx:pt>
          <cx:pt idx="343">16</cx:pt>
          <cx:pt idx="344">9</cx:pt>
          <cx:pt idx="345">137</cx:pt>
          <cx:pt idx="346">31</cx:pt>
          <cx:pt idx="347">5</cx:pt>
          <cx:pt idx="348">10</cx:pt>
          <cx:pt idx="349">18</cx:pt>
          <cx:pt idx="350">12</cx:pt>
          <cx:pt idx="351">28</cx:pt>
          <cx:pt idx="352">94</cx:pt>
          <cx:pt idx="353">186</cx:pt>
          <cx:pt idx="354">18</cx:pt>
          <cx:pt idx="355">17</cx:pt>
          <cx:pt idx="356">20</cx:pt>
          <cx:pt idx="357">65</cx:pt>
          <cx:pt idx="358">33</cx:pt>
          <cx:pt idx="359">10</cx:pt>
          <cx:pt idx="360">17</cx:pt>
          <cx:pt idx="361">183</cx:pt>
          <cx:pt idx="362">21</cx:pt>
          <cx:pt idx="363">23</cx:pt>
          <cx:pt idx="364">60</cx:pt>
          <cx:pt idx="365">13</cx:pt>
          <cx:pt idx="366">32</cx:pt>
          <cx:pt idx="367">20</cx:pt>
          <cx:pt idx="368">33</cx:pt>
          <cx:pt idx="369">160</cx:pt>
          <cx:pt idx="370">32</cx:pt>
          <cx:pt idx="371">24</cx:pt>
          <cx:pt idx="372">11</cx:pt>
          <cx:pt idx="373">6</cx:pt>
          <cx:pt idx="374">16</cx:pt>
          <cx:pt idx="375">62</cx:pt>
          <cx:pt idx="376">10</cx:pt>
          <cx:pt idx="377">28</cx:pt>
          <cx:pt idx="378">3</cx:pt>
          <cx:pt idx="379">7</cx:pt>
          <cx:pt idx="380">15</cx:pt>
          <cx:pt idx="381">35</cx:pt>
          <cx:pt idx="382">23</cx:pt>
          <cx:pt idx="383">12</cx:pt>
          <cx:pt idx="384">31</cx:pt>
          <cx:pt idx="385">18</cx:pt>
          <cx:pt idx="386">21</cx:pt>
          <cx:pt idx="387">15</cx:pt>
          <cx:pt idx="388">4</cx:pt>
          <cx:pt idx="389">90</cx:pt>
          <cx:pt idx="390">35</cx:pt>
          <cx:pt idx="391">95</cx:pt>
          <cx:pt idx="392">55</cx:pt>
          <cx:pt idx="393">105</cx:pt>
          <cx:pt idx="394">38</cx:pt>
          <cx:pt idx="395">35</cx:pt>
          <cx:pt idx="396">17</cx:pt>
          <cx:pt idx="397">10</cx:pt>
          <cx:pt idx="398">23</cx:pt>
          <cx:pt idx="399">15</cx:pt>
          <cx:pt idx="400">37</cx:pt>
          <cx:pt idx="401">425</cx:pt>
          <cx:pt idx="402">45</cx:pt>
          <cx:pt idx="403">31</cx:pt>
          <cx:pt idx="404">25</cx:pt>
          <cx:pt idx="405">9</cx:pt>
          <cx:pt idx="406">62</cx:pt>
          <cx:pt idx="407">65</cx:pt>
          <cx:pt idx="408">17</cx:pt>
          <cx:pt idx="409">65</cx:pt>
          <cx:pt idx="410">170</cx:pt>
          <cx:pt idx="411">36</cx:pt>
          <cx:pt idx="412">40</cx:pt>
          <cx:pt idx="413">40</cx:pt>
          <cx:pt idx="414">71</cx:pt>
          <cx:pt idx="415">13</cx:pt>
          <cx:pt idx="416">11</cx:pt>
          <cx:pt idx="417">50</cx:pt>
          <cx:pt idx="418">22</cx:pt>
          <cx:pt idx="419">61</cx:pt>
          <cx:pt idx="420">73</cx:pt>
          <cx:pt idx="421">290</cx:pt>
          <cx:pt idx="422">5603</cx:pt>
          <cx:pt idx="423">8</cx:pt>
          <cx:pt idx="424">45</cx:pt>
          <cx:pt idx="425">10</cx:pt>
          <cx:pt idx="426">11</cx:pt>
          <cx:pt idx="427">140</cx:pt>
          <cx:pt idx="428">12</cx:pt>
          <cx:pt idx="429">130</cx:pt>
          <cx:pt idx="430">55</cx:pt>
          <cx:pt idx="431">52</cx:pt>
          <cx:pt idx="432">75</cx:pt>
          <cx:pt idx="433">17</cx:pt>
          <cx:pt idx="434">42</cx:pt>
          <cx:pt idx="435">35</cx:pt>
          <cx:pt idx="436">33</cx:pt>
          <cx:pt idx="437">31</cx:pt>
          <cx:pt idx="438">4</cx:pt>
          <cx:pt idx="439">313</cx:pt>
          <cx:pt idx="440">13</cx:pt>
          <cx:pt idx="441">18</cx:pt>
          <cx:pt idx="442">228</cx:pt>
          <cx:pt idx="443">38</cx:pt>
          <cx:pt idx="444">22</cx:pt>
          <cx:pt idx="445">20</cx:pt>
          <cx:pt idx="446">17</cx:pt>
          <cx:pt idx="447">11</cx:pt>
          <cx:pt idx="448">220</cx:pt>
          <cx:pt idx="449">450</cx:pt>
          <cx:pt idx="450">2</cx:pt>
          <cx:pt idx="451">114</cx:pt>
          <cx:pt idx="452">35</cx:pt>
          <cx:pt idx="453">70</cx:pt>
          <cx:pt idx="454">21</cx:pt>
          <cx:pt idx="455">30</cx:pt>
          <cx:pt idx="456">7</cx:pt>
          <cx:pt idx="457">694</cx:pt>
          <cx:pt idx="458">400</cx:pt>
          <cx:pt idx="459">15</cx:pt>
          <cx:pt idx="460">15</cx:pt>
          <cx:pt idx="461">14</cx:pt>
          <cx:pt idx="462">63</cx:pt>
          <cx:pt idx="463">10</cx:pt>
          <cx:pt idx="464">186</cx:pt>
          <cx:pt idx="465">23</cx:pt>
          <cx:pt idx="466">12</cx:pt>
          <cx:pt idx="467">40</cx:pt>
          <cx:pt idx="468">150</cx:pt>
          <cx:pt idx="469">41</cx:pt>
          <cx:pt idx="470">373</cx:pt>
          <cx:pt idx="471">5</cx:pt>
          <cx:pt idx="472">21</cx:pt>
          <cx:pt idx="473">640</cx:pt>
          <cx:pt idx="474">24</cx:pt>
          <cx:pt idx="475">100</cx:pt>
          <cx:pt idx="476">309</cx:pt>
          <cx:pt idx="477">81</cx:pt>
          <cx:pt idx="478">6</cx:pt>
          <cx:pt idx="479">22</cx:pt>
          <cx:pt idx="480">20</cx:pt>
          <cx:pt idx="481">134</cx:pt>
          <cx:pt idx="482">65</cx:pt>
          <cx:pt idx="483">8</cx:pt>
          <cx:pt idx="484">11</cx:pt>
          <cx:pt idx="485">103</cx:pt>
          <cx:pt idx="486">7</cx:pt>
          <cx:pt idx="487">68</cx:pt>
          <cx:pt idx="488">17</cx:pt>
          <cx:pt idx="489">93</cx:pt>
          <cx:pt idx="490">22</cx:pt>
          <cx:pt idx="491">11</cx:pt>
          <cx:pt idx="492">35</cx:pt>
          <cx:pt idx="493">850</cx:pt>
          <cx:pt idx="494">25</cx:pt>
          <cx:pt idx="495">24</cx:pt>
          <cx:pt idx="496">14</cx:pt>
          <cx:pt idx="497">26</cx:pt>
          <cx:pt idx="498">67</cx:pt>
          <cx:pt idx="499">20</cx:pt>
          <cx:pt idx="500">54</cx:pt>
          <cx:pt idx="501">60</cx:pt>
          <cx:pt idx="502">6</cx:pt>
          <cx:pt idx="503">12</cx:pt>
          <cx:pt idx="504">45</cx:pt>
          <cx:pt idx="505">14</cx:pt>
          <cx:pt idx="506">12</cx:pt>
          <cx:pt idx="507">31</cx:pt>
          <cx:pt idx="508">88</cx:pt>
          <cx:pt idx="509">87</cx:pt>
          <cx:pt idx="510">33</cx:pt>
          <cx:pt idx="511">7</cx:pt>
          <cx:pt idx="512">24</cx:pt>
          <cx:pt idx="513">24</cx:pt>
          <cx:pt idx="514">16</cx:pt>
          <cx:pt idx="515">38</cx:pt>
          <cx:pt idx="516">213</cx:pt>
          <cx:pt idx="517">51</cx:pt>
          <cx:pt idx="518">2</cx:pt>
          <cx:pt idx="519">12</cx:pt>
          <cx:pt idx="520">40</cx:pt>
          <cx:pt idx="521">70</cx:pt>
          <cx:pt idx="522">17</cx:pt>
          <cx:pt idx="523">10</cx:pt>
          <cx:pt idx="524">34</cx:pt>
          <cx:pt idx="525">119</cx:pt>
          <cx:pt idx="526">231</cx:pt>
          <cx:pt idx="527">7</cx:pt>
          <cx:pt idx="528">99</cx:pt>
          <cx:pt idx="529">25</cx:pt>
          <cx:pt idx="530">439</cx:pt>
          <cx:pt idx="531">1300</cx:pt>
          <cx:pt idx="532">25</cx:pt>
          <cx:pt idx="533">8</cx:pt>
          <cx:pt idx="534">20</cx:pt>
          <cx:pt idx="535">24</cx:pt>
          <cx:pt idx="536">22</cx:pt>
          <cx:pt idx="537">142</cx:pt>
          <cx:pt idx="538">8</cx:pt>
          <cx:pt idx="539">258</cx:pt>
          <cx:pt idx="540">16</cx:pt>
          <cx:pt idx="541">26</cx:pt>
          <cx:pt idx="542">119</cx:pt>
          <cx:pt idx="543">170</cx:pt>
          <cx:pt idx="544">6</cx:pt>
          <cx:pt idx="545">104</cx:pt>
          <cx:pt idx="546">35</cx:pt>
          <cx:pt idx="547">13</cx:pt>
          <cx:pt idx="548">28</cx:pt>
          <cx:pt idx="549">14</cx:pt>
          <cx:pt idx="550">45</cx:pt>
          <cx:pt idx="551">10</cx:pt>
          <cx:pt idx="552">38</cx:pt>
          <cx:pt idx="553">10</cx:pt>
          <cx:pt idx="554">10</cx:pt>
          <cx:pt idx="555">47</cx:pt>
          <cx:pt idx="556">50</cx:pt>
          <cx:pt idx="557">457</cx:pt>
          <cx:pt idx="558">24</cx:pt>
          <cx:pt idx="559">22</cx:pt>
          <cx:pt idx="560">100</cx:pt>
          <cx:pt idx="561">14</cx:pt>
          <cx:pt idx="562">35</cx:pt>
          <cx:pt idx="563">35</cx:pt>
          <cx:pt idx="564">10</cx:pt>
          <cx:pt idx="565">84</cx:pt>
          <cx:pt idx="566">20</cx:pt>
          <cx:pt idx="567">12</cx:pt>
          <cx:pt idx="568">8</cx:pt>
          <cx:pt idx="569">52</cx:pt>
          <cx:pt idx="570">24</cx:pt>
          <cx:pt idx="571">154</cx:pt>
          <cx:pt idx="572">20</cx:pt>
          <cx:pt idx="573">32</cx:pt>
          <cx:pt idx="574">79</cx:pt>
          <cx:pt idx="575">55</cx:pt>
          <cx:pt idx="576">25</cx:pt>
          <cx:pt idx="577">7</cx:pt>
          <cx:pt idx="578">403</cx:pt>
          <cx:pt idx="579">9</cx:pt>
          <cx:pt idx="580">38</cx:pt>
          <cx:pt idx="581">240</cx:pt>
          <cx:pt idx="582">96</cx:pt>
          <cx:pt idx="583">64</cx:pt>
          <cx:pt idx="584">11</cx:pt>
          <cx:pt idx="585">83</cx:pt>
          <cx:pt idx="586">50</cx:pt>
          <cx:pt idx="587">57</cx:pt>
          <cx:pt idx="588">87</cx:pt>
          <cx:pt idx="589">41</cx:pt>
          <cx:pt idx="590">110</cx:pt>
          <cx:pt idx="591">8</cx:pt>
          <cx:pt idx="592">10</cx:pt>
          <cx:pt idx="593">132</cx:pt>
          <cx:pt idx="594">35</cx:pt>
          <cx:pt idx="595">10</cx:pt>
          <cx:pt idx="596">30</cx:pt>
          <cx:pt idx="597">0</cx:pt>
          <cx:pt idx="598">41</cx:pt>
          <cx:pt idx="599">88</cx:pt>
          <cx:pt idx="600">38</cx:pt>
          <cx:pt idx="601">37</cx:pt>
          <cx:pt idx="602">5</cx:pt>
          <cx:pt idx="603">75</cx:pt>
          <cx:pt idx="604">63</cx:pt>
          <cx:pt idx="605">95</cx:pt>
          <cx:pt idx="606">200</cx:pt>
          <cx:pt idx="607">45</cx:pt>
          <cx:pt idx="608">14</cx:pt>
          <cx:pt idx="609">23</cx:pt>
          <cx:pt idx="610">154</cx:pt>
          <cx:pt idx="611">96</cx:pt>
          <cx:pt idx="612">3</cx:pt>
          <cx:pt idx="613">5</cx:pt>
          <cx:pt idx="614">27</cx:pt>
          <cx:pt idx="615">42</cx:pt>
          <cx:pt idx="616">212</cx:pt>
          <cx:pt idx="617">8</cx:pt>
          <cx:pt idx="618">104</cx:pt>
          <cx:pt idx="619">15</cx:pt>
          <cx:pt idx="620">93</cx:pt>
          <cx:pt idx="621">159</cx:pt>
          <cx:pt idx="622">53</cx:pt>
          <cx:pt idx="623">33</cx:pt>
          <cx:pt idx="624">20</cx:pt>
          <cx:pt idx="625">49</cx:pt>
          <cx:pt idx="626">175</cx:pt>
          <cx:pt idx="627">70</cx:pt>
          <cx:pt idx="628">206</cx:pt>
          <cx:pt idx="629">12</cx:pt>
          <cx:pt idx="630">725</cx:pt>
          <cx:pt idx="631">94</cx:pt>
          <cx:pt idx="632">30</cx:pt>
          <cx:pt idx="633">30</cx:pt>
          <cx:pt idx="634">465</cx:pt>
          <cx:pt idx="635">56</cx:pt>
          <cx:pt idx="636">11</cx:pt>
          <cx:pt idx="637">130</cx:pt>
          <cx:pt idx="638">58</cx:pt>
          <cx:pt idx="639">65</cx:pt>
          <cx:pt idx="640">35</cx:pt>
          <cx:pt idx="641">6</cx:pt>
          <cx:pt idx="642">41</cx:pt>
          <cx:pt idx="643">20</cx:pt>
          <cx:pt idx="644">85</cx:pt>
          <cx:pt idx="645">14</cx:pt>
          <cx:pt idx="646">148</cx:pt>
          <cx:pt idx="647">13</cx:pt>
          <cx:pt idx="648">18</cx:pt>
          <cx:pt idx="649">434</cx:pt>
          <cx:pt idx="650">54</cx:pt>
          <cx:pt idx="651">434</cx:pt>
          <cx:pt idx="652">500</cx:pt>
          <cx:pt idx="653">25</cx:pt>
          <cx:pt idx="654">16</cx:pt>
          <cx:pt idx="655">45</cx:pt>
          <cx:pt idx="656">109</cx:pt>
          <cx:pt idx="657">27</cx:pt>
          <cx:pt idx="658">60</cx:pt>
          <cx:pt idx="659">28</cx:pt>
          <cx:pt idx="660">13</cx:pt>
          <cx:pt idx="661">772</cx:pt>
          <cx:pt idx="662">26</cx:pt>
          <cx:pt idx="663">61</cx:pt>
          <cx:pt idx="664">12</cx:pt>
          <cx:pt idx="665">30</cx:pt>
          <cx:pt idx="666">94</cx:pt>
          <cx:pt idx="667">174</cx:pt>
          <cx:pt idx="668">40</cx:pt>
          <cx:pt idx="669">45</cx:pt>
          <cx:pt idx="670">43</cx:pt>
          <cx:pt idx="671">34</cx:pt>
          <cx:pt idx="672">78</cx:pt>
          <cx:pt idx="673">92</cx:pt>
          <cx:pt idx="674">120</cx:pt>
          <cx:pt idx="675">4</cx:pt>
          <cx:pt idx="676">85</cx:pt>
          <cx:pt idx="677">29</cx:pt>
          <cx:pt idx="678">38</cx:pt>
          <cx:pt idx="679">80</cx:pt>
          <cx:pt idx="680">195</cx:pt>
          <cx:pt idx="681">13</cx:pt>
          <cx:pt idx="682">17</cx:pt>
          <cx:pt idx="683">18</cx:pt>
          <cx:pt idx="684">23</cx:pt>
          <cx:pt idx="685">90</cx:pt>
          <cx:pt idx="686">16</cx:pt>
          <cx:pt idx="687">32</cx:pt>
          <cx:pt idx="688">25</cx:pt>
          <cx:pt idx="689">30</cx:pt>
          <cx:pt idx="690">60</cx:pt>
          <cx:pt idx="691">40</cx:pt>
          <cx:pt idx="692">138</cx:pt>
          <cx:pt idx="693">6</cx:pt>
          <cx:pt idx="694">56</cx:pt>
          <cx:pt idx="695">11</cx:pt>
          <cx:pt idx="696">24</cx:pt>
          <cx:pt idx="697">54</cx:pt>
          <cx:pt idx="698">1</cx:pt>
          <cx:pt idx="699">180</cx:pt>
          <cx:pt idx="700">22</cx:pt>
          <cx:pt idx="701">70</cx:pt>
          <cx:pt idx="702">26</cx:pt>
          <cx:pt idx="703">15</cx:pt>
          <cx:pt idx="704">44</cx:pt>
          <cx:pt idx="705">12</cx:pt>
          <cx:pt idx="706">10</cx:pt>
          <cx:pt idx="707">40</cx:pt>
          <cx:pt idx="708">33</cx:pt>
          <cx:pt idx="709">35</cx:pt>
          <cx:pt idx="710">22</cx:pt>
          <cx:pt idx="711">1321</cx:pt>
          <cx:pt idx="712">44</cx:pt>
          <cx:pt idx="713">77</cx:pt>
          <cx:pt idx="714">12</cx:pt>
          <cx:pt idx="715">11</cx:pt>
          <cx:pt idx="716">280</cx:pt>
          <cx:pt idx="717">65</cx:pt>
          <cx:pt idx="718">41</cx:pt>
          <cx:pt idx="719">389</cx:pt>
          <cx:pt idx="720">20</cx:pt>
          <cx:pt idx="721">20</cx:pt>
          <cx:pt idx="722">160</cx:pt>
          <cx:pt idx="723">50</cx:pt>
          <cx:pt idx="724">181</cx:pt>
          <cx:pt idx="725">225</cx:pt>
          <cx:pt idx="726">37</cx:pt>
          <cx:pt idx="727">12</cx:pt>
          <cx:pt idx="728">69</cx:pt>
          <cx:pt idx="729">5</cx:pt>
          <cx:pt idx="730">13</cx:pt>
          <cx:pt idx="731">206</cx:pt>
          <cx:pt idx="732">26</cx:pt>
          <cx:pt idx="733">22</cx:pt>
          <cx:pt idx="734">48</cx:pt>
          <cx:pt idx="735">351</cx:pt>
          <cx:pt idx="736">80</cx:pt>
          <cx:pt idx="737">12</cx:pt>
          <cx:pt idx="738">288</cx:pt>
          <cx:pt idx="739">54</cx:pt>
          <cx:pt idx="740">300</cx:pt>
          <cx:pt idx="741">12</cx:pt>
          <cx:pt idx="742">58</cx:pt>
          <cx:pt idx="743">10</cx:pt>
          <cx:pt idx="744">42</cx:pt>
          <cx:pt idx="745">6</cx:pt>
          <cx:pt idx="746">17</cx:pt>
          <cx:pt idx="747">9</cx:pt>
          <cx:pt idx="748">18</cx:pt>
          <cx:pt idx="749">150</cx:pt>
          <cx:pt idx="750">272</cx:pt>
          <cx:pt idx="751">62</cx:pt>
          <cx:pt idx="752">105</cx:pt>
          <cx:pt idx="753">65</cx:pt>
          <cx:pt idx="754">12</cx:pt>
          <cx:pt idx="755">25</cx:pt>
          <cx:pt idx="756">58</cx:pt>
          <cx:pt idx="757">15</cx:pt>
          <cx:pt idx="758">31</cx:pt>
          <cx:pt idx="759">24</cx:pt>
          <cx:pt idx="760">227</cx:pt>
          <cx:pt idx="761">139</cx:pt>
          <cx:pt idx="762">500</cx:pt>
          <cx:pt idx="763">86</cx:pt>
          <cx:pt idx="764">891</cx:pt>
          <cx:pt idx="765">122</cx:pt>
          <cx:pt idx="766">72</cx:pt>
          <cx:pt idx="767">87</cx:pt>
          <cx:pt idx="768">205</cx:pt>
          <cx:pt idx="769">21</cx:pt>
          <cx:pt idx="770">70</cx:pt>
          <cx:pt idx="771">180</cx:pt>
          <cx:pt idx="772">488</cx:pt>
          <cx:pt idx="773">4</cx:pt>
          <cx:pt idx="774">77</cx:pt>
          <cx:pt idx="775">53</cx:pt>
          <cx:pt idx="776">520</cx:pt>
          <cx:pt idx="777">270</cx:pt>
          <cx:pt idx="778">44</cx:pt>
          <cx:pt idx="779">18</cx:pt>
          <cx:pt idx="780">77</cx:pt>
          <cx:pt idx="781">36</cx:pt>
          <cx:pt idx="782">194</cx:pt>
          <cx:pt idx="783">20</cx:pt>
          <cx:pt idx="784">11</cx:pt>
          <cx:pt idx="785">14</cx:pt>
          <cx:pt idx="786">25</cx:pt>
          <cx:pt idx="787">36</cx:pt>
          <cx:pt idx="788">205</cx:pt>
          <cx:pt idx="789">17</cx:pt>
          <cx:pt idx="790">35</cx:pt>
          <cx:pt idx="791">39</cx:pt>
          <cx:pt idx="792">39</cx:pt>
          <cx:pt idx="793">130</cx:pt>
          <cx:pt idx="794">30</cx:pt>
          <cx:pt idx="795">71</cx:pt>
          <cx:pt idx="796">70</cx:pt>
          <cx:pt idx="797">85</cx:pt>
          <cx:pt idx="798">27</cx:pt>
          <cx:pt idx="799">31</cx:pt>
          <cx:pt idx="800">36</cx:pt>
          <cx:pt idx="801">45</cx:pt>
          <cx:pt idx="802">57</cx:pt>
          <cx:pt idx="803">75</cx:pt>
          <cx:pt idx="804">21</cx:pt>
          <cx:pt idx="805">19</cx:pt>
          <cx:pt idx="806">23</cx:pt>
          <cx:pt idx="807">48</cx:pt>
          <cx:pt idx="808">229</cx:pt>
          <cx:pt idx="809">101</cx:pt>
          <cx:pt idx="810">1387</cx:pt>
          <cx:pt idx="811">32</cx:pt>
          <cx:pt idx="812">14</cx:pt>
          <cx:pt idx="813">269</cx:pt>
          <cx:pt idx="814">207</cx:pt>
          <cx:pt idx="815">259</cx:pt>
          <cx:pt idx="816">57</cx:pt>
          <cx:pt idx="817">14</cx:pt>
          <cx:pt idx="818">148</cx:pt>
          <cx:pt idx="819">27</cx:pt>
          <cx:pt idx="820">351</cx:pt>
          <cx:pt idx="821">153</cx:pt>
          <cx:pt idx="822">60</cx:pt>
          <cx:pt idx="823">33</cx:pt>
          <cx:pt idx="824">284</cx:pt>
          <cx:pt idx="825">10</cx:pt>
          <cx:pt idx="826">100</cx:pt>
          <cx:pt idx="827">8</cx:pt>
          <cx:pt idx="828">51</cx:pt>
          <cx:pt idx="829">140</cx:pt>
          <cx:pt idx="830">25</cx:pt>
          <cx:pt idx="831">25</cx:pt>
          <cx:pt idx="832">157</cx:pt>
          <cx:pt idx="833">15</cx:pt>
          <cx:pt idx="834">12</cx:pt>
          <cx:pt idx="835">98</cx:pt>
          <cx:pt idx="836">39</cx:pt>
          <cx:pt idx="837">31</cx:pt>
          <cx:pt idx="838">55</cx:pt>
          <cx:pt idx="839">36</cx:pt>
          <cx:pt idx="840">41</cx:pt>
          <cx:pt idx="841">21</cx:pt>
          <cx:pt idx="842">88</cx:pt>
          <cx:pt idx="843">13</cx:pt>
          <cx:pt idx="844">5</cx:pt>
          <cx:pt idx="845">45</cx:pt>
          <cx:pt idx="846">23</cx:pt>
          <cx:pt idx="847">31</cx:pt>
          <cx:pt idx="848">3500</cx:pt>
          <cx:pt idx="849">32</cx:pt>
          <cx:pt idx="850">10</cx:pt>
          <cx:pt idx="851">218</cx:pt>
          <cx:pt idx="852">42</cx:pt>
          <cx:pt idx="853">17</cx:pt>
          <cx:pt idx="854">135</cx:pt>
          <cx:pt idx="855">174</cx:pt>
          <cx:pt idx="856">85</cx:pt>
          <cx:pt idx="857">20</cx:pt>
          <cx:pt idx="858">25</cx:pt>
          <cx:pt idx="859">7</cx:pt>
          <cx:pt idx="860">14</cx:pt>
          <cx:pt idx="861">640</cx:pt>
          <cx:pt idx="862">41</cx:pt>
          <cx:pt idx="863">46</cx:pt>
          <cx:pt idx="864">7</cx:pt>
          <cx:pt idx="865">84</cx:pt>
          <cx:pt idx="866">255</cx:pt>
          <cx:pt idx="867">2</cx:pt>
          <cx:pt idx="868">48</cx:pt>
          <cx:pt idx="869">26</cx:pt>
          <cx:pt idx="870">22</cx:pt>
          <cx:pt idx="871">15</cx:pt>
          <cx:pt idx="872">38</cx:pt>
          <cx:pt idx="873">1900</cx:pt>
          <cx:pt idx="874">7</cx:pt>
          <cx:pt idx="875">36</cx:pt>
          <cx:pt idx="876">20</cx:pt>
          <cx:pt idx="877">145</cx:pt>
          <cx:pt idx="878">518</cx:pt>
          <cx:pt idx="879">70</cx:pt>
          <cx:pt idx="880">40</cx:pt>
          <cx:pt idx="881">90</cx:pt>
          <cx:pt idx="882">20</cx:pt>
          <cx:pt idx="883">38</cx:pt>
          <cx:pt idx="884">61</cx:pt>
          <cx:pt idx="885">26</cx:pt>
          <cx:pt idx="886">124</cx:pt>
          <cx:pt idx="887">75</cx:pt>
          <cx:pt idx="888">22</cx:pt>
          <cx:pt idx="889">31</cx:pt>
          <cx:pt idx="890">79</cx:pt>
          <cx:pt idx="891">25</cx:pt>
          <cx:pt idx="892">8</cx:pt>
          <cx:pt idx="893">34</cx:pt>
          <cx:pt idx="894">30</cx:pt>
          <cx:pt idx="895">22</cx:pt>
          <cx:pt idx="896">150</cx:pt>
          <cx:pt idx="897">108</cx:pt>
          <cx:pt idx="898">28</cx:pt>
          <cx:pt idx="899">29</cx:pt>
          <cx:pt idx="900">10</cx:pt>
          <cx:pt idx="901">830</cx:pt>
          <cx:pt idx="902">50</cx:pt>
          <cx:pt idx="903">62</cx:pt>
          <cx:pt idx="904">70</cx:pt>
          <cx:pt idx="905">55</cx:pt>
          <cx:pt idx="906">11</cx:pt>
          <cx:pt idx="907">102</cx:pt>
          <cx:pt idx="908">35</cx:pt>
          <cx:pt idx="909">37</cx:pt>
          <cx:pt idx="910">106</cx:pt>
          <cx:pt idx="911">808</cx:pt>
          <cx:pt idx="912">50</cx:pt>
          <cx:pt idx="913">65</cx:pt>
          <cx:pt idx="914">47</cx:pt>
          <cx:pt idx="915">106</cx:pt>
          <cx:pt idx="916">25</cx:pt>
          <cx:pt idx="917">160</cx:pt>
          <cx:pt idx="918">5</cx:pt>
          <cx:pt idx="919">350</cx:pt>
          <cx:pt idx="920">50</cx:pt>
          <cx:pt idx="921">4100</cx:pt>
          <cx:pt idx="922">35</cx:pt>
          <cx:pt idx="923">450</cx:pt>
          <cx:pt idx="924">15</cx:pt>
          <cx:pt idx="925">30</cx:pt>
          <cx:pt idx="926">12</cx:pt>
          <cx:pt idx="927">75</cx:pt>
          <cx:pt idx="928">50</cx:pt>
          <cx:pt idx="929">63</cx:pt>
          <cx:pt idx="930">108</cx:pt>
          <cx:pt idx="931">65</cx:pt>
          <cx:pt idx="932">81</cx:pt>
          <cx:pt idx="933">36</cx:pt>
          <cx:pt idx="934">21</cx:pt>
          <cx:pt idx="935">42</cx:pt>
          <cx:pt idx="936">86</cx:pt>
          <cx:pt idx="937">19</cx:pt>
          <cx:pt idx="938">16</cx:pt>
          <cx:pt idx="939">13</cx:pt>
          <cx:pt idx="940">135</cx:pt>
          <cx:pt idx="941">250</cx:pt>
          <cx:pt idx="942">32</cx:pt>
          <cx:pt idx="943">45</cx:pt>
          <cx:pt idx="944">12</cx:pt>
          <cx:pt idx="945">117</cx:pt>
          <cx:pt idx="946">250</cx:pt>
          <cx:pt idx="947">11</cx:pt>
          <cx:pt idx="948">92</cx:pt>
          <cx:pt idx="949">47</cx:pt>
          <cx:pt idx="950">403</cx:pt>
          <cx:pt idx="951">16</cx:pt>
          <cx:pt idx="952">9</cx:pt>
          <cx:pt idx="953">11</cx:pt>
          <cx:pt idx="954">36</cx:pt>
          <cx:pt idx="955">25</cx:pt>
          <cx:pt idx="956">36</cx:pt>
          <cx:pt idx="957">38</cx:pt>
          <cx:pt idx="958">320</cx:pt>
          <cx:pt idx="959">24</cx:pt>
          <cx:pt idx="960">26</cx:pt>
          <cx:pt idx="961">30</cx:pt>
          <cx:pt idx="962">66</cx:pt>
          <cx:pt idx="963">20</cx:pt>
          <cx:pt idx="964">675</cx:pt>
          <cx:pt idx="965">4</cx:pt>
          <cx:pt idx="966">275</cx:pt>
          <cx:pt idx="967">133</cx:pt>
          <cx:pt idx="968">45</cx:pt>
          <cx:pt idx="969">14</cx:pt>
          <cx:pt idx="970">60</cx:pt>
          <cx:pt idx="971">78</cx:pt>
          <cx:pt idx="972">87</cx:pt>
          <cx:pt idx="973">65</cx:pt>
          <cx:pt idx="974">116</cx:pt>
          <cx:pt idx="975">2</cx:pt>
          <cx:pt idx="976">100</cx:pt>
          <cx:pt idx="977">515</cx:pt>
          <cx:pt idx="978">73</cx:pt>
          <cx:pt idx="979">55</cx:pt>
          <cx:pt idx="980">115</cx:pt>
          <cx:pt idx="981">25</cx:pt>
          <cx:pt idx="982">6</cx:pt>
          <cx:pt idx="983">15</cx:pt>
          <cx:pt idx="984">6</cx:pt>
          <cx:pt idx="985">800</cx:pt>
          <cx:pt idx="986">7</cx:pt>
          <cx:pt idx="987">9</cx:pt>
          <cx:pt idx="988">65</cx:pt>
          <cx:pt idx="989">44</cx:pt>
          <cx:pt idx="990">25</cx:pt>
          <cx:pt idx="991">280</cx:pt>
          <cx:pt idx="992">12</cx:pt>
          <cx:pt idx="993">16</cx:pt>
          <cx:pt idx="994">687</cx:pt>
          <cx:pt idx="995">75</cx:pt>
          <cx:pt idx="996">35</cx:pt>
          <cx:pt idx="997">58</cx:pt>
          <cx:pt idx="998">21</cx:pt>
          <cx:pt idx="999">78</cx:pt>
          <cx:pt idx="1000">4</cx:pt>
          <cx:pt idx="1001">20</cx:pt>
          <cx:pt idx="1002">278</cx:pt>
          <cx:pt idx="1003">136</cx:pt>
          <cx:pt idx="1004">87</cx:pt>
          <cx:pt idx="1005">48</cx:pt>
          <cx:pt idx="1006">103</cx:pt>
          <cx:pt idx="1007">23</cx:pt>
          <cx:pt idx="1008">13</cx:pt>
          <cx:pt idx="1009">210</cx:pt>
          <cx:pt idx="1010">8</cx:pt>
          <cx:pt idx="1011">38</cx:pt>
          <cx:pt idx="1012">360</cx:pt>
          <cx:pt idx="1013">5</cx:pt>
          <cx:pt idx="1014">52</cx:pt>
          <cx:pt idx="1015">21</cx:pt>
          <cx:pt idx="1016">17</cx:pt>
          <cx:pt idx="1017">162</cx:pt>
          <cx:pt idx="1018">13</cx:pt>
          <cx:pt idx="1019">11</cx:pt>
          <cx:pt idx="1020">20</cx:pt>
          <cx:pt idx="1021">87</cx:pt>
          <cx:pt idx="1022">607</cx:pt>
          <cx:pt idx="1023">218</cx:pt>
          <cx:pt idx="1024">280</cx:pt>
          <cx:pt idx="1025">123</cx:pt>
          <cx:pt idx="1026">17</cx:pt>
          <cx:pt idx="1027">42</cx:pt>
          <cx:pt idx="1028">29</cx:pt>
          <cx:pt idx="1029">19</cx:pt>
          <cx:pt idx="1030">21</cx:pt>
          <cx:pt idx="1031">133</cx:pt>
          <cx:pt idx="1032">10</cx:pt>
          <cx:pt idx="1033">75</cx:pt>
          <cx:pt idx="1034">27</cx:pt>
          <cx:pt idx="1035">29</cx:pt>
          <cx:pt idx="1036">33</cx:pt>
          <cx:pt idx="1037">80</cx:pt>
          <cx:pt idx="1038">11</cx:pt>
          <cx:pt idx="1039">29</cx:pt>
          <cx:pt idx="1040">9</cx:pt>
          <cx:pt idx="1041">22</cx:pt>
          <cx:pt idx="1042">18</cx:pt>
          <cx:pt idx="1043">98</cx:pt>
          <cx:pt idx="1044">50</cx:pt>
          <cx:pt idx="1045">10</cx:pt>
          <cx:pt idx="1046">33</cx:pt>
          <cx:pt idx="1047">23</cx:pt>
          <cx:pt idx="1048">62</cx:pt>
          <cx:pt idx="1049">43</cx:pt>
          <cx:pt idx="1050">90</cx:pt>
          <cx:pt idx="1051">7</cx:pt>
          <cx:pt idx="1052">22</cx:pt>
          <cx:pt idx="1053">35</cx:pt>
          <cx:pt idx="1054">595</cx:pt>
          <cx:pt idx="1055">40</cx:pt>
          <cx:pt idx="1056">50</cx:pt>
          <cx:pt idx="1057">0</cx:pt>
          <cx:pt idx="1058">224</cx:pt>
          <cx:pt idx="1059">39</cx:pt>
          <cx:pt idx="1060">75</cx:pt>
          <cx:pt idx="1061">26</cx:pt>
          <cx:pt idx="1062">42</cx:pt>
          <cx:pt idx="1063">20</cx:pt>
          <cx:pt idx="1064">20</cx:pt>
          <cx:pt idx="1065">3</cx:pt>
          <cx:pt idx="1066">16</cx:pt>
          <cx:pt idx="1067">36</cx:pt>
          <cx:pt idx="1068">21</cx:pt>
          <cx:pt idx="1069">5</cx:pt>
          <cx:pt idx="1070">1102</cx:pt>
          <cx:pt idx="1071">85</cx:pt>
          <cx:pt idx="1072">96</cx:pt>
          <cx:pt idx="1073">110</cx:pt>
          <cx:pt idx="1074">219</cx:pt>
          <cx:pt idx="1075">117</cx:pt>
          <cx:pt idx="1076">34</cx:pt>
          <cx:pt idx="1077">60</cx:pt>
          <cx:pt idx="1078">62</cx:pt>
          <cx:pt idx="1079">46</cx:pt>
          <cx:pt idx="1080">105</cx:pt>
          <cx:pt idx="1081">30</cx:pt>
          <cx:pt idx="1082">134</cx:pt>
          <cx:pt idx="1083">63</cx:pt>
          <cx:pt idx="1084">400</cx:pt>
          <cx:pt idx="1085">98</cx:pt>
          <cx:pt idx="1086">22</cx:pt>
          <cx:pt idx="1087">11</cx:pt>
          <cx:pt idx="1088">314</cx:pt>
          <cx:pt idx="1089">50</cx:pt>
          <cx:pt idx="1090">32</cx:pt>
          <cx:pt idx="1091">150</cx:pt>
          <cx:pt idx="1092">100</cx:pt>
          <cx:pt idx="1093">400</cx:pt>
          <cx:pt idx="1094">121</cx:pt>
          <cx:pt idx="1095">28</cx:pt>
          <cx:pt idx="1096">15</cx:pt>
          <cx:pt idx="1097">8</cx:pt>
          <cx:pt idx="1098">25</cx:pt>
          <cx:pt idx="1099">668</cx:pt>
          <cx:pt idx="1100">40</cx:pt>
          <cx:pt idx="1101">850</cx:pt>
          <cx:pt idx="1102">28</cx:pt>
          <cx:pt idx="1103">80</cx:pt>
          <cx:pt idx="1104">23</cx:pt>
          <cx:pt idx="1105">6</cx:pt>
          <cx:pt idx="1106">895</cx:pt>
          <cx:pt idx="1107">50</cx:pt>
          <cx:pt idx="1108">30</cx:pt>
          <cx:pt idx="1109">204</cx:pt>
          <cx:pt idx="1110">10</cx:pt>
          <cx:pt idx="1111">430</cx:pt>
          <cx:pt idx="1112">13</cx:pt>
          <cx:pt idx="1113">13</cx:pt>
          <cx:pt idx="1114">24</cx:pt>
          <cx:pt idx="1115">66</cx:pt>
          <cx:pt idx="1116">1628</cx:pt>
          <cx:pt idx="1117">2800</cx:pt>
          <cx:pt idx="1118">8</cx:pt>
          <cx:pt idx="1119">10</cx:pt>
          <cx:pt idx="1120">24</cx:pt>
          <cx:pt idx="1121">87</cx:pt>
          <cx:pt idx="1122">250</cx:pt>
          <cx:pt idx="1123">15</cx:pt>
          <cx:pt idx="1124">240</cx:pt>
          <cx:pt idx="1125">113</cx:pt>
          <cx:pt idx="1126">545</cx:pt>
          <cx:pt idx="1127">104</cx:pt>
          <cx:pt idx="1128">30</cx:pt>
          <cx:pt idx="1129">43</cx:pt>
          <cx:pt idx="1130">8</cx:pt>
          <cx:pt idx="1131">340</cx:pt>
          <cx:pt idx="1132">143</cx:pt>
          <cx:pt idx="1133">14</cx:pt>
          <cx:pt idx="1134">485</cx:pt>
          <cx:pt idx="1135">26</cx:pt>
          <cx:pt idx="1136">70</cx:pt>
          <cx:pt idx="1137">29</cx:pt>
          <cx:pt idx="1138">318</cx:pt>
          <cx:pt idx="1139">2</cx:pt>
          <cx:pt idx="1140">185</cx:pt>
          <cx:pt idx="1141">773</cx:pt>
          <cx:pt idx="1142">23</cx:pt>
          <cx:pt idx="1143">59</cx:pt>
          <cx:pt idx="1144">296</cx:pt>
          <cx:pt idx="1145">20</cx:pt>
          <cx:pt idx="1146">9</cx:pt>
          <cx:pt idx="1147">72</cx:pt>
          <cx:pt idx="1148">300</cx:pt>
          <cx:pt idx="1149">28</cx:pt>
          <cx:pt idx="1150">25</cx:pt>
          <cx:pt idx="1151">75</cx:pt>
          <cx:pt idx="1152">22</cx:pt>
          <cx:pt idx="1153">17</cx:pt>
          <cx:pt idx="1154">101</cx:pt>
          <cx:pt idx="1155">3</cx:pt>
          <cx:pt idx="1156">327</cx:pt>
          <cx:pt idx="1157">45</cx:pt>
          <cx:pt idx="1158">8</cx:pt>
          <cx:pt idx="1159">33</cx:pt>
          <cx:pt idx="1160">8</cx:pt>
          <cx:pt idx="1161">78</cx:pt>
          <cx:pt idx="1162">353</cx:pt>
          <cx:pt idx="1163">98</cx:pt>
          <cx:pt idx="1164">120</cx:pt>
          <cx:pt idx="1165">9</cx:pt>
          <cx:pt idx="1166">172</cx:pt>
          <cx:pt idx="1167">2670</cx:pt>
          <cx:pt idx="1168">37</cx:pt>
          <cx:pt idx="1169">100</cx:pt>
          <cx:pt idx="1170">29</cx:pt>
          <cx:pt idx="1171">16</cx:pt>
          <cx:pt idx="1172">4</cx:pt>
          <cx:pt idx="1173">11</cx:pt>
          <cx:pt idx="1174">150</cx:pt>
          <cx:pt idx="1175">22</cx:pt>
          <cx:pt idx="1176">16</cx:pt>
          <cx:pt idx="1177">486</cx:pt>
          <cx:pt idx="1178">24</cx:pt>
          <cx:pt idx="1179">18</cx:pt>
          <cx:pt idx="1180">12</cx:pt>
          <cx:pt idx="1181">230</cx:pt>
          <cx:pt idx="1182">236</cx:pt>
          <cx:pt idx="1183">79</cx:pt>
          <cx:pt idx="1184">48</cx:pt>
          <cx:pt idx="1185">140</cx:pt>
          <cx:pt idx="1186">28</cx:pt>
          <cx:pt idx="1187">937</cx:pt>
          <cx:pt idx="1188">125</cx:pt>
          <cx:pt idx="1189">12</cx:pt>
          <cx:pt idx="1190">149</cx:pt>
          <cx:pt idx="1191">40</cx:pt>
          <cx:pt idx="1192">37</cx:pt>
          <cx:pt idx="1193">240</cx:pt>
          <cx:pt idx="1194">9</cx:pt>
          <cx:pt idx="1195">15</cx:pt>
          <cx:pt idx="1196">38</cx:pt>
          <cx:pt idx="1197">979</cx:pt>
          <cx:pt idx="1198">23</cx:pt>
          <cx:pt idx="1199">393</cx:pt>
          <cx:pt idx="1200">13</cx:pt>
          <cx:pt idx="1201">120</cx:pt>
          <cx:pt idx="1202">75</cx:pt>
          <cx:pt idx="1203">100</cx:pt>
          <cx:pt idx="1204">42</cx:pt>
          <cx:pt idx="1205">1500</cx:pt>
          <cx:pt idx="1206">61</cx:pt>
          <cx:pt idx="1207">55</cx:pt>
          <cx:pt idx="1208">21</cx:pt>
          <cx:pt idx="1209">48</cx:pt>
          <cx:pt idx="1210">32</cx:pt>
          <cx:pt idx="1211">65</cx:pt>
          <cx:pt idx="1212">7</cx:pt>
          <cx:pt idx="1213">41</cx:pt>
          <cx:pt idx="1214">14</cx:pt>
          <cx:pt idx="1215">15</cx:pt>
          <cx:pt idx="1216">95</cx:pt>
          <cx:pt idx="1217">25</cx:pt>
          <cx:pt idx="1218">30</cx:pt>
          <cx:pt idx="1219">137</cx:pt>
          <cx:pt idx="1220">31</cx:pt>
          <cx:pt idx="1221">8</cx:pt>
          <cx:pt idx="1222">30</cx:pt>
          <cx:pt idx="1223">31</cx:pt>
          <cx:pt idx="1224">42</cx:pt>
          <cx:pt idx="1225">21</cx:pt>
          <cx:pt idx="1226">35</cx:pt>
          <cx:pt idx="1227">113</cx:pt>
          <cx:pt idx="1228">120</cx:pt>
          <cx:pt idx="1229">122</cx:pt>
          <cx:pt idx="1230">50</cx:pt>
          <cx:pt idx="1231">11</cx:pt>
          <cx:pt idx="1232">97</cx:pt>
          <cx:pt idx="1233">73</cx:pt>
          <cx:pt idx="1234">10</cx:pt>
          <cx:pt idx="1235">215</cx:pt>
          <cx:pt idx="1236">285</cx:pt>
          <cx:pt idx="1237">11</cx:pt>
          <cx:pt idx="1238">10</cx:pt>
          <cx:pt idx="1239">65</cx:pt>
          <cx:pt idx="1240">108</cx:pt>
          <cx:pt idx="1241">31</cx:pt>
          <cx:pt idx="1242">500</cx:pt>
          <cx:pt idx="1243">0</cx:pt>
          <cx:pt idx="1244">110</cx:pt>
          <cx:pt idx="1245">75</cx:pt>
          <cx:pt idx="1246">24</cx:pt>
          <cx:pt idx="1247">322</cx:pt>
          <cx:pt idx="1248">7</cx:pt>
          <cx:pt idx="1249">80</cx:pt>
          <cx:pt idx="1250">6</cx:pt>
          <cx:pt idx="1251">308</cx:pt>
          <cx:pt idx="1252">45</cx:pt>
          <cx:pt idx="1253">43</cx:pt>
          <cx:pt idx="1254">48</cx:pt>
          <cx:pt idx="1255">240</cx:pt>
          <cx:pt idx="1256">45</cx:pt>
          <cx:pt idx="1257">24</cx:pt>
          <cx:pt idx="1258">32</cx:pt>
          <cx:pt idx="1259">140</cx:pt>
          <cx:pt idx="1260">70</cx:pt>
          <cx:pt idx="1261">160</cx:pt>
          <cx:pt idx="1262">31</cx:pt>
          <cx:pt idx="1263">30</cx:pt>
          <cx:pt idx="1264">76</cx:pt>
          <cx:pt idx="1265">164</cx:pt>
          <cx:pt idx="1266">49</cx:pt>
          <cx:pt idx="1267">75</cx:pt>
          <cx:pt idx="1268">489</cx:pt>
          <cx:pt idx="1269">77</cx:pt>
          <cx:pt idx="1270">58</cx:pt>
          <cx:pt idx="1271">12</cx:pt>
          <cx:pt idx="1272">24</cx:pt>
          <cx:pt idx="1273">7</cx:pt>
          <cx:pt idx="1274">34</cx:pt>
          <cx:pt idx="1275">335</cx:pt>
          <cx:pt idx="1276">12</cx:pt>
          <cx:pt idx="1277">59</cx:pt>
          <cx:pt idx="1278">14</cx:pt>
          <cx:pt idx="1279">150</cx:pt>
          <cx:pt idx="1280">83</cx:pt>
          <cx:pt idx="1281">126</cx:pt>
          <cx:pt idx="1282">131</cx:pt>
          <cx:pt idx="1283">44</cx:pt>
          <cx:pt idx="1284">154</cx:pt>
          <cx:pt idx="1285">40</cx:pt>
          <cx:pt idx="1286">23</cx:pt>
          <cx:pt idx="1287">7</cx:pt>
          <cx:pt idx="1288">87</cx:pt>
          <cx:pt idx="1289">15</cx:pt>
          <cx:pt idx="1290">400</cx:pt>
          <cx:pt idx="1291">17</cx:pt>
          <cx:pt idx="1292">130</cx:pt>
          <cx:pt idx="1293">143</cx:pt>
          <cx:pt idx="1294">27</cx:pt>
          <cx:pt idx="1295">11</cx:pt>
          <cx:pt idx="1296">12</cx:pt>
          <cx:pt idx="1297">108</cx:pt>
          <cx:pt idx="1298">35</cx:pt>
          <cx:pt idx="1299">1375</cx:pt>
          <cx:pt idx="1300">130</cx:pt>
          <cx:pt idx="1301">7</cx:pt>
          <cx:pt idx="1302">5</cx:pt>
          <cx:pt idx="1303">56</cx:pt>
          <cx:pt idx="1304">140</cx:pt>
          <cx:pt idx="1305">326</cx:pt>
          <cx:pt idx="1306">54</cx:pt>
          <cx:pt idx="1307">2</cx:pt>
          <cx:pt idx="1308">25</cx:pt>
          <cx:pt idx="1309">34</cx:pt>
          <cx:pt idx="1310">16</cx:pt>
          <cx:pt idx="1311">25</cx:pt>
          <cx:pt idx="1312">77</cx:pt>
          <cx:pt idx="1313">26</cx:pt>
          <cx:pt idx="1314">49</cx:pt>
          <cx:pt idx="1315">14</cx:pt>
          <cx:pt idx="1316">69</cx:pt>
          <cx:pt idx="1317">96</cx:pt>
          <cx:pt idx="1318">25</cx:pt>
          <cx:pt idx="1319">26</cx:pt>
          <cx:pt idx="1320">185</cx:pt>
          <cx:pt idx="1321">84</cx:pt>
          <cx:pt idx="1322">56</cx:pt>
          <cx:pt idx="1323">28</cx:pt>
          <cx:pt idx="1324">25</cx:pt>
          <cx:pt idx="1325">80</cx:pt>
          <cx:pt idx="1326">645</cx:pt>
          <cx:pt idx="1327">40</cx:pt>
          <cx:pt idx="1328">64</cx:pt>
          <cx:pt idx="1329">37</cx:pt>
          <cx:pt idx="1330">35</cx:pt>
          <cx:pt idx="1331">987</cx:pt>
          <cx:pt idx="1332">137</cx:pt>
          <cx:pt idx="1333">711</cx:pt>
          <cx:pt idx="1334">250</cx:pt>
          <cx:pt idx="1335">289</cx:pt>
          <cx:pt idx="1336">179</cx:pt>
          <cx:pt idx="1337">58</cx:pt>
          <cx:pt idx="1338">18</cx:pt>
          <cx:pt idx="1339">36</cx:pt>
          <cx:pt idx="1340">70</cx:pt>
          <cx:pt idx="1341">28</cx:pt>
          <cx:pt idx="1342">45</cx:pt>
          <cx:pt idx="1343">14</cx:pt>
          <cx:pt idx="1344">44</cx:pt>
          <cx:pt idx="1345">27</cx:pt>
          <cx:pt idx="1346">78</cx:pt>
          <cx:pt idx="1347">15</cx:pt>
          <cx:pt idx="1348">26</cx:pt>
          <cx:pt idx="1349">5</cx:pt>
          <cx:pt idx="1350">96</cx:pt>
          <cx:pt idx="1351">34</cx:pt>
          <cx:pt idx="1352">180</cx:pt>
          <cx:pt idx="1353">30</cx:pt>
          <cx:pt idx="1354">47</cx:pt>
          <cx:pt idx="1355">77</cx:pt>
          <cx:pt idx="1356">16</cx:pt>
          <cx:pt idx="1357">26</cx:pt>
          <cx:pt idx="1358">40</cx:pt>
          <cx:pt idx="1359">13</cx:pt>
          <cx:pt idx="1360">17</cx:pt>
          <cx:pt idx="1361">400</cx:pt>
          <cx:pt idx="1362">140</cx:pt>
          <cx:pt idx="1363">62</cx:pt>
          <cx:pt idx="1364">24</cx:pt>
          <cx:pt idx="1365">25</cx:pt>
          <cx:pt idx="1366">29</cx:pt>
          <cx:pt idx="1367">17</cx:pt>
          <cx:pt idx="1368">653</cx:pt>
          <cx:pt idx="1369">45</cx:pt>
          <cx:pt idx="1370">80</cx:pt>
          <cx:pt idx="1371">138</cx:pt>
          <cx:pt idx="1372">171</cx:pt>
          <cx:pt idx="1373">185</cx:pt>
          <cx:pt idx="1374">65</cx:pt>
          <cx:pt idx="1375">225</cx:pt>
          <cx:pt idx="1376">550</cx:pt>
          <cx:pt idx="1377">55</cx:pt>
          <cx:pt idx="1378">88</cx:pt>
          <cx:pt idx="1379">85</cx:pt>
          <cx:pt idx="1380">10</cx:pt>
          <cx:pt idx="1381">25</cx:pt>
          <cx:pt idx="1382">173</cx:pt>
          <cx:pt idx="1383">102</cx:pt>
          <cx:pt idx="1384">211</cx:pt>
          <cx:pt idx="1385">232</cx:pt>
          <cx:pt idx="1386">15</cx:pt>
          <cx:pt idx="1387">31</cx:pt>
          <cx:pt idx="1388">45</cx:pt>
          <cx:pt idx="1389">70</cx:pt>
          <cx:pt idx="1390">88</cx:pt>
          <cx:pt idx="1391">25</cx:pt>
          <cx:pt idx="1392">108</cx:pt>
          <cx:pt idx="1393">8</cx:pt>
          <cx:pt idx="1394">16</cx:pt>
          <cx:pt idx="1395">30</cx:pt>
          <cx:pt idx="1396">33</cx:pt>
          <cx:pt idx="1397">25</cx:pt>
          <cx:pt idx="1398">24</cx:pt>
          <cx:pt idx="1399">105</cx:pt>
          <cx:pt idx="1400">80</cx:pt>
          <cx:pt idx="1401">33</cx:pt>
          <cx:pt idx="1402">30</cx:pt>
          <cx:pt idx="1403">25</cx:pt>
          <cx:pt idx="1404">558</cx:pt>
          <cx:pt idx="1405">32</cx:pt>
          <cx:pt idx="1406">60</cx:pt>
          <cx:pt idx="1407">18</cx:pt>
          <cx:pt idx="1408">15</cx:pt>
          <cx:pt idx="1409">2</cx:pt>
          <cx:pt idx="1410">55</cx:pt>
          <cx:pt idx="1411">128</cx:pt>
          <cx:pt idx="1412">33</cx:pt>
          <cx:pt idx="1413">25</cx:pt>
          <cx:pt idx="1414">28</cx:pt>
          <cx:pt idx="1415">59</cx:pt>
          <cx:pt idx="1416">19</cx:pt>
          <cx:pt idx="1417">48</cx:pt>
          <cx:pt idx="1418">139</cx:pt>
          <cx:pt idx="1419">15</cx:pt>
          <cx:pt idx="1420">73</cx:pt>
          <cx:pt idx="1421">19</cx:pt>
          <cx:pt idx="1422">42</cx:pt>
          <cx:pt idx="1423">1107</cx:pt>
          <cx:pt idx="1424">197</cx:pt>
          <cx:pt idx="1425">45</cx:pt>
          <cx:pt idx="1426">10</cx:pt>
          <cx:pt idx="1427">226</cx:pt>
          <cx:pt idx="1428">167</cx:pt>
          <cx:pt idx="1429">110</cx:pt>
          <cx:pt idx="1430">30</cx:pt>
          <cx:pt idx="1431">53</cx:pt>
          <cx:pt idx="1432">29</cx:pt>
          <cx:pt idx="1433">14</cx:pt>
          <cx:pt idx="1434">48</cx:pt>
          <cx:pt idx="1435">9</cx:pt>
          <cx:pt idx="1436">14</cx:pt>
          <cx:pt idx="1437">51</cx:pt>
          <cx:pt idx="1438">38</cx:pt>
          <cx:pt idx="1439">24</cx:pt>
          <cx:pt idx="1440">62</cx:pt>
          <cx:pt idx="1441">18</cx:pt>
          <cx:pt idx="1442">41</cx:pt>
          <cx:pt idx="1443">110</cx:pt>
          <cx:pt idx="1444">818</cx:pt>
          <cx:pt idx="1445">67</cx:pt>
          <cx:pt idx="1446">30</cx:pt>
          <cx:pt idx="1447">73</cx:pt>
          <cx:pt idx="1448">77</cx:pt>
          <cx:pt idx="1449">13</cx:pt>
          <cx:pt idx="1450">1</cx:pt>
          <cx:pt idx="1451">42</cx:pt>
          <cx:pt idx="1452">298</cx:pt>
          <cx:pt idx="1453">6</cx:pt>
          <cx:pt idx="1454">1442</cx:pt>
          <cx:pt idx="1455">372</cx:pt>
          <cx:pt idx="1456">76</cx:pt>
          <cx:pt idx="1457">75</cx:pt>
          <cx:pt idx="1458">56</cx:pt>
          <cx:pt idx="1459">150</cx:pt>
          <cx:pt idx="1460">32</cx:pt>
          <cx:pt idx="1461">52</cx:pt>
          <cx:pt idx="1462">45</cx:pt>
          <cx:pt idx="1463">32</cx:pt>
          <cx:pt idx="1464">27</cx:pt>
          <cx:pt idx="1465">30</cx:pt>
          <cx:pt idx="1466">115</cx:pt>
          <cx:pt idx="1467">36</cx:pt>
          <cx:pt idx="1468">22</cx:pt>
          <cx:pt idx="1469">262</cx:pt>
          <cx:pt idx="1470">15</cx:pt>
          <cx:pt idx="1471">23</cx:pt>
          <cx:pt idx="1472">9</cx:pt>
          <cx:pt idx="1473">100</cx:pt>
          <cx:pt idx="1474">29</cx:pt>
          <cx:pt idx="1475">20</cx:pt>
          <cx:pt idx="1476">11</cx:pt>
          <cx:pt idx="1477">11</cx:pt>
          <cx:pt idx="1478">272</cx:pt>
          <cx:pt idx="1479">15</cx:pt>
          <cx:pt idx="1480">135</cx:pt>
          <cx:pt idx="1481">329</cx:pt>
          <cx:pt idx="1482">15</cx:pt>
          <cx:pt idx="1483">116</cx:pt>
          <cx:pt idx="1484">21</cx:pt>
          <cx:pt idx="1485">34</cx:pt>
          <cx:pt idx="1486">30</cx:pt>
          <cx:pt idx="1487">31</cx:pt>
          <cx:pt idx="1488">2958</cx:pt>
          <cx:pt idx="1489">36</cx:pt>
          <cx:pt idx="1490">8</cx:pt>
          <cx:pt idx="1491">8</cx:pt>
          <cx:pt idx="1492">75</cx:pt>
          <cx:pt idx="1493">41</cx:pt>
          <cx:pt idx="1494">5625</cx:pt>
          <cx:pt idx="1495">938</cx:pt>
          <cx:pt idx="1496">134</cx:pt>
          <cx:pt idx="1497">25</cx:pt>
          <cx:pt idx="1498">19</cx:pt>
          <cx:pt idx="1499">9</cx:pt>
          <cx:pt idx="1500">8</cx:pt>
          <cx:pt idx="1501">1299</cx:pt>
          <cx:pt idx="1502">362</cx:pt>
          <cx:pt idx="1503">62</cx:pt>
          <cx:pt idx="1504">150</cx:pt>
          <cx:pt idx="1505">91</cx:pt>
          <cx:pt idx="1506">8</cx:pt>
          <cx:pt idx="1507">8</cx:pt>
          <cx:pt idx="1508">14</cx:pt>
          <cx:pt idx="1509">13</cx:pt>
          <cx:pt idx="1510">425</cx:pt>
          <cx:pt idx="1511">43</cx:pt>
          <cx:pt idx="1512">82</cx:pt>
          <cx:pt idx="1513">101</cx:pt>
          <cx:pt idx="1514">64</cx:pt>
          <cx:pt idx="1515">37</cx:pt>
          <cx:pt idx="1516">21</cx:pt>
          <cx:pt idx="1517">26</cx:pt>
          <cx:pt idx="1518">27</cx:pt>
          <cx:pt idx="1519">193</cx:pt>
          <cx:pt idx="1520">28</cx:pt>
          <cx:pt idx="1521">19</cx:pt>
          <cx:pt idx="1522">23</cx:pt>
          <cx:pt idx="1523">75</cx:pt>
          <cx:pt idx="1524">32</cx:pt>
          <cx:pt idx="1525">115</cx:pt>
          <cx:pt idx="1526">28</cx:pt>
          <cx:pt idx="1527">2</cx:pt>
          <cx:pt idx="1528">13</cx:pt>
          <cx:pt idx="1529">25</cx:pt>
          <cx:pt idx="1530">103</cx:pt>
          <cx:pt idx="1531">39</cx:pt>
          <cx:pt idx="1532">45</cx:pt>
          <cx:pt idx="1533">33</cx:pt>
          <cx:pt idx="1534">7</cx:pt>
          <cx:pt idx="1535">25</cx:pt>
          <cx:pt idx="1536">49</cx:pt>
          <cx:pt idx="1537">1184</cx:pt>
          <cx:pt idx="1538">611</cx:pt>
          <cx:pt idx="1539">37</cx:pt>
          <cx:pt idx="1540">24</cx:pt>
          <cx:pt idx="1541">43</cx:pt>
          <cx:pt idx="1542">16</cx:pt>
          <cx:pt idx="1543">92</cx:pt>
          <cx:pt idx="1544">539</cx:pt>
          <cx:pt idx="1545">239</cx:pt>
          <cx:pt idx="1546">99</cx:pt>
          <cx:pt idx="1547">116</cx:pt>
          <cx:pt idx="1548">130</cx:pt>
          <cx:pt idx="1549">143</cx:pt>
          <cx:pt idx="1550">23</cx:pt>
          <cx:pt idx="1551">14</cx:pt>
          <cx:pt idx="1552">90</cx:pt>
          <cx:pt idx="1553">44</cx:pt>
          <cx:pt idx="1554">7</cx:pt>
          <cx:pt idx="1555">27</cx:pt>
          <cx:pt idx="1556">60</cx:pt>
          <cx:pt idx="1557">1387</cx:pt>
          <cx:pt idx="1558">102</cx:pt>
          <cx:pt idx="1559">43</cx:pt>
          <cx:pt idx="1560">7</cx:pt>
          <cx:pt idx="1561">10</cx:pt>
          <cx:pt idx="1562">13</cx:pt>
          <cx:pt idx="1563">28</cx:pt>
          <cx:pt idx="1564">18</cx:pt>
          <cx:pt idx="1565">40</cx:pt>
          <cx:pt idx="1566">150</cx:pt>
          <cx:pt idx="1567">84</cx:pt>
          <cx:pt idx="1568">13</cx:pt>
          <cx:pt idx="1569">32</cx:pt>
          <cx:pt idx="1570">175</cx:pt>
          <cx:pt idx="1571">48</cx:pt>
          <cx:pt idx="1572">45</cx:pt>
          <cx:pt idx="1573">28</cx:pt>
          <cx:pt idx="1574">6</cx:pt>
          <cx:pt idx="1575">87</cx:pt>
          <cx:pt idx="1576">39</cx:pt>
          <cx:pt idx="1577">11</cx:pt>
          <cx:pt idx="1578">52</cx:pt>
          <cx:pt idx="1579">100</cx:pt>
          <cx:pt idx="1580">270</cx:pt>
          <cx:pt idx="1581">32</cx:pt>
          <cx:pt idx="1582">90</cx:pt>
          <cx:pt idx="1583">125</cx:pt>
          <cx:pt idx="1584">26</cx:pt>
          <cx:pt idx="1585">27</cx:pt>
          <cx:pt idx="1586">18</cx:pt>
          <cx:pt idx="1587">159</cx:pt>
          <cx:pt idx="1588">28</cx:pt>
          <cx:pt idx="1589">44</cx:pt>
          <cx:pt idx="1590">55</cx:pt>
          <cx:pt idx="1591">38</cx:pt>
          <cx:pt idx="1592">20</cx:pt>
          <cx:pt idx="1593">5</cx:pt>
          <cx:pt idx="1594">177</cx:pt>
          <cx:pt idx="1595">115</cx:pt>
          <cx:pt idx="1596">126</cx:pt>
          <cx:pt idx="1597">88</cx:pt>
          <cx:pt idx="1598">10</cx:pt>
          <cx:pt idx="1599">457</cx:pt>
          <cx:pt idx="1600">137</cx:pt>
          <cx:pt idx="1601">403</cx:pt>
          <cx:pt idx="1602">837</cx:pt>
          <cx:pt idx="1603">180</cx:pt>
          <cx:pt idx="1604">10</cx:pt>
          <cx:pt idx="1605">7</cx:pt>
          <cx:pt idx="1606">6</cx:pt>
          <cx:pt idx="1607">49</cx:pt>
          <cx:pt idx="1608">70</cx:pt>
          <cx:pt idx="1609">130</cx:pt>
          <cx:pt idx="1610">93</cx:pt>
          <cx:pt idx="1611">65</cx:pt>
          <cx:pt idx="1612">23</cx:pt>
          <cx:pt idx="1613">5</cx:pt>
          <cx:pt idx="1614">24</cx:pt>
          <cx:pt idx="1615">40</cx:pt>
          <cx:pt idx="1616">24</cx:pt>
          <cx:pt idx="1617">42</cx:pt>
          <cx:pt idx="1618">23</cx:pt>
          <cx:pt idx="1619">300</cx:pt>
          <cx:pt idx="1620">18</cx:pt>
          <cx:pt idx="1621">205</cx:pt>
          <cx:pt idx="1622">40</cx:pt>
          <cx:pt idx="1623">67</cx:pt>
          <cx:pt idx="1624">16</cx:pt>
          <cx:pt idx="1625">11</cx:pt>
          <cx:pt idx="1626">44</cx:pt>
          <cx:pt idx="1627">12</cx:pt>
          <cx:pt idx="1628">248</cx:pt>
          <cx:pt idx="1629">55</cx:pt>
          <cx:pt idx="1630">40</cx:pt>
          <cx:pt idx="1631">58</cx:pt>
          <cx:pt idx="1632">70</cx:pt>
          <cx:pt idx="1633">146</cx:pt>
          <cx:pt idx="1634">2</cx:pt>
          <cx:pt idx="1635">0</cx:pt>
          <cx:pt idx="1636">12</cx:pt>
          <cx:pt idx="1637">73</cx:pt>
          <cx:pt idx="1638">95</cx:pt>
          <cx:pt idx="1639">17</cx:pt>
          <cx:pt idx="1640">130</cx:pt>
          <cx:pt idx="1641">14</cx:pt>
          <cx:pt idx="1642">70</cx:pt>
          <cx:pt idx="1643">1</cx:pt>
          <cx:pt idx="1644">29</cx:pt>
          <cx:pt idx="1645">290</cx:pt>
          <cx:pt idx="1646">20</cx:pt>
          <cx:pt idx="1647">247</cx:pt>
          <cx:pt idx="1648">38</cx:pt>
          <cx:pt idx="1649">47</cx:pt>
          <cx:pt idx="1650">38</cx:pt>
          <cx:pt idx="1651">13</cx:pt>
          <cx:pt idx="1652">22</cx:pt>
          <cx:pt idx="1653">64</cx:pt>
          <cx:pt idx="1654">80</cx:pt>
          <cx:pt idx="1655">16</cx:pt>
          <cx:pt idx="1656">30</cx:pt>
          <cx:pt idx="1657">222</cx:pt>
          <cx:pt idx="1658">37</cx:pt>
          <cx:pt idx="1659">182</cx:pt>
          <cx:pt idx="1660">65</cx:pt>
          <cx:pt idx="1661">48</cx:pt>
          <cx:pt idx="1662">37</cx:pt>
          <cx:pt idx="1663">13</cx:pt>
          <cx:pt idx="1664">110</cx:pt>
          <cx:pt idx="1665">36</cx:pt>
          <cx:pt idx="1666">168</cx:pt>
          <cx:pt idx="1667">195</cx:pt>
          <cx:pt idx="1668">225</cx:pt>
          <cx:pt idx="1669">34</cx:pt>
          <cx:pt idx="1670">35</cx:pt>
          <cx:pt idx="1671">135</cx:pt>
          <cx:pt idx="1672">13</cx:pt>
          <cx:pt idx="1673">73</cx:pt>
          <cx:pt idx="1674">15</cx:pt>
          <cx:pt idx="1675">30</cx:pt>
          <cx:pt idx="1676">210</cx:pt>
          <cx:pt idx="1677">400</cx:pt>
          <cx:pt idx="1678">361</cx:pt>
          <cx:pt idx="1679">1000</cx:pt>
          <cx:pt idx="1680">106</cx:pt>
          <cx:pt idx="1681">25</cx:pt>
          <cx:pt idx="1682">85</cx:pt>
          <cx:pt idx="1683">690</cx:pt>
          <cx:pt idx="1684">41</cx:pt>
          <cx:pt idx="1685">567</cx:pt>
          <cx:pt idx="1686">48</cx:pt>
          <cx:pt idx="1687">300</cx:pt>
          <cx:pt idx="1688">76</cx:pt>
          <cx:pt idx="1689">31</cx:pt>
          <cx:pt idx="1690">222</cx:pt>
          <cx:pt idx="1691">240</cx:pt>
          <cx:pt idx="1692">30</cx:pt>
          <cx:pt idx="1693">16</cx:pt>
          <cx:pt idx="1694">6</cx:pt>
          <cx:pt idx="1695">50</cx:pt>
          <cx:pt idx="1696">20</cx:pt>
          <cx:pt idx="1697">78</cx:pt>
          <cx:pt idx="1698">89</cx:pt>
          <cx:pt idx="1699">75</cx:pt>
          <cx:pt idx="1700">80</cx:pt>
          <cx:pt idx="1701">60</cx:pt>
          <cx:pt idx="1702">30</cx:pt>
          <cx:pt idx="1703">100</cx:pt>
          <cx:pt idx="1704">23</cx:pt>
          <cx:pt idx="1705">25</cx:pt>
          <cx:pt idx="1706">35</cx:pt>
          <cx:pt idx="1707">24</cx:pt>
          <cx:pt idx="1708">45</cx:pt>
          <cx:pt idx="1709">5</cx:pt>
          <cx:pt idx="1710">58</cx:pt>
          <cx:pt idx="1711">45</cx:pt>
          <cx:pt idx="1712">70</cx:pt>
          <cx:pt idx="1713">543</cx:pt>
          <cx:pt idx="1714">35</cx:pt>
          <cx:pt idx="1715">62</cx:pt>
          <cx:pt idx="1716">81</cx:pt>
          <cx:pt idx="1717">25</cx:pt>
          <cx:pt idx="1718">21</cx:pt>
          <cx:pt idx="1719">50</cx:pt>
          <cx:pt idx="1720">43</cx:pt>
          <cx:pt idx="1721">613</cx:pt>
          <cx:pt idx="1722">48</cx:pt>
          <cx:pt idx="1723">511</cx:pt>
          <cx:pt idx="1724">39</cx:pt>
          <cx:pt idx="1725">14</cx:pt>
          <cx:pt idx="1726">138</cx:pt>
          <cx:pt idx="1727">106</cx:pt>
          <cx:pt idx="1728">231</cx:pt>
          <cx:pt idx="1729">32</cx:pt>
          <cx:pt idx="1730">17</cx:pt>
          <cx:pt idx="1731">30</cx:pt>
          <cx:pt idx="1732">3</cx:pt>
          <cx:pt idx="1733">110</cx:pt>
          <cx:pt idx="1734">10</cx:pt>
          <cx:pt idx="1735">89</cx:pt>
          <cx:pt idx="1736">89</cx:pt>
          <cx:pt idx="1737">11</cx:pt>
          <cx:pt idx="1738">499</cx:pt>
          <cx:pt idx="1739">3</cx:pt>
          <cx:pt idx="1740">61</cx:pt>
          <cx:pt idx="1741">33</cx:pt>
          <cx:pt idx="1742">48</cx:pt>
          <cx:pt idx="1743">104</cx:pt>
          <cx:pt idx="1744">329</cx:pt>
          <cx:pt idx="1745">71</cx:pt>
          <cx:pt idx="1746">35</cx:pt>
          <cx:pt idx="1747">42</cx:pt>
          <cx:pt idx="1748">73</cx:pt>
          <cx:pt idx="1749">45</cx:pt>
          <cx:pt idx="1750">25</cx:pt>
          <cx:pt idx="1751">38</cx:pt>
          <cx:pt idx="1752">12</cx:pt>
          <cx:pt idx="1753">150</cx:pt>
          <cx:pt idx="1754">100</cx:pt>
          <cx:pt idx="1755">41</cx:pt>
          <cx:pt idx="1756">32</cx:pt>
          <cx:pt idx="1757">9</cx:pt>
          <cx:pt idx="1758">210</cx:pt>
          <cx:pt idx="1759">52</cx:pt>
          <cx:pt idx="1760">36</cx:pt>
          <cx:pt idx="1761">182</cx:pt>
          <cx:pt idx="1762">522</cx:pt>
          <cx:pt idx="1763">36</cx:pt>
          <cx:pt idx="1764">45</cx:pt>
          <cx:pt idx="1765">1587</cx:pt>
          <cx:pt idx="1766">55</cx:pt>
          <cx:pt idx="1767">663</cx:pt>
          <cx:pt idx="1768">42</cx:pt>
          <cx:pt idx="1769">125</cx:pt>
          <cx:pt idx="1770">605</cx:pt>
          <cx:pt idx="1771">360</cx:pt>
          <cx:pt idx="1772">37</cx:pt>
          <cx:pt idx="1773">26</cx:pt>
          <cx:pt idx="1774">50</cx:pt>
          <cx:pt idx="1775">31</cx:pt>
          <cx:pt idx="1776">350</cx:pt>
          <cx:pt idx="1777">11</cx:pt>
          <cx:pt idx="1778">23</cx:pt>
          <cx:pt idx="1779">201</cx:pt>
          <cx:pt idx="1780">220</cx:pt>
          <cx:pt idx="1781">72</cx:pt>
          <cx:pt idx="1782">28</cx:pt>
          <cx:pt idx="1783">17</cx:pt>
          <cx:pt idx="1784">17</cx:pt>
          <cx:pt idx="1785">30</cx:pt>
          <cx:pt idx="1786">26</cx:pt>
          <cx:pt idx="1787">23</cx:pt>
          <cx:pt idx="1788">370</cx:pt>
          <cx:pt idx="1789">12</cx:pt>
          <cx:pt idx="1790">9</cx:pt>
          <cx:pt idx="1791">5</cx:pt>
          <cx:pt idx="1792">41</cx:pt>
          <cx:pt idx="1793">22</cx:pt>
          <cx:pt idx="1794">45</cx:pt>
          <cx:pt idx="1795">30</cx:pt>
          <cx:pt idx="1796">335</cx:pt>
          <cx:pt idx="1797">250</cx:pt>
          <cx:pt idx="1798">336</cx:pt>
          <cx:pt idx="1799">85</cx:pt>
          <cx:pt idx="1800">19</cx:pt>
          <cx:pt idx="1801">108</cx:pt>
          <cx:pt idx="1802">144</cx:pt>
          <cx:pt idx="1803">1600</cx:pt>
          <cx:pt idx="1804">125</cx:pt>
          <cx:pt idx="1805">120</cx:pt>
          <cx:pt idx="1806">36</cx:pt>
          <cx:pt idx="1807">533</cx:pt>
          <cx:pt idx="1808">60</cx:pt>
          <cx:pt idx="1809">10</cx:pt>
          <cx:pt idx="1810">221</cx:pt>
          <cx:pt idx="1811">300</cx:pt>
          <cx:pt idx="1812">60</cx:pt>
          <cx:pt idx="1813">154</cx:pt>
          <cx:pt idx="1814">89</cx:pt>
          <cx:pt idx="1815">22</cx:pt>
          <cx:pt idx="1816">120</cx:pt>
          <cx:pt idx="1817">39</cx:pt>
          <cx:pt idx="1818">15</cx:pt>
          <cx:pt idx="1819">27</cx:pt>
          <cx:pt idx="1820">50</cx:pt>
          <cx:pt idx="1821">176</cx:pt>
          <cx:pt idx="1822">12</cx:pt>
          <cx:pt idx="1823">24</cx:pt>
          <cx:pt idx="1824">88</cx:pt>
          <cx:pt idx="1825">23</cx:pt>
          <cx:pt idx="1826">200</cx:pt>
          <cx:pt idx="1827">62</cx:pt>
          <cx:pt idx="1828">49</cx:pt>
          <cx:pt idx="1829">1224</cx:pt>
          <cx:pt idx="1830">44</cx:pt>
          <cx:pt idx="1831">25</cx:pt>
          <cx:pt idx="1832">15</cx:pt>
          <cx:pt idx="1833">29</cx:pt>
          <cx:pt idx="1834">442</cx:pt>
          <cx:pt idx="1835">48</cx:pt>
          <cx:pt idx="1836">92</cx:pt>
          <cx:pt idx="1837">230</cx:pt>
          <cx:pt idx="1838">245</cx:pt>
          <cx:pt idx="1839">150</cx:pt>
          <cx:pt idx="1840">125</cx:pt>
          <cx:pt idx="1841">39</cx:pt>
          <cx:pt idx="1842">88</cx:pt>
          <cx:pt idx="1843">15</cx:pt>
          <cx:pt idx="1844">28</cx:pt>
          <cx:pt idx="1845">661</cx:pt>
          <cx:pt idx="1846">250</cx:pt>
          <cx:pt idx="1847">19</cx:pt>
          <cx:pt idx="1848">60</cx:pt>
          <cx:pt idx="1849">66</cx:pt>
          <cx:pt idx="1850">138</cx:pt>
          <cx:pt idx="1851">14</cx:pt>
          <cx:pt idx="1852">133</cx:pt>
          <cx:pt idx="1853">114</cx:pt>
          <cx:pt idx="1854">67</cx:pt>
          <cx:pt idx="1855">65</cx:pt>
          <cx:pt idx="1856">6</cx:pt>
          <cx:pt idx="1857">330</cx:pt>
          <cx:pt idx="1858">2146</cx:pt>
          <cx:pt idx="1859">28</cx:pt>
          <cx:pt idx="1860">10</cx:pt>
          <cx:pt idx="1861">53</cx:pt>
          <cx:pt idx="1862">30</cx:pt>
          <cx:pt idx="1863">441</cx:pt>
          <cx:pt idx="1864">169</cx:pt>
          <cx:pt idx="1865">20</cx:pt>
          <cx:pt idx="1866">23</cx:pt>
          <cx:pt idx="1867">1257</cx:pt>
          <cx:pt idx="1868">43</cx:pt>
          <cx:pt idx="1869">24</cx:pt>
          <cx:pt idx="1870">195</cx:pt>
          <cx:pt idx="1871">16</cx:pt>
          <cx:pt idx="1872">47</cx:pt>
          <cx:pt idx="1873">35</cx:pt>
          <cx:pt idx="1874">136</cx:pt>
          <cx:pt idx="1875">45</cx:pt>
          <cx:pt idx="1876">60</cx:pt>
          <cx:pt idx="1877">52</cx:pt>
          <cx:pt idx="1878">50</cx:pt>
          <cx:pt idx="1879">55</cx:pt>
          <cx:pt idx="1880">17</cx:pt>
          <cx:pt idx="1881">95</cx:pt>
          <cx:pt idx="1882">9</cx:pt>
          <cx:pt idx="1883">126</cx:pt>
          <cx:pt idx="1884">30</cx:pt>
          <cx:pt idx="1885">21</cx:pt>
          <cx:pt idx="1886">39</cx:pt>
          <cx:pt idx="1887">40</cx:pt>
          <cx:pt idx="1888">31</cx:pt>
          <cx:pt idx="1889">100</cx:pt>
          <cx:pt idx="1890">120</cx:pt>
          <cx:pt idx="1891">25</cx:pt>
          <cx:pt idx="1892">66</cx:pt>
          <cx:pt idx="1893">67</cx:pt>
          <cx:pt idx="1894">760</cx:pt>
          <cx:pt idx="1895">5</cx:pt>
          <cx:pt idx="1896">24</cx:pt>
          <cx:pt idx="1897">430</cx:pt>
          <cx:pt idx="1898">42</cx:pt>
          <cx:pt idx="1899">23</cx:pt>
          <cx:pt idx="1900">50</cx:pt>
          <cx:pt idx="1901">332</cx:pt>
          <cx:pt idx="1902">20</cx:pt>
          <cx:pt idx="1903">150</cx:pt>
          <cx:pt idx="1904">400</cx:pt>
          <cx:pt idx="1905">185</cx:pt>
          <cx:pt idx="1906">34</cx:pt>
          <cx:pt idx="1907">10</cx:pt>
          <cx:pt idx="1908">50</cx:pt>
          <cx:pt idx="1909">185</cx:pt>
          <cx:pt idx="1910">45</cx:pt>
          <cx:pt idx="1911">50</cx:pt>
          <cx:pt idx="1912">26</cx:pt>
          <cx:pt idx="1913">15</cx:pt>
          <cx:pt idx="1914">55</cx:pt>
          <cx:pt idx="1915">25</cx:pt>
          <cx:pt idx="1916">175</cx:pt>
          <cx:pt idx="1917">38</cx:pt>
          <cx:pt idx="1918">17</cx:pt>
          <cx:pt idx="1919">50</cx:pt>
          <cx:pt idx="1920">326</cx:pt>
          <cx:pt idx="1921">28</cx:pt>
          <cx:pt idx="1922">20</cx:pt>
          <cx:pt idx="1923">278</cx:pt>
          <cx:pt idx="1924">640</cx:pt>
          <cx:pt idx="1925">16</cx:pt>
          <cx:pt idx="1926">46</cx:pt>
          <cx:pt idx="1927">40</cx:pt>
          <cx:pt idx="1928">40</cx:pt>
          <cx:pt idx="1929">324</cx:pt>
          <cx:pt idx="1930">10</cx:pt>
          <cx:pt idx="1931">35</cx:pt>
          <cx:pt idx="1932">40</cx:pt>
          <cx:pt idx="1933">439</cx:pt>
          <cx:pt idx="1934">26</cx:pt>
          <cx:pt idx="1935">25</cx:pt>
          <cx:pt idx="1936">23</cx:pt>
          <cx:pt idx="1937">403</cx:pt>
          <cx:pt idx="1938">49</cx:pt>
          <cx:pt idx="1939">21</cx:pt>
          <cx:pt idx="1940">138</cx:pt>
          <cx:pt idx="1941">38</cx:pt>
          <cx:pt idx="1942">59</cx:pt>
          <cx:pt idx="1943">41</cx:pt>
          <cx:pt idx="1944">1</cx:pt>
          <cx:pt idx="1945">59</cx:pt>
          <cx:pt idx="1946">27</cx:pt>
          <cx:pt idx="1947">80</cx:pt>
          <cx:pt idx="1948">117</cx:pt>
          <cx:pt idx="1949">278</cx:pt>
          <cx:pt idx="1950">58</cx:pt>
          <cx:pt idx="1951">85</cx:pt>
          <cx:pt idx="1952">25</cx:pt>
          <cx:pt idx="1953">124</cx:pt>
          <cx:pt idx="1954">106</cx:pt>
          <cx:pt idx="1955">425</cx:pt>
          <cx:pt idx="1956">29</cx:pt>
          <cx:pt idx="1957">202</cx:pt>
          <cx:pt idx="1958">255</cx:pt>
          <cx:pt idx="1959">121</cx:pt>
          <cx:pt idx="1960">183</cx:pt>
          <cx:pt idx="1961">348</cx:pt>
          <cx:pt idx="1962">95</cx:pt>
          <cx:pt idx="1963">63</cx:pt>
          <cx:pt idx="1964">80</cx:pt>
          <cx:pt idx="1965">168</cx:pt>
          <cx:pt idx="1966">54</cx:pt>
          <cx:pt idx="1967">27</cx:pt>
          <cx:pt idx="1968">450</cx:pt>
          <cx:pt idx="1969">20</cx:pt>
          <cx:pt idx="1970">191</cx:pt>
          <cx:pt idx="1971">22</cx:pt>
          <cx:pt idx="1972">17</cx:pt>
          <cx:pt idx="1973">29</cx:pt>
          <cx:pt idx="1974">381</cx:pt>
          <cx:pt idx="1975">28</cx:pt>
          <cx:pt idx="1976">41</cx:pt>
          <cx:pt idx="1977">17</cx:pt>
          <cx:pt idx="1978">16</cx:pt>
          <cx:pt idx="1979">21</cx:pt>
          <cx:pt idx="1980">8</cx:pt>
          <cx:pt idx="1981">14</cx:pt>
          <cx:pt idx="1982">800</cx:pt>
          <cx:pt idx="1983">48</cx:pt>
          <cx:pt idx="1984">25</cx:pt>
          <cx:pt idx="1985">48</cx:pt>
          <cx:pt idx="1986">102</cx:pt>
          <cx:pt idx="1987">45</cx:pt>
          <cx:pt idx="1988">45</cx:pt>
          <cx:pt idx="1989">40</cx:pt>
          <cx:pt idx="1990">250</cx:pt>
          <cx:pt idx="1991">25</cx:pt>
          <cx:pt idx="1992">29</cx:pt>
          <cx:pt idx="1993">100</cx:pt>
          <cx:pt idx="1994">566</cx:pt>
          <cx:pt idx="1995">68</cx:pt>
          <cx:pt idx="1996">243</cx:pt>
          <cx:pt idx="1997">35</cx:pt>
          <cx:pt idx="1998">6</cx:pt>
          <cx:pt idx="1999">205</cx:pt>
          <cx:pt idx="2000">27</cx:pt>
          <cx:pt idx="2001">7125</cx:pt>
          <cx:pt idx="2002">40</cx:pt>
          <cx:pt idx="2003">1976</cx:pt>
          <cx:pt idx="2004">125</cx:pt>
          <cx:pt idx="2005">37</cx:pt>
          <cx:pt idx="2006">138</cx:pt>
          <cx:pt idx="2007">16</cx:pt>
          <cx:pt idx="2008">45</cx:pt>
          <cx:pt idx="2009">10</cx:pt>
          <cx:pt idx="2010">26</cx:pt>
          <cx:pt idx="2011">104</cx:pt>
          <cx:pt idx="2012">124</cx:pt>
          <cx:pt idx="2013">93</cx:pt>
          <cx:pt idx="2014">24</cx:pt>
          <cx:pt idx="2015">100</cx:pt>
          <cx:pt idx="2016">140</cx:pt>
          <cx:pt idx="2017">39</cx:pt>
          <cx:pt idx="2018">24</cx:pt>
          <cx:pt idx="2019">19</cx:pt>
          <cx:pt idx="2020">50</cx:pt>
          <cx:pt idx="2021">14</cx:pt>
          <cx:pt idx="2022">31</cx:pt>
          <cx:pt idx="2023">40</cx:pt>
          <cx:pt idx="2024">23</cx:pt>
          <cx:pt idx="2025">240</cx:pt>
          <cx:pt idx="2026">12</cx:pt>
          <cx:pt idx="2027">110</cx:pt>
          <cx:pt idx="2028">48</cx:pt>
          <cx:pt idx="2029">101</cx:pt>
          <cx:pt idx="2030">1172</cx:pt>
          <cx:pt idx="2031">7</cx:pt>
          <cx:pt idx="2032">22</cx:pt>
          <cx:pt idx="2033">37</cx:pt>
          <cx:pt idx="2034">707</cx:pt>
          <cx:pt idx="2035">45</cx:pt>
          <cx:pt idx="2036">30</cx:pt>
          <cx:pt idx="2037">810</cx:pt>
          <cx:pt idx="2038">65</cx:pt>
          <cx:pt idx="2039">81</cx:pt>
          <cx:pt idx="2040">704</cx:pt>
          <cx:pt idx="2041">20</cx:pt>
          <cx:pt idx="2042">15</cx:pt>
          <cx:pt idx="2043">26</cx:pt>
          <cx:pt idx="2044">30</cx:pt>
          <cx:pt idx="2045">45</cx:pt>
          <cx:pt idx="2046">87</cx:pt>
          <cx:pt idx="2047">17</cx:pt>
          <cx:pt idx="2048">179</cx:pt>
          <cx:pt idx="2049">9</cx:pt>
          <cx:pt idx="2050">27</cx:pt>
          <cx:pt idx="2051">8</cx:pt>
          <cx:pt idx="2052">14</cx:pt>
          <cx:pt idx="2053">22</cx:pt>
          <cx:pt idx="2054">290</cx:pt>
          <cx:pt idx="2055">25</cx:pt>
          <cx:pt idx="2056">46</cx:pt>
          <cx:pt idx="2057">758</cx:pt>
          <cx:pt idx="2058">65</cx:pt>
          <cx:pt idx="2059">9</cx:pt>
          <cx:pt idx="2060">35</cx:pt>
          <cx:pt idx="2061">30</cx:pt>
          <cx:pt idx="2062">8</cx:pt>
          <cx:pt idx="2063">158</cx:pt>
          <cx:pt idx="2064">78</cx:pt>
          <cx:pt idx="2065">198</cx:pt>
          <cx:pt idx="2066">12</cx:pt>
          <cx:pt idx="2067">26</cx:pt>
          <cx:pt idx="2068">138</cx:pt>
          <cx:pt idx="2069">227</cx:pt>
          <cx:pt idx="2070">131</cx:pt>
          <cx:pt idx="2071">9</cx:pt>
          <cx:pt idx="2072">28</cx:pt>
          <cx:pt idx="2073">625</cx:pt>
          <cx:pt idx="2074">23</cx:pt>
          <cx:pt idx="2075">26</cx:pt>
          <cx:pt idx="2076">33</cx:pt>
          <cx:pt idx="2077">11</cx:pt>
          <cx:pt idx="2078">17</cx:pt>
          <cx:pt idx="2079">79</cx:pt>
          <cx:pt idx="2080">250</cx:pt>
          <cx:pt idx="2081">39</cx:pt>
          <cx:pt idx="2082">41</cx:pt>
          <cx:pt idx="2083">9</cx:pt>
          <cx:pt idx="2084">30</cx:pt>
          <cx:pt idx="2085">158</cx:pt>
          <cx:pt idx="2086">10</cx:pt>
          <cx:pt idx="2087">24</cx:pt>
          <cx:pt idx="2088">300</cx:pt>
          <cx:pt idx="2089">75</cx:pt>
          <cx:pt idx="2090">20</cx:pt>
          <cx:pt idx="2091">305</cx:pt>
          <cx:pt idx="2092">27</cx:pt>
          <cx:pt idx="2093">175</cx:pt>
          <cx:pt idx="2094">35</cx:pt>
          <cx:pt idx="2095">5000</cx:pt>
          <cx:pt idx="2096">348</cx:pt>
          <cx:pt idx="2097">37</cx:pt>
          <cx:pt idx="2098">225</cx:pt>
          <cx:pt idx="2099">40</cx:pt>
          <cx:pt idx="2100">40</cx:pt>
          <cx:pt idx="2101">4500</cx:pt>
          <cx:pt idx="2102">75</cx:pt>
          <cx:pt idx="2103">20</cx:pt>
          <cx:pt idx="2104">4</cx:pt>
          <cx:pt idx="2105">100</cx:pt>
          <cx:pt idx="2106">49</cx:pt>
          <cx:pt idx="2107">25</cx:pt>
          <cx:pt idx="2108">1139</cx:pt>
          <cx:pt idx="2109">50</cx:pt>
          <cx:pt idx="2110">4056</cx:pt>
          <cx:pt idx="2111">35</cx:pt>
          <cx:pt idx="2112">70</cx:pt>
          <cx:pt idx="2113">26</cx:pt>
          <cx:pt idx="2114">32</cx:pt>
          <cx:pt idx="2115">5</cx:pt>
          <cx:pt idx="2116">118</cx:pt>
          <cx:pt idx="2117">68</cx:pt>
          <cx:pt idx="2118">55</cx:pt>
          <cx:pt idx="2119">22</cx:pt>
          <cx:pt idx="2120">44</cx:pt>
          <cx:pt idx="2121">19</cx:pt>
          <cx:pt idx="2122">8</cx:pt>
          <cx:pt idx="2123">22</cx:pt>
          <cx:pt idx="2124">350</cx:pt>
          <cx:pt idx="2125">75</cx:pt>
          <cx:pt idx="2126">3</cx:pt>
          <cx:pt idx="2127">529</cx:pt>
          <cx:pt idx="2128">55</cx:pt>
          <cx:pt idx="2129">129</cx:pt>
          <cx:pt idx="2130">37</cx:pt>
          <cx:pt idx="2131">17</cx:pt>
          <cx:pt idx="2132">28</cx:pt>
          <cx:pt idx="2133">10</cx:pt>
          <cx:pt idx="2134">86</cx:pt>
          <cx:pt idx="2135">165</cx:pt>
          <cx:pt idx="2136">1250</cx:pt>
          <cx:pt idx="2137">85</cx:pt>
          <cx:pt idx="2138">19</cx:pt>
          <cx:pt idx="2139">25</cx:pt>
          <cx:pt idx="2140">296</cx:pt>
          <cx:pt idx="2141">59</cx:pt>
          <cx:pt idx="2142">11</cx:pt>
          <cx:pt idx="2143">104</cx:pt>
          <cx:pt idx="2144">87</cx:pt>
          <cx:pt idx="2145">21</cx:pt>
          <cx:pt idx="2146">105</cx:pt>
          <cx:pt idx="2147">317</cx:pt>
          <cx:pt idx="2148">30</cx:pt>
          <cx:pt idx="2149">85</cx:pt>
          <cx:pt idx="2150">60</cx:pt>
          <cx:pt idx="2151">100</cx:pt>
          <cx:pt idx="2152">113</cx:pt>
          <cx:pt idx="2153">350</cx:pt>
          <cx:pt idx="2154">37</cx:pt>
          <cx:pt idx="2155">22</cx:pt>
          <cx:pt idx="2156">108</cx:pt>
          <cx:pt idx="2157">278</cx:pt>
          <cx:pt idx="2158">29</cx:pt>
          <cx:pt idx="2159">97</cx:pt>
          <cx:pt idx="2160">37</cx:pt>
          <cx:pt idx="2161">328</cx:pt>
          <cx:pt idx="2162">293</cx:pt>
          <cx:pt idx="2163">76</cx:pt>
          <cx:pt idx="2164">59</cx:pt>
          <cx:pt idx="2165">38</cx:pt>
          <cx:pt idx="2166">76</cx:pt>
          <cx:pt idx="2167">436</cx:pt>
          <cx:pt idx="2168">160</cx:pt>
          <cx:pt idx="2169">14</cx:pt>
          <cx:pt idx="2170">36</cx:pt>
          <cx:pt idx="2171">19</cx:pt>
          <cx:pt idx="2172">175</cx:pt>
          <cx:pt idx="2173">39</cx:pt>
          <cx:pt idx="2174">312</cx:pt>
          <cx:pt idx="2175">175</cx:pt>
          <cx:pt idx="2176">2149</cx:pt>
          <cx:pt idx="2177">49</cx:pt>
          <cx:pt idx="2178">52</cx:pt>
          <cx:pt idx="2179">28</cx:pt>
          <cx:pt idx="2180">546</cx:pt>
          <cx:pt idx="2181">10</cx:pt>
          <cx:pt idx="2182">90</cx:pt>
          <cx:pt idx="2183">371</cx:pt>
          <cx:pt idx="2184">32</cx:pt>
          <cx:pt idx="2185">55</cx:pt>
          <cx:pt idx="2186">120</cx:pt>
          <cx:pt idx="2187">0</cx:pt>
          <cx:pt idx="2188">133</cx:pt>
          <cx:pt idx="2189">141</cx:pt>
          <cx:pt idx="2190">375</cx:pt>
          <cx:pt idx="2191">305</cx:pt>
          <cx:pt idx="2192">17</cx:pt>
          <cx:pt idx="2193">48</cx:pt>
          <cx:pt idx="2194">345</cx:pt>
          <cx:pt idx="2195">25</cx:pt>
          <cx:pt idx="2196">367</cx:pt>
          <cx:pt idx="2197">62</cx:pt>
          <cx:pt idx="2198">3</cx:pt>
          <cx:pt idx="2199">290</cx:pt>
          <cx:pt idx="2200">48</cx:pt>
          <cx:pt idx="2201">250</cx:pt>
          <cx:pt idx="2202">20</cx:pt>
          <cx:pt idx="2203">81</cx:pt>
          <cx:pt idx="2204">89</cx:pt>
          <cx:pt idx="2205">101</cx:pt>
          <cx:pt idx="2206">449</cx:pt>
          <cx:pt idx="2207">64</cx:pt>
          <cx:pt idx="2208">649</cx:pt>
          <cx:pt idx="2209">40</cx:pt>
          <cx:pt idx="2210">249</cx:pt>
          <cx:pt idx="2211">72</cx:pt>
          <cx:pt idx="2212">8</cx:pt>
          <cx:pt idx="2213">15</cx:pt>
          <cx:pt idx="2214">520</cx:pt>
          <cx:pt idx="2215">50</cx:pt>
          <cx:pt idx="2216">33</cx:pt>
          <cx:pt idx="2217">25</cx:pt>
          <cx:pt idx="2218">149</cx:pt>
          <cx:pt idx="2219">2522</cx:pt>
          <cx:pt idx="2220">9</cx:pt>
          <cx:pt idx="2221">266</cx:pt>
          <cx:pt idx="2222">127</cx:pt>
          <cx:pt idx="2223">28</cx:pt>
          <cx:pt idx="2224">79</cx:pt>
          <cx:pt idx="2225">6</cx:pt>
          <cx:pt idx="2226">102</cx:pt>
          <cx:pt idx="2227">84</cx:pt>
          <cx:pt idx="2228">113</cx:pt>
          <cx:pt idx="2229">8</cx:pt>
          <cx:pt idx="2230">134</cx:pt>
          <cx:pt idx="2231">8</cx:pt>
          <cx:pt idx="2232">15</cx:pt>
          <cx:pt idx="2233">128</cx:pt>
          <cx:pt idx="2234">45</cx:pt>
          <cx:pt idx="2235">28</cx:pt>
          <cx:pt idx="2236">464</cx:pt>
          <cx:pt idx="2237">55</cx:pt>
          <cx:pt idx="2238">21</cx:pt>
          <cx:pt idx="2239">157</cx:pt>
          <cx:pt idx="2240">9</cx:pt>
          <cx:pt idx="2241">90</cx:pt>
          <cx:pt idx="2242">53</cx:pt>
          <cx:pt idx="2243">90</cx:pt>
          <cx:pt idx="2244">41</cx:pt>
          <cx:pt idx="2245">32</cx:pt>
          <cx:pt idx="2246">35</cx:pt>
          <cx:pt idx="2247">109</cx:pt>
          <cx:pt idx="2248">10</cx:pt>
          <cx:pt idx="2249">33</cx:pt>
          <cx:pt idx="2250">29</cx:pt>
          <cx:pt idx="2251">23</cx:pt>
          <cx:pt idx="2252">425</cx:pt>
          <cx:pt idx="2253">52</cx:pt>
          <cx:pt idx="2254">469</cx:pt>
          <cx:pt idx="2255">1200</cx:pt>
          <cx:pt idx="2256">252</cx:pt>
          <cx:pt idx="2257">20</cx:pt>
          <cx:pt idx="2258">116</cx:pt>
          <cx:pt idx="2259">85</cx:pt>
          <cx:pt idx="2260">125</cx:pt>
          <cx:pt idx="2261">14</cx:pt>
          <cx:pt idx="2262">322</cx:pt>
          <cx:pt idx="2263">72</cx:pt>
          <cx:pt idx="2264">8</cx:pt>
          <cx:pt idx="2265">34</cx:pt>
          <cx:pt idx="2266">50</cx:pt>
          <cx:pt idx="2267">47</cx:pt>
          <cx:pt idx="2268">125</cx:pt>
          <cx:pt idx="2269">46</cx:pt>
          <cx:pt idx="2270">19</cx:pt>
          <cx:pt idx="2271">17</cx:pt>
          <cx:pt idx="2272">200</cx:pt>
          <cx:pt idx="2273">151</cx:pt>
          <cx:pt idx="2274">12</cx:pt>
          <cx:pt idx="2275">34</cx:pt>
          <cx:pt idx="2276">48</cx:pt>
          <cx:pt idx="2277">165</cx:pt>
          <cx:pt idx="2278">16</cx:pt>
          <cx:pt idx="2279">50</cx:pt>
          <cx:pt idx="2280">118</cx:pt>
          <cx:pt idx="2281">35</cx:pt>
          <cx:pt idx="2282">210</cx:pt>
          <cx:pt idx="2283">12</cx:pt>
          <cx:pt idx="2284">40</cx:pt>
          <cx:pt idx="2285">26</cx:pt>
          <cx:pt idx="2286">49</cx:pt>
          <cx:pt idx="2287">34</cx:pt>
          <cx:pt idx="2288">268</cx:pt>
          <cx:pt idx="2289">669</cx:pt>
          <cx:pt idx="2290">58</cx:pt>
          <cx:pt idx="2291">37</cx:pt>
          <cx:pt idx="2292">185</cx:pt>
          <cx:pt idx="2293">28</cx:pt>
          <cx:pt idx="2294">35</cx:pt>
          <cx:pt idx="2295">122</cx:pt>
          <cx:pt idx="2296">39</cx:pt>
          <cx:pt idx="2297">75</cx:pt>
          <cx:pt idx="2298">10</cx:pt>
          <cx:pt idx="2299">21</cx:pt>
          <cx:pt idx="2300">17</cx:pt>
          <cx:pt idx="2301">26</cx:pt>
          <cx:pt idx="2302">20</cx:pt>
          <cx:pt idx="2303">57</cx:pt>
          <cx:pt idx="2304">34219</cx:pt>
          <cx:pt idx="2305">25</cx:pt>
          <cx:pt idx="2306">24</cx:pt>
          <cx:pt idx="2307">29</cx:pt>
          <cx:pt idx="2308">120</cx:pt>
          <cx:pt idx="2309">12</cx:pt>
          <cx:pt idx="2310">190</cx:pt>
          <cx:pt idx="2311">29</cx:pt>
          <cx:pt idx="2312">220</cx:pt>
          <cx:pt idx="2313">96</cx:pt>
          <cx:pt idx="2314">25</cx:pt>
          <cx:pt idx="2315">131</cx:pt>
          <cx:pt idx="2316">165</cx:pt>
          <cx:pt idx="2317">20</cx:pt>
          <cx:pt idx="2318">13</cx:pt>
          <cx:pt idx="2319">90</cx:pt>
          <cx:pt idx="2320">79</cx:pt>
          <cx:pt idx="2321">95</cx:pt>
          <cx:pt idx="2322">172</cx:pt>
          <cx:pt idx="2323">32</cx:pt>
          <cx:pt idx="2324">22</cx:pt>
          <cx:pt idx="2325">12</cx:pt>
          <cx:pt idx="2326">22</cx:pt>
          <cx:pt idx="2327">14</cx:pt>
          <cx:pt idx="2328">585</cx:pt>
          <cx:pt idx="2329">65</cx:pt>
          <cx:pt idx="2330">25</cx:pt>
          <cx:pt idx="2331">323</cx:pt>
          <cx:pt idx="2332">278</cx:pt>
          <cx:pt idx="2333">375</cx:pt>
          <cx:pt idx="2334">40</cx:pt>
          <cx:pt idx="2335">209</cx:pt>
          <cx:pt idx="2336">50</cx:pt>
          <cx:pt idx="2337">142</cx:pt>
          <cx:pt idx="2338">43</cx:pt>
          <cx:pt idx="2339">39</cx:pt>
          <cx:pt idx="2340">39</cx:pt>
          <cx:pt idx="2341">10</cx:pt>
          <cx:pt idx="2342">123</cx:pt>
          <cx:pt idx="2343">80</cx:pt>
          <cx:pt idx="2344">20</cx:pt>
          <cx:pt idx="2345">48</cx:pt>
          <cx:pt idx="2346">32</cx:pt>
          <cx:pt idx="2347">352</cx:pt>
          <cx:pt idx="2348">30</cx:pt>
          <cx:pt idx="2349">12</cx:pt>
          <cx:pt idx="2350">310</cx:pt>
          <cx:pt idx="2351">62</cx:pt>
          <cx:pt idx="2352">425</cx:pt>
          <cx:pt idx="2353">9</cx:pt>
          <cx:pt idx="2354">38</cx:pt>
          <cx:pt idx="2355">15</cx:pt>
          <cx:pt idx="2356">87</cx:pt>
          <cx:pt idx="2357">216</cx:pt>
          <cx:pt idx="2358">2000</cx:pt>
          <cx:pt idx="2359">100</cx:pt>
          <cx:pt idx="2360">40</cx:pt>
          <cx:pt idx="2361">118</cx:pt>
          <cx:pt idx="2362">98</cx:pt>
          <cx:pt idx="2363">23</cx:pt>
          <cx:pt idx="2364">214</cx:pt>
          <cx:pt idx="2365">142</cx:pt>
          <cx:pt idx="2366">400</cx:pt>
          <cx:pt idx="2367">3500</cx:pt>
          <cx:pt idx="2368">48</cx:pt>
          <cx:pt idx="2369">55</cx:pt>
          <cx:pt idx="2370">46</cx:pt>
          <cx:pt idx="2371">78</cx:pt>
          <cx:pt idx="2372">30</cx:pt>
          <cx:pt idx="2373">49</cx:pt>
          <cx:pt idx="2374">65</cx:pt>
          <cx:pt idx="2375">8</cx:pt>
          <cx:pt idx="2376">1006</cx:pt>
          <cx:pt idx="2377">162</cx:pt>
          <cx:pt idx="2378">53</cx:pt>
          <cx:pt idx="2379">268</cx:pt>
          <cx:pt idx="2380">23</cx:pt>
          <cx:pt idx="2381">235</cx:pt>
          <cx:pt idx="2382">130</cx:pt>
          <cx:pt idx="2383">6</cx:pt>
          <cx:pt idx="2384">42</cx:pt>
          <cx:pt idx="2385">13</cx:pt>
          <cx:pt idx="2386">130</cx:pt>
          <cx:pt idx="2387">141</cx:pt>
          <cx:pt idx="2388">222</cx:pt>
          <cx:pt idx="2389">38</cx:pt>
          <cx:pt idx="2390">85</cx:pt>
          <cx:pt idx="2391">622</cx:pt>
          <cx:pt idx="2392">199</cx:pt>
          <cx:pt idx="2393">300</cx:pt>
          <cx:pt idx="2394">30</cx:pt>
          <cx:pt idx="2395">25</cx:pt>
          <cx:pt idx="2396">84</cx:pt>
          <cx:pt idx="2397">10</cx:pt>
          <cx:pt idx="2398">51</cx:pt>
          <cx:pt idx="2399">31</cx:pt>
          <cx:pt idx="2400">831</cx:pt>
          <cx:pt idx="2401">75</cx:pt>
          <cx:pt idx="2402">15</cx:pt>
          <cx:pt idx="2403">285</cx:pt>
          <cx:pt idx="2404">32</cx:pt>
          <cx:pt idx="2405">150</cx:pt>
          <cx:pt idx="2406">40</cx:pt>
          <cx:pt idx="2407">25</cx:pt>
          <cx:pt idx="2408">69</cx:pt>
          <cx:pt idx="2409">42</cx:pt>
          <cx:pt idx="2410">150</cx:pt>
          <cx:pt idx="2411">34</cx:pt>
          <cx:pt idx="2412">95</cx:pt>
          <cx:pt idx="2413">61</cx:pt>
          <cx:pt idx="2414">110</cx:pt>
          <cx:pt idx="2415">12</cx:pt>
          <cx:pt idx="2416">25</cx:pt>
          <cx:pt idx="2417">15</cx:pt>
          <cx:pt idx="2418">15</cx:pt>
          <cx:pt idx="2419">13</cx:pt>
          <cx:pt idx="2420">363</cx:pt>
          <cx:pt idx="2421">112</cx:pt>
          <cx:pt idx="2422">140</cx:pt>
          <cx:pt idx="2423">20</cx:pt>
          <cx:pt idx="2424">25</cx:pt>
          <cx:pt idx="2425">112</cx:pt>
          <cx:pt idx="2426">573</cx:pt>
          <cx:pt idx="2427">60</cx:pt>
          <cx:pt idx="2428">307</cx:pt>
          <cx:pt idx="2429">65</cx:pt>
          <cx:pt idx="2430">66</cx:pt>
          <cx:pt idx="2431">24</cx:pt>
          <cx:pt idx="2432">32</cx:pt>
          <cx:pt idx="2433">127</cx:pt>
          <cx:pt idx="2434">65</cx:pt>
          <cx:pt idx="2435">35</cx:pt>
          <cx:pt idx="2436">53</cx:pt>
          <cx:pt idx="2437">45</cx:pt>
          <cx:pt idx="2438">940</cx:pt>
          <cx:pt idx="2439">8</cx:pt>
          <cx:pt idx="2440">496</cx:pt>
          <cx:pt idx="2441">31</cx:pt>
          <cx:pt idx="2442">19</cx:pt>
          <cx:pt idx="2443">70</cx:pt>
          <cx:pt idx="2444">25</cx:pt>
          <cx:pt idx="2445">30</cx:pt>
          <cx:pt idx="2446">38</cx:pt>
          <cx:pt idx="2447">15</cx:pt>
          <cx:pt idx="2448">301</cx:pt>
          <cx:pt idx="2449">111</cx:pt>
          <cx:pt idx="2450">65</cx:pt>
          <cx:pt idx="2451">130</cx:pt>
          <cx:pt idx="2452">232</cx:pt>
          <cx:pt idx="2453">185</cx:pt>
          <cx:pt idx="2454">726</cx:pt>
          <cx:pt idx="2455">120</cx:pt>
          <cx:pt idx="2456">2690</cx:pt>
          <cx:pt idx="2457">1182</cx:pt>
          <cx:pt idx="2458">82</cx:pt>
          <cx:pt idx="2459">17</cx:pt>
          <cx:pt idx="2460">847</cx:pt>
          <cx:pt idx="2461">12</cx:pt>
          <cx:pt idx="2462">1117</cx:pt>
          <cx:pt idx="2463">21</cx:pt>
          <cx:pt idx="2464">14</cx:pt>
          <cx:pt idx="2465">117</cx:pt>
          <cx:pt idx="2466">63</cx:pt>
          <cx:pt idx="2467">40</cx:pt>
          <cx:pt idx="2468">29</cx:pt>
          <cx:pt idx="2469">25</cx:pt>
          <cx:pt idx="2470">25</cx:pt>
          <cx:pt idx="2471">135</cx:pt>
          <cx:pt idx="2472">128</cx:pt>
          <cx:pt idx="2473">200</cx:pt>
          <cx:pt idx="2474">14</cx:pt>
          <cx:pt idx="2475">48</cx:pt>
          <cx:pt idx="2476">3</cx:pt>
          <cx:pt idx="2477">19</cx:pt>
          <cx:pt idx="2478">4</cx:pt>
          <cx:pt idx="2479">18</cx:pt>
          <cx:pt idx="2480">35</cx:pt>
          <cx:pt idx="2481">32</cx:pt>
          <cx:pt idx="2482">15</cx:pt>
          <cx:pt idx="2483">19</cx:pt>
          <cx:pt idx="2484">22</cx:pt>
          <cx:pt idx="2485">12</cx:pt>
          <cx:pt idx="2486">45</cx:pt>
          <cx:pt idx="2487">125</cx:pt>
          <cx:pt idx="2488">15</cx:pt>
          <cx:pt idx="2489">12</cx:pt>
          <cx:pt idx="2490">33</cx:pt>
          <cx:pt idx="2491">80</cx:pt>
          <cx:pt idx="2492">140</cx:pt>
          <cx:pt idx="2493">18</cx:pt>
          <cx:pt idx="2494">56</cx:pt>
          <cx:pt idx="2495">14</cx:pt>
          <cx:pt idx="2496">127</cx:pt>
          <cx:pt idx="2497">100</cx:pt>
          <cx:pt idx="2498">17</cx:pt>
          <cx:pt idx="2499">22</cx:pt>
          <cx:pt idx="2500">1361</cx:pt>
          <cx:pt idx="2501">10</cx:pt>
          <cx:pt idx="2502">188</cx:pt>
          <cx:pt idx="2503">6</cx:pt>
          <cx:pt idx="2504">15</cx:pt>
          <cx:pt idx="2505">65</cx:pt>
          <cx:pt idx="2506">45</cx:pt>
          <cx:pt idx="2507">95</cx:pt>
          <cx:pt idx="2508">46</cx:pt>
          <cx:pt idx="2509">130</cx:pt>
          <cx:pt idx="2510">518</cx:pt>
          <cx:pt idx="2511">9</cx:pt>
          <cx:pt idx="2512">24</cx:pt>
          <cx:pt idx="2513">20</cx:pt>
          <cx:pt idx="2514">35</cx:pt>
          <cx:pt idx="2515">30</cx:pt>
          <cx:pt idx="2516">35</cx:pt>
          <cx:pt idx="2517">472</cx:pt>
          <cx:pt idx="2518">21</cx:pt>
          <cx:pt idx="2519">110</cx:pt>
          <cx:pt idx="2520">48</cx:pt>
          <cx:pt idx="2521">12</cx:pt>
          <cx:pt idx="2522">75</cx:pt>
          <cx:pt idx="2523">21</cx:pt>
          <cx:pt idx="2524">985</cx:pt>
          <cx:pt idx="2525">15</cx:pt>
          <cx:pt idx="2526">12</cx:pt>
          <cx:pt idx="2527">6</cx:pt>
          <cx:pt idx="2528">150</cx:pt>
          <cx:pt idx="2529">31</cx:pt>
          <cx:pt idx="2530">35</cx:pt>
          <cx:pt idx="2531">18</cx:pt>
          <cx:pt idx="2532">325</cx:pt>
          <cx:pt idx="2533">416</cx:pt>
          <cx:pt idx="2534">145</cx:pt>
          <cx:pt idx="2535">43</cx:pt>
          <cx:pt idx="2536">186</cx:pt>
          <cx:pt idx="2537">15</cx:pt>
          <cx:pt idx="2538">50</cx:pt>
          <cx:pt idx="2539">265</cx:pt>
          <cx:pt idx="2540">52</cx:pt>
          <cx:pt idx="2541">111</cx:pt>
          <cx:pt idx="2542">49</cx:pt>
          <cx:pt idx="2543">445</cx:pt>
          <cx:pt idx="2544">18</cx:pt>
          <cx:pt idx="2545">22</cx:pt>
          <cx:pt idx="2546">67</cx:pt>
          <cx:pt idx="2547">48</cx:pt>
          <cx:pt idx="2548">275</cx:pt>
          <cx:pt idx="2549">50</cx:pt>
          <cx:pt idx="2550">60</cx:pt>
          <cx:pt idx="2551">105</cx:pt>
          <cx:pt idx="2552">43</cx:pt>
          <cx:pt idx="2553">24</cx:pt>
          <cx:pt idx="2554">270</cx:pt>
          <cx:pt idx="2555">147</cx:pt>
          <cx:pt idx="2556">381</cx:pt>
          <cx:pt idx="2557">39</cx:pt>
          <cx:pt idx="2558">47</cx:pt>
          <cx:pt idx="2559">25</cx:pt>
          <cx:pt idx="2560">27</cx:pt>
          <cx:pt idx="2561">700</cx:pt>
          <cx:pt idx="2562">20</cx:pt>
          <cx:pt idx="2563">22</cx:pt>
          <cx:pt idx="2564">51</cx:pt>
          <cx:pt idx="2565">166</cx:pt>
          <cx:pt idx="2566">79</cx:pt>
          <cx:pt idx="2567">10</cx:pt>
          <cx:pt idx="2568">26</cx:pt>
          <cx:pt idx="2569">23</cx:pt>
          <cx:pt idx="2570">58</cx:pt>
          <cx:pt idx="2571">18</cx:pt>
          <cx:pt idx="2572">6</cx:pt>
          <cx:pt idx="2573">6</cx:pt>
          <cx:pt idx="2574">177</cx:pt>
          <cx:pt idx="2575">153</cx:pt>
          <cx:pt idx="2576">29</cx:pt>
          <cx:pt idx="2577">17</cx:pt>
          <cx:pt idx="2578">15</cx:pt>
          <cx:pt idx="2579">111</cx:pt>
          <cx:pt idx="2580">110</cx:pt>
          <cx:pt idx="2581">24</cx:pt>
          <cx:pt idx="2582">45</cx:pt>
          <cx:pt idx="2583">53</cx:pt>
          <cx:pt idx="2584">263</cx:pt>
          <cx:pt idx="2585">50</cx:pt>
          <cx:pt idx="2586">2700</cx:pt>
          <cx:pt idx="2587">174</cx:pt>
          <cx:pt idx="2588">11</cx:pt>
          <cx:pt idx="2589">16</cx:pt>
          <cx:pt idx="2590">15</cx:pt>
          <cx:pt idx="2591">62</cx:pt>
          <cx:pt idx="2592">64</cx:pt>
          <cx:pt idx="2593">45</cx:pt>
          <cx:pt idx="2594">97</cx:pt>
          <cx:pt idx="2595">500</cx:pt>
          <cx:pt idx="2596">838</cx:pt>
          <cx:pt idx="2597">31</cx:pt>
          <cx:pt idx="2598">63</cx:pt>
          <cx:pt idx="2599">137</cx:pt>
          <cx:pt idx="2600">61</cx:pt>
          <cx:pt idx="2601">75</cx:pt>
          <cx:pt idx="2602">88</cx:pt>
          <cx:pt idx="2603">6</cx:pt>
          <cx:pt idx="2604">18</cx:pt>
          <cx:pt idx="2605">49</cx:pt>
          <cx:pt idx="2606">4</cx:pt>
          <cx:pt idx="2607">137</cx:pt>
          <cx:pt idx="2608">59</cx:pt>
          <cx:pt idx="2609">153</cx:pt>
          <cx:pt idx="2610">47</cx:pt>
          <cx:pt idx="2611">28</cx:pt>
          <cx:pt idx="2612">50</cx:pt>
          <cx:pt idx="2613">63</cx:pt>
          <cx:pt idx="2614">145</cx:pt>
          <cx:pt idx="2615">161</cx:pt>
          <cx:pt idx="2616">9</cx:pt>
          <cx:pt idx="2617">173</cx:pt>
          <cx:pt idx="2618">180</cx:pt>
          <cx:pt idx="2619">26</cx:pt>
          <cx:pt idx="2620">35</cx:pt>
          <cx:pt idx="2621">44</cx:pt>
          <cx:pt idx="2622">26</cx:pt>
          <cx:pt idx="2623">90</cx:pt>
          <cx:pt idx="2624">45</cx:pt>
          <cx:pt idx="2625">100</cx:pt>
          <cx:pt idx="2626">54</cx:pt>
          <cx:pt idx="2627">20</cx:pt>
          <cx:pt idx="2628">56</cx:pt>
          <cx:pt idx="2629">109</cx:pt>
          <cx:pt idx="2630">24</cx:pt>
          <cx:pt idx="2631">10</cx:pt>
          <cx:pt idx="2632">35</cx:pt>
          <cx:pt idx="2633">95</cx:pt>
          <cx:pt idx="2634">59</cx:pt>
          <cx:pt idx="2635">600</cx:pt>
          <cx:pt idx="2636">30</cx:pt>
          <cx:pt idx="2637">43</cx:pt>
          <cx:pt idx="2638">11</cx:pt>
          <cx:pt idx="2639">212</cx:pt>
          <cx:pt idx="2640">21</cx:pt>
          <cx:pt idx="2641">175</cx:pt>
          <cx:pt idx="2642">10</cx:pt>
          <cx:pt idx="2643">150</cx:pt>
          <cx:pt idx="2644">16</cx:pt>
          <cx:pt idx="2645">75</cx:pt>
          <cx:pt idx="2646">15</cx:pt>
          <cx:pt idx="2647">1125</cx:pt>
          <cx:pt idx="2648">59</cx:pt>
          <cx:pt idx="2649">355</cx:pt>
          <cx:pt idx="2650">46</cx:pt>
          <cx:pt idx="2651">27</cx:pt>
          <cx:pt idx="2652">11</cx:pt>
          <cx:pt idx="2653">29</cx:pt>
          <cx:pt idx="2654">359</cx:pt>
          <cx:pt idx="2655">22</cx:pt>
          <cx:pt idx="2656">105</cx:pt>
          <cx:pt idx="2657">347</cx:pt>
          <cx:pt idx="2658">17</cx:pt>
          <cx:pt idx="2659">70</cx:pt>
          <cx:pt idx="2660">13</cx:pt>
          <cx:pt idx="2661">43</cx:pt>
          <cx:pt idx="2662">646</cx:pt>
          <cx:pt idx="2663">7</cx:pt>
          <cx:pt idx="2664">156</cx:pt>
          <cx:pt idx="2665">19</cx:pt>
          <cx:pt idx="2666">73</cx:pt>
          <cx:pt idx="2667">70</cx:pt>
          <cx:pt idx="2668">275</cx:pt>
          <cx:pt idx="2669">57</cx:pt>
          <cx:pt idx="2670">35</cx:pt>
          <cx:pt idx="2671">325</cx:pt>
          <cx:pt idx="2672">92</cx:pt>
          <cx:pt idx="2673">28</cx:pt>
          <cx:pt idx="2674">90</cx:pt>
          <cx:pt idx="2675">23</cx:pt>
          <cx:pt idx="2676">100</cx:pt>
          <cx:pt idx="2677">69</cx:pt>
          <cx:pt idx="2678">26</cx:pt>
          <cx:pt idx="2679">400</cx:pt>
          <cx:pt idx="2680">7</cx:pt>
          <cx:pt idx="2681">1400</cx:pt>
          <cx:pt idx="2682">180</cx:pt>
          <cx:pt idx="2683">18</cx:pt>
          <cx:pt idx="2684">160</cx:pt>
          <cx:pt idx="2685">1425</cx:pt>
          <cx:pt idx="2686">115</cx:pt>
          <cx:pt idx="2687">115</cx:pt>
          <cx:pt idx="2688">371</cx:pt>
          <cx:pt idx="2689">31</cx:pt>
          <cx:pt idx="2690">276</cx:pt>
          <cx:pt idx="2691">32</cx:pt>
          <cx:pt idx="2692">19</cx:pt>
          <cx:pt idx="2693">65</cx:pt>
          <cx:pt idx="2694">112</cx:pt>
          <cx:pt idx="2695">923</cx:pt>
          <cx:pt idx="2696">481</cx:pt>
          <cx:pt idx="2697">276</cx:pt>
          <cx:pt idx="2698">8</cx:pt>
          <cx:pt idx="2699">18</cx:pt>
          <cx:pt idx="2700">28</cx:pt>
          <cx:pt idx="2701">200</cx:pt>
          <cx:pt idx="2702">24</cx:pt>
          <cx:pt idx="2703">21</cx:pt>
          <cx:pt idx="2704">47</cx:pt>
          <cx:pt idx="2705">35</cx:pt>
          <cx:pt idx="2706">93</cx:pt>
          <cx:pt idx="2707">14</cx:pt>
          <cx:pt idx="2708">140</cx:pt>
          <cx:pt idx="2709">900</cx:pt>
          <cx:pt idx="2710">25</cx:pt>
          <cx:pt idx="2711">32</cx:pt>
          <cx:pt idx="2712">49</cx:pt>
          <cx:pt idx="2713">353</cx:pt>
          <cx:pt idx="2714">23</cx:pt>
          <cx:pt idx="2715">6</cx:pt>
          <cx:pt idx="2716">46</cx:pt>
          <cx:pt idx="2717">51</cx:pt>
          <cx:pt idx="2718">15</cx:pt>
          <cx:pt idx="2719">14</cx:pt>
          <cx:pt idx="2720">350</cx:pt>
          <cx:pt idx="2721">77</cx:pt>
          <cx:pt idx="2722">190</cx:pt>
          <cx:pt idx="2723">20</cx:pt>
          <cx:pt idx="2724">187</cx:pt>
          <cx:pt idx="2725">15</cx:pt>
          <cx:pt idx="2726">12</cx:pt>
          <cx:pt idx="2727">46</cx:pt>
          <cx:pt idx="2728">25</cx:pt>
          <cx:pt idx="2729">190</cx:pt>
          <cx:pt idx="2730">500</cx:pt>
          <cx:pt idx="2731">37</cx:pt>
          <cx:pt idx="2732">16</cx:pt>
          <cx:pt idx="2733">16</cx:pt>
          <cx:pt idx="2734">11561</cx:pt>
          <cx:pt idx="2735">14</cx:pt>
          <cx:pt idx="2736">25</cx:pt>
          <cx:pt idx="2737">181</cx:pt>
          <cx:pt idx="2738">643</cx:pt>
          <cx:pt idx="2739">58</cx:pt>
          <cx:pt idx="2740">42</cx:pt>
          <cx:pt idx="2741">18</cx:pt>
          <cx:pt idx="2742">29</cx:pt>
          <cx:pt idx="2743">537</cx:pt>
          <cx:pt idx="2744">102</cx:pt>
          <cx:pt idx="2745">75</cx:pt>
          <cx:pt idx="2746">13</cx:pt>
          <cx:pt idx="2747">23</cx:pt>
          <cx:pt idx="2748">55</cx:pt>
          <cx:pt idx="2749">49</cx:pt>
          <cx:pt idx="2750">96</cx:pt>
          <cx:pt idx="2751">90</cx:pt>
          <cx:pt idx="2752">90</cx:pt>
          <cx:pt idx="2753">10</cx:pt>
          <cx:pt idx="2754">98</cx:pt>
          <cx:pt idx="2755">13</cx:pt>
          <cx:pt idx="2756">20</cx:pt>
          <cx:pt idx="2757">689</cx:pt>
          <cx:pt idx="2758">8</cx:pt>
          <cx:pt idx="2759">2157</cx:pt>
          <cx:pt idx="2760">150</cx:pt>
          <cx:pt idx="2761">100</cx:pt>
          <cx:pt idx="2762">14</cx:pt>
          <cx:pt idx="2763">34</cx:pt>
          <cx:pt idx="2764">55</cx:pt>
          <cx:pt idx="2765">51</cx:pt>
          <cx:pt idx="2766">50</cx:pt>
          <cx:pt idx="2767">118</cx:pt>
          <cx:pt idx="2768">319</cx:pt>
          <cx:pt idx="2769">12</cx:pt>
          <cx:pt idx="2770">239</cx:pt>
          <cx:pt idx="2771">105</cx:pt>
          <cx:pt idx="2772">16</cx:pt>
          <cx:pt idx="2773">100</cx:pt>
          <cx:pt idx="2774">3</cx:pt>
          <cx:pt idx="2775">133</cx:pt>
          <cx:pt idx="2776">79</cx:pt>
          <cx:pt idx="2777">47</cx:pt>
          <cx:pt idx="2778">17</cx:pt>
          <cx:pt idx="2779">20</cx:pt>
          <cx:pt idx="2780">200</cx:pt>
          <cx:pt idx="2781">3565</cx:pt>
          <cx:pt idx="2782">27</cx:pt>
          <cx:pt idx="2783">13</cx:pt>
          <cx:pt idx="2784">838</cx:pt>
          <cx:pt idx="2785">40</cx:pt>
          <cx:pt idx="2786">34</cx:pt>
          <cx:pt idx="2787">18</cx:pt>
          <cx:pt idx="2788">42</cx:pt>
          <cx:pt idx="2789">43</cx:pt>
          <cx:pt idx="2790">22</cx:pt>
          <cx:pt idx="2791">41</cx:pt>
          <cx:pt idx="2792">24</cx:pt>
          <cx:pt idx="2793">61</cx:pt>
          <cx:pt idx="2794">41</cx:pt>
          <cx:pt idx="2795">27</cx:pt>
          <cx:pt idx="2796">38</cx:pt>
          <cx:pt idx="2797">134</cx:pt>
          <cx:pt idx="2798">94</cx:pt>
          <cx:pt idx="2799">60</cx:pt>
          <cx:pt idx="2800">59</cx:pt>
          <cx:pt idx="2801">125</cx:pt>
          <cx:pt idx="2802">12</cx:pt>
          <cx:pt idx="2803">366</cx:pt>
          <cx:pt idx="2804">57</cx:pt>
          <cx:pt idx="2805">10</cx:pt>
          <cx:pt idx="2806">25</cx:pt>
          <cx:pt idx="2807">104</cx:pt>
          <cx:pt idx="2808">12</cx:pt>
          <cx:pt idx="2809">99</cx:pt>
          <cx:pt idx="2810">16</cx:pt>
          <cx:pt idx="2811">171</cx:pt>
          <cx:pt idx="2812">721</cx:pt>
          <cx:pt idx="2813">41</cx:pt>
          <cx:pt idx="2814">10</cx:pt>
          <cx:pt idx="2815">42</cx:pt>
          <cx:pt idx="2816">107</cx:pt>
          <cx:pt idx="2817">134</cx:pt>
          <cx:pt idx="2818">6</cx:pt>
          <cx:pt idx="2819">61</cx:pt>
          <cx:pt idx="2820">90</cx:pt>
          <cx:pt idx="2821">15</cx:pt>
          <cx:pt idx="2822">30</cx:pt>
          <cx:pt idx="2823">140</cx:pt>
          <cx:pt idx="2824">15</cx:pt>
          <cx:pt idx="2825">40</cx:pt>
          <cx:pt idx="2826">17</cx:pt>
          <cx:pt idx="2827">125</cx:pt>
          <cx:pt idx="2828">64</cx:pt>
          <cx:pt idx="2829">800</cx:pt>
          <cx:pt idx="2830">49</cx:pt>
          <cx:pt idx="2831">200</cx:pt>
          <cx:pt idx="2832">27</cx:pt>
          <cx:pt idx="2833">56</cx:pt>
          <cx:pt idx="2834">447</cx:pt>
          <cx:pt idx="2835">120</cx:pt>
          <cx:pt idx="2836">421</cx:pt>
          <cx:pt idx="2837">45</cx:pt>
          <cx:pt idx="2838">3</cx:pt>
          <cx:pt idx="2839">47</cx:pt>
          <cx:pt idx="2840">80</cx:pt>
          <cx:pt idx="2841">23</cx:pt>
          <cx:pt idx="2842">23</cx:pt>
          <cx:pt idx="2843">626</cx:pt>
          <cx:pt idx="2844">527</cx:pt>
          <cx:pt idx="2845">45</cx:pt>
          <cx:pt idx="2846">13</cx:pt>
          <cx:pt idx="2847">19</cx:pt>
          <cx:pt idx="2848">94</cx:pt>
          <cx:pt idx="2849">37</cx:pt>
          <cx:pt idx="2850">99</cx:pt>
          <cx:pt idx="2851">66</cx:pt>
          <cx:pt idx="2852">10</cx:pt>
          <cx:pt idx="2853">33</cx:pt>
          <cx:pt idx="2854">120</cx:pt>
          <cx:pt idx="2855">19</cx:pt>
          <cx:pt idx="2856">45</cx:pt>
          <cx:pt idx="2857">10</cx:pt>
          <cx:pt idx="2858">142</cx:pt>
          <cx:pt idx="2859">40</cx:pt>
          <cx:pt idx="2860">211</cx:pt>
          <cx:pt idx="2861">31</cx:pt>
          <cx:pt idx="2862">700</cx:pt>
          <cx:pt idx="2863">107</cx:pt>
          <cx:pt idx="2864">125</cx:pt>
          <cx:pt idx="2865">63</cx:pt>
          <cx:pt idx="2866">14</cx:pt>
          <cx:pt idx="2867">230</cx:pt>
          <cx:pt idx="2868">1476</cx:pt>
          <cx:pt idx="2869">48</cx:pt>
          <cx:pt idx="2870">284</cx:pt>
          <cx:pt idx="2871">27</cx:pt>
          <cx:pt idx="2872">68</cx:pt>
          <cx:pt idx="2873">288</cx:pt>
          <cx:pt idx="2874">38</cx:pt>
          <cx:pt idx="2875">49</cx:pt>
          <cx:pt idx="2876">47</cx:pt>
          <cx:pt idx="2877">20</cx:pt>
          <cx:pt idx="2878">58</cx:pt>
          <cx:pt idx="2879">250</cx:pt>
          <cx:pt idx="2880">46</cx:pt>
          <cx:pt idx="2881">29</cx:pt>
          <cx:pt idx="2882">9</cx:pt>
          <cx:pt idx="2883">80</cx:pt>
          <cx:pt idx="2884">15</cx:pt>
          <cx:pt idx="2885">44</cx:pt>
          <cx:pt idx="2886">164</cx:pt>
          <cx:pt idx="2887">13</cx:pt>
          <cx:pt idx="2888">122</cx:pt>
          <cx:pt idx="2889">135</cx:pt>
          <cx:pt idx="2890">140</cx:pt>
          <cx:pt idx="2891">330</cx:pt>
          <cx:pt idx="2892">275</cx:pt>
          <cx:pt idx="2893">62</cx:pt>
          <cx:pt idx="2894">57</cx:pt>
          <cx:pt idx="2895">13</cx:pt>
          <cx:pt idx="2896">61</cx:pt>
          <cx:pt idx="2897">1250</cx:pt>
          <cx:pt idx="2898">365</cx:pt>
          <cx:pt idx="2899">165</cx:pt>
          <cx:pt idx="2900">1500</cx:pt>
          <cx:pt idx="2901">79</cx:pt>
          <cx:pt idx="2902">20</cx:pt>
          <cx:pt idx="2903">20</cx:pt>
          <cx:pt idx="2904">19</cx:pt>
          <cx:pt idx="2905">944</cx:pt>
          <cx:pt idx="2906">65</cx:pt>
          <cx:pt idx="2907">61</cx:pt>
          <cx:pt idx="2908">460</cx:pt>
          <cx:pt idx="2909">40</cx:pt>
          <cx:pt idx="2910">400</cx:pt>
          <cx:pt idx="2911">33</cx:pt>
          <cx:pt idx="2912">13</cx:pt>
          <cx:pt idx="2913">24</cx:pt>
          <cx:pt idx="2914">20</cx:pt>
          <cx:pt idx="2915">242</cx:pt>
          <cx:pt idx="2916">55</cx:pt>
          <cx:pt idx="2917">70</cx:pt>
          <cx:pt idx="2918">718</cx:pt>
          <cx:pt idx="2919">2091</cx:pt>
          <cx:pt idx="2920">138</cx:pt>
          <cx:pt idx="2921">65</cx:pt>
          <cx:pt idx="2922">0</cx:pt>
          <cx:pt idx="2923">13</cx:pt>
          <cx:pt idx="2924">65</cx:pt>
          <cx:pt idx="2925">425</cx:pt>
          <cx:pt idx="2926">120</cx:pt>
          <cx:pt idx="2927">30</cx:pt>
          <cx:pt idx="2928">24</cx:pt>
          <cx:pt idx="2929">109</cx:pt>
          <cx:pt idx="2930">7982</cx:pt>
          <cx:pt idx="2931">72</cx:pt>
          <cx:pt idx="2932">41</cx:pt>
          <cx:pt idx="2933">115</cx:pt>
          <cx:pt idx="2934">94</cx:pt>
          <cx:pt idx="2935">34</cx:pt>
          <cx:pt idx="2936">563</cx:pt>
          <cx:pt idx="2937">568</cx:pt>
          <cx:pt idx="2938">140</cx:pt>
          <cx:pt idx="2939">908</cx:pt>
          <cx:pt idx="2940">65</cx:pt>
          <cx:pt idx="2941">6</cx:pt>
          <cx:pt idx="2942">41</cx:pt>
          <cx:pt idx="2943">25</cx:pt>
          <cx:pt idx="2944">213</cx:pt>
          <cx:pt idx="2945">177</cx:pt>
          <cx:pt idx="2946">65</cx:pt>
          <cx:pt idx="2947">26</cx:pt>
          <cx:pt idx="2948">20</cx:pt>
          <cx:pt idx="2949">12</cx:pt>
          <cx:pt idx="2950">12</cx:pt>
          <cx:pt idx="2951">652</cx:pt>
          <cx:pt idx="2952">38</cx:pt>
          <cx:pt idx="2953">333</cx:pt>
          <cx:pt idx="2954">9</cx:pt>
          <cx:pt idx="2955">272</cx:pt>
          <cx:pt idx="2956">35</cx:pt>
          <cx:pt idx="2957">70</cx:pt>
          <cx:pt idx="2958">300</cx:pt>
          <cx:pt idx="2959">347</cx:pt>
          <cx:pt idx="2960">26</cx:pt>
          <cx:pt idx="2961">87</cx:pt>
          <cx:pt idx="2962">33</cx:pt>
          <cx:pt idx="2963">50</cx:pt>
          <cx:pt idx="2964">65</cx:pt>
          <cx:pt idx="2965">102</cx:pt>
          <cx:pt idx="2966">180</cx:pt>
          <cx:pt idx="2967">7</cx:pt>
          <cx:pt idx="2968">230</cx:pt>
          <cx:pt idx="2969">225</cx:pt>
          <cx:pt idx="2970">210</cx:pt>
          <cx:pt idx="2971">36</cx:pt>
          <cx:pt idx="2972">20</cx:pt>
          <cx:pt idx="2973">98</cx:pt>
          <cx:pt idx="2974">24</cx:pt>
          <cx:pt idx="2975">25</cx:pt>
          <cx:pt idx="2976">60</cx:pt>
          <cx:pt idx="2977">34</cx:pt>
          <cx:pt idx="2978">65</cx:pt>
          <cx:pt idx="2979">52</cx:pt>
          <cx:pt idx="2980">37</cx:pt>
          <cx:pt idx="2981">205</cx:pt>
          <cx:pt idx="2982">85</cx:pt>
          <cx:pt idx="2983">13</cx:pt>
          <cx:pt idx="2984">199</cx:pt>
          <cx:pt idx="2985">40</cx:pt>
          <cx:pt idx="2986">26</cx:pt>
          <cx:pt idx="2987">85</cx:pt>
          <cx:pt idx="2988">250</cx:pt>
          <cx:pt idx="2989">227</cx:pt>
          <cx:pt idx="2990">62</cx:pt>
          <cx:pt idx="2991">50</cx:pt>
          <cx:pt idx="2992">148</cx:pt>
          <cx:pt idx="2993">118</cx:pt>
          <cx:pt idx="2994">35</cx:pt>
          <cx:pt idx="2995">15</cx:pt>
          <cx:pt idx="2996">35</cx:pt>
          <cx:pt idx="2997">15</cx:pt>
          <cx:pt idx="2998">16</cx:pt>
          <cx:pt idx="2999">17</cx:pt>
          <cx:pt idx="3000">3</cx:pt>
          <cx:pt idx="3001">84</cx:pt>
          <cx:pt idx="3002">51</cx:pt>
          <cx:pt idx="3003">145</cx:pt>
          <cx:pt idx="3004">35</cx:pt>
          <cx:pt idx="3005">76</cx:pt>
          <cx:pt idx="3006">2722</cx:pt>
          <cx:pt idx="3007">19</cx:pt>
          <cx:pt idx="3008">35</cx:pt>
          <cx:pt idx="3009">16</cx:pt>
          <cx:pt idx="3010">24</cx:pt>
          <cx:pt idx="3011">41</cx:pt>
          <cx:pt idx="3012">1025</cx:pt>
          <cx:pt idx="3013">88</cx:pt>
          <cx:pt idx="3014">628</cx:pt>
          <cx:pt idx="3015">22</cx:pt>
          <cx:pt idx="3016">803</cx:pt>
          <cx:pt idx="3017">70</cx:pt>
          <cx:pt idx="3018">151</cx:pt>
          <cx:pt idx="3019">2961</cx:pt>
          <cx:pt idx="3020">21</cx:pt>
          <cx:pt idx="3021">23</cx:pt>
          <cx:pt idx="3022">18</cx:pt>
          <cx:pt idx="3023">60</cx:pt>
          <cx:pt idx="3024">16</cx:pt>
          <cx:pt idx="3025">9</cx:pt>
          <cx:pt idx="3026">110</cx:pt>
          <cx:pt idx="3027">210</cx:pt>
          <cx:pt idx="3028">174</cx:pt>
          <cx:pt idx="3029">1294</cx:pt>
          <cx:pt idx="3030">24</cx:pt>
          <cx:pt idx="3031">385</cx:pt>
          <cx:pt idx="3032">48</cx:pt>
          <cx:pt idx="3033">267</cx:pt>
          <cx:pt idx="3034">47</cx:pt>
          <cx:pt idx="3035">45</cx:pt>
          <cx:pt idx="3036">73</cx:pt>
          <cx:pt idx="3037">105</cx:pt>
          <cx:pt idx="3038">900</cx:pt>
          <cx:pt idx="3039">57</cx:pt>
          <cx:pt idx="3040">30</cx:pt>
          <cx:pt idx="3041">110</cx:pt>
          <cx:pt idx="3042">14</cx:pt>
          <cx:pt idx="3043">20</cx:pt>
          <cx:pt idx="3044">17</cx:pt>
          <cx:pt idx="3045">25</cx:pt>
          <cx:pt idx="3046">110</cx:pt>
          <cx:pt idx="3047">44</cx:pt>
          <cx:pt idx="3048">60</cx:pt>
          <cx:pt idx="3049">25</cx:pt>
          <cx:pt idx="3050">34</cx:pt>
          <cx:pt idx="3051">6</cx:pt>
          <cx:pt idx="3052">25</cx:pt>
          <cx:pt idx="3053">33</cx:pt>
          <cx:pt idx="3054">56</cx:pt>
          <cx:pt idx="3055">123</cx:pt>
          <cx:pt idx="3056">31</cx:pt>
          <cx:pt idx="3057">140</cx:pt>
          <cx:pt idx="3058">1600</cx:pt>
          <cx:pt idx="3059">5</cx:pt>
          <cx:pt idx="3060">29</cx:pt>
          <cx:pt idx="3061">48</cx:pt>
          <cx:pt idx="3062">25</cx:pt>
          <cx:pt idx="3063">69</cx:pt>
          <cx:pt idx="3064">277</cx:pt>
          <cx:pt idx="3065">41</cx:pt>
          <cx:pt idx="3066">300</cx:pt>
          <cx:pt idx="3067">57</cx:pt>
          <cx:pt idx="3068">25</cx:pt>
          <cx:pt idx="3069">1400</cx:pt>
          <cx:pt idx="3070">33</cx:pt>
          <cx:pt idx="3071">11</cx:pt>
          <cx:pt idx="3072">16</cx:pt>
          <cx:pt idx="3073">110</cx:pt>
          <cx:pt idx="3074">28</cx:pt>
          <cx:pt idx="3075">31</cx:pt>
          <cx:pt idx="3076">18</cx:pt>
          <cx:pt idx="3077">75</cx:pt>
          <cx:pt idx="3078">65</cx:pt>
          <cx:pt idx="3079">4</cx:pt>
          <cx:pt idx="3080">45</cx:pt>
          <cx:pt idx="3081">92</cx:pt>
          <cx:pt idx="3082">25</cx:pt>
          <cx:pt idx="3083">71</cx:pt>
          <cx:pt idx="3084">100</cx:pt>
          <cx:pt idx="3085">15</cx:pt>
          <cx:pt idx="3086">22</cx:pt>
          <cx:pt idx="3087">116</cx:pt>
          <cx:pt idx="3088">30</cx:pt>
          <cx:pt idx="3089">37</cx:pt>
          <cx:pt idx="3090">488</cx:pt>
          <cx:pt idx="3091">202</cx:pt>
          <cx:pt idx="3092">28</cx:pt>
          <cx:pt idx="3093">30</cx:pt>
          <cx:pt idx="3094">93</cx:pt>
          <cx:pt idx="3095">507</cx:pt>
          <cx:pt idx="3096">70</cx:pt>
          <cx:pt idx="3097">450</cx:pt>
          <cx:pt idx="3098">890</cx:pt>
          <cx:pt idx="3099">80</cx:pt>
          <cx:pt idx="3100">23</cx:pt>
          <cx:pt idx="3101">38</cx:pt>
          <cx:pt idx="3102">41</cx:pt>
          <cx:pt idx="3103">1000</cx:pt>
          <cx:pt idx="3104">273</cx:pt>
          <cx:pt idx="3105">53</cx:pt>
          <cx:pt idx="3106">100</cx:pt>
          <cx:pt idx="3107">330</cx:pt>
          <cx:pt idx="3108">67</cx:pt>
          <cx:pt idx="3109">182</cx:pt>
          <cx:pt idx="3110">61</cx:pt>
          <cx:pt idx="3111">10</cx:pt>
          <cx:pt idx="3112">120</cx:pt>
          <cx:pt idx="3113">46</cx:pt>
          <cx:pt idx="3114">22</cx:pt>
          <cx:pt idx="3115">83</cx:pt>
          <cx:pt idx="3116">26</cx:pt>
          <cx:pt idx="3117">155</cx:pt>
          <cx:pt idx="3118">200</cx:pt>
          <cx:pt idx="3119">90</cx:pt>
          <cx:pt idx="3120">1227</cx:pt>
          <cx:pt idx="3121">1469</cx:pt>
          <cx:pt idx="3122">18</cx:pt>
          <cx:pt idx="3123">974</cx:pt>
          <cx:pt idx="3124">78</cx:pt>
          <cx:pt idx="3125">9</cx:pt>
          <cx:pt idx="3126">98</cx:pt>
          <cx:pt idx="3127">79</cx:pt>
          <cx:pt idx="3128">40</cx:pt>
          <cx:pt idx="3129">142</cx:pt>
          <cx:pt idx="3130">2363</cx:pt>
          <cx:pt idx="3131">37</cx:pt>
          <cx:pt idx="3132">50</cx:pt>
          <cx:pt idx="3133">40</cx:pt>
          <cx:pt idx="3134">16</cx:pt>
          <cx:pt idx="3135">8</cx:pt>
          <cx:pt idx="3136">199</cx:pt>
          <cx:pt idx="3137">63</cx:pt>
          <cx:pt idx="3138">93</cx:pt>
          <cx:pt idx="3139">6</cx:pt>
          <cx:pt idx="3140">20</cx:pt>
          <cx:pt idx="3141">52</cx:pt>
          <cx:pt idx="3142">222</cx:pt>
          <cx:pt idx="3143">223</cx:pt>
          <cx:pt idx="3144">64</cx:pt>
          <cx:pt idx="3145">79</cx:pt>
          <cx:pt idx="3146">113</cx:pt>
          <cx:pt idx="3147">58</cx:pt>
          <cx:pt idx="3148">15</cx:pt>
          <cx:pt idx="3149">74</cx:pt>
          <cx:pt idx="3150">251</cx:pt>
          <cx:pt idx="3151">100</cx:pt>
          <cx:pt idx="3152">51</cx:pt>
          <cx:pt idx="3153">83</cx:pt>
          <cx:pt idx="3154">28</cx:pt>
          <cx:pt idx="3155">15</cx:pt>
          <cx:pt idx="3156">95</cx:pt>
          <cx:pt idx="3157">270</cx:pt>
          <cx:pt idx="3158">140</cx:pt>
          <cx:pt idx="3159">188</cx:pt>
          <cx:pt idx="3160">110</cx:pt>
          <cx:pt idx="3161">55</cx:pt>
          <cx:pt idx="3162">82</cx:pt>
          <cx:pt idx="3163">15</cx:pt>
          <cx:pt idx="3164">18</cx:pt>
          <cx:pt idx="3165">16</cx:pt>
          <cx:pt idx="3166">25</cx:pt>
          <cx:pt idx="3167">88</cx:pt>
          <cx:pt idx="3168">27</cx:pt>
          <cx:pt idx="3169">36</cx:pt>
          <cx:pt idx="3170">40</cx:pt>
          <cx:pt idx="3171">55</cx:pt>
          <cx:pt idx="3172">18</cx:pt>
          <cx:pt idx="3173">95</cx:pt>
          <cx:pt idx="3174">0</cx:pt>
          <cx:pt idx="3175">110</cx:pt>
          <cx:pt idx="3176">96</cx:pt>
          <cx:pt idx="3177">36</cx:pt>
          <cx:pt idx="3178">238</cx:pt>
          <cx:pt idx="3179">82</cx:pt>
          <cx:pt idx="3180">13</cx:pt>
          <cx:pt idx="3181">37</cx:pt>
          <cx:pt idx="3182">110</cx:pt>
          <cx:pt idx="3183">22</cx:pt>
          <cx:pt idx="3184">1000</cx:pt>
          <cx:pt idx="3185">115</cx:pt>
          <cx:pt idx="3186">75</cx:pt>
          <cx:pt idx="3187">330</cx:pt>
          <cx:pt idx="3188">17</cx:pt>
          <cx:pt idx="3189">38</cx:pt>
          <cx:pt idx="3190">22</cx:pt>
          <cx:pt idx="3191">100</cx:pt>
          <cx:pt idx="3192">201</cx:pt>
          <cx:pt idx="3193">61</cx:pt>
          <cx:pt idx="3194">60</cx:pt>
          <cx:pt idx="3195">102</cx:pt>
          <cx:pt idx="3196">14</cx:pt>
          <cx:pt idx="3197">315</cx:pt>
          <cx:pt idx="3198">48</cx:pt>
          <cx:pt idx="3199">27</cx:pt>
          <cx:pt idx="3200">24</cx:pt>
          <cx:pt idx="3201">16</cx:pt>
          <cx:pt idx="3202">180</cx:pt>
          <cx:pt idx="3203">286</cx:pt>
          <cx:pt idx="3204">40</cx:pt>
          <cx:pt idx="3205">30</cx:pt>
          <cx:pt idx="3206">35</cx:pt>
          <cx:pt idx="3207">4</cx:pt>
          <cx:pt idx="3208">5</cx:pt>
          <cx:pt idx="3209">135</cx:pt>
          <cx:pt idx="3210">42</cx:pt>
          <cx:pt idx="3211">592</cx:pt>
          <cx:pt idx="3212">62</cx:pt>
          <cx:pt idx="3213">413</cx:pt>
          <cx:pt idx="3214">595</cx:pt>
          <cx:pt idx="3215">125</cx:pt>
          <cx:pt idx="3216">20</cx:pt>
          <cx:pt idx="3217">30</cx:pt>
          <cx:pt idx="3218">180</cx:pt>
          <cx:pt idx="3219">64</cx:pt>
          <cx:pt idx="3220">896</cx:pt>
          <cx:pt idx="3221">9</cx:pt>
          <cx:pt idx="3222">1089</cx:pt>
          <cx:pt idx="3223">12</cx:pt>
          <cx:pt idx="3224">105</cx:pt>
          <cx:pt idx="3225">4329</cx:pt>
          <cx:pt idx="3226">307</cx:pt>
          <cx:pt idx="3227">150</cx:pt>
          <cx:pt idx="3228">11</cx:pt>
          <cx:pt idx="3229">164</cx:pt>
          <cx:pt idx="3230">14</cx:pt>
          <cx:pt idx="3231">17</cx:pt>
          <cx:pt idx="3232">10</cx:pt>
          <cx:pt idx="3233">24</cx:pt>
          <cx:pt idx="3234">124</cx:pt>
          <cx:pt idx="3235">115</cx:pt>
          <cx:pt idx="3236">25</cx:pt>
          <cx:pt idx="3237">48</cx:pt>
          <cx:pt idx="3238">33</cx:pt>
          <cx:pt idx="3239">120</cx:pt>
          <cx:pt idx="3240">418</cx:pt>
          <cx:pt idx="3241">44</cx:pt>
          <cx:pt idx="3242">31</cx:pt>
          <cx:pt idx="3243">143</cx:pt>
          <cx:pt idx="3244">170</cx:pt>
          <cx:pt idx="3245">75</cx:pt>
          <cx:pt idx="3246">37</cx:pt>
          <cx:pt idx="3247">345</cx:pt>
          <cx:pt idx="3248">10</cx:pt>
          <cx:pt idx="3249">92</cx:pt>
          <cx:pt idx="3250">62</cx:pt>
          <cx:pt idx="3251">27</cx:pt>
          <cx:pt idx="3252">34</cx:pt>
          <cx:pt idx="3253">104</cx:pt>
          <cx:pt idx="3254">11</cx:pt>
          <cx:pt idx="3255">400</cx:pt>
          <cx:pt idx="3256">172</cx:pt>
          <cx:pt idx="3257">127</cx:pt>
          <cx:pt idx="3258">246</cx:pt>
          <cx:pt idx="3259">30</cx:pt>
          <cx:pt idx="3260">27</cx:pt>
          <cx:pt idx="3261">33</cx:pt>
          <cx:pt idx="3262">10</cx:pt>
          <cx:pt idx="3263">84</cx:pt>
          <cx:pt idx="3264">110</cx:pt>
          <cx:pt idx="3265">63</cx:pt>
          <cx:pt idx="3266">22</cx:pt>
          <cx:pt idx="3267">7500</cx:pt>
          <cx:pt idx="3268">333</cx:pt>
          <cx:pt idx="3269">13</cx:pt>
          <cx:pt idx="3270">13</cx:pt>
          <cx:pt idx="3271">23</cx:pt>
          <cx:pt idx="3272">31</cx:pt>
          <cx:pt idx="3273">42</cx:pt>
          <cx:pt idx="3274">56</cx:pt>
          <cx:pt idx="3275">122</cx:pt>
          <cx:pt idx="3276">29</cx:pt>
          <cx:pt idx="3277">19</cx:pt>
          <cx:pt idx="3278">76</cx:pt>
          <cx:pt idx="3279">12</cx:pt>
          <cx:pt idx="3280">15</cx:pt>
          <cx:pt idx="3281">70</cx:pt>
          <cx:pt idx="3282">38</cx:pt>
          <cx:pt idx="3283">140</cx:pt>
          <cx:pt idx="3284">63</cx:pt>
          <cx:pt idx="3285">14</cx:pt>
          <cx:pt idx="3286">121</cx:pt>
          <cx:pt idx="3287">107</cx:pt>
          <cx:pt idx="3288">25</cx:pt>
          <cx:pt idx="3289">10</cx:pt>
          <cx:pt idx="3290">72</cx:pt>
          <cx:pt idx="3291">65</cx:pt>
          <cx:pt idx="3292">456</cx:pt>
          <cx:pt idx="3293">98</cx:pt>
          <cx:pt idx="3294">20</cx:pt>
          <cx:pt idx="3295">15</cx:pt>
          <cx:pt idx="3296">52</cx:pt>
          <cx:pt idx="3297">628</cx:pt>
          <cx:pt idx="3298">87</cx:pt>
          <cx:pt idx="3299">198</cx:pt>
          <cx:pt idx="3300">20</cx:pt>
          <cx:pt idx="3301">26</cx:pt>
          <cx:pt idx="3302">23</cx:pt>
          <cx:pt idx="3303">139</cx:pt>
          <cx:pt idx="3304">27</cx:pt>
          <cx:pt idx="3305">157</cx:pt>
          <cx:pt idx="3306">89</cx:pt>
          <cx:pt idx="3307">45</cx:pt>
          <cx:pt idx="3308">215</cx:pt>
          <cx:pt idx="3309">45</cx:pt>
          <cx:pt idx="3310">261</cx:pt>
          <cx:pt idx="3311">80</cx:pt>
          <cx:pt idx="3312">135</cx:pt>
          <cx:pt idx="3313">114</cx:pt>
          <cx:pt idx="3314">228</cx:pt>
          <cx:pt idx="3315">48</cx:pt>
          <cx:pt idx="3316">1144</cx:pt>
          <cx:pt idx="3317">375</cx:pt>
          <cx:pt idx="3318">58</cx:pt>
          <cx:pt idx="3319">59</cx:pt>
          <cx:pt idx="3320">74</cx:pt>
          <cx:pt idx="3321">144</cx:pt>
          <cx:pt idx="3322">85</cx:pt>
          <cx:pt idx="3323">462</cx:pt>
          <cx:pt idx="3324">66</cx:pt>
          <cx:pt idx="3325">35</cx:pt>
          <cx:pt idx="3326">61</cx:pt>
          <cx:pt idx="3327">113</cx:pt>
          <cx:pt idx="3328">24</cx:pt>
          <cx:pt idx="3329">6</cx:pt>
          <cx:pt idx="3330">148</cx:pt>
          <cx:pt idx="3331">40</cx:pt>
          <cx:pt idx="3332">69</cx:pt>
          <cx:pt idx="3333">102</cx:pt>
          <cx:pt idx="3334">96</cx:pt>
          <cx:pt idx="3335">91</cx:pt>
          <cx:pt idx="3336">30</cx:pt>
          <cx:pt idx="3337">97</cx:pt>
          <cx:pt idx="3338">116</cx:pt>
          <cx:pt idx="3339">45</cx:pt>
          <cx:pt idx="3340">13</cx:pt>
          <cx:pt idx="3341">12</cx:pt>
          <cx:pt idx="3342">34</cx:pt>
          <cx:pt idx="3343">48</cx:pt>
          <cx:pt idx="3344">0</cx:pt>
          <cx:pt idx="3345">1054</cx:pt>
          <cx:pt idx="3346">33</cx:pt>
          <cx:pt idx="3347">47</cx:pt>
          <cx:pt idx="3348">17</cx:pt>
          <cx:pt idx="3349">75</cx:pt>
          <cx:pt idx="3350">48</cx:pt>
          <cx:pt idx="3351">628</cx:pt>
          <cx:pt idx="3352">48</cx:pt>
          <cx:pt idx="3353">28</cx:pt>
          <cx:pt idx="3354">48</cx:pt>
          <cx:pt idx="3355">83</cx:pt>
          <cx:pt idx="3356">1059</cx:pt>
          <cx:pt idx="3357">148</cx:pt>
          <cx:pt idx="3358">229</cx:pt>
          <cx:pt idx="3359">400</cx:pt>
          <cx:pt idx="3360">48</cx:pt>
          <cx:pt idx="3361">81</cx:pt>
          <cx:pt idx="3362">106</cx:pt>
          <cx:pt idx="3363">241</cx:pt>
          <cx:pt idx="3364">8</cx:pt>
          <cx:pt idx="3365">110</cx:pt>
          <cx:pt idx="3366">39</cx:pt>
          <cx:pt idx="3367">91</cx:pt>
          <cx:pt idx="3368">67</cx:pt>
          <cx:pt idx="3369">37</cx:pt>
          <cx:pt idx="3370">74</cx:pt>
          <cx:pt idx="3371">11</cx:pt>
          <cx:pt idx="3372">67</cx:pt>
          <cx:pt idx="3373">398</cx:pt>
          <cx:pt idx="3374">220</cx:pt>
          <cx:pt idx="3375">80</cx:pt>
          <cx:pt idx="3376">64</cx:pt>
          <cx:pt idx="3377">29</cx:pt>
          <cx:pt idx="3378">29</cx:pt>
          <cx:pt idx="3379">35</cx:pt>
          <cx:pt idx="3380">137</cx:pt>
          <cx:pt idx="3381">65</cx:pt>
          <cx:pt idx="3382">32</cx:pt>
          <cx:pt idx="3383">55</cx:pt>
          <cx:pt idx="3384">180</cx:pt>
          <cx:pt idx="3385">14</cx:pt>
          <cx:pt idx="3386">32</cx:pt>
          <cx:pt idx="3387">38</cx:pt>
          <cx:pt idx="3388">11</cx:pt>
          <cx:pt idx="3389">15</cx:pt>
          <cx:pt idx="3390">82</cx:pt>
          <cx:pt idx="3391">38</cx:pt>
          <cx:pt idx="3392">40</cx:pt>
          <cx:pt idx="3393">190</cx:pt>
          <cx:pt idx="3394">239</cx:pt>
          <cx:pt idx="3395">140</cx:pt>
          <cx:pt idx="3396">25</cx:pt>
          <cx:pt idx="3397">19</cx:pt>
          <cx:pt idx="3398">46</cx:pt>
          <cx:pt idx="3399">40</cx:pt>
          <cx:pt idx="3400">190</cx:pt>
          <cx:pt idx="3401">60</cx:pt>
          <cx:pt idx="3402">42</cx:pt>
          <cx:pt idx="3403">162</cx:pt>
          <cx:pt idx="3404">29</cx:pt>
          <cx:pt idx="3405">1218</cx:pt>
          <cx:pt idx="3406">34</cx:pt>
          <cx:pt idx="3407">194</cx:pt>
          <cx:pt idx="3408">35</cx:pt>
          <cx:pt idx="3409">146</cx:pt>
          <cx:pt idx="3410">11</cx:pt>
          <cx:pt idx="3411">20</cx:pt>
          <cx:pt idx="3412">131</cx:pt>
          <cx:pt idx="3413">315</cx:pt>
          <cx:pt idx="3414">12</cx:pt>
          <cx:pt idx="3415">600</cx:pt>
          <cx:pt idx="3416">136</cx:pt>
          <cx:pt idx="3417">15</cx:pt>
          <cx:pt idx="3418">13</cx:pt>
          <cx:pt idx="3419">51</cx:pt>
          <cx:pt idx="3420">16</cx:pt>
          <cx:pt idx="3421">364</cx:pt>
          <cx:pt idx="3422">36</cx:pt>
          <cx:pt idx="3423">117</cx:pt>
          <cx:pt idx="3424">136</cx:pt>
          <cx:pt idx="3425">1668</cx:pt>
          <cx:pt idx="3426">69</cx:pt>
          <cx:pt idx="3427">77</cx:pt>
          <cx:pt idx="3428">650</cx:pt>
          <cx:pt idx="3429">9</cx:pt>
          <cx:pt idx="3430">353</cx:pt>
          <cx:pt idx="3431">21</cx:pt>
          <cx:pt idx="3432">1179</cx:pt>
          <cx:pt idx="3433">32</cx:pt>
          <cx:pt idx="3434">14</cx:pt>
          <cx:pt idx="3435">131</cx:pt>
          <cx:pt idx="3436">462</cx:pt>
          <cx:pt idx="3437">11</cx:pt>
          <cx:pt idx="3438">98</cx:pt>
          <cx:pt idx="3439">138</cx:pt>
          <cx:pt idx="3440">251</cx:pt>
          <cx:pt idx="3441">120</cx:pt>
          <cx:pt idx="3442">85</cx:pt>
          <cx:pt idx="3443">355</cx:pt>
          <cx:pt idx="3444">425</cx:pt>
          <cx:pt idx="3445">56</cx:pt>
          <cx:pt idx="3446">132</cx:pt>
          <cx:pt idx="3447">25</cx:pt>
          <cx:pt idx="3448">8</cx:pt>
          <cx:pt idx="3449">122</cx:pt>
          <cx:pt idx="3450">18</cx:pt>
          <cx:pt idx="3451">105</cx:pt>
          <cx:pt idx="3452">19</cx:pt>
          <cx:pt idx="3453">600</cx:pt>
          <cx:pt idx="3454">40</cx:pt>
          <cx:pt idx="3455">12</cx:pt>
          <cx:pt idx="3456">95</cx:pt>
          <cx:pt idx="3457">11</cx:pt>
          <cx:pt idx="3458">270</cx:pt>
          <cx:pt idx="3459">427</cx:pt>
          <cx:pt idx="3460">15</cx:pt>
          <cx:pt idx="3461">69</cx:pt>
          <cx:pt idx="3462">16</cx:pt>
          <cx:pt idx="3463">23</cx:pt>
          <cx:pt idx="3464">158</cx:pt>
          <cx:pt idx="3465">397</cx:pt>
          <cx:pt idx="3466">157</cx:pt>
          <cx:pt idx="3467">1350</cx:pt>
          <cx:pt idx="3468">117</cx:pt>
          <cx:pt idx="3469">30</cx:pt>
          <cx:pt idx="3470">387</cx:pt>
          <cx:pt idx="3471">88</cx:pt>
          <cx:pt idx="3472">6</cx:pt>
          <cx:pt idx="3473">30</cx:pt>
          <cx:pt idx="3474">40</cx:pt>
          <cx:pt idx="3475">75</cx:pt>
          <cx:pt idx="3476">1577</cx:pt>
          <cx:pt idx="3477">24</cx:pt>
          <cx:pt idx="3478">160</cx:pt>
          <cx:pt idx="3479">92</cx:pt>
          <cx:pt idx="3480">27</cx:pt>
          <cx:pt idx="3481">38</cx:pt>
          <cx:pt idx="3482">3</cx:pt>
          <cx:pt idx="3483">17</cx:pt>
          <cx:pt idx="3484">120</cx:pt>
          <cx:pt idx="3485">1200</cx:pt>
          <cx:pt idx="3486">173</cx:pt>
          <cx:pt idx="3487">55</cx:pt>
          <cx:pt idx="3488">50</cx:pt>
          <cx:pt idx="3489">282</cx:pt>
          <cx:pt idx="3490">20</cx:pt>
          <cx:pt idx="3491">900</cx:pt>
          <cx:pt idx="3492">41</cx:pt>
          <cx:pt idx="3493">150</cx:pt>
          <cx:pt idx="3494">144</cx:pt>
          <cx:pt idx="3495">80</cx:pt>
          <cx:pt idx="3496">140</cx:pt>
          <cx:pt idx="3497">15</cx:pt>
          <cx:pt idx="3498">25</cx:pt>
          <cx:pt idx="3499">989</cx:pt>
          <cx:pt idx="3500">27</cx:pt>
          <cx:pt idx="3501">22</cx:pt>
          <cx:pt idx="3502">65</cx:pt>
          <cx:pt idx="3503">9</cx:pt>
          <cx:pt idx="3504">56</cx:pt>
          <cx:pt idx="3505">30</cx:pt>
          <cx:pt idx="3506">20</cx:pt>
          <cx:pt idx="3507">644</cx:pt>
          <cx:pt idx="3508">25</cx:pt>
          <cx:pt idx="3509">12</cx:pt>
          <cx:pt idx="3510">34</cx:pt>
          <cx:pt idx="3511">22</cx:pt>
          <cx:pt idx="3512">109</cx:pt>
          <cx:pt idx="3513">40</cx:pt>
          <cx:pt idx="3514">114</cx:pt>
          <cx:pt idx="3515">35</cx:pt>
          <cx:pt idx="3516">96</cx:pt>
          <cx:pt idx="3517">20</cx:pt>
          <cx:pt idx="3518">121</cx:pt>
          <cx:pt idx="3519">237</cx:pt>
          <cx:pt idx="3520">450</cx:pt>
          <cx:pt idx="3521">51</cx:pt>
          <cx:pt idx="3522">77</cx:pt>
          <cx:pt idx="3523">79</cx:pt>
          <cx:pt idx="3524">36</cx:pt>
          <cx:pt idx="3525">43</cx:pt>
          <cx:pt idx="3526">19</cx:pt>
          <cx:pt idx="3527">41</cx:pt>
          <cx:pt idx="3528">21</cx:pt>
          <cx:pt idx="3529">126</cx:pt>
          <cx:pt idx="3530">89</cx:pt>
          <cx:pt idx="3531">21</cx:pt>
          <cx:pt idx="3532">53</cx:pt>
          <cx:pt idx="3533">12</cx:pt>
          <cx:pt idx="3534">32</cx:pt>
          <cx:pt idx="3535">850</cx:pt>
          <cx:pt idx="3536">95</cx:pt>
          <cx:pt idx="3537">250</cx:pt>
          <cx:pt idx="3538">365</cx:pt>
          <cx:pt idx="3539">190</cx:pt>
          <cx:pt idx="3540">5529</cx:pt>
          <cx:pt idx="3541">102</cx:pt>
          <cx:pt idx="3542">14</cx:pt>
          <cx:pt idx="3543">12</cx:pt>
          <cx:pt idx="3544">21</cx:pt>
          <cx:pt idx="3545">120</cx:pt>
          <cx:pt idx="3546">75</cx:pt>
          <cx:pt idx="3547">53</cx:pt>
          <cx:pt idx="3548">45</cx:pt>
          <cx:pt idx="3549">333</cx:pt>
          <cx:pt idx="3550">25</cx:pt>
          <cx:pt idx="3551">33</cx:pt>
          <cx:pt idx="3552">52</cx:pt>
          <cx:pt idx="3553">31</cx:pt>
          <cx:pt idx="3554">350</cx:pt>
          <cx:pt idx="3555">45</cx:pt>
          <cx:pt idx="3556">38</cx:pt>
          <cx:pt idx="3557">15</cx:pt>
          <cx:pt idx="3558">35</cx:pt>
          <cx:pt idx="3559">234</cx:pt>
          <cx:pt idx="3560">5</cx:pt>
          <cx:pt idx="3561">72</cx:pt>
          <cx:pt idx="3562">98</cx:pt>
          <cx:pt idx="3563">50</cx:pt>
          <cx:pt idx="3564">17</cx:pt>
          <cx:pt idx="3565">100</cx:pt>
          <cx:pt idx="3566">2700</cx:pt>
          <cx:pt idx="3567">41</cx:pt>
          <cx:pt idx="3568">38</cx:pt>
          <cx:pt idx="3569">600</cx:pt>
          <cx:pt idx="3570">158</cx:pt>
          <cx:pt idx="3571">60</cx:pt>
          <cx:pt idx="3572">7</cx:pt>
          <cx:pt idx="3573">21</cx:pt>
          <cx:pt idx="3574">225</cx:pt>
          <cx:pt idx="3575">109</cx:pt>
          <cx:pt idx="3576">435</cx:pt>
          <cx:pt idx="3577">300</cx:pt>
          <cx:pt idx="3578">299</cx:pt>
          <cx:pt idx="3579">129</cx:pt>
          <cx:pt idx="3580">12</cx:pt>
          <cx:pt idx="3581">250</cx:pt>
          <cx:pt idx="3582">35</cx:pt>
          <cx:pt idx="3583">95</cx:pt>
          <cx:pt idx="3584">68</cx:pt>
          <cx:pt idx="3585">300</cx:pt>
          <cx:pt idx="3586">78</cx:pt>
          <cx:pt idx="3587">173</cx:pt>
          <cx:pt idx="3588">168</cx:pt>
          <cx:pt idx="3589">39</cx:pt>
          <cx:pt idx="3590">191</cx:pt>
          <cx:pt idx="3591">31</cx:pt>
          <cx:pt idx="3592">86</cx:pt>
          <cx:pt idx="3593">2196</cx:pt>
          <cx:pt idx="3594">253</cx:pt>
          <cx:pt idx="3595">117</cx:pt>
          <cx:pt idx="3596">14</cx:pt>
          <cx:pt idx="3597">8</cx:pt>
          <cx:pt idx="3598">149</cx:pt>
          <cx:pt idx="3599">2995</cx:pt>
          <cx:pt idx="3600">353</cx:pt>
          <cx:pt idx="3601">129</cx:pt>
          <cx:pt idx="3602">13</cx:pt>
          <cx:pt idx="3603">46</cx:pt>
          <cx:pt idx="3604">53</cx:pt>
          <cx:pt idx="3605">23</cx:pt>
          <cx:pt idx="3606">11</cx:pt>
          <cx:pt idx="3607">9</cx:pt>
          <cx:pt idx="3608">255</cx:pt>
          <cx:pt idx="3609">23</cx:pt>
          <cx:pt idx="3610">38</cx:pt>
          <cx:pt idx="3611">97</cx:pt>
          <cx:pt idx="3612">16</cx:pt>
          <cx:pt idx="3613">118</cx:pt>
          <cx:pt idx="3614">135</cx:pt>
          <cx:pt idx="3615">8</cx:pt>
          <cx:pt idx="3616">129</cx:pt>
          <cx:pt idx="3617">57</cx:pt>
          <cx:pt idx="3618">16</cx:pt>
          <cx:pt idx="3619">28</cx:pt>
          <cx:pt idx="3620">25</cx:pt>
          <cx:pt idx="3621">45</cx:pt>
          <cx:pt idx="3622">1823</cx:pt>
          <cx:pt idx="3623">94</cx:pt>
          <cx:pt idx="3624">144</cx:pt>
          <cx:pt idx="3625">435</cx:pt>
          <cx:pt idx="3626">146</cx:pt>
          <cx:pt idx="3627">13</cx:pt>
          <cx:pt idx="3628">7</cx:pt>
          <cx:pt idx="3629">4</cx:pt>
          <cx:pt idx="3630">38</cx:pt>
          <cx:pt idx="3631">35</cx:pt>
          <cx:pt idx="3632">67</cx:pt>
          <cx:pt idx="3633">68</cx:pt>
          <cx:pt idx="3634">5</cx:pt>
          <cx:pt idx="3635">31</cx:pt>
          <cx:pt idx="3636">210</cx:pt>
          <cx:pt idx="3637">163</cx:pt>
          <cx:pt idx="3638">14</cx:pt>
          <cx:pt idx="3639">171</cx:pt>
          <cx:pt idx="3640">9</cx:pt>
          <cx:pt idx="3641">10</cx:pt>
          <cx:pt idx="3642">200</cx:pt>
          <cx:pt idx="3643">68</cx:pt>
          <cx:pt idx="3644">700</cx:pt>
          <cx:pt idx="3645">442</cx:pt>
          <cx:pt idx="3646">130</cx:pt>
          <cx:pt idx="3647">15</cx:pt>
          <cx:pt idx="3648">105</cx:pt>
          <cx:pt idx="3649">64</cx:pt>
          <cx:pt idx="3650">119</cx:pt>
          <cx:pt idx="3651">10</cx:pt>
          <cx:pt idx="3652">20</cx:pt>
          <cx:pt idx="3653">41</cx:pt>
          <cx:pt idx="3654">124</cx:pt>
          <cx:pt idx="3655">23</cx:pt>
          <cx:pt idx="3656">2411</cx:pt>
          <cx:pt idx="3657">31</cx:pt>
          <cx:pt idx="3658">25</cx:pt>
          <cx:pt idx="3659">11</cx:pt>
          <cx:pt idx="3660">167</cx:pt>
          <cx:pt idx="3661">107</cx:pt>
          <cx:pt idx="3662">133</cx:pt>
          <cx:pt idx="3663">18</cx:pt>
          <cx:pt idx="3664">27</cx:pt>
          <cx:pt idx="3665">14</cx:pt>
          <cx:pt idx="3666">131</cx:pt>
          <cx:pt idx="3667">58</cx:pt>
          <cx:pt idx="3668">194</cx:pt>
          <cx:pt idx="3669">125</cx:pt>
          <cx:pt idx="3670">19</cx:pt>
          <cx:pt idx="3671">78</cx:pt>
          <cx:pt idx="3672">9</cx:pt>
          <cx:pt idx="3673">37</cx:pt>
          <cx:pt idx="3674">392</cx:pt>
          <cx:pt idx="3675">67</cx:pt>
          <cx:pt idx="3676">369</cx:pt>
          <cx:pt idx="3677">246</cx:pt>
          <cx:pt idx="3678">14</cx:pt>
          <cx:pt idx="3679">1200</cx:pt>
          <cx:pt idx="3680">21</cx:pt>
          <cx:pt idx="3681">52</cx:pt>
          <cx:pt idx="3682">33</cx:pt>
          <cx:pt idx="3683">48</cx:pt>
          <cx:pt idx="3684">54</cx:pt>
          <cx:pt idx="3685">45</cx:pt>
          <cx:pt idx="3686">1800</cx:pt>
          <cx:pt idx="3687">116</cx:pt>
          <cx:pt idx="3688">71</cx:pt>
          <cx:pt idx="3689">75</cx:pt>
          <cx:pt idx="3690">109</cx:pt>
          <cx:pt idx="3691">45</cx:pt>
          <cx:pt idx="3692">18</cx:pt>
          <cx:pt idx="3693">23</cx:pt>
          <cx:pt idx="3694">91</cx:pt>
          <cx:pt idx="3695">16</cx:pt>
          <cx:pt idx="3696">25</cx:pt>
          <cx:pt idx="3697">44</cx:pt>
          <cx:pt idx="3698">28</cx:pt>
          <cx:pt idx="3699">60</cx:pt>
          <cx:pt idx="3700">1100</cx:pt>
          <cx:pt idx="3701">167</cx:pt>
          <cx:pt idx="3702">80</cx:pt>
          <cx:pt idx="3703">150</cx:pt>
          <cx:pt idx="3704">35</cx:pt>
          <cx:pt idx="3705">104</cx:pt>
          <cx:pt idx="3706">50</cx:pt>
          <cx:pt idx="3707">56</cx:pt>
          <cx:pt idx="3708">162</cx:pt>
          <cx:pt idx="3709">35</cx:pt>
          <cx:pt idx="3710">63</cx:pt>
          <cx:pt idx="3711">28</cx:pt>
          <cx:pt idx="3712">21</cx:pt>
          <cx:pt idx="3713">10</cx:pt>
          <cx:pt idx="3714">17</cx:pt>
          <cx:pt idx="3715">46</cx:pt>
          <cx:pt idx="3716">185</cx:pt>
          <cx:pt idx="3717">29</cx:pt>
          <cx:pt idx="3718">280</cx:pt>
          <cx:pt idx="3719">2</cx:pt>
          <cx:pt idx="3720">28</cx:pt>
          <cx:pt idx="3721">300</cx:pt>
          <cx:pt idx="3722">15</cx:pt>
          <cx:pt idx="3723">23</cx:pt>
          <cx:pt idx="3724">10</cx:pt>
          <cx:pt idx="3725">85</cx:pt>
          <cx:pt idx="3726">252</cx:pt>
          <cx:pt idx="3727">120</cx:pt>
          <cx:pt idx="3728">220</cx:pt>
          <cx:pt idx="3729">35</cx:pt>
          <cx:pt idx="3730">270</cx:pt>
          <cx:pt idx="3731">81</cx:pt>
          <cx:pt idx="3732">1132</cx:pt>
          <cx:pt idx="3733">58</cx:pt>
          <cx:pt idx="3734">95</cx:pt>
          <cx:pt idx="3735">40</cx:pt>
          <cx:pt idx="3736">145</cx:pt>
          <cx:pt idx="3737">115</cx:pt>
          <cx:pt idx="3738">166</cx:pt>
          <cx:pt idx="3739">16</cx:pt>
          <cx:pt idx="3740">51</cx:pt>
          <cx:pt idx="3741">52</cx:pt>
          <cx:pt idx="3742">32</cx:pt>
          <cx:pt idx="3743">430</cx:pt>
          <cx:pt idx="3744">28</cx:pt>
          <cx:pt idx="3745">40</cx:pt>
          <cx:pt idx="3746">68</cx:pt>
          <cx:pt idx="3747">217</cx:pt>
          <cx:pt idx="3748">94</cx:pt>
          <cx:pt idx="3749">14</cx:pt>
          <cx:pt idx="3750">40</cx:pt>
          <cx:pt idx="3751">31</cx:pt>
          <cx:pt idx="3752">107</cx:pt>
          <cx:pt idx="3753">214</cx:pt>
          <cx:pt idx="3754">86</cx:pt>
          <cx:pt idx="3755">180</cx:pt>
          <cx:pt idx="3756">25</cx:pt>
          <cx:pt idx="3757">9</cx:pt>
          <cx:pt idx="3758">411</cx:pt>
          <cx:pt idx="3759">40</cx:pt>
          <cx:pt idx="3760">145</cx:pt>
          <cx:pt idx="3761">35</cx:pt>
          <cx:pt idx="3762">84</cx:pt>
          <cx:pt idx="3763">475</cx:pt>
          <cx:pt idx="3764">31</cx:pt>
          <cx:pt idx="3765">153</cx:pt>
          <cx:pt idx="3766">130</cx:pt>
          <cx:pt idx="3767">335</cx:pt>
          <cx:pt idx="3768">13</cx:pt>
          <cx:pt idx="3769">11</cx:pt>
          <cx:pt idx="3770">20</cx:pt>
          <cx:pt idx="3771">4800</cx:pt>
          <cx:pt idx="3772">46</cx:pt>
          <cx:pt idx="3773">320</cx:pt>
          <cx:pt idx="3774">35</cx:pt>
          <cx:pt idx="3775">22</cx:pt>
          <cx:pt idx="3776">30</cx:pt>
          <cx:pt idx="3777">54</cx:pt>
          <cx:pt idx="3778">90</cx:pt>
          <cx:pt idx="3779">14</cx:pt>
          <cx:pt idx="3780">41</cx:pt>
          <cx:pt idx="3781">23</cx:pt>
          <cx:pt idx="3782">25</cx:pt>
          <cx:pt idx="3783">125</cx:pt>
          <cx:pt idx="3784">8</cx:pt>
          <cx:pt idx="3785">17</cx:pt>
          <cx:pt idx="3786">26</cx:pt>
          <cx:pt idx="3787">2</cx:pt>
          <cx:pt idx="3788">100</cx:pt>
          <cx:pt idx="3789">41</cx:pt>
          <cx:pt idx="3790">185</cx:pt>
          <cx:pt idx="3791">15</cx:pt>
          <cx:pt idx="3792">150</cx:pt>
          <cx:pt idx="3793">8</cx:pt>
          <cx:pt idx="3794">130</cx:pt>
          <cx:pt idx="3795">62</cx:pt>
          <cx:pt idx="3796">139</cx:pt>
          <cx:pt idx="3797">13</cx:pt>
          <cx:pt idx="3798">254</cx:pt>
          <cx:pt idx="3799">82</cx:pt>
          <cx:pt idx="3800">90</cx:pt>
          <cx:pt idx="3801">47</cx:pt>
          <cx:pt idx="3802">77</cx:pt>
          <cx:pt idx="3803">45</cx:pt>
          <cx:pt idx="3804">129</cx:pt>
          <cx:pt idx="3805">23</cx:pt>
          <cx:pt idx="3806">1511</cx:pt>
          <cx:pt idx="3807">30</cx:pt>
          <cx:pt idx="3808">73</cx:pt>
          <cx:pt idx="3809">16</cx:pt>
          <cx:pt idx="3810">7</cx:pt>
          <cx:pt idx="3811">55</cx:pt>
          <cx:pt idx="3812">66</cx:pt>
          <cx:pt idx="3813">21</cx:pt>
          <cx:pt idx="3814">26</cx:pt>
          <cx:pt idx="3815">39</cx:pt>
          <cx:pt idx="3816">24</cx:pt>
          <cx:pt idx="3817">147</cx:pt>
          <cx:pt idx="3818">102</cx:pt>
          <cx:pt idx="3819">40</cx:pt>
          <cx:pt idx="3820">1783</cx:pt>
          <cx:pt idx="3821">545</cx:pt>
          <cx:pt idx="3822">17</cx:pt>
          <cx:pt idx="3823">5</cx:pt>
          <cx:pt idx="3824">23</cx:pt>
          <cx:pt idx="3825">63</cx:pt>
          <cx:pt idx="3826">621</cx:pt>
          <cx:pt idx="3827">82</cx:pt>
          <cx:pt idx="3828">579</cx:pt>
          <cx:pt idx="3829">365</cx:pt>
          <cx:pt idx="3830">108</cx:pt>
          <cx:pt idx="3831">37</cx:pt>
          <cx:pt idx="3832">1711</cx:pt>
          <cx:pt idx="3833">39</cx:pt>
          <cx:pt idx="3834">45</cx:pt>
          <cx:pt idx="3835">129</cx:pt>
          <cx:pt idx="3836">62</cx:pt>
          <cx:pt idx="3837">92</cx:pt>
          <cx:pt idx="3838">78</cx:pt>
          <cx:pt idx="3839">105</cx:pt>
          <cx:pt idx="3840">23</cx:pt>
          <cx:pt idx="3841">21</cx:pt>
          <cx:pt idx="3842">140</cx:pt>
          <cx:pt idx="3843">437</cx:pt>
          <cx:pt idx="3844">13</cx:pt>
          <cx:pt idx="3845">196</cx:pt>
          <cx:pt idx="3846">21</cx:pt>
          <cx:pt idx="3847">38</cx:pt>
          <cx:pt idx="3848">107</cx:pt>
          <cx:pt idx="3849">42</cx:pt>
          <cx:pt idx="3850">5</cx:pt>
          <cx:pt idx="3851">150</cx:pt>
          <cx:pt idx="3852">30</cx:pt>
          <cx:pt idx="3853">1700</cx:pt>
          <cx:pt idx="3854">45</cx:pt>
          <cx:pt idx="3855">61</cx:pt>
          <cx:pt idx="3856">120</cx:pt>
          <cx:pt idx="3857">50</cx:pt>
          <cx:pt idx="3858">347</cx:pt>
          <cx:pt idx="3859">624</cx:pt>
          <cx:pt idx="3860">63</cx:pt>
          <cx:pt idx="3861">375</cx:pt>
          <cx:pt idx="3862">12</cx:pt>
          <cx:pt idx="3863">60</cx:pt>
          <cx:pt idx="3864">45</cx:pt>
          <cx:pt idx="3865">109</cx:pt>
          <cx:pt idx="3866">32</cx:pt>
          <cx:pt idx="3867">309</cx:pt>
          <cx:pt idx="3868">23</cx:pt>
          <cx:pt idx="3869">37</cx:pt>
          <cx:pt idx="3870">25</cx:pt>
          <cx:pt idx="3871">3</cx:pt>
          <cx:pt idx="3872">14</cx:pt>
          <cx:pt idx="3873">987</cx:pt>
          <cx:pt idx="3874">61</cx:pt>
          <cx:pt idx="3875">40</cx:pt>
          <cx:pt idx="3876">33</cx:pt>
          <cx:pt idx="3877">43</cx:pt>
          <cx:pt idx="3878">136</cx:pt>
          <cx:pt idx="3879">70</cx:pt>
          <cx:pt idx="3880">67</cx:pt>
          <cx:pt idx="3881">95</cx:pt>
          <cx:pt idx="3882">100</cx:pt>
          <cx:pt idx="3883">148</cx:pt>
          <cx:pt idx="3884">164</cx:pt>
          <cx:pt idx="3885">34</cx:pt>
          <cx:pt idx="3886">95</cx:pt>
          <cx:pt idx="3887">40</cx:pt>
          <cx:pt idx="3888">10</cx:pt>
          <cx:pt idx="3889">13</cx:pt>
          <cx:pt idx="3890">18</cx:pt>
          <cx:pt idx="3891">27</cx:pt>
          <cx:pt idx="3892">400</cx:pt>
          <cx:pt idx="3893">4400</cx:pt>
          <cx:pt idx="3894">88</cx:pt>
          <cx:pt idx="3895">95</cx:pt>
          <cx:pt idx="3896">86</cx:pt>
          <cx:pt idx="3897">275</cx:pt>
          <cx:pt idx="3898">12</cx:pt>
          <cx:pt idx="3899">100</cx:pt>
          <cx:pt idx="3900">90</cx:pt>
          <cx:pt idx="3901">45</cx:pt>
          <cx:pt idx="3902">5010</cx:pt>
          <cx:pt idx="3903">23</cx:pt>
          <cx:pt idx="3904">65</cx:pt>
          <cx:pt idx="3905">172</cx:pt>
          <cx:pt idx="3906">21</cx:pt>
          <cx:pt idx="3907">58</cx:pt>
          <cx:pt idx="3908">300</cx:pt>
          <cx:pt idx="3909">197</cx:pt>
          <cx:pt idx="3910">18</cx:pt>
          <cx:pt idx="3911">31</cx:pt>
          <cx:pt idx="3912">10</cx:pt>
          <cx:pt idx="3913">70</cx:pt>
          <cx:pt idx="3914">90</cx:pt>
          <cx:pt idx="3915">95</cx:pt>
          <cx:pt idx="3916">9000</cx:pt>
          <cx:pt idx="3917">38</cx:pt>
          <cx:pt idx="3918">35</cx:pt>
          <cx:pt idx="3919">125</cx:pt>
          <cx:pt idx="3920">10</cx:pt>
          <cx:pt idx="3921">27</cx:pt>
          <cx:pt idx="3922">85</cx:pt>
          <cx:pt idx="3923">18</cx:pt>
          <cx:pt idx="3924">246</cx:pt>
          <cx:pt idx="3925">38</cx:pt>
          <cx:pt idx="3926">67</cx:pt>
          <cx:pt idx="3927">31</cx:pt>
          <cx:pt idx="3928">171</cx:pt>
          <cx:pt idx="3929">30</cx:pt>
          <cx:pt idx="3930">77</cx:pt>
          <cx:pt idx="3931">7</cx:pt>
          <cx:pt idx="3932">67</cx:pt>
          <cx:pt idx="3933">27</cx:pt>
          <cx:pt idx="3934">52</cx:pt>
          <cx:pt idx="3935">82</cx:pt>
          <cx:pt idx="3936">47</cx:pt>
          <cx:pt idx="3937">7</cx:pt>
          <cx:pt idx="3938">58</cx:pt>
          <cx:pt idx="3939">32</cx:pt>
          <cx:pt idx="3940">14</cx:pt>
          <cx:pt idx="3941">26</cx:pt>
          <cx:pt idx="3942">35</cx:pt>
          <cx:pt idx="3943">45</cx:pt>
          <cx:pt idx="3944">157</cx:pt>
          <cx:pt idx="3945">767</cx:pt>
          <cx:pt idx="3946">443</cx:pt>
          <cx:pt idx="3947">156</cx:pt>
          <cx:pt idx="3948">106</cx:pt>
          <cx:pt idx="3949">10</cx:pt>
          <cx:pt idx="3950">899</cx:pt>
          <cx:pt idx="3951">65</cx:pt>
          <cx:pt idx="3952">12</cx:pt>
          <cx:pt idx="3953">112</cx:pt>
          <cx:pt idx="3954">43</cx:pt>
          <cx:pt idx="3955">346</cx:pt>
          <cx:pt idx="3956">75</cx:pt>
          <cx:pt idx="3957">653</cx:pt>
          <cx:pt idx="3958">78</cx:pt>
          <cx:pt idx="3959">110</cx:pt>
          <cx:pt idx="3960">55</cx:pt>
          <cx:pt idx="3961">27</cx:pt>
          <cx:pt idx="3962">94</cx:pt>
          <cx:pt idx="3963">26</cx:pt>
          <cx:pt idx="3964">25</cx:pt>
          <cx:pt idx="3965">24</cx:pt>
          <cx:pt idx="3966">89</cx:pt>
          <cx:pt idx="3967">11</cx:pt>
          <cx:pt idx="3968">7</cx:pt>
          <cx:pt idx="3969">31</cx:pt>
          <cx:pt idx="3970">26</cx:pt>
          <cx:pt idx="3971">175</cx:pt>
          <cx:pt idx="3972">88</cx:pt>
          <cx:pt idx="3973">202</cx:pt>
          <cx:pt idx="3974">18</cx:pt>
          <cx:pt idx="3975">22</cx:pt>
          <cx:pt idx="3976">1217</cx:pt>
          <cx:pt idx="3977">30</cx:pt>
          <cx:pt idx="3978">36</cx:pt>
          <cx:pt idx="3979">60</cx:pt>
          <cx:pt idx="3980">24</cx:pt>
          <cx:pt idx="3981">22</cx:pt>
          <cx:pt idx="3982">340</cx:pt>
          <cx:pt idx="3983">78</cx:pt>
          <cx:pt idx="3984">131</cx:pt>
          <cx:pt idx="3985">546</cx:pt>
          <cx:pt idx="3986">460</cx:pt>
          <cx:pt idx="3987">115</cx:pt>
          <cx:pt idx="3988">229</cx:pt>
          <cx:pt idx="3989">246</cx:pt>
          <cx:pt idx="3990">34</cx:pt>
          <cx:pt idx="3991">57</cx:pt>
          <cx:pt idx="3992">30</cx:pt>
          <cx:pt idx="3993">30</cx:pt>
          <cx:pt idx="3994">559</cx:pt>
          <cx:pt idx="3995">38</cx:pt>
          <cx:pt idx="3996">39</cx:pt>
          <cx:pt idx="3997">5847</cx:pt>
          <cx:pt idx="3998">397</cx:pt>
          <cx:pt idx="3999">15</cx:pt>
          <cx:pt idx="4000">55</cx:pt>
          <cx:pt idx="4001">13</cx:pt>
          <cx:pt idx="4002">29</cx:pt>
          <cx:pt idx="4003">26</cx:pt>
          <cx:pt idx="4004">105</cx:pt>
          <cx:pt idx="4005">1200</cx:pt>
          <cx:pt idx="4006">17</cx:pt>
          <cx:pt idx="4007">21</cx:pt>
          <cx:pt idx="4008">2000</cx:pt>
          <cx:pt idx="4009">15</cx:pt>
          <cx:pt idx="4010">3</cx:pt>
          <cx:pt idx="4011">70</cx:pt>
          <cx:pt idx="4012">174</cx:pt>
          <cx:pt idx="4013">89</cx:pt>
          <cx:pt idx="4014">299</cx:pt>
          <cx:pt idx="4015">29</cx:pt>
          <cx:pt idx="4016">39</cx:pt>
          <cx:pt idx="4017">1318</cx:pt>
          <cx:pt idx="4018">76</cx:pt>
          <cx:pt idx="4019">49</cx:pt>
          <cx:pt idx="4020">65</cx:pt>
          <cx:pt idx="4021">51</cx:pt>
          <cx:pt idx="4022">150</cx:pt>
          <cx:pt idx="4023">56</cx:pt>
          <cx:pt idx="4024">41</cx:pt>
          <cx:pt idx="4025">600</cx:pt>
          <cx:pt idx="4026">115</cx:pt>
          <cx:pt idx="4027">24</cx:pt>
          <cx:pt idx="4028">65</cx:pt>
          <cx:pt idx="4029">141</cx:pt>
          <cx:pt idx="4030">55</cx:pt>
          <cx:pt idx="4031">1088</cx:pt>
          <cx:pt idx="4032">104</cx:pt>
          <cx:pt idx="4033">16</cx:pt>
          <cx:pt idx="4034">33</cx:pt>
          <cx:pt idx="4035">6</cx:pt>
          <cx:pt idx="4036">39</cx:pt>
          <cx:pt idx="4037">32</cx:pt>
          <cx:pt idx="4038">70</cx:pt>
          <cx:pt idx="4039">108</cx:pt>
          <cx:pt idx="4040">183</cx:pt>
          <cx:pt idx="4041">108</cx:pt>
          <cx:pt idx="4042">140</cx:pt>
          <cx:pt idx="4043">53</cx:pt>
          <cx:pt idx="4044">3422</cx:pt>
          <cx:pt idx="4045">15</cx:pt>
          <cx:pt idx="4046">55</cx:pt>
          <cx:pt idx="4047">9</cx:pt>
          <cx:pt idx="4048">139</cx:pt>
          <cx:pt idx="4049">22</cx:pt>
          <cx:pt idx="4050">33</cx:pt>
          <cx:pt idx="4051">66</cx:pt>
          <cx:pt idx="4052">331</cx:pt>
          <cx:pt idx="4053">538</cx:pt>
          <cx:pt idx="4054">56</cx:pt>
          <cx:pt idx="4055">27</cx:pt>
          <cx:pt idx="4056">174</cx:pt>
          <cx:pt idx="4057">1429</cx:pt>
          <cx:pt idx="4058">279</cx:pt>
          <cx:pt idx="4059">50</cx:pt>
          <cx:pt idx="4060">6</cx:pt>
          <cx:pt idx="4061">107</cx:pt>
          <cx:pt idx="4062">500</cx:pt>
          <cx:pt idx="4063">3100</cx:pt>
          <cx:pt idx="4064">48</cx:pt>
          <cx:pt idx="4065">28</cx:pt>
          <cx:pt idx="4066">17</cx:pt>
          <cx:pt idx="4067">150</cx:pt>
          <cx:pt idx="4068">140</cx:pt>
          <cx:pt idx="4069">30</cx:pt>
          <cx:pt idx="4070">205</cx:pt>
          <cx:pt idx="4071">211</cx:pt>
          <cx:pt idx="4072">32</cx:pt>
          <cx:pt idx="4073">48</cx:pt>
          <cx:pt idx="4074">25</cx:pt>
          <cx:pt idx="4075">13</cx:pt>
          <cx:pt idx="4076">30</cx:pt>
          <cx:pt idx="4077">26</cx:pt>
          <cx:pt idx="4078">158</cx:pt>
          <cx:pt idx="4079">55</cx:pt>
          <cx:pt idx="4080">96</cx:pt>
          <cx:pt idx="4081">31</cx:pt>
          <cx:pt idx="4082">160</cx:pt>
          <cx:pt idx="4083">72</cx:pt>
          <cx:pt idx="4084">100</cx:pt>
          <cx:pt idx="4085">32</cx:pt>
          <cx:pt idx="4086">73</cx:pt>
          <cx:pt idx="4087">134</cx:pt>
          <cx:pt idx="4088">96</cx:pt>
          <cx:pt idx="4089">18</cx:pt>
          <cx:pt idx="4090">81</cx:pt>
          <cx:pt idx="4091">30</cx:pt>
          <cx:pt idx="4092">150</cx:pt>
          <cx:pt idx="4093">55</cx:pt>
          <cx:pt idx="4094">17</cx:pt>
          <cx:pt idx="4095">42</cx:pt>
          <cx:pt idx="4096">14</cx:pt>
          <cx:pt idx="4097">28</cx:pt>
          <cx:pt idx="4098">20</cx:pt>
          <cx:pt idx="4099">23</cx:pt>
          <cx:pt idx="4100">7729</cx:pt>
          <cx:pt idx="4101">95</cx:pt>
          <cx:pt idx="4102">18</cx:pt>
          <cx:pt idx="4103">52</cx:pt>
          <cx:pt idx="4104">26</cx:pt>
          <cx:pt idx="4105">180</cx:pt>
          <cx:pt idx="4106">23</cx:pt>
          <cx:pt idx="4107">37</cx:pt>
          <cx:pt idx="4108">330</cx:pt>
          <cx:pt idx="4109">219</cx:pt>
          <cx:pt idx="4110">124</cx:pt>
          <cx:pt idx="4111">22</cx:pt>
          <cx:pt idx="4112">10</cx:pt>
          <cx:pt idx="4113">37</cx:pt>
          <cx:pt idx="4114">58</cx:pt>
          <cx:pt idx="4115">60</cx:pt>
          <cx:pt idx="4116">154</cx:pt>
          <cx:pt idx="4117">65</cx:pt>
          <cx:pt idx="4118">92</cx:pt>
          <cx:pt idx="4119">280</cx:pt>
          <cx:pt idx="4120">89</cx:pt>
          <cx:pt idx="4121">7</cx:pt>
          <cx:pt idx="4122">24</cx:pt>
          <cx:pt idx="4123">19</cx:pt>
          <cx:pt idx="4124">57</cx:pt>
          <cx:pt idx="4125">0</cx:pt>
          <cx:pt idx="4126">13</cx:pt>
          <cx:pt idx="4127">20</cx:pt>
          <cx:pt idx="4128">9546</cx:pt>
          <cx:pt idx="4129">250</cx:pt>
          <cx:pt idx="4130">23</cx:pt>
          <cx:pt idx="4131">17</cx:pt>
          <cx:pt idx="4132">245</cx:pt>
          <cx:pt idx="4133">21</cx:pt>
          <cx:pt idx="4134">30</cx:pt>
          <cx:pt idx="4135">423</cx:pt>
          <cx:pt idx="4136">410</cx:pt>
          <cx:pt idx="4137">220</cx:pt>
          <cx:pt idx="4138">85</cx:pt>
          <cx:pt idx="4139">138</cx:pt>
          <cx:pt idx="4140">72</cx:pt>
          <cx:pt idx="4141">27</cx:pt>
          <cx:pt idx="4142">110</cx:pt>
          <cx:pt idx="4143">9</cx:pt>
          <cx:pt idx="4144">28</cx:pt>
          <cx:pt idx="4145">11</cx:pt>
          <cx:pt idx="4146">225</cx:pt>
          <cx:pt idx="4147">21</cx:pt>
          <cx:pt idx="4148">40</cx:pt>
          <cx:pt idx="4149">55</cx:pt>
          <cx:pt idx="4150">60</cx:pt>
          <cx:pt idx="4151">30000</cx:pt>
          <cx:pt idx="4152">1153</cx:pt>
          <cx:pt idx="4153">13</cx:pt>
          <cx:pt idx="4154">89</cx:pt>
          <cx:pt idx="4155">28</cx:pt>
          <cx:pt idx="4156">52</cx:pt>
          <cx:pt idx="4157">51</cx:pt>
          <cx:pt idx="4158">157</cx:pt>
          <cx:pt idx="4159">102</cx:pt>
          <cx:pt idx="4160">105</cx:pt>
          <cx:pt idx="4161">97</cx:pt>
          <cx:pt idx="4162">15</cx:pt>
          <cx:pt idx="4163">45</cx:pt>
          <cx:pt idx="4164">40</cx:pt>
          <cx:pt idx="4165">129</cx:pt>
          <cx:pt idx="4166">71</cx:pt>
          <cx:pt idx="4167">28</cx:pt>
          <cx:pt idx="4168">101</cx:pt>
          <cx:pt idx="4169">17</cx:pt>
          <cx:pt idx="4170">12</cx:pt>
          <cx:pt idx="4171">80</cx:pt>
          <cx:pt idx="4172">84</cx:pt>
          <cx:pt idx="4173">1000</cx:pt>
          <cx:pt idx="4174">800</cx:pt>
          <cx:pt idx="4175">87</cx:pt>
          <cx:pt idx="4176">28726</cx:pt>
          <cx:pt idx="4177">97</cx:pt>
          <cx:pt idx="4178">95</cx:pt>
          <cx:pt idx="4179">29</cx:pt>
          <cx:pt idx="4180">90</cx:pt>
          <cx:pt idx="4181">182</cx:pt>
          <cx:pt idx="4182">31</cx:pt>
          <cx:pt idx="4183">20</cx:pt>
          <cx:pt idx="4184">127</cx:pt>
          <cx:pt idx="4185">26</cx:pt>
          <cx:pt idx="4186">27</cx:pt>
          <cx:pt idx="4187">14</cx:pt>
          <cx:pt idx="4188">4547</cx:pt>
          <cx:pt idx="4189">350</cx:pt>
          <cx:pt idx="4190">78</cx:pt>
          <cx:pt idx="4191">27</cx:pt>
          <cx:pt idx="4192">65</cx:pt>
          <cx:pt idx="4193">44</cx:pt>
          <cx:pt idx="4194">25</cx:pt>
          <cx:pt idx="4195">305</cx:pt>
          <cx:pt idx="4196">47</cx:pt>
          <cx:pt idx="4197">9</cx:pt>
          <cx:pt idx="4198">87</cx:pt>
          <cx:pt idx="4199">35</cx:pt>
          <cx:pt idx="4200">183</cx:pt>
          <cx:pt idx="4201">308</cx:pt>
          <cx:pt idx="4202">136</cx:pt>
          <cx:pt idx="4203">450</cx:pt>
          <cx:pt idx="4204">342</cx:pt>
          <cx:pt idx="4205">47</cx:pt>
          <cx:pt idx="4206">13</cx:pt>
          <cx:pt idx="4207">55</cx:pt>
          <cx:pt idx="4208">84</cx:pt>
          <cx:pt idx="4209">25</cx:pt>
          <cx:pt idx="4210">7</cx:pt>
          <cx:pt idx="4211">85</cx:pt>
          <cx:pt idx="4212">226</cx:pt>
          <cx:pt idx="4213">165</cx:pt>
          <cx:pt idx="4214">210</cx:pt>
          <cx:pt idx="4215">78</cx:pt>
          <cx:pt idx="4216">29</cx:pt>
          <cx:pt idx="4217">98</cx:pt>
          <cx:pt idx="4218">22</cx:pt>
          <cx:pt idx="4219">38</cx:pt>
          <cx:pt idx="4220">46</cx:pt>
          <cx:pt idx="4221">1041</cx:pt>
          <cx:pt idx="4222">20000</cx:pt>
          <cx:pt idx="4223">30</cx:pt>
          <cx:pt idx="4224">30</cx:pt>
          <cx:pt idx="4225">115</cx:pt>
          <cx:pt idx="4226">1194</cx:pt>
          <cx:pt idx="4227">37</cx:pt>
          <cx:pt idx="4228">71</cx:pt>
          <cx:pt idx="4229">78</cx:pt>
          <cx:pt idx="4230">45</cx:pt>
          <cx:pt idx="4231">59</cx:pt>
          <cx:pt idx="4232">9</cx:pt>
          <cx:pt idx="4233">57</cx:pt>
          <cx:pt idx="4234">75</cx:pt>
          <cx:pt idx="4235">24</cx:pt>
          <cx:pt idx="4236">50</cx:pt>
          <cx:pt idx="4237">226</cx:pt>
          <cx:pt idx="4238">125</cx:pt>
          <cx:pt idx="4239">48</cx:pt>
          <cx:pt idx="4240">165</cx:pt>
          <cx:pt idx="4241">33</cx:pt>
          <cx:pt idx="4242">600</cx:pt>
          <cx:pt idx="4243">91</cx:pt>
          <cx:pt idx="4244">25</cx:pt>
          <cx:pt idx="4245">187</cx:pt>
          <cx:pt idx="4246">107</cx:pt>
          <cx:pt idx="4247">32</cx:pt>
          <cx:pt idx="4248">8</cx:pt>
          <cx:pt idx="4249">281</cx:pt>
          <cx:pt idx="4250">88</cx:pt>
          <cx:pt idx="4251">24</cx:pt>
          <cx:pt idx="4252">45</cx:pt>
          <cx:pt idx="4253">779</cx:pt>
          <cx:pt idx="4254">9</cx:pt>
          <cx:pt idx="4255">265</cx:pt>
          <cx:pt idx="4256">1623</cx:pt>
          <cx:pt idx="4257">163</cx:pt>
          <cx:pt idx="4258">47</cx:pt>
          <cx:pt idx="4259">31</cx:pt>
          <cx:pt idx="4260">10</cx:pt>
          <cx:pt idx="4261">25</cx:pt>
          <cx:pt idx="4262">38</cx:pt>
          <cx:pt idx="4263">31</cx:pt>
          <cx:pt idx="4264">274</cx:pt>
          <cx:pt idx="4265">42</cx:pt>
          <cx:pt idx="4266">2061</cx:pt>
          <cx:pt idx="4267">182</cx:pt>
          <cx:pt idx="4268">47</cx:pt>
          <cx:pt idx="4269">15</cx:pt>
          <cx:pt idx="4270">28</cx:pt>
          <cx:pt idx="4271">6</cx:pt>
          <cx:pt idx="4272">7000</cx:pt>
          <cx:pt idx="4273">21</cx:pt>
          <cx:pt idx="4274">79</cx:pt>
          <cx:pt idx="4275">106</cx:pt>
          <cx:pt idx="4276">33</cx:pt>
          <cx:pt idx="4277">178</cx:pt>
          <cx:pt idx="4278">129</cx:pt>
          <cx:pt idx="4279">2171</cx:pt>
          <cx:pt idx="4280">44</cx:pt>
          <cx:pt idx="4281">1130</cx:pt>
          <cx:pt idx="4282">87</cx:pt>
          <cx:pt idx="4283">72</cx:pt>
          <cx:pt idx="4284">600</cx:pt>
          <cx:pt idx="4285">50</cx:pt>
          <cx:pt idx="4286">44</cx:pt>
          <cx:pt idx="4287">186</cx:pt>
          <cx:pt idx="4288">64</cx:pt>
          <cx:pt idx="4289">53</cx:pt>
          <cx:pt idx="4290">5</cx:pt>
          <cx:pt idx="4291">108</cx:pt>
          <cx:pt idx="4292">15</cx:pt>
          <cx:pt idx="4293">12</cx:pt>
          <cx:pt idx="4294">16</cx:pt>
          <cx:pt idx="4295">109</cx:pt>
          <cx:pt idx="4296">28</cx:pt>
          <cx:pt idx="4297">372</cx:pt>
          <cx:pt idx="4298">77</cx:pt>
          <cx:pt idx="4299">118</cx:pt>
          <cx:pt idx="4300">300</cx:pt>
          <cx:pt idx="4301">12500</cx:pt>
          <cx:pt idx="4302">69</cx:pt>
          <cx:pt idx="4303">85</cx:pt>
          <cx:pt idx="4304">8</cx:pt>
          <cx:pt idx="4305">32</cx:pt>
          <cx:pt idx="4306">60</cx:pt>
          <cx:pt idx="4307">125</cx:pt>
          <cx:pt idx="4308">48</cx:pt>
          <cx:pt idx="4309">25</cx:pt>
          <cx:pt idx="4310">53</cx:pt>
          <cx:pt idx="4311">175</cx:pt>
          <cx:pt idx="4312">287</cx:pt>
          <cx:pt idx="4313">22</cx:pt>
          <cx:pt idx="4314">95</cx:pt>
          <cx:pt idx="4315">26</cx:pt>
          <cx:pt idx="4316">1080</cx:pt>
          <cx:pt idx="4317">26</cx:pt>
          <cx:pt idx="4318">14</cx:pt>
          <cx:pt idx="4319">39</cx:pt>
          <cx:pt idx="4320">31</cx:pt>
          <cx:pt idx="4321">230</cx:pt>
          <cx:pt idx="4322">86</cx:pt>
          <cx:pt idx="4323">718</cx:pt>
          <cx:pt idx="4324">32</cx:pt>
          <cx:pt idx="4325">290</cx:pt>
          <cx:pt idx="4326">52</cx:pt>
          <cx:pt idx="4327">48</cx:pt>
          <cx:pt idx="4328">65</cx:pt>
          <cx:pt idx="4329">72</cx:pt>
          <cx:pt idx="4330">15</cx:pt>
          <cx:pt idx="4331">95</cx:pt>
          <cx:pt idx="4332">42</cx:pt>
          <cx:pt idx="4333">400</cx:pt>
          <cx:pt idx="4334">30</cx:pt>
          <cx:pt idx="4335">13</cx:pt>
          <cx:pt idx="4336">15</cx:pt>
          <cx:pt idx="4337">50</cx:pt>
          <cx:pt idx="4338">13</cx:pt>
          <cx:pt idx="4339">61</cx:pt>
          <cx:pt idx="4340">9</cx:pt>
          <cx:pt idx="4341">350</cx:pt>
          <cx:pt idx="4342">97</cx:pt>
          <cx:pt idx="4343">257</cx:pt>
          <cx:pt idx="4344">396</cx:pt>
          <cx:pt idx="4345">47</cx:pt>
          <cx:pt idx="4346">30</cx:pt>
          <cx:pt idx="4347">22</cx:pt>
          <cx:pt idx="4348">1613</cx:pt>
          <cx:pt idx="4349">68</cx:pt>
          <cx:pt idx="4350">9</cx:pt>
          <cx:pt idx="4351">73</cx:pt>
          <cx:pt idx="4352">32</cx:pt>
          <cx:pt idx="4353">6</cx:pt>
          <cx:pt idx="4354">35</cx:pt>
          <cx:pt idx="4355">319</cx:pt>
          <cx:pt idx="4356">12</cx:pt>
          <cx:pt idx="4357">120</cx:pt>
          <cx:pt idx="4358">133</cx:pt>
          <cx:pt idx="4359">25</cx:pt>
          <cx:pt idx="4360">52</cx:pt>
          <cx:pt idx="4361">25</cx:pt>
          <cx:pt idx="4362">22</cx:pt>
          <cx:pt idx="4363">55</cx:pt>
          <cx:pt idx="4364">200</cx:pt>
          <cx:pt idx="4365">16</cx:pt>
          <cx:pt idx="4366">16</cx:pt>
          <cx:pt idx="4367">57</cx:pt>
          <cx:pt idx="4368">271</cx:pt>
          <cx:pt idx="4369">38</cx:pt>
          <cx:pt idx="4370">103</cx:pt>
          <cx:pt idx="4371">35</cx:pt>
          <cx:pt idx="4372">27</cx:pt>
          <cx:pt idx="4373">92</cx:pt>
          <cx:pt idx="4374">67</cx:pt>
          <cx:pt idx="4375">18</cx:pt>
          <cx:pt idx="4376">265</cx:pt>
          <cx:pt idx="4377">18</cx:pt>
          <cx:pt idx="4378">77</cx:pt>
          <cx:pt idx="4379">14</cx:pt>
          <cx:pt idx="4380">33</cx:pt>
          <cx:pt idx="4381">280</cx:pt>
          <cx:pt idx="4382">350</cx:pt>
          <cx:pt idx="4383">96</cx:pt>
          <cx:pt idx="4384">15</cx:pt>
          <cx:pt idx="4385">65</cx:pt>
          <cx:pt idx="4386">809</cx:pt>
          <cx:pt idx="4387">154</cx:pt>
          <cx:pt idx="4388">169</cx:pt>
          <cx:pt idx="4389">169</cx:pt>
          <cx:pt idx="4390">17</cx:pt>
          <cx:pt idx="4391">116</cx:pt>
          <cx:pt idx="4392">80</cx:pt>
          <cx:pt idx="4393">311</cx:pt>
          <cx:pt idx="4394">1400</cx:pt>
          <cx:pt idx="4395">694</cx:pt>
          <cx:pt idx="4396">5017</cx:pt>
          <cx:pt idx="4397">25</cx:pt>
          <cx:pt idx="4398">15</cx:pt>
          <cx:pt idx="4399">140</cx:pt>
          <cx:pt idx="4400">20</cx:pt>
          <cx:pt idx="4401">17</cx:pt>
          <cx:pt idx="4402">50</cx:pt>
          <cx:pt idx="4403">78</cx:pt>
          <cx:pt idx="4404">365</cx:pt>
          <cx:pt idx="4405">21</cx:pt>
          <cx:pt idx="4406">24</cx:pt>
          <cx:pt idx="4407">0</cx:pt>
          <cx:pt idx="4408">204</cx:pt>
          <cx:pt idx="4409">101</cx:pt>
          <cx:pt idx="4410">22</cx:pt>
          <cx:pt idx="4411">20</cx:pt>
          <cx:pt idx="4412">2627</cx:pt>
          <cx:pt idx="4413">500</cx:pt>
          <cx:pt idx="4414">232</cx:pt>
          <cx:pt idx="4415">104</cx:pt>
          <cx:pt idx="4416">8</cx:pt>
          <cx:pt idx="4417">2391</cx:pt>
          <cx:pt idx="4418">11</cx:pt>
          <cx:pt idx="4419">77</cx:pt>
          <cx:pt idx="4420">61</cx:pt>
          <cx:pt idx="4421">24</cx:pt>
          <cx:pt idx="4422">597</cx:pt>
          <cx:pt idx="4423">63</cx:pt>
          <cx:pt idx="4424">65</cx:pt>
          <cx:pt idx="4425">35</cx:pt>
          <cx:pt idx="4426">49</cx:pt>
          <cx:pt idx="4427">20</cx:pt>
          <cx:pt idx="4428">114</cx:pt>
          <cx:pt idx="4429">28</cx:pt>
          <cx:pt idx="4430">64</cx:pt>
          <cx:pt idx="4431">107</cx:pt>
          <cx:pt idx="4432">37</cx:pt>
          <cx:pt idx="4433">5</cx:pt>
          <cx:pt idx="4434">53</cx:pt>
          <cx:pt idx="4435">74</cx:pt>
          <cx:pt idx="4436">13</cx:pt>
          <cx:pt idx="4437">179</cx:pt>
          <cx:pt idx="4438">120</cx:pt>
          <cx:pt idx="4439">230</cx:pt>
          <cx:pt idx="4440">40</cx:pt>
          <cx:pt idx="4441">2847</cx:pt>
          <cx:pt idx="4442">159</cx:pt>
          <cx:pt idx="4443">3500</cx:pt>
          <cx:pt idx="4444">139</cx:pt>
          <cx:pt idx="4445">84</cx:pt>
          <cx:pt idx="4446">31</cx:pt>
          <cx:pt idx="4447">22</cx:pt>
          <cx:pt idx="4448">32</cx:pt>
          <cx:pt idx="4449">85</cx:pt>
          <cx:pt idx="4450">20</cx:pt>
          <cx:pt idx="4451">89</cx:pt>
          <cx:pt idx="4452">35</cx:pt>
          <cx:pt idx="4453">550</cx:pt>
          <cx:pt idx="4454">75</cx:pt>
          <cx:pt idx="4455">33</cx:pt>
          <cx:pt idx="4456">25</cx:pt>
          <cx:pt idx="4457">61</cx:pt>
          <cx:pt idx="4458">5265</cx:pt>
          <cx:pt idx="4459">214</cx:pt>
          <cx:pt idx="4460">68</cx:pt>
          <cx:pt idx="4461">138</cx:pt>
          <cx:pt idx="4462">53</cx:pt>
          <cx:pt idx="4463">42</cx:pt>
          <cx:pt idx="4464">60</cx:pt>
          <cx:pt idx="4465">265</cx:pt>
          <cx:pt idx="4466">41</cx:pt>
          <cx:pt idx="4467">21</cx:pt>
          <cx:pt idx="4468">119</cx:pt>
          <cx:pt idx="4469">13</cx:pt>
          <cx:pt idx="4470">32</cx:pt>
          <cx:pt idx="4471">11</cx:pt>
          <cx:pt idx="4472">310</cx:pt>
          <cx:pt idx="4473">150</cx:pt>
          <cx:pt idx="4474">14</cx:pt>
          <cx:pt idx="4475">215</cx:pt>
          <cx:pt idx="4476">60</cx:pt>
          <cx:pt idx="4477">19</cx:pt>
          <cx:pt idx="4478">70</cx:pt>
          <cx:pt idx="4479">49</cx:pt>
          <cx:pt idx="4480">22</cx:pt>
          <cx:pt idx="4481">17</cx:pt>
          <cx:pt idx="4482">32</cx:pt>
          <cx:pt idx="4483">9</cx:pt>
          <cx:pt idx="4484">15</cx:pt>
          <cx:pt idx="4485">24</cx:pt>
          <cx:pt idx="4486">23</cx:pt>
          <cx:pt idx="4487">12</cx:pt>
          <cx:pt idx="4488">26</cx:pt>
          <cx:pt idx="4489">26</cx:pt>
          <cx:pt idx="4490">45</cx:pt>
          <cx:pt idx="4491">15</cx:pt>
          <cx:pt idx="4492">14</cx:pt>
          <cx:pt idx="4493">5</cx:pt>
          <cx:pt idx="4494">100</cx:pt>
          <cx:pt idx="4495">50</cx:pt>
          <cx:pt idx="4496">993</cx:pt>
          <cx:pt idx="4497">239</cx:pt>
          <cx:pt idx="4498">27</cx:pt>
          <cx:pt idx="4499">49</cx:pt>
          <cx:pt idx="4500">32</cx:pt>
          <cx:pt idx="4501">196</cx:pt>
          <cx:pt idx="4502">157</cx:pt>
          <cx:pt idx="4503">60</cx:pt>
          <cx:pt idx="4504">11</cx:pt>
          <cx:pt idx="4505">20</cx:pt>
          <cx:pt idx="4506">23689</cx:pt>
          <cx:pt idx="4507">87</cx:pt>
          <cx:pt idx="4508">73</cx:pt>
          <cx:pt idx="4509">31</cx:pt>
          <cx:pt idx="4510">20</cx:pt>
          <cx:pt idx="4511">80</cx:pt>
          <cx:pt idx="4512">16</cx:pt>
          <cx:pt idx="4513">150</cx:pt>
          <cx:pt idx="4514">150</cx:pt>
          <cx:pt idx="4515">45</cx:pt>
          <cx:pt idx="4516">225</cx:pt>
          <cx:pt idx="4517">83</cx:pt>
          <cx:pt idx="4518">30</cx:pt>
          <cx:pt idx="4519">25</cx:pt>
          <cx:pt idx="4520">55</cx:pt>
          <cx:pt idx="4521">0</cx:pt>
          <cx:pt idx="4522">6</cx:pt>
          <cx:pt idx="4523">91</cx:pt>
          <cx:pt idx="4524">15</cx:pt>
          <cx:pt idx="4525">120</cx:pt>
          <cx:pt idx="4526">35</cx:pt>
          <cx:pt idx="4527">108</cx:pt>
          <cx:pt idx="4528">44</cx:pt>
          <cx:pt idx="4529">300</cx:pt>
          <cx:pt idx="4530">149</cx:pt>
          <cx:pt idx="4531">89</cx:pt>
          <cx:pt idx="4532">371</cx:pt>
          <cx:pt idx="4533">48</cx:pt>
          <cx:pt idx="4534">138</cx:pt>
          <cx:pt idx="4535">26</cx:pt>
          <cx:pt idx="4536">16</cx:pt>
          <cx:pt idx="4537">326</cx:pt>
          <cx:pt idx="4538">45</cx:pt>
          <cx:pt idx="4539">96</cx:pt>
          <cx:pt idx="4540">44</cx:pt>
          <cx:pt idx="4541">107</cx:pt>
          <cx:pt idx="4542">15</cx:pt>
          <cx:pt idx="4543">15</cx:pt>
          <cx:pt idx="4544">34</cx:pt>
          <cx:pt idx="4545">100</cx:pt>
          <cx:pt idx="4546">26</cx:pt>
          <cx:pt idx="4547">29</cx:pt>
          <cx:pt idx="4548">111</cx:pt>
          <cx:pt idx="4549">38</cx:pt>
          <cx:pt idx="4550">392</cx:pt>
          <cx:pt idx="4551">11</cx:pt>
          <cx:pt idx="4552">35</cx:pt>
          <cx:pt idx="4553">193</cx:pt>
          <cx:pt idx="4554">13</cx:pt>
          <cx:pt idx="4555">2578</cx:pt>
          <cx:pt idx="4556">102</cx:pt>
          <cx:pt idx="4557">1644</cx:pt>
          <cx:pt idx="4558">12</cx:pt>
          <cx:pt idx="4559">99</cx:pt>
          <cx:pt idx="4560">27</cx:pt>
          <cx:pt idx="4561">85</cx:pt>
          <cx:pt idx="4562">50</cx:pt>
          <cx:pt idx="4563">22</cx:pt>
          <cx:pt idx="4564">160</cx:pt>
          <cx:pt idx="4565">7</cx:pt>
          <cx:pt idx="4566">130</cx:pt>
          <cx:pt idx="4567">62</cx:pt>
          <cx:pt idx="4568">366</cx:pt>
          <cx:pt idx="4569">14</cx:pt>
          <cx:pt idx="4570">42</cx:pt>
          <cx:pt idx="4571">42</cx:pt>
          <cx:pt idx="4572">76</cx:pt>
          <cx:pt idx="4573">19</cx:pt>
          <cx:pt idx="4574">18</cx:pt>
          <cx:pt idx="4575">10000</cx:pt>
          <cx:pt idx="4576">212</cx:pt>
          <cx:pt idx="4577">174</cx:pt>
          <cx:pt idx="4578">38</cx:pt>
          <cx:pt idx="4579">33</cx:pt>
          <cx:pt idx="4580">32</cx:pt>
          <cx:pt idx="4581">72</cx:pt>
          <cx:pt idx="4582">21</cx:pt>
          <cx:pt idx="4583">90</cx:pt>
          <cx:pt idx="4584">98</cx:pt>
          <cx:pt idx="4585">226</cx:pt>
          <cx:pt idx="4586">65</cx:pt>
          <cx:pt idx="4587">170</cx:pt>
          <cx:pt idx="4588">66</cx:pt>
          <cx:pt idx="4589">22</cx:pt>
          <cx:pt idx="4590">249</cx:pt>
          <cx:pt idx="4591">65</cx:pt>
          <cx:pt idx="4592">75</cx:pt>
          <cx:pt idx="4593">26</cx:pt>
          <cx:pt idx="4594">73</cx:pt>
          <cx:pt idx="4595">20</cx:pt>
          <cx:pt idx="4596">50</cx:pt>
          <cx:pt idx="4597">220</cx:pt>
          <cx:pt idx="4598">661</cx:pt>
          <cx:pt idx="4599">17</cx:pt>
          <cx:pt idx="4600">145</cx:pt>
          <cx:pt idx="4601">30</cx:pt>
          <cx:pt idx="4602">185</cx:pt>
          <cx:pt idx="4603">34</cx:pt>
          <cx:pt idx="4604">15</cx:pt>
          <cx:pt idx="4605">70</cx:pt>
          <cx:pt idx="4606">400</cx:pt>
          <cx:pt idx="4607">35</cx:pt>
          <cx:pt idx="4608">850</cx:pt>
          <cx:pt idx="4609">13</cx:pt>
          <cx:pt idx="4610">56</cx:pt>
          <cx:pt idx="4611">266</cx:pt>
          <cx:pt idx="4612">86</cx:pt>
          <cx:pt idx="4613">48</cx:pt>
          <cx:pt idx="4614">35</cx:pt>
          <cx:pt idx="4615">20</cx:pt>
          <cx:pt idx="4616">567</cx:pt>
          <cx:pt idx="4617">85</cx:pt>
          <cx:pt idx="4618">3267</cx:pt>
          <cx:pt idx="4619">72</cx:pt>
          <cx:pt idx="4620">20</cx:pt>
          <cx:pt idx="4621">324</cx:pt>
          <cx:pt idx="4622">1064</cx:pt>
          <cx:pt idx="4623">143</cx:pt>
          <cx:pt idx="4624">30</cx:pt>
          <cx:pt idx="4625">454</cx:pt>
          <cx:pt idx="4626">51</cx:pt>
          <cx:pt idx="4627">80</cx:pt>
          <cx:pt idx="4628">11</cx:pt>
          <cx:pt idx="4629">18</cx:pt>
          <cx:pt idx="4630">80</cx:pt>
          <cx:pt idx="4631">115</cx:pt>
          <cx:pt idx="4632">415</cx:pt>
          <cx:pt idx="4633">285</cx:pt>
          <cx:pt idx="4634">112</cx:pt>
          <cx:pt idx="4635">23</cx:pt>
          <cx:pt idx="4636">15</cx:pt>
          <cx:pt idx="4637">31</cx:pt>
          <cx:pt idx="4638">82</cx:pt>
          <cx:pt idx="4639">40</cx:pt>
          <cx:pt idx="4640">1168</cx:pt>
          <cx:pt idx="4641">11</cx:pt>
          <cx:pt idx="4642">2600</cx:pt>
          <cx:pt idx="4643">60</cx:pt>
          <cx:pt idx="4644">27</cx:pt>
          <cx:pt idx="4645">32</cx:pt>
          <cx:pt idx="4646">9</cx:pt>
          <cx:pt idx="4647">67</cx:pt>
          <cx:pt idx="4648">1080</cx:pt>
          <cx:pt idx="4649">125</cx:pt>
          <cx:pt idx="4650">576</cx:pt>
          <cx:pt idx="4651">232</cx:pt>
          <cx:pt idx="4652">32</cx:pt>
          <cx:pt idx="4653">67</cx:pt>
          <cx:pt idx="4654">82</cx:pt>
          <cx:pt idx="4655">26</cx:pt>
          <cx:pt idx="4656">14</cx:pt>
          <cx:pt idx="4657">297</cx:pt>
          <cx:pt idx="4658">52</cx:pt>
          <cx:pt idx="4659">4</cx:pt>
          <cx:pt idx="4660">102</cx:pt>
          <cx:pt idx="4661">28</cx:pt>
          <cx:pt idx="4662">11</cx:pt>
          <cx:pt idx="4663">39</cx:pt>
          <cx:pt idx="4664">33</cx:pt>
          <cx:pt idx="4665">730</cx:pt>
          <cx:pt idx="4666">10</cx:pt>
          <cx:pt idx="4667">42</cx:pt>
          <cx:pt idx="4668">83</cx:pt>
          <cx:pt idx="4669">120</cx:pt>
          <cx:pt idx="4670">15</cx:pt>
          <cx:pt idx="4671">20</cx:pt>
          <cx:pt idx="4672">137</cx:pt>
          <cx:pt idx="4673">24</cx:pt>
          <cx:pt idx="4674">87</cx:pt>
          <cx:pt idx="4675">4440</cx:pt>
          <cx:pt idx="4676">13100</cx:pt>
          <cx:pt idx="4677">22</cx:pt>
          <cx:pt idx="4678">23</cx:pt>
          <cx:pt idx="4679">55</cx:pt>
          <cx:pt idx="4680">20</cx:pt>
          <cx:pt idx="4681">35</cx:pt>
          <cx:pt idx="4682">44</cx:pt>
          <cx:pt idx="4683">844</cx:pt>
          <cx:pt idx="4684">63</cx:pt>
          <cx:pt idx="4685">25</cx:pt>
          <cx:pt idx="4686">21</cx:pt>
          <cx:pt idx="4687">180</cx:pt>
          <cx:pt idx="4688">631</cx:pt>
          <cx:pt idx="4689">188</cx:pt>
          <cx:pt idx="4690">182</cx:pt>
          <cx:pt idx="4691">150</cx:pt>
          <cx:pt idx="4692">118</cx:pt>
          <cx:pt idx="4693">18</cx:pt>
          <cx:pt idx="4694">6</cx:pt>
          <cx:pt idx="4695">34</cx:pt>
          <cx:pt idx="4696">67</cx:pt>
          <cx:pt idx="4697">131</cx:pt>
          <cx:pt idx="4698">33</cx:pt>
          <cx:pt idx="4699">254</cx:pt>
          <cx:pt idx="4700">1308</cx:pt>
          <cx:pt idx="4701">70</cx:pt>
          <cx:pt idx="4702">123</cx:pt>
          <cx:pt idx="4703">18</cx:pt>
          <cx:pt idx="4704">68</cx:pt>
          <cx:pt idx="4705">125</cx:pt>
          <cx:pt idx="4706">160</cx:pt>
          <cx:pt idx="4707">200</cx:pt>
          <cx:pt idx="4708">53</cx:pt>
          <cx:pt idx="4709">780</cx:pt>
          <cx:pt idx="4710">20</cx:pt>
          <cx:pt idx="4711">119</cx:pt>
          <cx:pt idx="4712">133</cx:pt>
          <cx:pt idx="4713">38</cx:pt>
          <cx:pt idx="4714">53</cx:pt>
          <cx:pt idx="4715">210</cx:pt>
          <cx:pt idx="4716">28</cx:pt>
          <cx:pt idx="4717">6</cx:pt>
          <cx:pt idx="4718">183</cx:pt>
          <cx:pt idx="4719">34</cx:pt>
          <cx:pt idx="4720">43</cx:pt>
          <cx:pt idx="4721">105</cx:pt>
          <cx:pt idx="4722">10</cx:pt>
          <cx:pt idx="4723">135</cx:pt>
          <cx:pt idx="4724">42</cx:pt>
          <cx:pt idx="4725">390</cx:pt>
          <cx:pt idx="4726">65</cx:pt>
          <cx:pt idx="4727">160</cx:pt>
          <cx:pt idx="4728">75</cx:pt>
          <cx:pt idx="4729">1956</cx:pt>
          <cx:pt idx="4730">105</cx:pt>
          <cx:pt idx="4731">31</cx:pt>
          <cx:pt idx="4732">162</cx:pt>
          <cx:pt idx="4733">39</cx:pt>
          <cx:pt idx="4734">2495</cx:pt>
          <cx:pt idx="4735">80</cx:pt>
          <cx:pt idx="4736">82</cx:pt>
          <cx:pt idx="4737">132</cx:pt>
          <cx:pt idx="4738">110</cx:pt>
          <cx:pt idx="4739">132</cx:pt>
          <cx:pt idx="4740">30</cx:pt>
          <cx:pt idx="4741">17</cx:pt>
          <cx:pt idx="4742">55</cx:pt>
          <cx:pt idx="4743">60</cx:pt>
          <cx:pt idx="4744">32</cx:pt>
          <cx:pt idx="4745">110</cx:pt>
          <cx:pt idx="4746">240</cx:pt>
          <cx:pt idx="4747">22</cx:pt>
          <cx:pt idx="4748">13</cx:pt>
          <cx:pt idx="4749">52</cx:pt>
          <cx:pt idx="4750">42</cx:pt>
          <cx:pt idx="4751">0</cx:pt>
          <cx:pt idx="4752">32</cx:pt>
          <cx:pt idx="4753">58</cx:pt>
          <cx:pt idx="4754">48</cx:pt>
          <cx:pt idx="4755">43</cx:pt>
          <cx:pt idx="4756">125</cx:pt>
          <cx:pt idx="4757">23</cx:pt>
          <cx:pt idx="4758">33</cx:pt>
          <cx:pt idx="4759">955</cx:pt>
          <cx:pt idx="4760">518</cx:pt>
          <cx:pt idx="4761">43</cx:pt>
          <cx:pt idx="4762">45</cx:pt>
          <cx:pt idx="4763">88</cx:pt>
          <cx:pt idx="4764">89</cx:pt>
          <cx:pt idx="4765">43</cx:pt>
          <cx:pt idx="4766">124</cx:pt>
          <cx:pt idx="4767">23</cx:pt>
          <cx:pt idx="4768">2198</cx:pt>
          <cx:pt idx="4769">115</cx:pt>
          <cx:pt idx="4770">50</cx:pt>
          <cx:pt idx="4771">28</cx:pt>
          <cx:pt idx="4772">390</cx:pt>
          <cx:pt idx="4773">238</cx:pt>
          <cx:pt idx="4774">439</cx:pt>
          <cx:pt idx="4775">39</cx:pt>
          <cx:pt idx="4776">650</cx:pt>
          <cx:pt idx="4777">120</cx:pt>
          <cx:pt idx="4778">75</cx:pt>
          <cx:pt idx="4779">3400</cx:pt>
          <cx:pt idx="4780">75</cx:pt>
          <cx:pt idx="4781">19</cx:pt>
          <cx:pt idx="4782">60</cx:pt>
          <cx:pt idx="4783">80</cx:pt>
          <cx:pt idx="4784">60</cx:pt>
          <cx:pt idx="4785">13</cx:pt>
          <cx:pt idx="4786">160</cx:pt>
          <cx:pt idx="4787">48</cx:pt>
          <cx:pt idx="4788">150</cx:pt>
          <cx:pt idx="4789">102</cx:pt>
          <cx:pt idx="4790">17</cx:pt>
          <cx:pt idx="4791">338</cx:pt>
          <cx:pt idx="4792">21</cx:pt>
          <cx:pt idx="4793">40</cx:pt>
          <cx:pt idx="4794">102</cx:pt>
          <cx:pt idx="4795">4500</cx:pt>
          <cx:pt idx="4796">14</cx:pt>
          <cx:pt idx="4797">109</cx:pt>
          <cx:pt idx="4798">20</cx:pt>
          <cx:pt idx="4799">39</cx:pt>
          <cx:pt idx="4800">104</cx:pt>
          <cx:pt idx="4801">104</cx:pt>
          <cx:pt idx="4802">307</cx:pt>
          <cx:pt idx="4803">125</cx:pt>
          <cx:pt idx="4804">65</cx:pt>
          <cx:pt idx="4805">104</cx:pt>
          <cx:pt idx="4806">47</cx:pt>
          <cx:pt idx="4807">122</cx:pt>
          <cx:pt idx="4808">18</cx:pt>
          <cx:pt idx="4809">10</cx:pt>
          <cx:pt idx="4810">40</cx:pt>
          <cx:pt idx="4811">170</cx:pt>
          <cx:pt idx="4812">23</cx:pt>
          <cx:pt idx="4813">27</cx:pt>
          <cx:pt idx="4814">101</cx:pt>
          <cx:pt idx="4815">30</cx:pt>
          <cx:pt idx="4816">33</cx:pt>
          <cx:pt idx="4817">62</cx:pt>
          <cx:pt idx="4818">61</cx:pt>
          <cx:pt idx="4819">33</cx:pt>
          <cx:pt idx="4820">9</cx:pt>
          <cx:pt idx="4821">245</cx:pt>
          <cx:pt idx="4822">79</cx:pt>
          <cx:pt idx="4823">381</cx:pt>
          <cx:pt idx="4824">510</cx:pt>
          <cx:pt idx="4825">14</cx:pt>
          <cx:pt idx="4826">49</cx:pt>
          <cx:pt idx="4827">0</cx:pt>
          <cx:pt idx="4828">50</cx:pt>
          <cx:pt idx="4829">54</cx:pt>
          <cx:pt idx="4830">505</cx:pt>
          <cx:pt idx="4831">61</cx:pt>
          <cx:pt idx="4832">39</cx:pt>
          <cx:pt idx="4833">3279</cx:pt>
          <cx:pt idx="4834">43</cx:pt>
          <cx:pt idx="4835">1250</cx:pt>
          <cx:pt idx="4836">160</cx:pt>
          <cx:pt idx="4837">10</cx:pt>
          <cx:pt idx="4838">15</cx:pt>
          <cx:pt idx="4839">18</cx:pt>
          <cx:pt idx="4840">368</cx:pt>
          <cx:pt idx="4841">67</cx:pt>
          <cx:pt idx="4842">87</cx:pt>
          <cx:pt idx="4843">130</cx:pt>
          <cx:pt idx="4844">177</cx:pt>
          <cx:pt idx="4845">510</cx:pt>
          <cx:pt idx="4846">353</cx:pt>
          <cx:pt idx="4847">97</cx:pt>
          <cx:pt idx="4848">200</cx:pt>
          <cx:pt idx="4849">21</cx:pt>
          <cx:pt idx="4850">95</cx:pt>
          <cx:pt idx="4851">140</cx:pt>
          <cx:pt idx="4852">25</cx:pt>
          <cx:pt idx="4853">80</cx:pt>
          <cx:pt idx="4854">8</cx:pt>
          <cx:pt idx="4855">33</cx:pt>
          <cx:pt idx="4856">130</cx:pt>
          <cx:pt idx="4857">96</cx:pt>
          <cx:pt idx="4858">106</cx:pt>
          <cx:pt idx="4859">61</cx:pt>
          <cx:pt idx="4860">20</cx:pt>
          <cx:pt idx="4861">96</cx:pt>
          <cx:pt idx="4862">121</cx:pt>
          <cx:pt idx="4863">60</cx:pt>
          <cx:pt idx="4864">230</cx:pt>
          <cx:pt idx="4865">19</cx:pt>
          <cx:pt idx="4866">18</cx:pt>
          <cx:pt idx="4867">43</cx:pt>
          <cx:pt idx="4868">701</cx:pt>
          <cx:pt idx="4869">8559</cx:pt>
          <cx:pt idx="4870">384</cx:pt>
          <cx:pt idx="4871">80</cx:pt>
          <cx:pt idx="4872">39</cx:pt>
          <cx:pt idx="4873">40</cx:pt>
          <cx:pt idx="4874">111</cx:pt>
          <cx:pt idx="4875">220</cx:pt>
          <cx:pt idx="4876">220</cx:pt>
          <cx:pt idx="4877">54</cx:pt>
          <cx:pt idx="4878">21</cx:pt>
          <cx:pt idx="4879">148</cx:pt>
          <cx:pt idx="4880">75</cx:pt>
          <cx:pt idx="4881">43</cx:pt>
          <cx:pt idx="4882">80</cx:pt>
          <cx:pt idx="4883">180</cx:pt>
          <cx:pt idx="4884">13</cx:pt>
          <cx:pt idx="4885">188</cx:pt>
          <cx:pt idx="4886">90</cx:pt>
          <cx:pt idx="4887">34</cx:pt>
          <cx:pt idx="4888">100</cx:pt>
          <cx:pt idx="4889">16</cx:pt>
          <cx:pt idx="4890">92</cx:pt>
          <cx:pt idx="4891">95</cx:pt>
          <cx:pt idx="4892">14</cx:pt>
          <cx:pt idx="4893">27</cx:pt>
          <cx:pt idx="4894">71</cx:pt>
          <cx:pt idx="4895">32</cx:pt>
          <cx:pt idx="4896">37</cx:pt>
          <cx:pt idx="4897">27</cx:pt>
          <cx:pt idx="4898">54</cx:pt>
          <cx:pt idx="4899">30</cx:pt>
          <cx:pt idx="4900">9</cx:pt>
          <cx:pt idx="4901">11</cx:pt>
          <cx:pt idx="4902">13</cx:pt>
          <cx:pt idx="4903">25</cx:pt>
          <cx:pt idx="4904">300</cx:pt>
          <cx:pt idx="4905">22</cx:pt>
          <cx:pt idx="4906">16</cx:pt>
          <cx:pt idx="4907">35</cx:pt>
          <cx:pt idx="4908">96</cx:pt>
          <cx:pt idx="4909">9</cx:pt>
          <cx:pt idx="4910">213</cx:pt>
          <cx:pt idx="4911">70</cx:pt>
          <cx:pt idx="4912">28</cx:pt>
          <cx:pt idx="4913">71</cx:pt>
          <cx:pt idx="4914">26</cx:pt>
          <cx:pt idx="4915">19</cx:pt>
          <cx:pt idx="4916">24</cx:pt>
          <cx:pt idx="4917">100</cx:pt>
          <cx:pt idx="4918">388</cx:pt>
          <cx:pt idx="4919">14</cx:pt>
          <cx:pt idx="4920">166</cx:pt>
          <cx:pt idx="4921">45</cx:pt>
          <cx:pt idx="4922">10</cx:pt>
          <cx:pt idx="4923">55</cx:pt>
          <cx:pt idx="4924">27</cx:pt>
          <cx:pt idx="4925">57</cx:pt>
          <cx:pt idx="4926">125</cx:pt>
          <cx:pt idx="4927">120</cx:pt>
          <cx:pt idx="4928">33</cx:pt>
          <cx:pt idx="4929">67</cx:pt>
          <cx:pt idx="4930">83</cx:pt>
          <cx:pt idx="4931">105</cx:pt>
          <cx:pt idx="4932">18</cx:pt>
          <cx:pt idx="4933">51</cx:pt>
          <cx:pt idx="4934">35</cx:pt>
          <cx:pt idx="4935">56</cx:pt>
          <cx:pt idx="4936">106</cx:pt>
          <cx:pt idx="4937">49</cx:pt>
          <cx:pt idx="4938">35</cx:pt>
          <cx:pt idx="4939">29</cx:pt>
          <cx:pt idx="4940">85</cx:pt>
          <cx:pt idx="4941">80</cx:pt>
          <cx:pt idx="4942">92</cx:pt>
          <cx:pt idx="4943">225</cx:pt>
          <cx:pt idx="4944">58</cx:pt>
          <cx:pt idx="4945">125</cx:pt>
          <cx:pt idx="4946">71</cx:pt>
          <cx:pt idx="4947">13</cx:pt>
          <cx:pt idx="4948">129</cx:pt>
          <cx:pt idx="4949">7355</cx:pt>
          <cx:pt idx="4950">513</cx:pt>
          <cx:pt idx="4951">747</cx:pt>
          <cx:pt idx="4952">13</cx:pt>
          <cx:pt idx="4953">38</cx:pt>
          <cx:pt idx="4954">58</cx:pt>
          <cx:pt idx="4955">68</cx:pt>
          <cx:pt idx="4956">90</cx:pt>
          <cx:pt idx="4957">403</cx:pt>
          <cx:pt idx="4958">22</cx:pt>
          <cx:pt idx="4959">88</cx:pt>
          <cx:pt idx="4960">101</cx:pt>
          <cx:pt idx="4961">30</cx:pt>
          <cx:pt idx="4962">200</cx:pt>
          <cx:pt idx="4963">332</cx:pt>
          <cx:pt idx="4964">34</cx:pt>
          <cx:pt idx="4965">31</cx:pt>
          <cx:pt idx="4966">18</cx:pt>
          <cx:pt idx="4967">15</cx:pt>
          <cx:pt idx="4968">11</cx:pt>
          <cx:pt idx="4969">26</cx:pt>
          <cx:pt idx="4970">31</cx:pt>
          <cx:pt idx="4971">110</cx:pt>
          <cx:pt idx="4972">24</cx:pt>
          <cx:pt idx="4973">254</cx:pt>
          <cx:pt idx="4974">28</cx:pt>
          <cx:pt idx="4975">30</cx:pt>
          <cx:pt idx="4976">94</cx:pt>
          <cx:pt idx="4977">35</cx:pt>
          <cx:pt idx="4978">58</cx:pt>
          <cx:pt idx="4979">12</cx:pt>
          <cx:pt idx="4980">26</cx:pt>
          <cx:pt idx="4981">18</cx:pt>
          <cx:pt idx="4982">26</cx:pt>
          <cx:pt idx="4983">228</cx:pt>
          <cx:pt idx="4984">11</cx:pt>
          <cx:pt idx="4985">432</cx:pt>
          <cx:pt idx="4986">62</cx:pt>
          <cx:pt idx="4987">5</cx:pt>
          <cx:pt idx="4988">681</cx:pt>
          <cx:pt idx="4989">18</cx:pt>
          <cx:pt idx="4990">25</cx:pt>
          <cx:pt idx="4991">86</cx:pt>
          <cx:pt idx="4992">51</cx:pt>
          <cx:pt idx="4993">529</cx:pt>
          <cx:pt idx="4994">42</cx:pt>
          <cx:pt idx="4995">32</cx:pt>
          <cx:pt idx="4996">69</cx:pt>
          <cx:pt idx="4997">35</cx:pt>
          <cx:pt idx="4998">154</cx:pt>
          <cx:pt idx="4999">230</cx:pt>
        </cx:lvl>
      </cx:numDim>
    </cx:data>
    <cx:data id="1">
      <cx:numDim type="val">
        <cx:f>'Inc5000'!$M$2:$M$5001</cx:f>
        <cx:lvl ptCount="5000" formatCode="0">
          <cx:pt idx="0">158956.9106</cx:pt>
          <cx:pt idx="1">57347.924599999998</cx:pt>
          <cx:pt idx="2">55460.164599999996</cx:pt>
          <cx:pt idx="3">26042.963</cx:pt>
          <cx:pt idx="4">20690.4578</cx:pt>
          <cx:pt idx="5">19876.516899999999</cx:pt>
          <cx:pt idx="6">18375.069299999999</cx:pt>
          <cx:pt idx="7">16457.652900000001</cx:pt>
          <cx:pt idx="8">16192.061</cx:pt>
          <cx:pt idx="9">16006.801299999999</cx:pt>
          <cx:pt idx="10">14588.344800000001</cx:pt>
          <cx:pt idx="11">14086.513000000001</cx:pt>
          <cx:pt idx="12">13230.9467</cx:pt>
          <cx:pt idx="13">12895.5867</cx:pt>
          <cx:pt idx="14">12427.422500000001</cx:pt>
          <cx:pt idx="15">12127.9133</cx:pt>
          <cx:pt idx="16">11560.353800000001</cx:pt>
          <cx:pt idx="17">11497.7718</cx:pt>
          <cx:pt idx="18">11488.600399999999</cx:pt>
          <cx:pt idx="19">11374.9136</cx:pt>
          <cx:pt idx="20">10522.6415</cx:pt>
          <cx:pt idx="21">10371.7994</cx:pt>
          <cx:pt idx="22">10186.259</cx:pt>
          <cx:pt idx="23">9531.6370999999999</cx:pt>
          <cx:pt idx="24">9109.1892000000007</cx:pt>
          <cx:pt idx="25">8448.5784999999996</cx:pt>
          <cx:pt idx="26">8239.8148000000001</cx:pt>
          <cx:pt idx="27">7877.9543999999996</cx:pt>
          <cx:pt idx="28">7758.1593999999996</cx:pt>
          <cx:pt idx="29">7638.5407999999998</cx:pt>
          <cx:pt idx="30">7635.2397000000001</cx:pt>
          <cx:pt idx="31">7351.2959000000001</cx:pt>
          <cx:pt idx="32">7055.6603999999998</cx:pt>
          <cx:pt idx="33">6898.4173000000001</cx:pt>
          <cx:pt idx="34">6861.3576999999996</cx:pt>
          <cx:pt idx="35">6663.1769000000004</cx:pt>
          <cx:pt idx="36">6603.3721999999998</cx:pt>
          <cx:pt idx="37">6535.0537999999997</cx:pt>
          <cx:pt idx="38">6369.1921000000002</cx:pt>
          <cx:pt idx="39">6020.9548000000004</cx:pt>
          <cx:pt idx="40">5817.1288999999997</cx:pt>
          <cx:pt idx="41">5811.3567999999996</cx:pt>
          <cx:pt idx="42">5752.5250999999998</cx:pt>
          <cx:pt idx="43">5715.2858999999999</cx:pt>
          <cx:pt idx="44">5604.7825999999995</cx:pt>
          <cx:pt idx="45">5593.0142999999998</cx:pt>
          <cx:pt idx="46">5530.8056999999999</cx:pt>
          <cx:pt idx="47">5507.4529000000002</cx:pt>
          <cx:pt idx="48">5505.5500000000002</cx:pt>
          <cx:pt idx="49">5486.2115999999996</cx:pt>
          <cx:pt idx="50">5483.1297999999997</cx:pt>
          <cx:pt idx="51">5438.9673000000003</cx:pt>
          <cx:pt idx="52">5220.9165000000003</cx:pt>
          <cx:pt idx="53">5217.2043000000003</cx:pt>
          <cx:pt idx="54">5214.2331000000004</cx:pt>
          <cx:pt idx="55">5196.0655999999999</cx:pt>
          <cx:pt idx="56">5139.4732000000004</cx:pt>
          <cx:pt idx="57">5078.5874000000003</cx:pt>
          <cx:pt idx="58">5059.1489000000001</cx:pt>
          <cx:pt idx="59">5003.4376000000002</cx:pt>
          <cx:pt idx="60">5000.4026000000003</cx:pt>
          <cx:pt idx="61">4897.0240000000003</cx:pt>
          <cx:pt idx="62">4863.7088999999996</cx:pt>
          <cx:pt idx="63">4845.0294000000004</cx:pt>
          <cx:pt idx="64">4737.5104000000001</cx:pt>
          <cx:pt idx="65">4724.7797</cx:pt>
          <cx:pt idx="66">4723.0412999999999</cx:pt>
          <cx:pt idx="67">4722.8946999999998</cx:pt>
          <cx:pt idx="68">4676.4588000000003</cx:pt>
          <cx:pt idx="69">4669.4023999999999</cx:pt>
          <cx:pt idx="70">4638.7226000000001</cx:pt>
          <cx:pt idx="71">4632.0582000000004</cx:pt>
          <cx:pt idx="72">4625.3167999999996</cx:pt>
          <cx:pt idx="73">4355.2259000000004</cx:pt>
          <cx:pt idx="74">4219.4187000000002</cx:pt>
          <cx:pt idx="75">4146.4844000000003</cx:pt>
          <cx:pt idx="76">4101.3374000000003</cx:pt>
          <cx:pt idx="77">4076.4205999999999</cx:pt>
          <cx:pt idx="78">4063.5936999999999</cx:pt>
          <cx:pt idx="79">4062.0097999999998</cx:pt>
          <cx:pt idx="80">4056.1632</cx:pt>
          <cx:pt idx="81">4040.0382</cx:pt>
          <cx:pt idx="82">4033.2485999999999</cx:pt>
          <cx:pt idx="83">4011.2130999999999</cx:pt>
          <cx:pt idx="84">3946.3888000000002</cx:pt>
          <cx:pt idx="85">3943.8155000000002</cx:pt>
          <cx:pt idx="86">3943.0039999999999</cx:pt>
          <cx:pt idx="87">3939.4785999999999</cx:pt>
          <cx:pt idx="88">3929.4614000000001</cx:pt>
          <cx:pt idx="89">3877.8706000000002</cx:pt>
          <cx:pt idx="90">3869.7685999999999</cx:pt>
          <cx:pt idx="91">3859.6587</cx:pt>
          <cx:pt idx="92">3824.8721</cx:pt>
          <cx:pt idx="93">3745.6889999999999</cx:pt>
          <cx:pt idx="94">3694.0309000000002</cx:pt>
          <cx:pt idx="95">3656.7914999999998</cx:pt>
          <cx:pt idx="96">3637.1336000000001</cx:pt>
          <cx:pt idx="97">3612.7746000000002</cx:pt>
          <cx:pt idx="98">3588.5841</cx:pt>
          <cx:pt idx="99">3544.2163999999998</cx:pt>
          <cx:pt idx="100">3543.0999999999999</cx:pt>
          <cx:pt idx="101">3532.3775000000001</cx:pt>
          <cx:pt idx="102">3531.5493000000001</cx:pt>
          <cx:pt idx="103">3490.2076000000002</cx:pt>
          <cx:pt idx="104">3443.0435000000002</cx:pt>
          <cx:pt idx="105">3401.9117000000001</cx:pt>
          <cx:pt idx="106">3357.8136</cx:pt>
          <cx:pt idx="107">3341.7125000000001</cx:pt>
          <cx:pt idx="108">3323.5318000000002</cx:pt>
          <cx:pt idx="109">3322.105</cx:pt>
          <cx:pt idx="110">3304.8213999999998</cx:pt>
          <cx:pt idx="111">3277.5189999999998</cx:pt>
          <cx:pt idx="112">3257.9706999999999</cx:pt>
          <cx:pt idx="113">3236.4728</cx:pt>
          <cx:pt idx="114">3231.6851999999999</cx:pt>
          <cx:pt idx="115">3225.0636</cx:pt>
          <cx:pt idx="116">3214.4605999999999</cx:pt>
          <cx:pt idx="117">3122.0587999999998</cx:pt>
          <cx:pt idx="118">3075.8406</cx:pt>
          <cx:pt idx="119">3074.0826000000002</cx:pt>
          <cx:pt idx="120">3039.1304</cx:pt>
          <cx:pt idx="121">3018.5722999999998</cx:pt>
          <cx:pt idx="122">2998.3413</cx:pt>
          <cx:pt idx="123">2987.2957000000001</cx:pt>
          <cx:pt idx="124">2963.7255</cx:pt>
          <cx:pt idx="125">2948.8362000000002</cx:pt>
          <cx:pt idx="126">2939.6152999999999</cx:pt>
          <cx:pt idx="127">2916.7442000000001</cx:pt>
          <cx:pt idx="128">2861.1909999999998</cx:pt>
          <cx:pt idx="129">2842.9409999999998</cx:pt>
          <cx:pt idx="130">2829.7514000000001</cx:pt>
          <cx:pt idx="131">2790.9198999999999</cx:pt>
          <cx:pt idx="132">2756.9034000000001</cx:pt>
          <cx:pt idx="133">2753.5176000000001</cx:pt>
          <cx:pt idx="134">2752.5554999999999</cx:pt>
          <cx:pt idx="135">2752.4901</cx:pt>
          <cx:pt idx="136">2745.4166</cx:pt>
          <cx:pt idx="137">2716.0018</cx:pt>
          <cx:pt idx="138">2710.8696</cx:pt>
          <cx:pt idx="139">2709.3881000000001</cx:pt>
          <cx:pt idx="140">2689.9672</cx:pt>
          <cx:pt idx="141">2683.3172</cx:pt>
          <cx:pt idx="142">2677.1957000000002</cx:pt>
          <cx:pt idx="143">2665.2478999999998</cx:pt>
          <cx:pt idx="144">2646.4032999999999</cx:pt>
          <cx:pt idx="145">2634.2593000000002</cx:pt>
          <cx:pt idx="146">2626.018</cx:pt>
          <cx:pt idx="147">2608.0907999999999</cx:pt>
          <cx:pt idx="148">2606.3465000000001</cx:pt>
          <cx:pt idx="149">2598.7287999999999</cx:pt>
          <cx:pt idx="150">2573.0619999999999</cx:pt>
          <cx:pt idx="151">2571.0587</cx:pt>
          <cx:pt idx="152">2564.509</cx:pt>
          <cx:pt idx="153">2550.7143000000001</cx:pt>
          <cx:pt idx="154">2545.6932000000002</cx:pt>
          <cx:pt idx="155">2545.2064</cx:pt>
          <cx:pt idx="156">2539.989</cx:pt>
          <cx:pt idx="157">2526.0778</cx:pt>
          <cx:pt idx="158">2524.0875999999998</cx:pt>
          <cx:pt idx="159">2521.6684</cx:pt>
          <cx:pt idx="160">2518.6981000000001</cx:pt>
          <cx:pt idx="161">2509.1756999999998</cx:pt>
          <cx:pt idx="162">2507.7516999999998</cx:pt>
          <cx:pt idx="163">2495.6297</cx:pt>
          <cx:pt idx="164">2474.0558999999998</cx:pt>
          <cx:pt idx="165">2455.0749999999998</cx:pt>
          <cx:pt idx="166">2447.3721999999998</cx:pt>
          <cx:pt idx="167">2439.5443</cx:pt>
          <cx:pt idx="168">2436.3022000000001</cx:pt>
          <cx:pt idx="169">2427.7791999999999</cx:pt>
          <cx:pt idx="170">2416.7761999999998</cx:pt>
          <cx:pt idx="171">2415.8054999999999</cx:pt>
          <cx:pt idx="172">2415.5284999999999</cx:pt>
          <cx:pt idx="173">2406.9499000000001</cx:pt>
          <cx:pt idx="174">2402.7683000000002</cx:pt>
          <cx:pt idx="175">2379.1819</cx:pt>
          <cx:pt idx="176">2368.9874</cx:pt>
          <cx:pt idx="177">2360.0708</cx:pt>
          <cx:pt idx="178">2347.7310000000002</cx:pt>
          <cx:pt idx="179">2342.8989999999999</cx:pt>
          <cx:pt idx="180">2336.4112</cx:pt>
          <cx:pt idx="181">2333.3009000000002</cx:pt>
          <cx:pt idx="182">2312.1435000000001</cx:pt>
          <cx:pt idx="183">2302.5207999999998</cx:pt>
          <cx:pt idx="184">2299.9540000000002</cx:pt>
          <cx:pt idx="185">2291.3553999999999</cx:pt>
          <cx:pt idx="186">2291.3175999999999</cx:pt>
          <cx:pt idx="187">2288.3652999999999</cx:pt>
          <cx:pt idx="188">2281.335</cx:pt>
          <cx:pt idx="189">2258.7013999999999</cx:pt>
          <cx:pt idx="190">2250.0409</cx:pt>
          <cx:pt idx="191">2236.1752999999999</cx:pt>
          <cx:pt idx="192">2234.3618999999999</cx:pt>
          <cx:pt idx="193">2216.9117999999999</cx:pt>
          <cx:pt idx="194">2215.5963000000002</cx:pt>
          <cx:pt idx="195">2208.3868000000002</cx:pt>
          <cx:pt idx="196">2188.8348999999998</cx:pt>
          <cx:pt idx="197">2182.0898000000002</cx:pt>
          <cx:pt idx="198">2181.7177999999999</cx:pt>
          <cx:pt idx="199">2181.6916999999999</cx:pt>
          <cx:pt idx="200">2170.6343999999999</cx:pt>
          <cx:pt idx="201">2168.4209999999998</cx:pt>
          <cx:pt idx="202">2162.0322999999999</cx:pt>
          <cx:pt idx="203">2152.8937000000001</cx:pt>
          <cx:pt idx="204">2144.0473000000002</cx:pt>
          <cx:pt idx="205">2143.7948999999999</cx:pt>
          <cx:pt idx="206">2140.5432000000001</cx:pt>
          <cx:pt idx="207">2135.5987</cx:pt>
          <cx:pt idx="208">2120.6100000000001</cx:pt>
          <cx:pt idx="209">2117.7132000000001</cx:pt>
          <cx:pt idx="210">2117.7004000000002</cx:pt>
          <cx:pt idx="211">2109.317</cx:pt>
          <cx:pt idx="212">2097.0700000000002</cx:pt>
          <cx:pt idx="213">2093.0319</cx:pt>
          <cx:pt idx="214">2092.1891999999998</cx:pt>
          <cx:pt idx="215">2065.3678</cx:pt>
          <cx:pt idx="216">2061.3141999999998</cx:pt>
          <cx:pt idx="217">2042.1898000000001</cx:pt>
          <cx:pt idx="218">2040.9645</cx:pt>
          <cx:pt idx="219">2040.0211999999999</cx:pt>
          <cx:pt idx="220">2033.0139999999999</cx:pt>
          <cx:pt idx="221">2025.7585999999999</cx:pt>
          <cx:pt idx="222">2011.857</cx:pt>
          <cx:pt idx="223">2001.4546</cx:pt>
          <cx:pt idx="224">1996.6068</cx:pt>
          <cx:pt idx="225">1996.4706000000001</cx:pt>
          <cx:pt idx="226">1994.6083000000001</cx:pt>
          <cx:pt idx="227">1994.3589999999999</cx:pt>
          <cx:pt idx="228">1983.3333</cx:pt>
          <cx:pt idx="229">1970.7637999999999</cx:pt>
          <cx:pt idx="230">1960.201</cx:pt>
          <cx:pt idx="231">1957.7655</cx:pt>
          <cx:pt idx="232">1944.7492999999999</cx:pt>
          <cx:pt idx="233">1938.4400000000001</cx:pt>
          <cx:pt idx="234">1926.8607999999999</cx:pt>
          <cx:pt idx="235">1926.8199</cx:pt>
          <cx:pt idx="236">1923.3738000000001</cx:pt>
          <cx:pt idx="237">1915.7855999999999</cx:pt>
          <cx:pt idx="238">1908.1744000000001</cx:pt>
          <cx:pt idx="239">1900.4708000000001</cx:pt>
          <cx:pt idx="240">1895.0226</cx:pt>
          <cx:pt idx="241">1892.7737</cx:pt>
          <cx:pt idx="242">1892.6301000000001</cx:pt>
          <cx:pt idx="243">1890.4539</cx:pt>
          <cx:pt idx="244">1879.873</cx:pt>
          <cx:pt idx="245">1865.5423000000001</cx:pt>
          <cx:pt idx="246">1858.9051999999999</cx:pt>
          <cx:pt idx="247">1854.1775</cx:pt>
          <cx:pt idx="248">1834.0544</cx:pt>
          <cx:pt idx="249">1832.2052000000001</cx:pt>
          <cx:pt idx="250">1822.9191000000001</cx:pt>
          <cx:pt idx="251">1817.2651000000001</cx:pt>
          <cx:pt idx="252">1808.4227000000001</cx:pt>
          <cx:pt idx="253">1806.2091</cx:pt>
          <cx:pt idx="254">1798.0949000000001</cx:pt>
          <cx:pt idx="255">1797.1090999999999</cx:pt>
          <cx:pt idx="256">1792.1588999999999</cx:pt>
          <cx:pt idx="257">1787.9970000000001</cx:pt>
          <cx:pt idx="258">1769.7793999999999</cx:pt>
          <cx:pt idx="259">1768.0759</cx:pt>
          <cx:pt idx="260">1757.6285</cx:pt>
          <cx:pt idx="261">1753.3284000000001</cx:pt>
          <cx:pt idx="262">1750.9113</cx:pt>
          <cx:pt idx="263">1743.2007000000001</cx:pt>
          <cx:pt idx="264">1742.3364999999999</cx:pt>
          <cx:pt idx="265">1734.4746</cx:pt>
          <cx:pt idx="266">1724.3576</cx:pt>
          <cx:pt idx="267">1723.2877000000001</cx:pt>
          <cx:pt idx="268">1707.5862999999999</cx:pt>
          <cx:pt idx="269">1703.5555999999999</cx:pt>
          <cx:pt idx="270">1701.5569</cx:pt>
          <cx:pt idx="271">1696.0709999999999</cx:pt>
          <cx:pt idx="272">1694.0032000000001</cx:pt>
          <cx:pt idx="273">1683.3662999999999</cx:pt>
          <cx:pt idx="274">1675</cx:pt>
          <cx:pt idx="275">1663.0114000000001</cx:pt>
          <cx:pt idx="276">1654.4182000000001</cx:pt>
          <cx:pt idx="277">1652.3626999999999</cx:pt>
          <cx:pt idx="278">1651.8539000000001</cx:pt>
          <cx:pt idx="279">1647.9390000000001</cx:pt>
          <cx:pt idx="280">1627.8716999999999</cx:pt>
          <cx:pt idx="281">1620.9718</cx:pt>
          <cx:pt idx="282">1612.0096000000001</cx:pt>
          <cx:pt idx="283">1610.4108000000001</cx:pt>
          <cx:pt idx="284">1603.5675000000001</cx:pt>
          <cx:pt idx="285">1599.7825</cx:pt>
          <cx:pt idx="286">1593.0872999999999</cx:pt>
          <cx:pt idx="287">1579.9141</cx:pt>
          <cx:pt idx="288">1566.5949000000001</cx:pt>
          <cx:pt idx="289">1565.3208</cx:pt>
          <cx:pt idx="290">1564.3714</cx:pt>
          <cx:pt idx="291">1560.1278</cx:pt>
          <cx:pt idx="292">1555.6041</cx:pt>
          <cx:pt idx="293">1554.1583000000001</cx:pt>
          <cx:pt idx="294">1551.0642</cx:pt>
          <cx:pt idx="295">1548.8424</cx:pt>
          <cx:pt idx="296">1538.9036000000001</cx:pt>
          <cx:pt idx="297">1528.9871000000001</cx:pt>
          <cx:pt idx="298">1520.2761</cx:pt>
          <cx:pt idx="299">1519.4793</cx:pt>
          <cx:pt idx="300">1518.5507</cx:pt>
          <cx:pt idx="301">1517.0231000000001</cx:pt>
          <cx:pt idx="302">1515.4893</cx:pt>
          <cx:pt idx="303">1512.3119999999999</cx:pt>
          <cx:pt idx="304">1509.6721</cx:pt>
          <cx:pt idx="305">1509.4059</cx:pt>
          <cx:pt idx="306">1505.6112000000001</cx:pt>
          <cx:pt idx="307">1496.7527</cx:pt>
          <cx:pt idx="308">1495.2936</cx:pt>
          <cx:pt idx="309">1494.8187</cx:pt>
          <cx:pt idx="310">1486.2973</cx:pt>
          <cx:pt idx="311">1485.7883999999999</cx:pt>
          <cx:pt idx="312">1484.855</cx:pt>
          <cx:pt idx="313">1481.8623</cx:pt>
          <cx:pt idx="314">1475.4762000000001</cx:pt>
          <cx:pt idx="315">1463.6407999999999</cx:pt>
          <cx:pt idx="316">1461.4173000000001</cx:pt>
          <cx:pt idx="317">1451.9855</cx:pt>
          <cx:pt idx="318">1451.7349999999999</cx:pt>
          <cx:pt idx="319">1449.5800999999999</cx:pt>
          <cx:pt idx="320">1446.1605999999999</cx:pt>
          <cx:pt idx="321">1442.2048</cx:pt>
          <cx:pt idx="322">1440.0700999999999</cx:pt>
          <cx:pt idx="323">1437.6965</cx:pt>
          <cx:pt idx="324">1437.3041000000001</cx:pt>
          <cx:pt idx="325">1429.1279</cx:pt>
          <cx:pt idx="326">1426.6069</cx:pt>
          <cx:pt idx="327">1420.7892999999999</cx:pt>
          <cx:pt idx="328">1418.6927000000001</cx:pt>
          <cx:pt idx="329">1410.3131000000001</cx:pt>
          <cx:pt idx="330">1405.7929999999999</cx:pt>
          <cx:pt idx="331">1402.2982</cx:pt>
          <cx:pt idx="332">1400.838</cx:pt>
          <cx:pt idx="333">1384.9233999999999</cx:pt>
          <cx:pt idx="334">1383.3471</cx:pt>
          <cx:pt idx="335">1381.3699999999999</cx:pt>
          <cx:pt idx="336">1376.5812000000001</cx:pt>
          <cx:pt idx="337">1373.7533000000001</cx:pt>
          <cx:pt idx="338">1373.6527000000001</cx:pt>
          <cx:pt idx="339">1372.7764</cx:pt>
          <cx:pt idx="340">1372.1611</cx:pt>
          <cx:pt idx="341">1369.7242000000001</cx:pt>
          <cx:pt idx="342">1362.2311</cx:pt>
          <cx:pt idx="343">1361.4004</cx:pt>
          <cx:pt idx="344">1354.7693999999999</cx:pt>
          <cx:pt idx="345">1354.2374</cx:pt>
          <cx:pt idx="346">1352.3510000000001</cx:pt>
          <cx:pt idx="347">1351.7859000000001</cx:pt>
          <cx:pt idx="348">1350.0385000000001</cx:pt>
          <cx:pt idx="349">1349.0682999999999</cx:pt>
          <cx:pt idx="350">1337.1585</cx:pt>
          <cx:pt idx="351">1335.2861</cx:pt>
          <cx:pt idx="352">1333.3898999999999</cx:pt>
          <cx:pt idx="353">1331.3266000000001</cx:pt>
          <cx:pt idx="354">1331.1164000000001</cx:pt>
          <cx:pt idx="355">1330.6432</cx:pt>
          <cx:pt idx="356">1324.4512999999999</cx:pt>
          <cx:pt idx="357">1322.7174</cx:pt>
          <cx:pt idx="358">1322.1606999999999</cx:pt>
          <cx:pt idx="359">1319.6092000000001</cx:pt>
          <cx:pt idx="360">1318.7688000000001</cx:pt>
          <cx:pt idx="361">1316.1156000000001</cx:pt>
          <cx:pt idx="362">1315.9111</cx:pt>
          <cx:pt idx="363">1313.9576999999999</cx:pt>
          <cx:pt idx="364">1307.8099</cx:pt>
          <cx:pt idx="365">1307.2506000000001</cx:pt>
          <cx:pt idx="366">1298.5550000000001</cx:pt>
          <cx:pt idx="367">1298.4926</cx:pt>
          <cx:pt idx="368">1290.9639</cx:pt>
          <cx:pt idx="369">1287.7637</cx:pt>
          <cx:pt idx="370">1280.4156</cx:pt>
          <cx:pt idx="371">1280.0155999999999</cx:pt>
          <cx:pt idx="372">1279.6712</cx:pt>
          <cx:pt idx="373">1277.2433000000001</cx:pt>
          <cx:pt idx="374">1269.0071</cx:pt>
          <cx:pt idx="375">1267.2964999999999</cx:pt>
          <cx:pt idx="376">1267.1927000000001</cx:pt>
          <cx:pt idx="377">1267.1264000000001</cx:pt>
          <cx:pt idx="378">1258.1696999999999</cx:pt>
          <cx:pt idx="379">1256.5241000000001</cx:pt>
          <cx:pt idx="380">1255.2007000000001</cx:pt>
          <cx:pt idx="381">1232.4265</cx:pt>
          <cx:pt idx="382">1230.8907999999999</cx:pt>
          <cx:pt idx="383">1217.6425999999999</cx:pt>
          <cx:pt idx="384">1217.0459000000001</cx:pt>
          <cx:pt idx="385">1211.9502</cx:pt>
          <cx:pt idx="386">1210.5709999999999</cx:pt>
          <cx:pt idx="387">1209.0625</cx:pt>
          <cx:pt idx="388">1208.5763999999999</cx:pt>
          <cx:pt idx="389">1200.6346000000001</cx:pt>
          <cx:pt idx="390">1198.6088</cx:pt>
          <cx:pt idx="391">1194.0835999999999</cx:pt>
          <cx:pt idx="392">1190.7212</cx:pt>
          <cx:pt idx="393">1185.5268000000001</cx:pt>
          <cx:pt idx="394">1181.6153999999999</cx:pt>
          <cx:pt idx="395">1179.4045000000001</cx:pt>
          <cx:pt idx="396">1179.1043</cx:pt>
          <cx:pt idx="397">1178.9106999999999</cx:pt>
          <cx:pt idx="398">1178.0823</cx:pt>
          <cx:pt idx="399">1176.6722</cx:pt>
          <cx:pt idx="400">1175.9712999999999</cx:pt>
          <cx:pt idx="401">1174.4444000000001</cx:pt>
          <cx:pt idx="402">1174.2551000000001</cx:pt>
          <cx:pt idx="403">1169.6854000000001</cx:pt>
          <cx:pt idx="404">1167.3142</cx:pt>
          <cx:pt idx="405">1163.9888000000001</cx:pt>
          <cx:pt idx="406">1163.2140999999999</cx:pt>
          <cx:pt idx="407">1160.8391999999999</cx:pt>
          <cx:pt idx="408">1152.9353000000001</cx:pt>
          <cx:pt idx="409">1151.8544999999999</cx:pt>
          <cx:pt idx="410">1150.4753000000001</cx:pt>
          <cx:pt idx="411">1149.5011999999999</cx:pt>
          <cx:pt idx="412">1149.4577999999999</cx:pt>
          <cx:pt idx="413">1147.4862000000001</cx:pt>
          <cx:pt idx="414">1143.048</cx:pt>
          <cx:pt idx="415">1136.8085000000001</cx:pt>
          <cx:pt idx="416">1136.7711999999999</cx:pt>
          <cx:pt idx="417">1130.0017</cx:pt>
          <cx:pt idx="418">1128.1892</cx:pt>
          <cx:pt idx="419">1125.7711999999999</cx:pt>
          <cx:pt idx="420">1124.2184999999999</cx:pt>
          <cx:pt idx="421">1123.6258</cx:pt>
          <cx:pt idx="422">1120.0886</cx:pt>
          <cx:pt idx="423">1119.883</cx:pt>
          <cx:pt idx="424">1115.4906000000001</cx:pt>
          <cx:pt idx="425">1112.4826</cx:pt>
          <cx:pt idx="426">1108.5170000000001</cx:pt>
          <cx:pt idx="427">1100.4565</cx:pt>
          <cx:pt idx="428">1098.9055000000001</cx:pt>
          <cx:pt idx="429">1098.3222000000001</cx:pt>
          <cx:pt idx="430">1095.3612000000001</cx:pt>
          <cx:pt idx="431">1094.3296</cx:pt>
          <cx:pt idx="432">1092.4201</cx:pt>
          <cx:pt idx="433">1090.8536999999999</cx:pt>
          <cx:pt idx="434">1089.6989000000001</cx:pt>
          <cx:pt idx="435">1089.0052000000001</cx:pt>
          <cx:pt idx="436">1084.8894</cx:pt>
          <cx:pt idx="437">1080.2239999999999</cx:pt>
          <cx:pt idx="438">1079.8496</cx:pt>
          <cx:pt idx="439">1077.4366</cx:pt>
          <cx:pt idx="440">1076.2188000000001</cx:pt>
          <cx:pt idx="441">1075.3193000000001</cx:pt>
          <cx:pt idx="442">1075.1481000000001</cx:pt>
          <cx:pt idx="443">1074.9919</cx:pt>
          <cx:pt idx="444">1073.3870999999999</cx:pt>
          <cx:pt idx="445">1072.5702000000001</cx:pt>
          <cx:pt idx="446">1068.2493999999999</cx:pt>
          <cx:pt idx="447">1068.0201999999999</cx:pt>
          <cx:pt idx="448">1065.0728999999999</cx:pt>
          <cx:pt idx="449">1064.6754000000001</cx:pt>
          <cx:pt idx="450">1052.2563</cx:pt>
          <cx:pt idx="451">1049.7842000000001</cx:pt>
          <cx:pt idx="452">1048.9417000000001</cx:pt>
          <cx:pt idx="453">1048.3934999999999</cx:pt>
          <cx:pt idx="454">1047.6978999999999</cx:pt>
          <cx:pt idx="455">1042.9245000000001</cx:pt>
          <cx:pt idx="456">1038.6491000000001</cx:pt>
          <cx:pt idx="457">1036.0513000000001</cx:pt>
          <cx:pt idx="458">1035.3846000000001</cx:pt>
          <cx:pt idx="459">1034.4269999999999</cx:pt>
          <cx:pt idx="460">1032.7394999999999</cx:pt>
          <cx:pt idx="461">1024.8304000000001</cx:pt>
          <cx:pt idx="462">1024.0228</cx:pt>
          <cx:pt idx="463">1023.2557</cx:pt>
          <cx:pt idx="464">1023.228</cx:pt>
          <cx:pt idx="465">1019.9459000000001</cx:pt>
          <cx:pt idx="466">1009.7107999999999</cx:pt>
          <cx:pt idx="467">1001.7173</cx:pt>
          <cx:pt idx="468">1000.5261</cx:pt>
          <cx:pt idx="469">999.89179999999999</cx:pt>
          <cx:pt idx="470">999.45360000000005</cx:pt>
          <cx:pt idx="471">998.04480000000001</cx:pt>
          <cx:pt idx="472">996.84649999999999</cx:pt>
          <cx:pt idx="473">995.47699999999998</cx:pt>
          <cx:pt idx="474">994.29939999999999</cx:pt>
          <cx:pt idx="475">991.16319999999996</cx:pt>
          <cx:pt idx="476">990.29200000000003</cx:pt>
          <cx:pt idx="477">988.45280000000002</cx:pt>
          <cx:pt idx="478">988.23530000000005</cx:pt>
          <cx:pt idx="479">987.29939999999999</cx:pt>
          <cx:pt idx="480">986.298</cx:pt>
          <cx:pt idx="481">986.17740000000003</cx:pt>
          <cx:pt idx="482">983.45190000000002</cx:pt>
          <cx:pt idx="483">979.22879999999998</cx:pt>
          <cx:pt idx="484">978.67010000000005</cx:pt>
          <cx:pt idx="485">978.57000000000005</cx:pt>
          <cx:pt idx="486">977.85450000000003</cx:pt>
          <cx:pt idx="487">972.3261</cx:pt>
          <cx:pt idx="488">970.46950000000004</cx:pt>
          <cx:pt idx="489">968.94650000000001</cx:pt>
          <cx:pt idx="490">968.59559999999999</cx:pt>
          <cx:pt idx="491">968.42399999999998</cx:pt>
          <cx:pt idx="492">966</cx:pt>
          <cx:pt idx="493">965.29480000000001</cx:pt>
          <cx:pt idx="494">964.39570000000003</cx:pt>
          <cx:pt idx="495">964.33370000000002</cx:pt>
          <cx:pt idx="496">961.94330000000002</cx:pt>
          <cx:pt idx="497">956.14890000000003</cx:pt>
          <cx:pt idx="498">953.15940000000001</cx:pt>
          <cx:pt idx="499">942.2636</cx:pt>
          <cx:pt idx="500">941.53179999999998</cx:pt>
          <cx:pt idx="501">940.48820000000001</cx:pt>
          <cx:pt idx="502">938.98360000000002</cx:pt>
          <cx:pt idx="503">935.28110000000004</cx:pt>
          <cx:pt idx="504">934.88260000000002</cx:pt>
          <cx:pt idx="505">934.30399999999997</cx:pt>
          <cx:pt idx="506">932.22590000000002</cx:pt>
          <cx:pt idx="507">930.67930000000001</cx:pt>
          <cx:pt idx="508">930.62379999999996</cx:pt>
          <cx:pt idx="509">929.97839999999997</cx:pt>
          <cx:pt idx="510">929.47239999999999</cx:pt>
          <cx:pt idx="511">927.39369999999997</cx:pt>
          <cx:pt idx="512">915.50289999999995</cx:pt>
          <cx:pt idx="513">914.95489999999995</cx:pt>
          <cx:pt idx="514">912.4393</cx:pt>
          <cx:pt idx="515">912.2133</cx:pt>
          <cx:pt idx="516">910.91809999999998</cx:pt>
          <cx:pt idx="517">910.88130000000001</cx:pt>
          <cx:pt idx="518">910.39530000000002</cx:pt>
          <cx:pt idx="519">908.58950000000004</cx:pt>
          <cx:pt idx="520">908.41510000000005</cx:pt>
          <cx:pt idx="521">908.25909999999999</cx:pt>
          <cx:pt idx="522">908.01980000000003</cx:pt>
          <cx:pt idx="523">907.74869999999999</cx:pt>
          <cx:pt idx="524">906.86749999999995</cx:pt>
          <cx:pt idx="525">904.95429999999999</cx:pt>
          <cx:pt idx="526">903.56719999999996</cx:pt>
          <cx:pt idx="527">898.39359999999999</cx:pt>
          <cx:pt idx="528">896.673</cx:pt>
          <cx:pt idx="529">893.52459999999996</cx:pt>
          <cx:pt idx="530">892.81309999999996</cx:pt>
          <cx:pt idx="531">892.4067</cx:pt>
          <cx:pt idx="532">892.30769999999995</cx:pt>
          <cx:pt idx="533">892.20600000000002</cx:pt>
          <cx:pt idx="534">891.62570000000005</cx:pt>
          <cx:pt idx="535">891.0557</cx:pt>
          <cx:pt idx="536">887.74620000000004</cx:pt>
          <cx:pt idx="537">887.43579999999997</cx:pt>
          <cx:pt idx="538">887.29250000000002</cx:pt>
          <cx:pt idx="539">887.25980000000004</cx:pt>
          <cx:pt idx="540">885.36519999999996</cx:pt>
          <cx:pt idx="541">885.09939999999995</cx:pt>
          <cx:pt idx="542">883.2242</cx:pt>
          <cx:pt idx="543">882.62519999999995</cx:pt>
          <cx:pt idx="544">881.46529999999996</cx:pt>
          <cx:pt idx="545">879.22990000000004</cx:pt>
          <cx:pt idx="546">876.35429999999997</cx:pt>
          <cx:pt idx="547">873.54650000000004</cx:pt>
          <cx:pt idx="548">871.47739999999999</cx:pt>
          <cx:pt idx="549">871.31510000000003</cx:pt>
          <cx:pt idx="550">870.75739999999996</cx:pt>
          <cx:pt idx="551">870.38369999999998</cx:pt>
          <cx:pt idx="552">869.04139999999995</cx:pt>
          <cx:pt idx="553">867.4271</cx:pt>
          <cx:pt idx="554">867.07349999999997</cx:pt>
          <cx:pt idx="555">865.97000000000003</cx:pt>
          <cx:pt idx="556">865.57150000000001</cx:pt>
          <cx:pt idx="557">865.38589999999999</cx:pt>
          <cx:pt idx="558">863.42690000000005</cx:pt>
          <cx:pt idx="559">863.20370000000003</cx:pt>
          <cx:pt idx="560">862.08209999999997</cx:pt>
          <cx:pt idx="561">855.50379999999996</cx:pt>
          <cx:pt idx="562">848.73220000000003</cx:pt>
          <cx:pt idx="563">848.60389999999995</cx:pt>
          <cx:pt idx="564">845.09799999999996</cx:pt>
          <cx:pt idx="565">843.14170000000001</cx:pt>
          <cx:pt idx="566">841.32119999999998</cx:pt>
          <cx:pt idx="567">839.53729999999996</cx:pt>
          <cx:pt idx="568">839.37540000000001</cx:pt>
          <cx:pt idx="569">839.1558</cx:pt>
          <cx:pt idx="570">833.87969999999996</cx:pt>
          <cx:pt idx="571">832.96360000000004</cx:pt>
          <cx:pt idx="572">831.97090000000003</cx:pt>
          <cx:pt idx="573">830.8605</cx:pt>
          <cx:pt idx="574">829.42269999999996</cx:pt>
          <cx:pt idx="575">826.3143</cx:pt>
          <cx:pt idx="576">826.20460000000003</cx:pt>
          <cx:pt idx="577">824.8193</cx:pt>
          <cx:pt idx="578">824.09320000000002</cx:pt>
          <cx:pt idx="579">823.99080000000004</cx:pt>
          <cx:pt idx="580">823.91399999999999</cx:pt>
          <cx:pt idx="581">823.19929999999999</cx:pt>
          <cx:pt idx="582">818.4126</cx:pt>
          <cx:pt idx="583">817.91660000000002</cx:pt>
          <cx:pt idx="584">815.01610000000005</cx:pt>
          <cx:pt idx="585">811.92089999999996</cx:pt>
          <cx:pt idx="586">811.13319999999999</cx:pt>
          <cx:pt idx="587">810.83619999999996</cx:pt>
          <cx:pt idx="588">809.95759999999996</cx:pt>
          <cx:pt idx="589">809.38239999999996</cx:pt>
          <cx:pt idx="590">806.70899999999995</cx:pt>
          <cx:pt idx="591">806.4316</cx:pt>
          <cx:pt idx="592">805.86059999999998</cx:pt>
          <cx:pt idx="593">805.33389999999997</cx:pt>
          <cx:pt idx="594">802.03830000000005</cx:pt>
          <cx:pt idx="595">796.49220000000003</cx:pt>
          <cx:pt idx="596">795.54939999999999</cx:pt>
          <cx:pt idx="597">795.30909999999994</cx:pt>
          <cx:pt idx="598">793.45309999999995</cx:pt>
          <cx:pt idx="599">791.66669999999999</cx:pt>
          <cx:pt idx="600">790.7559</cx:pt>
          <cx:pt idx="601">790.31939999999997</cx:pt>
          <cx:pt idx="602">790.27499999999998</cx:pt>
          <cx:pt idx="603">787.72370000000001</cx:pt>
          <cx:pt idx="604">785.57159999999999</cx:pt>
          <cx:pt idx="605">783.38580000000002</cx:pt>
          <cx:pt idx="606">782.96929999999998</cx:pt>
          <cx:pt idx="607">782.20799999999997</cx:pt>
          <cx:pt idx="608">779.77409999999998</cx:pt>
          <cx:pt idx="609">779.07150000000001</cx:pt>
          <cx:pt idx="610">778.47379999999998</cx:pt>
          <cx:pt idx="611">774.78290000000004</cx:pt>
          <cx:pt idx="612">773.27300000000002</cx:pt>
          <cx:pt idx="613">772.39269999999999</cx:pt>
          <cx:pt idx="614">760.29819999999995</cx:pt>
          <cx:pt idx="615">759.48860000000002</cx:pt>
          <cx:pt idx="616">758.61659999999995</cx:pt>
          <cx:pt idx="617">758.51890000000003</cx:pt>
          <cx:pt idx="618">754.28539999999998</cx:pt>
          <cx:pt idx="619">753.95950000000005</cx:pt>
          <cx:pt idx="620">753.89390000000003</cx:pt>
          <cx:pt idx="621">750.54269999999997</cx:pt>
          <cx:pt idx="622">749.84540000000004</cx:pt>
          <cx:pt idx="623">748.00459999999998</cx:pt>
          <cx:pt idx="624">747.27300000000002</cx:pt>
          <cx:pt idx="625">744.95640000000003</cx:pt>
          <cx:pt idx="626">744.36670000000004</cx:pt>
          <cx:pt idx="627">741.18389999999999</cx:pt>
          <cx:pt idx="628">740.77480000000003</cx:pt>
          <cx:pt idx="629">740.62660000000005</cx:pt>
          <cx:pt idx="630">739.09939999999995</cx:pt>
          <cx:pt idx="631">738.4579</cx:pt>
          <cx:pt idx="632">736.44100000000003</cx:pt>
          <cx:pt idx="633">734.63530000000003</cx:pt>
          <cx:pt idx="634">733.98829999999998</cx:pt>
          <cx:pt idx="635">733.06780000000003</cx:pt>
          <cx:pt idx="636">732.46619999999996</cx:pt>
          <cx:pt idx="637">729.82299999999998</cx:pt>
          <cx:pt idx="638">727.60760000000005</cx:pt>
          <cx:pt idx="639">727.32349999999997</cx:pt>
          <cx:pt idx="640">726.59969999999998</cx:pt>
          <cx:pt idx="641">726.21619999999996</cx:pt>
          <cx:pt idx="642">724.64449999999999</cx:pt>
          <cx:pt idx="643">713.93899999999996</cx:pt>
          <cx:pt idx="644">712.56190000000004</cx:pt>
          <cx:pt idx="645">711.07219999999995</cx:pt>
          <cx:pt idx="646">710.47979999999995</cx:pt>
          <cx:pt idx="647">708.97839999999997</cx:pt>
          <cx:pt idx="648">708.17840000000001</cx:pt>
          <cx:pt idx="649">707.50229999999999</cx:pt>
          <cx:pt idx="650">707.18359999999996</cx:pt>
          <cx:pt idx="651">706.00340000000006</cx:pt>
          <cx:pt idx="652">703.59609999999998</cx:pt>
          <cx:pt idx="653">703.41120000000001</cx:pt>
          <cx:pt idx="654">702.93349999999998</cx:pt>
          <cx:pt idx="655">702.71500000000003</cx:pt>
          <cx:pt idx="656">702.32870000000003</cx:pt>
          <cx:pt idx="657">700.41520000000003</cx:pt>
          <cx:pt idx="658">698.19280000000003</cx:pt>
          <cx:pt idx="659">696.84069999999997</cx:pt>
          <cx:pt idx="660">695.64440000000002</cx:pt>
          <cx:pt idx="661">694.23509999999999</cx:pt>
          <cx:pt idx="662">690.61670000000004</cx:pt>
          <cx:pt idx="663">689.24310000000003</cx:pt>
          <cx:pt idx="664">688.59590000000003</cx:pt>
          <cx:pt idx="665">686.89390000000003</cx:pt>
          <cx:pt idx="666">686.58640000000003</cx:pt>
          <cx:pt idx="667">685.46029999999996</cx:pt>
          <cx:pt idx="668">682.29039999999998</cx:pt>
          <cx:pt idx="669">681.97540000000004</cx:pt>
          <cx:pt idx="670">680.22860000000003</cx:pt>
          <cx:pt idx="671">676.9298</cx:pt>
          <cx:pt idx="672">676.7654</cx:pt>
          <cx:pt idx="673">675.13549999999998</cx:pt>
          <cx:pt idx="674">674.21220000000005</cx:pt>
          <cx:pt idx="675">674.11559999999997</cx:pt>
          <cx:pt idx="676">670.6046</cx:pt>
          <cx:pt idx="677">670.27729999999997</cx:pt>
          <cx:pt idx="678">669.32650000000001</cx:pt>
          <cx:pt idx="679">667.2473</cx:pt>
          <cx:pt idx="680">666.35450000000003</cx:pt>
          <cx:pt idx="681">665.5847</cx:pt>
          <cx:pt idx="682">661.49810000000002</cx:pt>
          <cx:pt idx="683">661.03330000000005</cx:pt>
          <cx:pt idx="684">660.0068</cx:pt>
          <cx:pt idx="685">659.68259999999998</cx:pt>
          <cx:pt idx="686">659.02390000000003</cx:pt>
          <cx:pt idx="687">658.37850000000003</cx:pt>
          <cx:pt idx="688">657.75300000000004</cx:pt>
          <cx:pt idx="689">657.1875</cx:pt>
          <cx:pt idx="690">656.23220000000003</cx:pt>
          <cx:pt idx="691">655.97789999999998</cx:pt>
          <cx:pt idx="692">655.72950000000003</cx:pt>
          <cx:pt idx="693">654.48170000000005</cx:pt>
          <cx:pt idx="694">652.94119999999998</cx:pt>
          <cx:pt idx="695">652.75049999999999</cx:pt>
          <cx:pt idx="696">651.64020000000005</cx:pt>
          <cx:pt idx="697">649.59069999999997</cx:pt>
          <cx:pt idx="698">649.04470000000003</cx:pt>
          <cx:pt idx="699">645.74879999999996</cx:pt>
          <cx:pt idx="700">645.49480000000005</cx:pt>
          <cx:pt idx="701">643.73879999999997</cx:pt>
          <cx:pt idx="702">643.70460000000003</cx:pt>
          <cx:pt idx="703">642.73479999999995</cx:pt>
          <cx:pt idx="704">642.47910000000002</cx:pt>
          <cx:pt idx="705">641.78480000000002</cx:pt>
          <cx:pt idx="706">639.60979999999995</cx:pt>
          <cx:pt idx="707">639.26610000000005</cx:pt>
          <cx:pt idx="708">639.255</cx:pt>
          <cx:pt idx="709">636.80579999999998</cx:pt>
          <cx:pt idx="710">636.41499999999996</cx:pt>
          <cx:pt idx="711">636.30119999999999</cx:pt>
          <cx:pt idx="712">635.78430000000003</cx:pt>
          <cx:pt idx="713">635.65070000000003</cx:pt>
          <cx:pt idx="714">635.63070000000005</cx:pt>
          <cx:pt idx="715">635.0951</cx:pt>
          <cx:pt idx="716">633.16319999999996</cx:pt>
          <cx:pt idx="717">632.02239999999995</cx:pt>
          <cx:pt idx="718">630.29409999999996</cx:pt>
          <cx:pt idx="719">629.44849999999997</cx:pt>
          <cx:pt idx="720">629.12429999999995</cx:pt>
          <cx:pt idx="721">628.96130000000005</cx:pt>
          <cx:pt idx="722">628.49159999999995</cx:pt>
          <cx:pt idx="723">628.3347</cx:pt>
          <cx:pt idx="724">628.30769999999995</cx:pt>
          <cx:pt idx="725">627.49120000000005</cx:pt>
          <cx:pt idx="726">627.37149999999997</cx:pt>
          <cx:pt idx="727">627.0258</cx:pt>
          <cx:pt idx="728">626.04600000000005</cx:pt>
          <cx:pt idx="729">626.03930000000003</cx:pt>
          <cx:pt idx="730">625.00199999999995</cx:pt>
          <cx:pt idx="731">624.93979999999999</cx:pt>
          <cx:pt idx="732">623.79179999999997</cx:pt>
          <cx:pt idx="733">623.77070000000003</cx:pt>
          <cx:pt idx="734">622.65949999999998</cx:pt>
          <cx:pt idx="735">622.03390000000002</cx:pt>
          <cx:pt idx="736">621.09490000000005</cx:pt>
          <cx:pt idx="737">619.80470000000003</cx:pt>
          <cx:pt idx="738">619.62530000000004</cx:pt>
          <cx:pt idx="739">619.23209999999995</cx:pt>
          <cx:pt idx="740">618.26260000000002</cx:pt>
          <cx:pt idx="741">615.28579999999999</cx:pt>
          <cx:pt idx="742">612.53489999999999</cx:pt>
          <cx:pt idx="743">612.52390000000003</cx:pt>
          <cx:pt idx="744">611.42690000000005</cx:pt>
          <cx:pt idx="745">610.75210000000004</cx:pt>
          <cx:pt idx="746">610.12860000000001</cx:pt>
          <cx:pt idx="747">609.90830000000005</cx:pt>
          <cx:pt idx="748">608.27859999999998</cx:pt>
          <cx:pt idx="749">608.17740000000003</cx:pt>
          <cx:pt idx="750">608.04700000000003</cx:pt>
          <cx:pt idx="751">607.10180000000003</cx:pt>
          <cx:pt idx="752">606.22379999999998</cx:pt>
          <cx:pt idx="753">605.30330000000004</cx:pt>
          <cx:pt idx="754">605.11149999999998</cx:pt>
          <cx:pt idx="755">603.0933</cx:pt>
          <cx:pt idx="756">603.05679999999995</cx:pt>
          <cx:pt idx="757">602.73680000000002</cx:pt>
          <cx:pt idx="758">602.14170000000001</cx:pt>
          <cx:pt idx="759">600.45150000000001</cx:pt>
          <cx:pt idx="760">597.57219999999995</cx:pt>
          <cx:pt idx="761">597.33839999999998</cx:pt>
          <cx:pt idx="762">597.04409999999996</cx:pt>
          <cx:pt idx="763">596.38900000000001</cx:pt>
          <cx:pt idx="764">596.34590000000003</cx:pt>
          <cx:pt idx="765">594.27200000000005</cx:pt>
          <cx:pt idx="766">594.02539999999999</cx:pt>
          <cx:pt idx="767">592.97519999999997</cx:pt>
          <cx:pt idx="768">592.96370000000002</cx:pt>
          <cx:pt idx="769">592.2491</cx:pt>
          <cx:pt idx="770">591.71630000000005</cx:pt>
          <cx:pt idx="771">591.12609999999995</cx:pt>
          <cx:pt idx="772">590.96609999999998</cx:pt>
          <cx:pt idx="773">589.9941</cx:pt>
          <cx:pt idx="774">589.68280000000004</cx:pt>
          <cx:pt idx="775">588.5086</cx:pt>
          <cx:pt idx="776">586.45479999999998</cx:pt>
          <cx:pt idx="777">584.64909999999998</cx:pt>
          <cx:pt idx="778">583.39350000000002</cx:pt>
          <cx:pt idx="779">582.95669999999996</cx:pt>
          <cx:pt idx="780">581.87959999999998</cx:pt>
          <cx:pt idx="781">580.99329999999998</cx:pt>
          <cx:pt idx="782">580.59000000000003</cx:pt>
          <cx:pt idx="783">580.24779999999998</cx:pt>
          <cx:pt idx="784">580.23119999999994</cx:pt>
          <cx:pt idx="785">579.59609999999998</cx:pt>
          <cx:pt idx="786">579.30529999999999</cx:pt>
          <cx:pt idx="787">579.13980000000004</cx:pt>
          <cx:pt idx="788">579.01080000000002</cx:pt>
          <cx:pt idx="789">578.77120000000002</cx:pt>
          <cx:pt idx="790">576.62090000000001</cx:pt>
          <cx:pt idx="791">575.85799999999995</cx:pt>
          <cx:pt idx="792">575.11120000000005</cx:pt>
          <cx:pt idx="793">575.07749999999999</cx:pt>
          <cx:pt idx="794">573.67280000000005</cx:pt>
          <cx:pt idx="795">573.3442</cx:pt>
          <cx:pt idx="796">573.1327</cx:pt>
          <cx:pt idx="797">572.96420000000001</cx:pt>
          <cx:pt idx="798">572.4665</cx:pt>
          <cx:pt idx="799">568.9846</cx:pt>
          <cx:pt idx="800">568.2731</cx:pt>
          <cx:pt idx="801">566.98000000000002</cx:pt>
          <cx:pt idx="802">566.11810000000003</cx:pt>
          <cx:pt idx="803">565.59010000000001</cx:pt>
          <cx:pt idx="804">564.91719999999998</cx:pt>
          <cx:pt idx="805">563.495</cx:pt>
          <cx:pt idx="806">563.24630000000002</cx:pt>
          <cx:pt idx="807">562.69510000000002</cx:pt>
          <cx:pt idx="808">561.9692</cx:pt>
          <cx:pt idx="809">561.89549999999997</cx:pt>
          <cx:pt idx="810">561.49839999999995</cx:pt>
          <cx:pt idx="811">561.37729999999999</cx:pt>
          <cx:pt idx="812">559.69370000000004</cx:pt>
          <cx:pt idx="813">558.42650000000003</cx:pt>
          <cx:pt idx="814">558.34780000000001</cx:pt>
          <cx:pt idx="815">558.35410000000002</cx:pt>
          <cx:pt idx="816">558.29049999999995</cx:pt>
          <cx:pt idx="817">554.52549999999997</cx:pt>
          <cx:pt idx="818">554.00149999999996</cx:pt>
          <cx:pt idx="819">553.93309999999997</cx:pt>
          <cx:pt idx="820">553.03039999999999</cx:pt>
          <cx:pt idx="821">552.53570000000002</cx:pt>
          <cx:pt idx="822">552.2568</cx:pt>
          <cx:pt idx="823">552.21780000000001</cx:pt>
          <cx:pt idx="824">551.71950000000004</cx:pt>
          <cx:pt idx="825">551.46289999999999</cx:pt>
          <cx:pt idx="826">551.37639999999999</cx:pt>
          <cx:pt idx="827">549.68370000000004</cx:pt>
          <cx:pt idx="828">549.22990000000004</cx:pt>
          <cx:pt idx="829">548.66039999999998</cx:pt>
          <cx:pt idx="830">548.57680000000005</cx:pt>
          <cx:pt idx="831">548.30200000000002</cx:pt>
          <cx:pt idx="832">545.44730000000004</cx:pt>
          <cx:pt idx="833">544.899</cx:pt>
          <cx:pt idx="834">544.36400000000003</cx:pt>
          <cx:pt idx="835">541.66470000000004</cx:pt>
          <cx:pt idx="836">541.23360000000002</cx:pt>
          <cx:pt idx="837">540.65219999999999</cx:pt>
          <cx:pt idx="838">539.71690000000001</cx:pt>
          <cx:pt idx="839">536.44119999999998</cx:pt>
          <cx:pt idx="840">535.54809999999998</cx:pt>
          <cx:pt idx="841">535.28880000000004</cx:pt>
          <cx:pt idx="842">534.52449999999999</cx:pt>
          <cx:pt idx="843">533.69470000000001</cx:pt>
          <cx:pt idx="844">531.57429999999999</cx:pt>
          <cx:pt idx="845">530.9633</cx:pt>
          <cx:pt idx="846">530.62459999999999</cx:pt>
          <cx:pt idx="847">530.53510000000006</cx:pt>
          <cx:pt idx="848">529.10659999999996</cx:pt>
          <cx:pt idx="849">528.44330000000002</cx:pt>
          <cx:pt idx="850">528.42430000000002</cx:pt>
          <cx:pt idx="851">527.6771</cx:pt>
          <cx:pt idx="852">527.67269999999996</cx:pt>
          <cx:pt idx="853">527.03489999999999</cx:pt>
          <cx:pt idx="854">526.92660000000001</cx:pt>
          <cx:pt idx="855">526.73490000000004</cx:pt>
          <cx:pt idx="856">525.88440000000003</cx:pt>
          <cx:pt idx="857">525.84429999999998</cx:pt>
          <cx:pt idx="858">525.4941</cx:pt>
          <cx:pt idx="859">524.70259999999996</cx:pt>
          <cx:pt idx="860">524.42679999999996</cx:pt>
          <cx:pt idx="861">523.77300000000002</cx:pt>
          <cx:pt idx="862">523.40110000000004</cx:pt>
          <cx:pt idx="863">519.923</cx:pt>
          <cx:pt idx="864">519.70450000000005</cx:pt>
          <cx:pt idx="865">518.60599999999999</cx:pt>
          <cx:pt idx="866">518.24839999999995</cx:pt>
          <cx:pt idx="867">517.89559999999994</cx:pt>
          <cx:pt idx="868">516.38679999999999</cx:pt>
          <cx:pt idx="869">516.27340000000004</cx:pt>
          <cx:pt idx="870">516.23000000000002</cx:pt>
          <cx:pt idx="871">516.10289999999998</cx:pt>
          <cx:pt idx="872">513.76310000000001</cx:pt>
          <cx:pt idx="873">513.65620000000001</cx:pt>
          <cx:pt idx="874">513.39229999999998</cx:pt>
          <cx:pt idx="875">512.46659999999997</cx:pt>
          <cx:pt idx="876">512.32870000000003</cx:pt>
          <cx:pt idx="877">511.36959999999999</cx:pt>
          <cx:pt idx="878">510.71690000000001</cx:pt>
          <cx:pt idx="879">510.3734</cx:pt>
          <cx:pt idx="880">510.31020000000001</cx:pt>
          <cx:pt idx="881">510.11430000000001</cx:pt>
          <cx:pt idx="882">508.33330000000001</cx:pt>
          <cx:pt idx="883">506.3546</cx:pt>
          <cx:pt idx="884">505.63749999999999</cx:pt>
          <cx:pt idx="885">504.94940000000003</cx:pt>
          <cx:pt idx="886">503.49740000000003</cx:pt>
          <cx:pt idx="887">503.46039999999999</cx:pt>
          <cx:pt idx="888">503.08980000000003</cx:pt>
          <cx:pt idx="889">502.64569999999998</cx:pt>
          <cx:pt idx="890">501.94200000000001</cx:pt>
          <cx:pt idx="891">501.19749999999999</cx:pt>
          <cx:pt idx="892">500.31150000000002</cx:pt>
          <cx:pt idx="893">499.97989999999999</cx:pt>
          <cx:pt idx="894">499.1678</cx:pt>
          <cx:pt idx="895">498.93790000000001</cx:pt>
          <cx:pt idx="896">498.52530000000002</cx:pt>
          <cx:pt idx="897">497.01530000000002</cx:pt>
          <cx:pt idx="898">496.88010000000003</cx:pt>
          <cx:pt idx="899">496.60500000000002</cx:pt>
          <cx:pt idx="900">496.56689999999998</cx:pt>
          <cx:pt idx="901">495.71249999999998</cx:pt>
          <cx:pt idx="902">495.54079999999999</cx:pt>
          <cx:pt idx="903">495.41570000000002</cx:pt>
          <cx:pt idx="904">494.74000000000001</cx:pt>
          <cx:pt idx="905">494.57920000000001</cx:pt>
          <cx:pt idx="906">494.36529999999999</cx:pt>
          <cx:pt idx="907">494.18000000000001</cx:pt>
          <cx:pt idx="908">492.96140000000003</cx:pt>
          <cx:pt idx="909">492.55590000000001</cx:pt>
          <cx:pt idx="910">492.0908</cx:pt>
          <cx:pt idx="911">492.07670000000002</cx:pt>
          <cx:pt idx="912">491.71850000000001</cx:pt>
          <cx:pt idx="913">491.37970000000001</cx:pt>
          <cx:pt idx="914">491.15719999999999</cx:pt>
          <cx:pt idx="915">491.12479999999999</cx:pt>
          <cx:pt idx="916">490.88799999999998</cx:pt>
          <cx:pt idx="917">490.47750000000002</cx:pt>
          <cx:pt idx="918">490.18450000000001</cx:pt>
          <cx:pt idx="919">489.92090000000002</cx:pt>
          <cx:pt idx="920">489.1866</cx:pt>
          <cx:pt idx="921">487.7011</cx:pt>
          <cx:pt idx="922">487.55000000000001</cx:pt>
          <cx:pt idx="923">487.14679999999998</cx:pt>
          <cx:pt idx="924">487.07440000000003</cx:pt>
          <cx:pt idx="925">487.0677</cx:pt>
          <cx:pt idx="926">486.05079999999998</cx:pt>
          <cx:pt idx="927">485.14120000000003</cx:pt>
          <cx:pt idx="928">485.0856</cx:pt>
          <cx:pt idx="929">483.86430000000001</cx:pt>
          <cx:pt idx="930">483.57870000000003</cx:pt>
          <cx:pt idx="931">483.31709999999998</cx:pt>
          <cx:pt idx="932">483.21699999999998</cx:pt>
          <cx:pt idx="933">482.78980000000001</cx:pt>
          <cx:pt idx="934">482.74860000000001</cx:pt>
          <cx:pt idx="935">481.6798</cx:pt>
          <cx:pt idx="936">481.6327</cx:pt>
          <cx:pt idx="937">480.35050000000001</cx:pt>
          <cx:pt idx="938">480.1241</cx:pt>
          <cx:pt idx="939">479.7559</cx:pt>
          <cx:pt idx="940">478.39690000000002</cx:pt>
          <cx:pt idx="941">478.37439999999998</cx:pt>
          <cx:pt idx="942">478.07260000000002</cx:pt>
          <cx:pt idx="943">477.90190000000001</cx:pt>
          <cx:pt idx="944">477.66449999999998</cx:pt>
          <cx:pt idx="945">476.4187</cx:pt>
          <cx:pt idx="946">476.37959999999998</cx:pt>
          <cx:pt idx="947">476.0575</cx:pt>
          <cx:pt idx="948">475.6549</cx:pt>
          <cx:pt idx="949">474.654</cx:pt>
          <cx:pt idx="950">474.40750000000003</cx:pt>
          <cx:pt idx="951">473.98230000000001</cx:pt>
          <cx:pt idx="952">473.23309999999998</cx:pt>
          <cx:pt idx="953">473.19880000000001</cx:pt>
          <cx:pt idx="954">471.71159999999998</cx:pt>
          <cx:pt idx="955">471.3306</cx:pt>
          <cx:pt idx="956">471.25810000000001</cx:pt>
          <cx:pt idx="957">471.25360000000001</cx:pt>
          <cx:pt idx="958">471.13400000000001</cx:pt>
          <cx:pt idx="959">470.0326</cx:pt>
          <cx:pt idx="960">469.55990000000003</cx:pt>
          <cx:pt idx="961">468.41969999999998</cx:pt>
          <cx:pt idx="962">468.33530000000002</cx:pt>
          <cx:pt idx="963">467.90460000000002</cx:pt>
          <cx:pt idx="964">467.6506</cx:pt>
          <cx:pt idx="965">467.23079999999999</cx:pt>
          <cx:pt idx="966">465.56020000000001</cx:pt>
          <cx:pt idx="967">465.0702</cx:pt>
          <cx:pt idx="968">465.04790000000003</cx:pt>
          <cx:pt idx="969">464.19799999999998</cx:pt>
          <cx:pt idx="970">463.27800000000002</cx:pt>
          <cx:pt idx="971">462.94589999999999</cx:pt>
          <cx:pt idx="972">461.19830000000002</cx:pt>
          <cx:pt idx="973">460.22660000000002</cx:pt>
          <cx:pt idx="974">459.76780000000002</cx:pt>
          <cx:pt idx="975">459.1302</cx:pt>
          <cx:pt idx="976">458.61950000000002</cx:pt>
          <cx:pt idx="977">457.4853</cx:pt>
          <cx:pt idx="978">457.38709999999998</cx:pt>
          <cx:pt idx="979">456.5548</cx:pt>
          <cx:pt idx="980">456.21660000000003</cx:pt>
          <cx:pt idx="981">455.4194</cx:pt>
          <cx:pt idx="982">455.37279999999998</cx:pt>
          <cx:pt idx="983">455.2561</cx:pt>
          <cx:pt idx="984">455.06400000000002</cx:pt>
          <cx:pt idx="985">455.0489</cx:pt>
          <cx:pt idx="986">454.71339999999998</cx:pt>
          <cx:pt idx="987">454.34500000000003</cx:pt>
          <cx:pt idx="988">454.28410000000002</cx:pt>
          <cx:pt idx="989">454.11610000000002</cx:pt>
          <cx:pt idx="990">453.53980000000001</cx:pt>
          <cx:pt idx="991">453.20269999999999</cx:pt>
          <cx:pt idx="992">452.94290000000001</cx:pt>
          <cx:pt idx="993">452.52940000000001</cx:pt>
          <cx:pt idx="994">452.185</cx:pt>
          <cx:pt idx="995">449.7586</cx:pt>
          <cx:pt idx="996">448.41899999999998</cx:pt>
          <cx:pt idx="997">448.14249999999998</cx:pt>
          <cx:pt idx="998">447.95519999999999</cx:pt>
          <cx:pt idx="999">447.11419999999998</cx:pt>
          <cx:pt idx="1000">446.55700000000002</cx:pt>
          <cx:pt idx="1001">446.52859999999998</cx:pt>
          <cx:pt idx="1002">444.81</cx:pt>
          <cx:pt idx="1003">444.55090000000001</cx:pt>
          <cx:pt idx="1004">444.26299999999998</cx:pt>
          <cx:pt idx="1005">444.17160000000001</cx:pt>
          <cx:pt idx="1006">442.65870000000001</cx:pt>
          <cx:pt idx="1007">441.7989</cx:pt>
          <cx:pt idx="1008">441.74430000000001</cx:pt>
          <cx:pt idx="1009">441.16680000000002</cx:pt>
          <cx:pt idx="1010">440.5915</cx:pt>
          <cx:pt idx="1011">439.62130000000002</cx:pt>
          <cx:pt idx="1012">439.35160000000002</cx:pt>
          <cx:pt idx="1013">439.24220000000003</cx:pt>
          <cx:pt idx="1014">438.73419999999999</cx:pt>
          <cx:pt idx="1015">438.29059999999998</cx:pt>
          <cx:pt idx="1016">438.22340000000003</cx:pt>
          <cx:pt idx="1017">437.9196</cx:pt>
          <cx:pt idx="1018">437.61009999999999</cx:pt>
          <cx:pt idx="1019">436.55799999999999</cx:pt>
          <cx:pt idx="1020">436.1943</cx:pt>
          <cx:pt idx="1021">435.99590000000001</cx:pt>
          <cx:pt idx="1022">435.68459999999999</cx:pt>
          <cx:pt idx="1023">435.5514</cx:pt>
          <cx:pt idx="1024">434.87360000000001</cx:pt>
          <cx:pt idx="1025">434.65660000000003</cx:pt>
          <cx:pt idx="1026">434.471</cx:pt>
          <cx:pt idx="1027">434.16050000000001</cx:pt>
          <cx:pt idx="1028">433.68579999999997</cx:pt>
          <cx:pt idx="1029">431.8811</cx:pt>
          <cx:pt idx="1030">431.82690000000002</cx:pt>
          <cx:pt idx="1031">431.70710000000003</cx:pt>
          <cx:pt idx="1032">431.46820000000002</cx:pt>
          <cx:pt idx="1033">430.52999999999997</cx:pt>
          <cx:pt idx="1034">429.33229999999998</cx:pt>
          <cx:pt idx="1035">428.6026</cx:pt>
          <cx:pt idx="1036">428.51010000000002</cx:pt>
          <cx:pt idx="1037">428.35270000000003</cx:pt>
          <cx:pt idx="1038">428.06279999999998</cx:pt>
          <cx:pt idx="1039">427.91430000000003</cx:pt>
          <cx:pt idx="1040">427.74250000000001</cx:pt>
          <cx:pt idx="1041">427.61630000000002</cx:pt>
          <cx:pt idx="1042">427.58179999999999</cx:pt>
          <cx:pt idx="1043">427.3904</cx:pt>
          <cx:pt idx="1044">427.34789999999998</cx:pt>
          <cx:pt idx="1045">426.87900000000002</cx:pt>
          <cx:pt idx="1046">425.39729999999997</cx:pt>
          <cx:pt idx="1047">424.98809999999997</cx:pt>
          <cx:pt idx="1048">424.60770000000002</cx:pt>
          <cx:pt idx="1049">423.93470000000002</cx:pt>
          <cx:pt idx="1050">423.69049999999999</cx:pt>
          <cx:pt idx="1051">423.44619999999998</cx:pt>
          <cx:pt idx="1052">423.42509999999999</cx:pt>
          <cx:pt idx="1053">422.91789999999997</cx:pt>
          <cx:pt idx="1054">422.22719999999998</cx:pt>
          <cx:pt idx="1055">421.91120000000001</cx:pt>
          <cx:pt idx="1056">421.23469999999998</cx:pt>
          <cx:pt idx="1057">419.46280000000002</cx:pt>
          <cx:pt idx="1058">419.42149999999998</cx:pt>
          <cx:pt idx="1059">418.995</cx:pt>
          <cx:pt idx="1060">418.73520000000002</cx:pt>
          <cx:pt idx="1061">418.69380000000001</cx:pt>
          <cx:pt idx="1062">418.65159999999997</cx:pt>
          <cx:pt idx="1063">418.45620000000002</cx:pt>
          <cx:pt idx="1064">418.3997</cx:pt>
          <cx:pt idx="1065">418.22579999999999</cx:pt>
          <cx:pt idx="1066">418.1019</cx:pt>
          <cx:pt idx="1067">417.94229999999999</cx:pt>
          <cx:pt idx="1068">417.46249999999998</cx:pt>
          <cx:pt idx="1069">416.9049</cx:pt>
          <cx:pt idx="1070">416.07080000000002</cx:pt>
          <cx:pt idx="1071">414.99669999999998</cx:pt>
          <cx:pt idx="1072">414.95850000000002</cx:pt>
          <cx:pt idx="1073">414.90129999999999</cx:pt>
          <cx:pt idx="1074">414.1234</cx:pt>
          <cx:pt idx="1075">414.02589999999998</cx:pt>
          <cx:pt idx="1076">414.01560000000001</cx:pt>
          <cx:pt idx="1077">414.00740000000002</cx:pt>
          <cx:pt idx="1078">413.8417</cx:pt>
          <cx:pt idx="1079">413.24709999999999</cx:pt>
          <cx:pt idx="1080">412.8562</cx:pt>
          <cx:pt idx="1081">411.93490000000003</cx:pt>
          <cx:pt idx="1082">411.49059999999997</cx:pt>
          <cx:pt idx="1083">411.40039999999999</cx:pt>
          <cx:pt idx="1084">410.0752</cx:pt>
          <cx:pt idx="1085">409.95670000000001</cx:pt>
          <cx:pt idx="1086">409.90960000000001</cx:pt>
          <cx:pt idx="1087">409.90170000000001</cx:pt>
          <cx:pt idx="1088">409.279</cx:pt>
          <cx:pt idx="1089">408.35610000000003</cx:pt>
          <cx:pt idx="1090">408.11020000000002</cx:pt>
          <cx:pt idx="1091">407.76900000000001</cx:pt>
          <cx:pt idx="1092">406.94619999999998</cx:pt>
          <cx:pt idx="1093">406.52809999999999</cx:pt>
          <cx:pt idx="1094">405.71609999999998</cx:pt>
          <cx:pt idx="1095">405.32999999999998</cx:pt>
          <cx:pt idx="1096">405.20690000000002</cx:pt>
          <cx:pt idx="1097">405.01089999999999</cx:pt>
          <cx:pt idx="1098">404.67320000000001</cx:pt>
          <cx:pt idx="1099">404.54989999999998</cx:pt>
          <cx:pt idx="1100">403.84620000000001</cx:pt>
          <cx:pt idx="1101">403.66570000000002</cx:pt>
          <cx:pt idx="1102">403.67380000000003</cx:pt>
          <cx:pt idx="1103">403.57190000000003</cx:pt>
          <cx:pt idx="1104">402.37509999999997</cx:pt>
          <cx:pt idx="1105">401.97340000000003</cx:pt>
          <cx:pt idx="1106">401.88799999999998</cx:pt>
          <cx:pt idx="1107">401.72109999999998</cx:pt>
          <cx:pt idx="1108">400.8655</cx:pt>
          <cx:pt idx="1109">400.43860000000001</cx:pt>
          <cx:pt idx="1110">400.26330000000002</cx:pt>
          <cx:pt idx="1111">399.75979999999998</cx:pt>
          <cx:pt idx="1112">398.6123</cx:pt>
          <cx:pt idx="1113">398.5831</cx:pt>
          <cx:pt idx="1114">397.10680000000002</cx:pt>
          <cx:pt idx="1115">396.74889999999999</cx:pt>
          <cx:pt idx="1116">395.58940000000001</cx:pt>
          <cx:pt idx="1117">395.15820000000002</cx:pt>
          <cx:pt idx="1118">394.02330000000001</cx:pt>
          <cx:pt idx="1119">393.71710000000002</cx:pt>
          <cx:pt idx="1120">393.51240000000001</cx:pt>
          <cx:pt idx="1121">393.46359999999999</cx:pt>
          <cx:pt idx="1122">393.09469999999999</cx:pt>
          <cx:pt idx="1123">392.78500000000003</cx:pt>
          <cx:pt idx="1124">392.53500000000003</cx:pt>
          <cx:pt idx="1125">392.53629999999998</cx:pt>
          <cx:pt idx="1126">392.04509999999999</cx:pt>
          <cx:pt idx="1127">391.62630000000001</cx:pt>
          <cx:pt idx="1128">391.14789999999999</cx:pt>
          <cx:pt idx="1129">390.05070000000001</cx:pt>
          <cx:pt idx="1130">389.93459999999999</cx:pt>
          <cx:pt idx="1131">389.81580000000002</cx:pt>
          <cx:pt idx="1132">389.68490000000003</cx:pt>
          <cx:pt idx="1133">388.13560000000001</cx:pt>
          <cx:pt idx="1134">387.69409999999999</cx:pt>
          <cx:pt idx="1135">387.53820000000002</cx:pt>
          <cx:pt idx="1136">387.32870000000003</cx:pt>
          <cx:pt idx="1137">387.25659999999999</cx:pt>
          <cx:pt idx="1138">386.91989999999998</cx:pt>
          <cx:pt idx="1139">386.65600000000001</cx:pt>
          <cx:pt idx="1140">386.46379999999999</cx:pt>
          <cx:pt idx="1141">385.65100000000001</cx:pt>
          <cx:pt idx="1142">384.3417</cx:pt>
          <cx:pt idx="1143">383.8109</cx:pt>
          <cx:pt idx="1144">383.73939999999999</cx:pt>
          <cx:pt idx="1145">383.33859999999999</cx:pt>
          <cx:pt idx="1146">383.20350000000002</cx:pt>
          <cx:pt idx="1147">382.84739999999999</cx:pt>
          <cx:pt idx="1148">382.83460000000002</cx:pt>
          <cx:pt idx="1149">382.71019999999999</cx:pt>
          <cx:pt idx="1150">382.45150000000001</cx:pt>
          <cx:pt idx="1151">381.10309999999998</cx:pt>
          <cx:pt idx="1152">380.84289999999999</cx:pt>
          <cx:pt idx="1153">380.35649999999998</cx:pt>
          <cx:pt idx="1154">380.11410000000001</cx:pt>
          <cx:pt idx="1155">378.47879999999998</cx:pt>
          <cx:pt idx="1156">378.46159999999998</cx:pt>
          <cx:pt idx="1157">378.3562</cx:pt>
          <cx:pt idx="1158">377.90609999999998</cx:pt>
          <cx:pt idx="1159">377.8424</cx:pt>
          <cx:pt idx="1160">377.63299999999998</cx:pt>
          <cx:pt idx="1161">376.99169999999998</cx:pt>
          <cx:pt idx="1162">376.30000000000001</cx:pt>
          <cx:pt idx="1163">376.24130000000002</cx:pt>
          <cx:pt idx="1164">376.1454</cx:pt>
          <cx:pt idx="1165">375.49959999999999</cx:pt>
          <cx:pt idx="1166">375.28300000000002</cx:pt>
          <cx:pt idx="1167">374.69330000000002</cx:pt>
          <cx:pt idx="1168">374.48739999999998</cx:pt>
          <cx:pt idx="1169">373.77249999999998</cx:pt>
          <cx:pt idx="1170">373.36349999999999</cx:pt>
          <cx:pt idx="1171">372.93259999999998</cx:pt>
          <cx:pt idx="1172">372.8372</cx:pt>
          <cx:pt idx="1173">372.51159999999999</cx:pt>
          <cx:pt idx="1174">372.35759999999999</cx:pt>
          <cx:pt idx="1175">372.30020000000002</cx:pt>
          <cx:pt idx="1176">371.9785</cx:pt>
          <cx:pt idx="1177">371.95319999999998</cx:pt>
          <cx:pt idx="1178">371.86810000000003</cx:pt>
          <cx:pt idx="1179">371.83620000000002</cx:pt>
          <cx:pt idx="1180">370.94549999999998</cx:pt>
          <cx:pt idx="1181">370.5924</cx:pt>
          <cx:pt idx="1182">370.29419999999999</cx:pt>
          <cx:pt idx="1183">369.99680000000001</cx:pt>
          <cx:pt idx="1184">369.79500000000002</cx:pt>
          <cx:pt idx="1185">369.7878</cx:pt>
          <cx:pt idx="1186">369.51940000000002</cx:pt>
          <cx:pt idx="1187">368.50439999999998</cx:pt>
          <cx:pt idx="1188">368.24860000000001</cx:pt>
          <cx:pt idx="1189">368.16019999999997</cx:pt>
          <cx:pt idx="1190">368.06990000000002</cx:pt>
          <cx:pt idx="1191">368.0496</cx:pt>
          <cx:pt idx="1192">368.05119999999999</cx:pt>
          <cx:pt idx="1193">367.6069</cx:pt>
          <cx:pt idx="1194">367.57490000000001</cx:pt>
          <cx:pt idx="1195">366.63549999999998</cx:pt>
          <cx:pt idx="1196">366.61619999999999</cx:pt>
          <cx:pt idx="1197">366.36559999999997</cx:pt>
          <cx:pt idx="1198">366.25729999999999</cx:pt>
          <cx:pt idx="1199">365.58479999999997</cx:pt>
          <cx:pt idx="1200">365.37509999999997</cx:pt>
          <cx:pt idx="1201">365.20159999999998</cx:pt>
          <cx:pt idx="1202">363.44139999999999</cx:pt>
          <cx:pt idx="1203">362.29090000000002</cx:pt>
          <cx:pt idx="1204">361.94749999999999</cx:pt>
          <cx:pt idx="1205">361.4144</cx:pt>
          <cx:pt idx="1206">361.32709999999997</cx:pt>
          <cx:pt idx="1207">361.10930000000002</cx:pt>
          <cx:pt idx="1208">361.06869999999998</cx:pt>
          <cx:pt idx="1209">361.04649999999998</cx:pt>
          <cx:pt idx="1210">360.54570000000001</cx:pt>
          <cx:pt idx="1211">360.1551</cx:pt>
          <cx:pt idx="1212">360.06549999999999</cx:pt>
          <cx:pt idx="1213">359.9819</cx:pt>
          <cx:pt idx="1214">359.60050000000001</cx:pt>
          <cx:pt idx="1215">359.36669999999998</cx:pt>
          <cx:pt idx="1216">359.24290000000002</cx:pt>
          <cx:pt idx="1217">359.13999999999999</cx:pt>
          <cx:pt idx="1218">358.96359999999999</cx:pt>
          <cx:pt idx="1219">358.31</cx:pt>
          <cx:pt idx="1220">357.59300000000002</cx:pt>
          <cx:pt idx="1221">357.42919999999998</cx:pt>
          <cx:pt idx="1222">357.2029</cx:pt>
          <cx:pt idx="1223">356.83800000000002</cx:pt>
          <cx:pt idx="1224">356.57479999999998</cx:pt>
          <cx:pt idx="1225">356.3578</cx:pt>
          <cx:pt idx="1226">356.16640000000001</cx:pt>
          <cx:pt idx="1227">355.6952</cx:pt>
          <cx:pt idx="1228">355.14999999999998</cx:pt>
          <cx:pt idx="1229">354.85579999999999</cx:pt>
          <cx:pt idx="1230">354.65550000000002</cx:pt>
          <cx:pt idx="1231">354.61770000000001</cx:pt>
          <cx:pt idx="1232">353.90499999999997</cx:pt>
          <cx:pt idx="1233">352.72629999999998</cx:pt>
          <cx:pt idx="1234">352.61399999999998</cx:pt>
          <cx:pt idx="1235">352.2158</cx:pt>
          <cx:pt idx="1236">352.15260000000001</cx:pt>
          <cx:pt idx="1237">352.1345</cx:pt>
          <cx:pt idx="1238">351.91989999999998</cx:pt>
          <cx:pt idx="1239">350.91160000000002</cx:pt>
          <cx:pt idx="1240">350.75170000000003</cx:pt>
          <cx:pt idx="1241">350.55029999999999</cx:pt>
          <cx:pt idx="1242">350.0976</cx:pt>
          <cx:pt idx="1243">350.0197</cx:pt>
          <cx:pt idx="1244">349.79969999999997</cx:pt>
          <cx:pt idx="1245">349.44499999999999</cx:pt>
          <cx:pt idx="1246">349.30180000000001</cx:pt>
          <cx:pt idx="1247">349.04939999999999</cx:pt>
          <cx:pt idx="1248">347.85610000000003</cx:pt>
          <cx:pt idx="1249">347.65440000000001</cx:pt>
          <cx:pt idx="1250">347.65230000000003</cx:pt>
          <cx:pt idx="1251">346.59160000000003</cx:pt>
          <cx:pt idx="1252">346.5899</cx:pt>
          <cx:pt idx="1253">346.31990000000002</cx:pt>
          <cx:pt idx="1254">345.6866</cx:pt>
          <cx:pt idx="1255">345.57229999999998</cx:pt>
          <cx:pt idx="1256">345.40679999999998</cx:pt>
          <cx:pt idx="1257">344.92750000000001</cx:pt>
          <cx:pt idx="1258">344.63670000000002</cx:pt>
          <cx:pt idx="1259">344.46899999999999</cx:pt>
          <cx:pt idx="1260">343.5702</cx:pt>
          <cx:pt idx="1261">343.3245</cx:pt>
          <cx:pt idx="1262">342.70620000000002</cx:pt>
          <cx:pt idx="1263">342.59859999999998</cx:pt>
          <cx:pt idx="1264">342.56420000000003</cx:pt>
          <cx:pt idx="1265">342.44479999999999</cx:pt>
          <cx:pt idx="1266">342.3485</cx:pt>
          <cx:pt idx="1267">342.2561</cx:pt>
          <cx:pt idx="1268">342.05560000000003</cx:pt>
          <cx:pt idx="1269">340.25</cx:pt>
          <cx:pt idx="1270">340.09980000000002</cx:pt>
          <cx:pt idx="1271">340.03109999999998</cx:pt>
          <cx:pt idx="1272">339.89589999999998</cx:pt>
          <cx:pt idx="1273">339.6884</cx:pt>
          <cx:pt idx="1274">339.17899999999997</cx:pt>
          <cx:pt idx="1275">338.91829999999999</cx:pt>
          <cx:pt idx="1276">338.40699999999998</cx:pt>
          <cx:pt idx="1277">337.95499999999998</cx:pt>
          <cx:pt idx="1278">337.91660000000002</cx:pt>
          <cx:pt idx="1279">337.77179999999998</cx:pt>
          <cx:pt idx="1280">337.387</cx:pt>
          <cx:pt idx="1281">337.25400000000002</cx:pt>
          <cx:pt idx="1282">337.20999999999998</cx:pt>
          <cx:pt idx="1283">336.6112</cx:pt>
          <cx:pt idx="1284">336.56490000000002</cx:pt>
          <cx:pt idx="1285">336.55410000000001</cx:pt>
          <cx:pt idx="1286">336.02499999999998</cx:pt>
          <cx:pt idx="1287">335.98599999999999</cx:pt>
          <cx:pt idx="1288">335.90159999999997</cx:pt>
          <cx:pt idx="1289">334.54320000000001</cx:pt>
          <cx:pt idx="1290">334.40449999999998</cx:pt>
          <cx:pt idx="1291">334.21519999999998</cx:pt>
          <cx:pt idx="1292">333.91140000000001</cx:pt>
          <cx:pt idx="1293">333.66149999999999</cx:pt>
          <cx:pt idx="1294">333.6336</cx:pt>
          <cx:pt idx="1295">333.53820000000002</cx:pt>
          <cx:pt idx="1296">332.80290000000002</cx:pt>
          <cx:pt idx="1297">332.45209999999997</cx:pt>
          <cx:pt idx="1298">332.3784</cx:pt>
          <cx:pt idx="1299">331.94119999999998</cx:pt>
          <cx:pt idx="1300">331.6737</cx:pt>
          <cx:pt idx="1301">331.42180000000002</cx:pt>
          <cx:pt idx="1302">331.26889999999997</cx:pt>
          <cx:pt idx="1303">330.98129999999998</cx:pt>
          <cx:pt idx="1304">330.90789999999998</cx:pt>
          <cx:pt idx="1305">330.16829999999999</cx:pt>
          <cx:pt idx="1306">330.12529999999998</cx:pt>
          <cx:pt idx="1307">329.82870000000003</cx:pt>
          <cx:pt idx="1308">329.67559999999997</cx:pt>
          <cx:pt idx="1309">329.53620000000001</cx:pt>
          <cx:pt idx="1310">329.19549999999998</cx:pt>
          <cx:pt idx="1311">328.6481</cx:pt>
          <cx:pt idx="1312">327.6558</cx:pt>
          <cx:pt idx="1313">327.39879999999999</cx:pt>
          <cx:pt idx="1314">327.29539999999997</cx:pt>
          <cx:pt idx="1315">327.12369999999999</cx:pt>
          <cx:pt idx="1316">326.87240000000003</cx:pt>
          <cx:pt idx="1317">326.19940000000003</cx:pt>
          <cx:pt idx="1318">325.68079999999998</cx:pt>
          <cx:pt idx="1319">325.48509999999999</cx:pt>
          <cx:pt idx="1320">325.43700000000001</cx:pt>
          <cx:pt idx="1321">325.42669999999998</cx:pt>
          <cx:pt idx="1322">325.41730000000001</cx:pt>
          <cx:pt idx="1323">325.41829999999999</cx:pt>
          <cx:pt idx="1324">325.22399999999999</cx:pt>
          <cx:pt idx="1325">324.76490000000001</cx:pt>
          <cx:pt idx="1326">324.42759999999998</cx:pt>
          <cx:pt idx="1327">324.39280000000002</cx:pt>
          <cx:pt idx="1328">324.28399999999999</cx:pt>
          <cx:pt idx="1329">324.0471</cx:pt>
          <cx:pt idx="1330">324.01159999999999</cx:pt>
          <cx:pt idx="1331">323.96300000000002</cx:pt>
          <cx:pt idx="1332">323.9452</cx:pt>
          <cx:pt idx="1333">323.7681</cx:pt>
          <cx:pt idx="1334">323.68009999999998</cx:pt>
          <cx:pt idx="1335">323.47739999999999</cx:pt>
          <cx:pt idx="1336">323.1678</cx:pt>
          <cx:pt idx="1337">323.09710000000001</cx:pt>
          <cx:pt idx="1338">322.93700000000001</cx:pt>
          <cx:pt idx="1339">322.8603</cx:pt>
          <cx:pt idx="1340">322.21910000000003</cx:pt>
          <cx:pt idx="1341">322.14800000000002</cx:pt>
          <cx:pt idx="1342">322.0915</cx:pt>
          <cx:pt idx="1343">321.04329999999999</cx:pt>
          <cx:pt idx="1344">321.01780000000002</cx:pt>
          <cx:pt idx="1345">320.34879999999998</cx:pt>
          <cx:pt idx="1346">319.62060000000002</cx:pt>
          <cx:pt idx="1347">319.24740000000003</cx:pt>
          <cx:pt idx="1348">318.83870000000002</cx:pt>
          <cx:pt idx="1349">318.79899999999998</cx:pt>
          <cx:pt idx="1350">318.77109999999999</cx:pt>
          <cx:pt idx="1351">318.32960000000003</cx:pt>
          <cx:pt idx="1352">318.17579999999998</cx:pt>
          <cx:pt idx="1353">317.976</cx:pt>
          <cx:pt idx="1354">317.80799999999999</cx:pt>
          <cx:pt idx="1355">317.79899999999998</cx:pt>
          <cx:pt idx="1356">317.54500000000002</cx:pt>
          <cx:pt idx="1357">317.44720000000001</cx:pt>
          <cx:pt idx="1358">317.26760000000002</cx:pt>
          <cx:pt idx="1359">317.04509999999999</cx:pt>
          <cx:pt idx="1360">317.0188</cx:pt>
          <cx:pt idx="1361">316.8777</cx:pt>
          <cx:pt idx="1362">316.51420000000002</cx:pt>
          <cx:pt idx="1363">315.96269999999998</cx:pt>
          <cx:pt idx="1364">315.95170000000002</cx:pt>
          <cx:pt idx="1365">315.85309999999998</cx:pt>
          <cx:pt idx="1366">315.02640000000002</cx:pt>
          <cx:pt idx="1367">314.09210000000002</cx:pt>
          <cx:pt idx="1368">313.88690000000003</cx:pt>
          <cx:pt idx="1369">313.85520000000002</cx:pt>
          <cx:pt idx="1370">313.81380000000001</cx:pt>
          <cx:pt idx="1371">312.9676</cx:pt>
          <cx:pt idx="1372">312.31319999999999</cx:pt>
          <cx:pt idx="1373">312.21480000000003</cx:pt>
          <cx:pt idx="1374">311.30110000000002</cx:pt>
          <cx:pt idx="1375">311.25479999999999</cx:pt>
          <cx:pt idx="1376">311.24930000000001</cx:pt>
          <cx:pt idx="1377">311.01690000000002</cx:pt>
          <cx:pt idx="1378">310.846</cx:pt>
          <cx:pt idx="1379">310.6866</cx:pt>
          <cx:pt idx="1380">310.0487</cx:pt>
          <cx:pt idx="1381">309.839</cx:pt>
          <cx:pt idx="1382">309.7885</cx:pt>
          <cx:pt idx="1383">309.60070000000002</cx:pt>
          <cx:pt idx="1384">309.53289999999998</cx:pt>
          <cx:pt idx="1385">309.15010000000001</cx:pt>
          <cx:pt idx="1386">309.05509999999998</cx:pt>
          <cx:pt idx="1387">308.52550000000002</cx:pt>
          <cx:pt idx="1388">308.3861</cx:pt>
          <cx:pt idx="1389">308.03339999999997</cx:pt>
          <cx:pt idx="1390">307.90309999999999</cx:pt>
          <cx:pt idx="1391">307.79509999999999</cx:pt>
          <cx:pt idx="1392">307.2987</cx:pt>
          <cx:pt idx="1393">307.29610000000002</cx:pt>
          <cx:pt idx="1394">307.24680000000001</cx:pt>
          <cx:pt idx="1395">307.08069999999998</cx:pt>
          <cx:pt idx="1396">306.96499999999997</cx:pt>
          <cx:pt idx="1397">306.2251</cx:pt>
          <cx:pt idx="1398">305.96660000000003</cx:pt>
          <cx:pt idx="1399">305.6968</cx:pt>
          <cx:pt idx="1400">305.64280000000002</cx:pt>
          <cx:pt idx="1401">305.57850000000002</cx:pt>
          <cx:pt idx="1402">305.24880000000002</cx:pt>
          <cx:pt idx="1403">305.22129999999999</cx:pt>
          <cx:pt idx="1404">304.99619999999999</cx:pt>
          <cx:pt idx="1405">304.68040000000002</cx:pt>
          <cx:pt idx="1406">304.50729999999999</cx:pt>
          <cx:pt idx="1407">304.46570000000003</cx:pt>
          <cx:pt idx="1408">304.21429999999998</cx:pt>
          <cx:pt idx="1409">303.49790000000002</cx:pt>
          <cx:pt idx="1410">303.48320000000001</cx:pt>
          <cx:pt idx="1411">303.22829999999999</cx:pt>
          <cx:pt idx="1412">303.17009999999999</cx:pt>
          <cx:pt idx="1413">302.70699999999999</cx:pt>
          <cx:pt idx="1414">302.47809999999998</cx:pt>
          <cx:pt idx="1415">301.9359</cx:pt>
          <cx:pt idx="1416">301.93329999999997</cx:pt>
          <cx:pt idx="1417">301.82830000000001</cx:pt>
          <cx:pt idx="1418">300.73930000000001</cx:pt>
          <cx:pt idx="1419">300.23939999999999</cx:pt>
          <cx:pt idx="1420">300.05810000000002</cx:pt>
          <cx:pt idx="1421">300.06020000000001</cx:pt>
          <cx:pt idx="1422">299.93799999999999</cx:pt>
          <cx:pt idx="1423">299.81360000000001</cx:pt>
          <cx:pt idx="1424">299.57760000000002</cx:pt>
          <cx:pt idx="1425">299.5369</cx:pt>
          <cx:pt idx="1426">298.99900000000002</cx:pt>
          <cx:pt idx="1427">298.96929999999998</cx:pt>
          <cx:pt idx="1428">298.52069999999998</cx:pt>
          <cx:pt idx="1429">298.22230000000002</cx:pt>
          <cx:pt idx="1430">298.0453</cx:pt>
          <cx:pt idx="1431">297.8365</cx:pt>
          <cx:pt idx="1432">297.75990000000002</cx:pt>
          <cx:pt idx="1433">297.42419999999998</cx:pt>
          <cx:pt idx="1434">297.16980000000001</cx:pt>
          <cx:pt idx="1435">297.04509999999999</cx:pt>
          <cx:pt idx="1436">296.9042</cx:pt>
          <cx:pt idx="1437">296.65550000000002</cx:pt>
          <cx:pt idx="1438">296.61649999999997</cx:pt>
          <cx:pt idx="1439">296.47179999999997</cx:pt>
          <cx:pt idx="1440">296.38389999999998</cx:pt>
          <cx:pt idx="1441">296.09649999999999</cx:pt>
          <cx:pt idx="1442">295.8734</cx:pt>
          <cx:pt idx="1443">295.10930000000002</cx:pt>
          <cx:pt idx="1444">295.10140000000001</cx:pt>
          <cx:pt idx="1445">294.89240000000001</cx:pt>
          <cx:pt idx="1446">294.87090000000001</cx:pt>
          <cx:pt idx="1447">294.78359999999998</cx:pt>
          <cx:pt idx="1448">294.7312</cx:pt>
          <cx:pt idx="1449">294.72730000000001</cx:pt>
          <cx:pt idx="1450">294.6721</cx:pt>
          <cx:pt idx="1451">294.07619999999997</cx:pt>
          <cx:pt idx="1452">293.97859999999997</cx:pt>
          <cx:pt idx="1453">293.8098</cx:pt>
          <cx:pt idx="1454">293.73989999999998</cx:pt>
          <cx:pt idx="1455">293.71120000000002</cx:pt>
          <cx:pt idx="1456">293.43560000000002</cx:pt>
          <cx:pt idx="1457">293.41489999999999</cx:pt>
          <cx:pt idx="1458">293.30079999999998</cx:pt>
          <cx:pt idx="1459">293.22969999999998</cx:pt>
          <cx:pt idx="1460">292.73180000000002</cx:pt>
          <cx:pt idx="1461">292.7115</cx:pt>
          <cx:pt idx="1462">291.81420000000003</cx:pt>
          <cx:pt idx="1463">291.29689999999999</cx:pt>
          <cx:pt idx="1464">291.23099999999999</cx:pt>
          <cx:pt idx="1465">291.21010000000001</cx:pt>
          <cx:pt idx="1466">291.0412</cx:pt>
          <cx:pt idx="1467">290.98320000000001</cx:pt>
          <cx:pt idx="1468">290.5797</cx:pt>
          <cx:pt idx="1469">290.53160000000003</cx:pt>
          <cx:pt idx="1470">290.36079999999998</cx:pt>
          <cx:pt idx="1471">290.35039999999998</cx:pt>
          <cx:pt idx="1472">290.23719999999997</cx:pt>
          <cx:pt idx="1473">290.03989999999999</cx:pt>
          <cx:pt idx="1474">289.9837</cx:pt>
          <cx:pt idx="1475">289.85719999999998</cx:pt>
          <cx:pt idx="1476">289.77379999999999</cx:pt>
          <cx:pt idx="1477">289.7629</cx:pt>
          <cx:pt idx="1478">289.58510000000001</cx:pt>
          <cx:pt idx="1479">289.5068</cx:pt>
          <cx:pt idx="1480">289.44749999999999</cx:pt>
          <cx:pt idx="1481">289.20409999999998</cx:pt>
          <cx:pt idx="1482">288.9314</cx:pt>
          <cx:pt idx="1483">288.8623</cx:pt>
          <cx:pt idx="1484">288.3802</cx:pt>
          <cx:pt idx="1485">288.34269999999998</cx:pt>
          <cx:pt idx="1486">288.00599999999997</cx:pt>
          <cx:pt idx="1487">287.64940000000001</cx:pt>
          <cx:pt idx="1488">287.46550000000002</cx:pt>
          <cx:pt idx="1489">287.45999999999998</cx:pt>
          <cx:pt idx="1490">287.45240000000001</cx:pt>
          <cx:pt idx="1491">287.44130000000001</cx:pt>
          <cx:pt idx="1492">287.43099999999998</cx:pt>
          <cx:pt idx="1493">287.42230000000001</cx:pt>
          <cx:pt idx="1494">287.14120000000003</cx:pt>
          <cx:pt idx="1495">286.82569999999998</cx:pt>
          <cx:pt idx="1496">286.63619999999997</cx:pt>
          <cx:pt idx="1497">286.48509999999999</cx:pt>
          <cx:pt idx="1498">286.46679999999998</cx:pt>
          <cx:pt idx="1499">286.29480000000001</cx:pt>
          <cx:pt idx="1500">285.9572</cx:pt>
          <cx:pt idx="1501">285.55430000000001</cx:pt>
          <cx:pt idx="1502">285.2081</cx:pt>
          <cx:pt idx="1503">285.03530000000001</cx:pt>
          <cx:pt idx="1504">284.77749999999997</cx:pt>
          <cx:pt idx="1505">284.70549999999997</cx:pt>
          <cx:pt idx="1506">284.24979999999999</cx:pt>
          <cx:pt idx="1507">283.78300000000002</cx:pt>
          <cx:pt idx="1508">283.60199999999998</cx:pt>
          <cx:pt idx="1509">283.37470000000002</cx:pt>
          <cx:pt idx="1510">283.29559999999998</cx:pt>
          <cx:pt idx="1511">283.27980000000002</cx:pt>
          <cx:pt idx="1512">283.2407</cx:pt>
          <cx:pt idx="1513">283.2047</cx:pt>
          <cx:pt idx="1514">283.1003</cx:pt>
          <cx:pt idx="1515">283.08960000000002</cx:pt>
          <cx:pt idx="1516">282.95319999999998</cx:pt>
          <cx:pt idx="1517">282.72039999999998</cx:pt>
          <cx:pt idx="1518">282.64510000000001</cx:pt>
          <cx:pt idx="1519">281.79410000000001</cx:pt>
          <cx:pt idx="1520">281.02249999999998</cx:pt>
          <cx:pt idx="1521">280.55700000000002</cx:pt>
          <cx:pt idx="1522">280.48000000000002</cx:pt>
          <cx:pt idx="1523">280.43880000000001</cx:pt>
          <cx:pt idx="1524">280.2242</cx:pt>
          <cx:pt idx="1525">280.16359999999997</cx:pt>
          <cx:pt idx="1526">279.66059999999999</cx:pt>
          <cx:pt idx="1527">279.5575</cx:pt>
          <cx:pt idx="1528">279.45909999999998</cx:pt>
          <cx:pt idx="1529">279.33479999999997</cx:pt>
          <cx:pt idx="1530">279.1001</cx:pt>
          <cx:pt idx="1531">278.96499999999997</cx:pt>
          <cx:pt idx="1532">278.5813</cx:pt>
          <cx:pt idx="1533">278.43740000000003</cx:pt>
          <cx:pt idx="1534">278.32279999999997</cx:pt>
          <cx:pt idx="1535">278.22730000000001</cx:pt>
          <cx:pt idx="1536">278.15129999999999</cx:pt>
          <cx:pt idx="1537">277.81189999999998</cx:pt>
          <cx:pt idx="1538">277.70460000000003</cx:pt>
          <cx:pt idx="1539">277.04090000000002</cx:pt>
          <cx:pt idx="1540">276.85919999999999</cx:pt>
          <cx:pt idx="1541">276.2362</cx:pt>
          <cx:pt idx="1542">276.16800000000001</cx:pt>
          <cx:pt idx="1543">275.80799999999999</cx:pt>
          <cx:pt idx="1544">275.3116</cx:pt>
          <cx:pt idx="1545">275.12520000000001</cx:pt>
          <cx:pt idx="1546">275.1123</cx:pt>
          <cx:pt idx="1547">275.0444</cx:pt>
          <cx:pt idx="1548">274.721</cx:pt>
          <cx:pt idx="1549">274.49450000000002</cx:pt>
          <cx:pt idx="1550">274.14269999999999</cx:pt>
          <cx:pt idx="1551">274.08659999999998</cx:pt>
          <cx:pt idx="1552">274.06619999999998</cx:pt>
          <cx:pt idx="1553">273.98680000000002</cx:pt>
          <cx:pt idx="1554">273.18889999999999</cx:pt>
          <cx:pt idx="1555">273.12950000000001</cx:pt>
          <cx:pt idx="1556">273.04989999999998</cx:pt>
          <cx:pt idx="1557">273.02249999999998</cx:pt>
          <cx:pt idx="1558">272.94439999999997</cx:pt>
          <cx:pt idx="1559">272.92899999999997</cx:pt>
          <cx:pt idx="1560">272.56529999999998</cx:pt>
          <cx:pt idx="1561">272.15300000000002</cx:pt>
          <cx:pt idx="1562">272.10050000000001</cx:pt>
          <cx:pt idx="1563">272.03390000000002</cx:pt>
          <cx:pt idx="1564">271.76609999999999</cx:pt>
          <cx:pt idx="1565">271.66989999999998</cx:pt>
          <cx:pt idx="1566">271.61439999999999</cx:pt>
          <cx:pt idx="1567">271.6148</cx:pt>
          <cx:pt idx="1568">271.57130000000001</cx:pt>
          <cx:pt idx="1569">271.55829999999997</cx:pt>
          <cx:pt idx="1570">271.15480000000002</cx:pt>
          <cx:pt idx="1571">271.08890000000002</cx:pt>
          <cx:pt idx="1572">271.08179999999999</cx:pt>
          <cx:pt idx="1573">270.9939</cx:pt>
          <cx:pt idx="1574">270.64019999999999</cx:pt>
          <cx:pt idx="1575">270.54590000000002</cx:pt>
          <cx:pt idx="1576">270.3811</cx:pt>
          <cx:pt idx="1577">270.24939999999998</cx:pt>
          <cx:pt idx="1578">270.23309999999998</cx:pt>
          <cx:pt idx="1579">270.1506</cx:pt>
          <cx:pt idx="1580">269.83890000000002</cx:pt>
          <cx:pt idx="1581">269.78100000000001</cx:pt>
          <cx:pt idx="1582">269.7482</cx:pt>
          <cx:pt idx="1583">269.411</cx:pt>
          <cx:pt idx="1584">268.42489999999998</cx:pt>
          <cx:pt idx="1585">268.3134</cx:pt>
          <cx:pt idx="1586">268.28530000000001</cx:pt>
          <cx:pt idx="1587">268.15530000000001</cx:pt>
          <cx:pt idx="1588">268.14839999999998</cx:pt>
          <cx:pt idx="1589">267.93369999999999</cx:pt>
          <cx:pt idx="1590">267.77929999999998</cx:pt>
          <cx:pt idx="1591">267.57089999999999</cx:pt>
          <cx:pt idx="1592">267.404</cx:pt>
          <cx:pt idx="1593">267.22500000000002</cx:pt>
          <cx:pt idx="1594">267.02999999999997</cx:pt>
          <cx:pt idx="1595">266.81529999999998</cx:pt>
          <cx:pt idx="1596">266.39400000000001</cx:pt>
          <cx:pt idx="1597">266.30529999999999</cx:pt>
          <cx:pt idx="1598">266.06330000000003</cx:pt>
          <cx:pt idx="1599">266.01749999999998</cx:pt>
          <cx:pt idx="1600">265.89080000000001</cx:pt>
          <cx:pt idx="1601">265.73820000000001</cx:pt>
          <cx:pt idx="1602">265.48390000000001</cx:pt>
          <cx:pt idx="1603">265.41520000000003</cx:pt>
          <cx:pt idx="1604">265.11200000000002</cx:pt>
          <cx:pt idx="1605">265.0575</cx:pt>
          <cx:pt idx="1606">265.03190000000001</cx:pt>
          <cx:pt idx="1607">264.8809</cx:pt>
          <cx:pt idx="1608">264.81439999999998</cx:pt>
          <cx:pt idx="1609">264.709</cx:pt>
          <cx:pt idx="1610">264.63150000000002</cx:pt>
          <cx:pt idx="1611">264.59359999999998</cx:pt>
          <cx:pt idx="1612">264.45800000000003</cx:pt>
          <cx:pt idx="1613">264.1782</cx:pt>
          <cx:pt idx="1614">263.7869</cx:pt>
          <cx:pt idx="1615">263.58109999999999</cx:pt>
          <cx:pt idx="1616">263.4751</cx:pt>
          <cx:pt idx="1617">263.45080000000002</cx:pt>
          <cx:pt idx="1618">263.34710000000001</cx:pt>
          <cx:pt idx="1619">262.93450000000001</cx:pt>
          <cx:pt idx="1620">262.64589999999998</cx:pt>
          <cx:pt idx="1621">262.55939999999998</cx:pt>
          <cx:pt idx="1622">262.46100000000001</cx:pt>
          <cx:pt idx="1623">262.32139999999998</cx:pt>
          <cx:pt idx="1624">262.00189999999998</cx:pt>
          <cx:pt idx="1625">261.63639999999998</cx:pt>
          <cx:pt idx="1626">261.5804</cx:pt>
          <cx:pt idx="1627">261.58429999999998</cx:pt>
          <cx:pt idx="1628">261.50869999999998</cx:pt>
          <cx:pt idx="1629">261.26369999999997</cx:pt>
          <cx:pt idx="1630">260.97980000000001</cx:pt>
          <cx:pt idx="1631">260.93849999999998</cx:pt>
          <cx:pt idx="1632">260.91460000000001</cx:pt>
          <cx:pt idx="1633">260.86099999999999</cx:pt>
          <cx:pt idx="1634">260.23590000000002</cx:pt>
          <cx:pt idx="1635">260.23770000000002</cx:pt>
          <cx:pt idx="1636">260.1764</cx:pt>
          <cx:pt idx="1637">259.81</cx:pt>
          <cx:pt idx="1638">259.75080000000003</cx:pt>
          <cx:pt idx="1639">259.13659999999999</cx:pt>
          <cx:pt idx="1640">258.91370000000001</cx:pt>
          <cx:pt idx="1641">258.34440000000001</cx:pt>
          <cx:pt idx="1642">258.11810000000003</cx:pt>
          <cx:pt idx="1643">257.6628</cx:pt>
          <cx:pt idx="1644">257.5924</cx:pt>
          <cx:pt idx="1645">257.52319999999997</cx:pt>
          <cx:pt idx="1646">257.26799999999997</cx:pt>
          <cx:pt idx="1647">257.17500000000001</cx:pt>
          <cx:pt idx="1648">257.13279999999997</cx:pt>
          <cx:pt idx="1649">257.08879999999999</cx:pt>
          <cx:pt idx="1650">256.90269999999998</cx:pt>
          <cx:pt idx="1651">256.86279999999999</cx:pt>
          <cx:pt idx="1652">256.03629999999998</cx:pt>
          <cx:pt idx="1653">255.92009999999999</cx:pt>
          <cx:pt idx="1654">255.74170000000001</cx:pt>
          <cx:pt idx="1655">255.36109999999999</cx:pt>
          <cx:pt idx="1656">255.15770000000001</cx:pt>
          <cx:pt idx="1657">254.88560000000001</cx:pt>
          <cx:pt idx="1658">254.4075</cx:pt>
          <cx:pt idx="1659">254.3802</cx:pt>
          <cx:pt idx="1660">254.33690000000001</cx:pt>
          <cx:pt idx="1661">253.84360000000001</cx:pt>
          <cx:pt idx="1662">253.8272</cx:pt>
          <cx:pt idx="1663">253.56729999999999</cx:pt>
          <cx:pt idx="1664">253.34829999999999</cx:pt>
          <cx:pt idx="1665">253.0291</cx:pt>
          <cx:pt idx="1666">252.8518</cx:pt>
          <cx:pt idx="1667">252.78110000000001</cx:pt>
          <cx:pt idx="1668">252.44810000000001</cx:pt>
          <cx:pt idx="1669">252.1576</cx:pt>
          <cx:pt idx="1670">252.1566</cx:pt>
          <cx:pt idx="1671">251.80279999999999</cx:pt>
          <cx:pt idx="1672">251.648</cx:pt>
          <cx:pt idx="1673">251.55179999999999</cx:pt>
          <cx:pt idx="1674">251.47559999999999</cx:pt>
          <cx:pt idx="1675">251.3081</cx:pt>
          <cx:pt idx="1676">251.27969999999999</cx:pt>
          <cx:pt idx="1677">251.24889999999999</cx:pt>
          <cx:pt idx="1678">251.14420000000001</cx:pt>
          <cx:pt idx="1679">251.02010000000001</cx:pt>
          <cx:pt idx="1680">250.96170000000001</cx:pt>
          <cx:pt idx="1681">250.92750000000001</cx:pt>
          <cx:pt idx="1682">250.46520000000001</cx:pt>
          <cx:pt idx="1683">250.2544</cx:pt>
          <cx:pt idx="1684">250.13939999999999</cx:pt>
          <cx:pt idx="1685">249.8741</cx:pt>
          <cx:pt idx="1686">249.74039999999999</cx:pt>
          <cx:pt idx="1687">248.70750000000001</cx:pt>
          <cx:pt idx="1688">248.6507</cx:pt>
          <cx:pt idx="1689">248.63929999999999</cx:pt>
          <cx:pt idx="1690">248.29069999999999</cx:pt>
          <cx:pt idx="1691">248.2741</cx:pt>
          <cx:pt idx="1692">248.25190000000001</cx:pt>
          <cx:pt idx="1693">248.1884</cx:pt>
          <cx:pt idx="1694">248.1788</cx:pt>
          <cx:pt idx="1695">247.87479999999999</cx:pt>
          <cx:pt idx="1696">247.5778</cx:pt>
          <cx:pt idx="1697">247.57740000000001</cx:pt>
          <cx:pt idx="1698">247.4753</cx:pt>
          <cx:pt idx="1699">247.3451</cx:pt>
          <cx:pt idx="1700">247.28919999999999</cx:pt>
          <cx:pt idx="1701">247.17070000000001</cx:pt>
          <cx:pt idx="1702">246.81549999999999</cx:pt>
          <cx:pt idx="1703">246.7242</cx:pt>
          <cx:pt idx="1704">246.6421</cx:pt>
          <cx:pt idx="1705">246.50389999999999</cx:pt>
          <cx:pt idx="1706">246.001</cx:pt>
          <cx:pt idx="1707">246.00210000000001</cx:pt>
          <cx:pt idx="1708">245.89750000000001</cx:pt>
          <cx:pt idx="1709">245.4726</cx:pt>
          <cx:pt idx="1710">245.46350000000001</cx:pt>
          <cx:pt idx="1711">245.33930000000001</cx:pt>
          <cx:pt idx="1712">245.1807</cx:pt>
          <cx:pt idx="1713">245.11320000000001</cx:pt>
          <cx:pt idx="1714">244.7687</cx:pt>
          <cx:pt idx="1715">244.68969999999999</cx:pt>
          <cx:pt idx="1716">244.16589999999999</cx:pt>
          <cx:pt idx="1717">243.9896</cx:pt>
          <cx:pt idx="1718">243.91970000000001</cx:pt>
          <cx:pt idx="1719">243.85830000000001</cx:pt>
          <cx:pt idx="1720">243.67750000000001</cx:pt>
          <cx:pt idx="1721">243.5506</cx:pt>
          <cx:pt idx="1722">243.18799999999999</cx:pt>
          <cx:pt idx="1723">243.1489</cx:pt>
          <cx:pt idx="1724">242.83799999999999</cx:pt>
          <cx:pt idx="1725">242.614</cx:pt>
          <cx:pt idx="1726">242.3706</cx:pt>
          <cx:pt idx="1727">242.0831</cx:pt>
          <cx:pt idx="1728">241.8451</cx:pt>
          <cx:pt idx="1729">241.4478</cx:pt>
          <cx:pt idx="1730">240.8999</cx:pt>
          <cx:pt idx="1731">240.78290000000001</cx:pt>
          <cx:pt idx="1732">240.6901</cx:pt>
          <cx:pt idx="1733">240.6525</cx:pt>
          <cx:pt idx="1734">240.51230000000001</cx:pt>
          <cx:pt idx="1735">240.36189999999999</cx:pt>
          <cx:pt idx="1736">240.05869999999999</cx:pt>
          <cx:pt idx="1737">239.971</cx:pt>
          <cx:pt idx="1738">239.88290000000001</cx:pt>
          <cx:pt idx="1739">239.70529999999999</cx:pt>
          <cx:pt idx="1740">239.1893</cx:pt>
          <cx:pt idx="1741">238.7621</cx:pt>
          <cx:pt idx="1742">238.74180000000001</cx:pt>
          <cx:pt idx="1743">238.71700000000001</cx:pt>
          <cx:pt idx="1744">238.6694</cx:pt>
          <cx:pt idx="1745">238.66399999999999</cx:pt>
          <cx:pt idx="1746">238.45920000000001</cx:pt>
          <cx:pt idx="1747">238.23339999999999</cx:pt>
          <cx:pt idx="1748">238.22040000000001</cx:pt>
          <cx:pt idx="1749">238.15559999999999</cx:pt>
          <cx:pt idx="1750">238.08709999999999</cx:pt>
          <cx:pt idx="1751">238.05250000000001</cx:pt>
          <cx:pt idx="1752">237.9956</cx:pt>
          <cx:pt idx="1753">237.91909999999999</cx:pt>
          <cx:pt idx="1754">237.51050000000001</cx:pt>
          <cx:pt idx="1755">237.4161</cx:pt>
          <cx:pt idx="1756">237.12960000000001</cx:pt>
          <cx:pt idx="1757">236.94589999999999</cx:pt>
          <cx:pt idx="1758">236.71350000000001</cx:pt>
          <cx:pt idx="1759">235.85380000000001</cx:pt>
          <cx:pt idx="1760">235.714</cx:pt>
          <cx:pt idx="1761">235.66499999999999</cx:pt>
          <cx:pt idx="1762">235.3861</cx:pt>
          <cx:pt idx="1763">235.34370000000001</cx:pt>
          <cx:pt idx="1764">234.91640000000001</cx:pt>
          <cx:pt idx="1765">234.77029999999999</cx:pt>
          <cx:pt idx="1766">234.61150000000001</cx:pt>
          <cx:pt idx="1767">234.53489999999999</cx:pt>
          <cx:pt idx="1768">234.3271</cx:pt>
          <cx:pt idx="1769">234.2106</cx:pt>
          <cx:pt idx="1770">234.2022</cx:pt>
          <cx:pt idx="1771">233.80779999999999</cx:pt>
          <cx:pt idx="1772">233.75370000000001</cx:pt>
          <cx:pt idx="1773">233.56270000000001</cx:pt>
          <cx:pt idx="1774">233.51060000000001</cx:pt>
          <cx:pt idx="1775">233.27250000000001</cx:pt>
          <cx:pt idx="1776">233.20859999999999</cx:pt>
          <cx:pt idx="1777">233.05350000000001</cx:pt>
          <cx:pt idx="1778">232.96449999999999</cx:pt>
          <cx:pt idx="1779">232.90520000000001</cx:pt>
          <cx:pt idx="1780">232.77099999999999</cx:pt>
          <cx:pt idx="1781">232.70179999999999</cx:pt>
          <cx:pt idx="1782">232.64490000000001</cx:pt>
          <cx:pt idx="1783">232.46969999999999</cx:pt>
          <cx:pt idx="1784">232.3116</cx:pt>
          <cx:pt idx="1785">232.22989999999999</cx:pt>
          <cx:pt idx="1786">232.06549999999999</cx:pt>
          <cx:pt idx="1787">231.97919999999999</cx:pt>
          <cx:pt idx="1788">231.87459999999999</cx:pt>
          <cx:pt idx="1789">231.44059999999999</cx:pt>
          <cx:pt idx="1790">231.3724</cx:pt>
          <cx:pt idx="1791">231.25200000000001</cx:pt>
          <cx:pt idx="1792">231.02209999999999</cx:pt>
          <cx:pt idx="1793">230.89779999999999</cx:pt>
          <cx:pt idx="1794">230.7261</cx:pt>
          <cx:pt idx="1795">230.4804</cx:pt>
          <cx:pt idx="1796">230.44560000000001</cx:pt>
          <cx:pt idx="1797">230.07810000000001</cx:pt>
          <cx:pt idx="1798">229.94</cx:pt>
          <cx:pt idx="1799">229.89150000000001</cx:pt>
          <cx:pt idx="1800">229.62360000000001</cx:pt>
          <cx:pt idx="1801">229.2835</cx:pt>
          <cx:pt idx="1802">229.1463</cx:pt>
          <cx:pt idx="1803">228.71960000000001</cx:pt>
          <cx:pt idx="1804">228.6138</cx:pt>
          <cx:pt idx="1805">228.56549999999999</cx:pt>
          <cx:pt idx="1806">228.48050000000001</cx:pt>
          <cx:pt idx="1807">228.37129999999999</cx:pt>
          <cx:pt idx="1808">228.06630000000001</cx:pt>
          <cx:pt idx="1809">228.0686</cx:pt>
          <cx:pt idx="1810">227.8681</cx:pt>
          <cx:pt idx="1811">227.8073</cx:pt>
          <cx:pt idx="1812">227.77699999999999</cx:pt>
          <cx:pt idx="1813">227.72579999999999</cx:pt>
          <cx:pt idx="1814">227.6908</cx:pt>
          <cx:pt idx="1815">227.42080000000001</cx:pt>
          <cx:pt idx="1816">227.2516</cx:pt>
          <cx:pt idx="1817">227.19710000000001</cx:pt>
          <cx:pt idx="1818">227.0138</cx:pt>
          <cx:pt idx="1819">226.89340000000001</cx:pt>
          <cx:pt idx="1820">226.8116</cx:pt>
          <cx:pt idx="1821">226.67519999999999</cx:pt>
          <cx:pt idx="1822">226.64259999999999</cx:pt>
          <cx:pt idx="1823">226.6225</cx:pt>
          <cx:pt idx="1824">226.4906</cx:pt>
          <cx:pt idx="1825">226.1275</cx:pt>
          <cx:pt idx="1826">225.97059999999999</cx:pt>
          <cx:pt idx="1827">225.73390000000001</cx:pt>
          <cx:pt idx="1828">225.19290000000001</cx:pt>
          <cx:pt idx="1829">225.0804</cx:pt>
          <cx:pt idx="1830">224.65700000000001</cx:pt>
          <cx:pt idx="1831">224.6105</cx:pt>
          <cx:pt idx="1832">224.24539999999999</cx:pt>
          <cx:pt idx="1833">223.86060000000001</cx:pt>
          <cx:pt idx="1834">223.7962</cx:pt>
          <cx:pt idx="1835">223.68559999999999</cx:pt>
          <cx:pt idx="1836">223.57589999999999</cx:pt>
          <cx:pt idx="1837">223.57339999999999</cx:pt>
          <cx:pt idx="1838">223.4315</cx:pt>
          <cx:pt idx="1839">223.285</cx:pt>
          <cx:pt idx="1840">223.22030000000001</cx:pt>
          <cx:pt idx="1841">223.0813</cx:pt>
          <cx:pt idx="1842">222.88480000000001</cx:pt>
          <cx:pt idx="1843">222.6422</cx:pt>
          <cx:pt idx="1844">222.46690000000001</cx:pt>
          <cx:pt idx="1845">222.2353</cx:pt>
          <cx:pt idx="1846">222.16290000000001</cx:pt>
          <cx:pt idx="1847">222.08699999999999</cx:pt>
          <cx:pt idx="1848">221.86340000000001</cx:pt>
          <cx:pt idx="1849">221.74789999999999</cx:pt>
          <cx:pt idx="1850">221.6815</cx:pt>
          <cx:pt idx="1851">221.63159999999999</cx:pt>
          <cx:pt idx="1852">221.62459999999999</cx:pt>
          <cx:pt idx="1853">221.59809999999999</cx:pt>
          <cx:pt idx="1854">221.55699999999999</cx:pt>
          <cx:pt idx="1855">221.36680000000001</cx:pt>
          <cx:pt idx="1856">221.3356</cx:pt>
          <cx:pt idx="1857">221.1765</cx:pt>
          <cx:pt idx="1858">220.9581</cx:pt>
          <cx:pt idx="1859">220.95519999999999</cx:pt>
          <cx:pt idx="1860">220.94649999999999</cx:pt>
          <cx:pt idx="1861">220.70160000000001</cx:pt>
          <cx:pt idx="1862">220.62719999999999</cx:pt>
          <cx:pt idx="1863">220.43989999999999</cx:pt>
          <cx:pt idx="1864">220.38489999999999</cx:pt>
          <cx:pt idx="1865">219.33709999999999</cx:pt>
          <cx:pt idx="1866">219.31059999999999</cx:pt>
          <cx:pt idx="1867">219.29820000000001</cx:pt>
          <cx:pt idx="1868">219.2895</cx:pt>
          <cx:pt idx="1869">219.17580000000001</cx:pt>
          <cx:pt idx="1870">219.17349999999999</cx:pt>
          <cx:pt idx="1871">218.94759999999999</cx:pt>
          <cx:pt idx="1872">218.91900000000001</cx:pt>
          <cx:pt idx="1873">218.8931</cx:pt>
          <cx:pt idx="1874">218.7551</cx:pt>
          <cx:pt idx="1875">218.74180000000001</cx:pt>
          <cx:pt idx="1876">218.66630000000001</cx:pt>
          <cx:pt idx="1877">218.62569999999999</cx:pt>
          <cx:pt idx="1878">218.58029999999999</cx:pt>
          <cx:pt idx="1879">218.5489</cx:pt>
          <cx:pt idx="1880">218.50380000000001</cx:pt>
          <cx:pt idx="1881">218.4598</cx:pt>
          <cx:pt idx="1882">218.3826</cx:pt>
          <cx:pt idx="1883">218.3586</cx:pt>
          <cx:pt idx="1884">218.3323</cx:pt>
          <cx:pt idx="1885">217.8604</cx:pt>
          <cx:pt idx="1886">217.81870000000001</cx:pt>
          <cx:pt idx="1887">217.6311</cx:pt>
          <cx:pt idx="1888">217.58529999999999</cx:pt>
          <cx:pt idx="1889">217.47319999999999</cx:pt>
          <cx:pt idx="1890">217.191</cx:pt>
          <cx:pt idx="1891">217.1088</cx:pt>
          <cx:pt idx="1892">216.98310000000001</cx:pt>
          <cx:pt idx="1893">216.8691</cx:pt>
          <cx:pt idx="1894">216.54089999999999</cx:pt>
          <cx:pt idx="1895">216.339</cx:pt>
          <cx:pt idx="1896">216.1602</cx:pt>
          <cx:pt idx="1897">216.11539999999999</cx:pt>
          <cx:pt idx="1898">216.09360000000001</cx:pt>
          <cx:pt idx="1899">216.07140000000001</cx:pt>
          <cx:pt idx="1900">215.8888</cx:pt>
          <cx:pt idx="1901">215.80240000000001</cx:pt>
          <cx:pt idx="1902">215.8005</cx:pt>
          <cx:pt idx="1903">215.7636</cx:pt>
          <cx:pt idx="1904">215.61699999999999</cx:pt>
          <cx:pt idx="1905">215.5635</cx:pt>
          <cx:pt idx="1906">215.52000000000001</cx:pt>
          <cx:pt idx="1907">215.19560000000001</cx:pt>
          <cx:pt idx="1908">215.10820000000001</cx:pt>
          <cx:pt idx="1909">214.52930000000001</cx:pt>
          <cx:pt idx="1910">214.53229999999999</cx:pt>
          <cx:pt idx="1911">214.2261</cx:pt>
          <cx:pt idx="1912">213.51689999999999</cx:pt>
          <cx:pt idx="1913">213.15549999999999</cx:pt>
          <cx:pt idx="1914">213.10849999999999</cx:pt>
          <cx:pt idx="1915">212.78129999999999</cx:pt>
          <cx:pt idx="1916">212.69759999999999</cx:pt>
          <cx:pt idx="1917">212.53479999999999</cx:pt>
          <cx:pt idx="1918">212.4966</cx:pt>
          <cx:pt idx="1919">212.40989999999999</cx:pt>
          <cx:pt idx="1920">212.0258</cx:pt>
          <cx:pt idx="1921">212.0284</cx:pt>
          <cx:pt idx="1922">211.9796</cx:pt>
          <cx:pt idx="1923">211.90780000000001</cx:pt>
          <cx:pt idx="1924">211.90389999999999</cx:pt>
          <cx:pt idx="1925">211.82769999999999</cx:pt>
          <cx:pt idx="1926">211.59049999999999</cx:pt>
          <cx:pt idx="1927">210.80549999999999</cx:pt>
          <cx:pt idx="1928">210.67169999999999</cx:pt>
          <cx:pt idx="1929">210.51499999999999</cx:pt>
          <cx:pt idx="1930">209.7936</cx:pt>
          <cx:pt idx="1931">209.7569</cx:pt>
          <cx:pt idx="1932">209.69900000000001</cx:pt>
          <cx:pt idx="1933">209.6695</cx:pt>
          <cx:pt idx="1934">209.41120000000001</cx:pt>
          <cx:pt idx="1935">209.4101</cx:pt>
          <cx:pt idx="1936">209.37780000000001</cx:pt>
          <cx:pt idx="1937">209.2508</cx:pt>
          <cx:pt idx="1938">209.2122</cx:pt>
          <cx:pt idx="1939">208.9956</cx:pt>
          <cx:pt idx="1940">208.90119999999999</cx:pt>
          <cx:pt idx="1941">208.69319999999999</cx:pt>
          <cx:pt idx="1942">208.6705</cx:pt>
          <cx:pt idx="1943">208.66970000000001</cx:pt>
          <cx:pt idx="1944">208.608</cx:pt>
          <cx:pt idx="1945">208.4512</cx:pt>
          <cx:pt idx="1946">208.3775</cx:pt>
          <cx:pt idx="1947">208.3604</cx:pt>
          <cx:pt idx="1948">208.1534</cx:pt>
          <cx:pt idx="1949">208.05869999999999</cx:pt>
          <cx:pt idx="1950">208.0318</cx:pt>
          <cx:pt idx="1951">208.0198</cx:pt>
          <cx:pt idx="1952">207.89599999999999</cx:pt>
          <cx:pt idx="1953">207.65770000000001</cx:pt>
          <cx:pt idx="1954">207.64420000000001</cx:pt>
          <cx:pt idx="1955">207.51599999999999</cx:pt>
          <cx:pt idx="1956">207.36529999999999</cx:pt>
          <cx:pt idx="1957">207.31020000000001</cx:pt>
          <cx:pt idx="1958">207.20240000000001</cx:pt>
          <cx:pt idx="1959">207.17150000000001</cx:pt>
          <cx:pt idx="1960">207.11449999999999</cx:pt>
          <cx:pt idx="1961">207.0532</cx:pt>
          <cx:pt idx="1962">207.0479</cx:pt>
          <cx:pt idx="1963">207.00149999999999</cx:pt>
          <cx:pt idx="1964">206.97669999999999</cx:pt>
          <cx:pt idx="1965">206.89099999999999</cx:pt>
          <cx:pt idx="1966">206.8862</cx:pt>
          <cx:pt idx="1967">206.8022</cx:pt>
          <cx:pt idx="1968">206.7002</cx:pt>
          <cx:pt idx="1969">206.25620000000001</cx:pt>
          <cx:pt idx="1970">206.24250000000001</cx:pt>
          <cx:pt idx="1971">206.2209</cx:pt>
          <cx:pt idx="1972">206.20939999999999</cx:pt>
          <cx:pt idx="1973">206.18000000000001</cx:pt>
          <cx:pt idx="1974">206.0378</cx:pt>
          <cx:pt idx="1975">206.02549999999999</cx:pt>
          <cx:pt idx="1976">205.99270000000001</cx:pt>
          <cx:pt idx="1977">205.89850000000001</cx:pt>
          <cx:pt idx="1978">205.7174</cx:pt>
          <cx:pt idx="1979">205.71430000000001</cx:pt>
          <cx:pt idx="1980">205.6738</cx:pt>
          <cx:pt idx="1981">205.52539999999999</cx:pt>
          <cx:pt idx="1982">205.43960000000001</cx:pt>
          <cx:pt idx="1983">205.411</cx:pt>
          <cx:pt idx="1984">205.06110000000001</cx:pt>
          <cx:pt idx="1985">205.02279999999999</cx:pt>
          <cx:pt idx="1986">204.97149999999999</cx:pt>
          <cx:pt idx="1987">204.97069999999999</cx:pt>
          <cx:pt idx="1988">204.8254</cx:pt>
          <cx:pt idx="1989">204.79230000000001</cx:pt>
          <cx:pt idx="1990">204.53399999999999</cx:pt>
          <cx:pt idx="1991">204.5249</cx:pt>
          <cx:pt idx="1992">204.51339999999999</cx:pt>
          <cx:pt idx="1993">204.44720000000001</cx:pt>
          <cx:pt idx="1994">204.4041</cx:pt>
          <cx:pt idx="1995">204.0284</cx:pt>
          <cx:pt idx="1996">203.6251</cx:pt>
          <cx:pt idx="1997">203.44880000000001</cx:pt>
          <cx:pt idx="1998">203.41829999999999</cx:pt>
          <cx:pt idx="1999">203.36250000000001</cx:pt>
          <cx:pt idx="2000">203.31209999999999</cx:pt>
          <cx:pt idx="2001">203.1927</cx:pt>
          <cx:pt idx="2002">203.02340000000001</cx:pt>
          <cx:pt idx="2003">202.97550000000001</cx:pt>
          <cx:pt idx="2004">202.7748</cx:pt>
          <cx:pt idx="2005">202.6498</cx:pt>
          <cx:pt idx="2006">202.5307</cx:pt>
          <cx:pt idx="2007">202.45849999999999</cx:pt>
          <cx:pt idx="2008">202.148</cx:pt>
          <cx:pt idx="2009">202.09960000000001</cx:pt>
          <cx:pt idx="2010">201.65360000000001</cx:pt>
          <cx:pt idx="2011">201.6326</cx:pt>
          <cx:pt idx="2012">201.5658</cx:pt>
          <cx:pt idx="2013">201.15700000000001</cx:pt>
          <cx:pt idx="2014">201.13229999999999</cx:pt>
          <cx:pt idx="2015">200.89449999999999</cx:pt>
          <cx:pt idx="2016">200.7422</cx:pt>
          <cx:pt idx="2017">200.61580000000001</cx:pt>
          <cx:pt idx="2018">200.57839999999999</cx:pt>
          <cx:pt idx="2019">200.4102</cx:pt>
          <cx:pt idx="2020">200.25720000000001</cx:pt>
          <cx:pt idx="2021">200.1763</cx:pt>
          <cx:pt idx="2022">200.17349999999999</cx:pt>
          <cx:pt idx="2023">199.8597</cx:pt>
          <cx:pt idx="2024">199.85640000000001</cx:pt>
          <cx:pt idx="2025">199.73670000000001</cx:pt>
          <cx:pt idx="2026">199.59559999999999</cx:pt>
          <cx:pt idx="2027">199.42449999999999</cx:pt>
          <cx:pt idx="2028">199.40940000000001</cx:pt>
          <cx:pt idx="2029">199.2277</cx:pt>
          <cx:pt idx="2030">199.16560000000001</cx:pt>
          <cx:pt idx="2031">199.12280000000001</cx:pt>
          <cx:pt idx="2032">199.10429999999999</cx:pt>
          <cx:pt idx="2033">198.9862</cx:pt>
          <cx:pt idx="2034">198.77430000000001</cx:pt>
          <cx:pt idx="2035">198.7396</cx:pt>
          <cx:pt idx="2036">198.50710000000001</cx:pt>
          <cx:pt idx="2037">198.28870000000001</cx:pt>
          <cx:pt idx="2038">198.2543</cx:pt>
          <cx:pt idx="2039">198.22890000000001</cx:pt>
          <cx:pt idx="2040">198.1208</cx:pt>
          <cx:pt idx="2041">198.10380000000001</cx:pt>
          <cx:pt idx="2042">197.96469999999999</cx:pt>
          <cx:pt idx="2043">197.81610000000001</cx:pt>
          <cx:pt idx="2044">197.6378</cx:pt>
          <cx:pt idx="2045">197.39699999999999</cx:pt>
          <cx:pt idx="2046">197.2552</cx:pt>
          <cx:pt idx="2047">197.2097</cx:pt>
          <cx:pt idx="2048">197.16499999999999</cx:pt>
          <cx:pt idx="2049">196.8699</cx:pt>
          <cx:pt idx="2050">196.41640000000001</cx:pt>
          <cx:pt idx="2051">196.20269999999999</cx:pt>
          <cx:pt idx="2052">196.0796</cx:pt>
          <cx:pt idx="2053">195.86240000000001</cx:pt>
          <cx:pt idx="2054">195.82640000000001</cx:pt>
          <cx:pt idx="2055">195.74760000000001</cx:pt>
          <cx:pt idx="2056">195.69110000000001</cx:pt>
          <cx:pt idx="2057">195.5</cx:pt>
          <cx:pt idx="2058">195.1251</cx:pt>
          <cx:pt idx="2059">194.96700000000001</cx:pt>
          <cx:pt idx="2060">194.94919999999999</cx:pt>
          <cx:pt idx="2061">194.86259999999999</cx:pt>
          <cx:pt idx="2062">194.82310000000001</cx:pt>
          <cx:pt idx="2063">194.63550000000001</cx:pt>
          <cx:pt idx="2064">194.62</cx:pt>
          <cx:pt idx="2065">194.4633</cx:pt>
          <cx:pt idx="2066">194.4177</cx:pt>
          <cx:pt idx="2067">194.4229</cx:pt>
          <cx:pt idx="2068">194.40209999999999</cx:pt>
          <cx:pt idx="2069">194.32230000000001</cx:pt>
          <cx:pt idx="2070">194.155</cx:pt>
          <cx:pt idx="2071">194.08000000000001</cx:pt>
          <cx:pt idx="2072">193.88149999999999</cx:pt>
          <cx:pt idx="2073">193.6155</cx:pt>
          <cx:pt idx="2074">193.5746</cx:pt>
          <cx:pt idx="2075">193.43289999999999</cx:pt>
          <cx:pt idx="2076">192.9931</cx:pt>
          <cx:pt idx="2077">192.81649999999999</cx:pt>
          <cx:pt idx="2078">192.81540000000001</cx:pt>
          <cx:pt idx="2079">192.6421</cx:pt>
          <cx:pt idx="2080">192.5934</cx:pt>
          <cx:pt idx="2081">192.4735</cx:pt>
          <cx:pt idx="2082">192.38399999999999</cx:pt>
          <cx:pt idx="2083">192.137</cx:pt>
          <cx:pt idx="2084">192.06890000000001</cx:pt>
          <cx:pt idx="2085">192.035</cx:pt>
          <cx:pt idx="2086">192.0402</cx:pt>
          <cx:pt idx="2087">191.83860000000001</cx:pt>
          <cx:pt idx="2088">191.67699999999999</cx:pt>
          <cx:pt idx="2089">191.62540000000001</cx:pt>
          <cx:pt idx="2090">191.43340000000001</cx:pt>
          <cx:pt idx="2091">191.16309999999999</cx:pt>
          <cx:pt idx="2092">190.9974</cx:pt>
          <cx:pt idx="2093">190.9434</cx:pt>
          <cx:pt idx="2094">190.85669999999999</cx:pt>
          <cx:pt idx="2095">190.8177</cx:pt>
          <cx:pt idx="2096">190.8134</cx:pt>
          <cx:pt idx="2097">190.76249999999999</cx:pt>
          <cx:pt idx="2098">190.7199</cx:pt>
          <cx:pt idx="2099">190.6765</cx:pt>
          <cx:pt idx="2100">190.35939999999999</cx:pt>
          <cx:pt idx="2101">190.3493</cx:pt>
          <cx:pt idx="2102">190.05879999999999</cx:pt>
          <cx:pt idx="2103">190.0419</cx:pt>
          <cx:pt idx="2104">189.94280000000001</cx:pt>
          <cx:pt idx="2105">189.90700000000001</cx:pt>
          <cx:pt idx="2106">189.8613</cx:pt>
          <cx:pt idx="2107">189.53569999999999</cx:pt>
          <cx:pt idx="2108">189.51079999999999</cx:pt>
          <cx:pt idx="2109">189.47479999999999</cx:pt>
          <cx:pt idx="2110">189.4111</cx:pt>
          <cx:pt idx="2111">189.4051</cx:pt>
          <cx:pt idx="2112">189.2611</cx:pt>
          <cx:pt idx="2113">189.25540000000001</cx:pt>
          <cx:pt idx="2114">189.03380000000001</cx:pt>
          <cx:pt idx="2115">188.7664</cx:pt>
          <cx:pt idx="2116">188.68129999999999</cx:pt>
          <cx:pt idx="2117">188.6661</cx:pt>
          <cx:pt idx="2118">188.5273</cx:pt>
          <cx:pt idx="2119">188.25399999999999</cx:pt>
          <cx:pt idx="2120">188.2167</cx:pt>
          <cx:pt idx="2121">188.17740000000001</cx:pt>
          <cx:pt idx="2122">188.0701</cx:pt>
          <cx:pt idx="2123">188.0378</cx:pt>
          <cx:pt idx="2124">187.83240000000001</cx:pt>
          <cx:pt idx="2125">187.69749999999999</cx:pt>
          <cx:pt idx="2126">187.6474</cx:pt>
          <cx:pt idx="2127">187.6405</cx:pt>
          <cx:pt idx="2128">187.58940000000001</cx:pt>
          <cx:pt idx="2129">187.43899999999999</cx:pt>
          <cx:pt idx="2130">187.154</cx:pt>
          <cx:pt idx="2131">186.85560000000001</cx:pt>
          <cx:pt idx="2132">186.81780000000001</cx:pt>
          <cx:pt idx="2133">186.5797</cx:pt>
          <cx:pt idx="2134">186.5641</cx:pt>
          <cx:pt idx="2135">186.4667</cx:pt>
          <cx:pt idx="2136">186.4101</cx:pt>
          <cx:pt idx="2137">186.3896</cx:pt>
          <cx:pt idx="2138">186.39410000000001</cx:pt>
          <cx:pt idx="2139">186.23509999999999</cx:pt>
          <cx:pt idx="2140">186.1378</cx:pt>
          <cx:pt idx="2141">185.9562</cx:pt>
          <cx:pt idx="2142">185.8065</cx:pt>
          <cx:pt idx="2143">185.72919999999999</cx:pt>
          <cx:pt idx="2144">185.46619999999999</cx:pt>
          <cx:pt idx="2145">185.39920000000001</cx:pt>
          <cx:pt idx="2146">185.2552</cx:pt>
          <cx:pt idx="2147">185.0513</cx:pt>
          <cx:pt idx="2148">184.78530000000001</cx:pt>
          <cx:pt idx="2149">184.7818</cx:pt>
          <cx:pt idx="2150">184.75989999999999</cx:pt>
          <cx:pt idx="2151">184.69569999999999</cx:pt>
          <cx:pt idx="2152">184.6234</cx:pt>
          <cx:pt idx="2153">184.54839999999999</cx:pt>
          <cx:pt idx="2154">184.49510000000001</cx:pt>
          <cx:pt idx="2155">184.45150000000001</cx:pt>
          <cx:pt idx="2156">184.39439999999999</cx:pt>
          <cx:pt idx="2157">184.24809999999999</cx:pt>
          <cx:pt idx="2158">183.8006</cx:pt>
          <cx:pt idx="2159">183.73480000000001</cx:pt>
          <cx:pt idx="2160">183.56120000000001</cx:pt>
          <cx:pt idx="2161">183.554</cx:pt>
          <cx:pt idx="2162">183.53219999999999</cx:pt>
          <cx:pt idx="2163">183.40559999999999</cx:pt>
          <cx:pt idx="2164">183.37909999999999</cx:pt>
          <cx:pt idx="2165">183.24870000000001</cx:pt>
          <cx:pt idx="2166">183.0752</cx:pt>
          <cx:pt idx="2167">183.03639999999999</cx:pt>
          <cx:pt idx="2168">183.02250000000001</cx:pt>
          <cx:pt idx="2169">182.97669999999999</cx:pt>
          <cx:pt idx="2170">182.97880000000001</cx:pt>
          <cx:pt idx="2171">182.809</cx:pt>
          <cx:pt idx="2172">182.6688</cx:pt>
          <cx:pt idx="2173">182.6464</cx:pt>
          <cx:pt idx="2174">182.62520000000001</cx:pt>
          <cx:pt idx="2175">182.44</cx:pt>
          <cx:pt idx="2176">182.37809999999999</cx:pt>
          <cx:pt idx="2177">182.34139999999999</cx:pt>
          <cx:pt idx="2178">182.28729999999999</cx:pt>
          <cx:pt idx="2179">182.2612</cx:pt>
          <cx:pt idx="2180">182.03739999999999</cx:pt>
          <cx:pt idx="2181">181.9282</cx:pt>
          <cx:pt idx="2182">181.90530000000001</cx:pt>
          <cx:pt idx="2183">181.7552</cx:pt>
          <cx:pt idx="2184">181.72329999999999</cx:pt>
          <cx:pt idx="2185">181.5669</cx:pt>
          <cx:pt idx="2186">181.4127</cx:pt>
          <cx:pt idx="2187">181.37479999999999</cx:pt>
          <cx:pt idx="2188">181.3477</cx:pt>
          <cx:pt idx="2189">180.81379999999999</cx:pt>
          <cx:pt idx="2190">180.67699999999999</cx:pt>
          <cx:pt idx="2191">180.5198</cx:pt>
          <cx:pt idx="2192">180.43770000000001</cx:pt>
          <cx:pt idx="2193">180.19839999999999</cx:pt>
          <cx:pt idx="2194">179.99930000000001</cx:pt>
          <cx:pt idx="2195">179.71420000000001</cx:pt>
          <cx:pt idx="2196">179.6138</cx:pt>
          <cx:pt idx="2197">179.49270000000001</cx:pt>
          <cx:pt idx="2198">179.4847</cx:pt>
          <cx:pt idx="2199">179.43620000000001</cx:pt>
          <cx:pt idx="2200">179.34710000000001</cx:pt>
          <cx:pt idx="2201">179.15960000000001</cx:pt>
          <cx:pt idx="2202">179.125</cx:pt>
          <cx:pt idx="2203">179.02940000000001</cx:pt>
          <cx:pt idx="2204">178.941</cx:pt>
          <cx:pt idx="2205">178.93559999999999</cx:pt>
          <cx:pt idx="2206">178.62049999999999</cx:pt>
          <cx:pt idx="2207">178.28319999999999</cx:pt>
          <cx:pt idx="2208">178.2303</cx:pt>
          <cx:pt idx="2209">178.0752</cx:pt>
          <cx:pt idx="2210">177.99610000000001</cx:pt>
          <cx:pt idx="2211">177.83099999999999</cx:pt>
          <cx:pt idx="2212">177.77879999999999</cx:pt>
          <cx:pt idx="2213">177.76410000000001</cx:pt>
          <cx:pt idx="2214">177.7473</cx:pt>
          <cx:pt idx="2215">177.6602</cx:pt>
          <cx:pt idx="2216">177.6412</cx:pt>
          <cx:pt idx="2217">177.03479999999999</cx:pt>
          <cx:pt idx="2218">176.83760000000001</cx:pt>
          <cx:pt idx="2219">176.80459999999999</cx:pt>
          <cx:pt idx="2220">176.74809999999999</cx:pt>
          <cx:pt idx="2221">176.7106</cx:pt>
          <cx:pt idx="2222">176.67509999999999</cx:pt>
          <cx:pt idx="2223">176.398</cx:pt>
          <cx:pt idx="2224">176.27449999999999</cx:pt>
          <cx:pt idx="2225">176.24629999999999</cx:pt>
          <cx:pt idx="2226">176.03659999999999</cx:pt>
          <cx:pt idx="2227">175.88329999999999</cx:pt>
          <cx:pt idx="2228">175.84989999999999</cx:pt>
          <cx:pt idx="2229">175.82409999999999</cx:pt>
          <cx:pt idx="2230">175.42169999999999</cx:pt>
          <cx:pt idx="2231">175.29759999999999</cx:pt>
          <cx:pt idx="2232">174.7911</cx:pt>
          <cx:pt idx="2233">174.7407</cx:pt>
          <cx:pt idx="2234">174.6018</cx:pt>
          <cx:pt idx="2235">174.54429999999999</cx:pt>
          <cx:pt idx="2236">174.53440000000001</cx:pt>
          <cx:pt idx="2237">174.4418</cx:pt>
          <cx:pt idx="2238">174.42580000000001</cx:pt>
          <cx:pt idx="2239">174.3519</cx:pt>
          <cx:pt idx="2240">174.2073</cx:pt>
          <cx:pt idx="2241">174.12649999999999</cx:pt>
          <cx:pt idx="2242">174.1114</cx:pt>
          <cx:pt idx="2243">174.1009</cx:pt>
          <cx:pt idx="2244">174.08019999999999</cx:pt>
          <cx:pt idx="2245">173.98990000000001</cx:pt>
          <cx:pt idx="2246">173.96530000000001</cx:pt>
          <cx:pt idx="2247">173.89109999999999</cx:pt>
          <cx:pt idx="2248">173.85390000000001</cx:pt>
          <cx:pt idx="2249">173.6593</cx:pt>
          <cx:pt idx="2250">173.57089999999999</cx:pt>
          <cx:pt idx="2251">173.55719999999999</cx:pt>
          <cx:pt idx="2252">173.5378</cx:pt>
          <cx:pt idx="2253">173.48560000000001</cx:pt>
          <cx:pt idx="2254">173.41300000000001</cx:pt>
          <cx:pt idx="2255">173.2431</cx:pt>
          <cx:pt idx="2256">173.14099999999999</cx:pt>
          <cx:pt idx="2257">173.11859999999999</cx:pt>
          <cx:pt idx="2258">173.1146</cx:pt>
          <cx:pt idx="2259">173.0993</cx:pt>
          <cx:pt idx="2260">173.09</cx:pt>
          <cx:pt idx="2261">173.06209999999999</cx:pt>
          <cx:pt idx="2262">173.01249999999999</cx:pt>
          <cx:pt idx="2263">172.9324</cx:pt>
          <cx:pt idx="2264">172.85550000000001</cx:pt>
          <cx:pt idx="2265">172.6157</cx:pt>
          <cx:pt idx="2266">172.17080000000001</cx:pt>
          <cx:pt idx="2267">172.12139999999999</cx:pt>
          <cx:pt idx="2268">172.05199999999999</cx:pt>
          <cx:pt idx="2269">172.04859999999999</cx:pt>
          <cx:pt idx="2270">172.04159999999999</cx:pt>
          <cx:pt idx="2271">171.69749999999999</cx:pt>
          <cx:pt idx="2272">171.63740000000001</cx:pt>
          <cx:pt idx="2273">171.35310000000001</cx:pt>
          <cx:pt idx="2274">171.3321</cx:pt>
          <cx:pt idx="2275">171.18819999999999</cx:pt>
          <cx:pt idx="2276">171.1397</cx:pt>
          <cx:pt idx="2277">170.95670000000001</cx:pt>
          <cx:pt idx="2278">170.76329999999999</cx:pt>
          <cx:pt idx="2279">170.75040000000001</cx:pt>
          <cx:pt idx="2280">170.67609999999999</cx:pt>
          <cx:pt idx="2281">170.58580000000001</cx:pt>
          <cx:pt idx="2282">170.3647</cx:pt>
          <cx:pt idx="2283">170.3569</cx:pt>
          <cx:pt idx="2284">170.2611</cx:pt>
          <cx:pt idx="2285">170.21039999999999</cx:pt>
          <cx:pt idx="2286">170.19630000000001</cx:pt>
          <cx:pt idx="2287">170.1884</cx:pt>
          <cx:pt idx="2288">170.1825</cx:pt>
          <cx:pt idx="2289">170.13999999999999</cx:pt>
          <cx:pt idx="2290">170.1249</cx:pt>
          <cx:pt idx="2291">170.09880000000001</cx:pt>
          <cx:pt idx="2292">170.05410000000001</cx:pt>
          <cx:pt idx="2293">169.9742</cx:pt>
          <cx:pt idx="2294">169.71010000000001</cx:pt>
          <cx:pt idx="2295">169.60339999999999</cx:pt>
          <cx:pt idx="2296">169.45500000000001</cx:pt>
          <cx:pt idx="2297">169.3486</cx:pt>
          <cx:pt idx="2298">169.2354</cx:pt>
          <cx:pt idx="2299">169.2133</cx:pt>
          <cx:pt idx="2300">169.20070000000001</cx:pt>
          <cx:pt idx="2301">169.06549999999999</cx:pt>
          <cx:pt idx="2302">169.0385</cx:pt>
          <cx:pt idx="2303">168.99080000000001</cx:pt>
          <cx:pt idx="2304">168.96449999999999</cx:pt>
          <cx:pt idx="2305">168.85220000000001</cx:pt>
          <cx:pt idx="2306">168.8262</cx:pt>
          <cx:pt idx="2307">168.73159999999999</cx:pt>
          <cx:pt idx="2308">168.69300000000001</cx:pt>
          <cx:pt idx="2309">168.62950000000001</cx:pt>
          <cx:pt idx="2310">168.4419</cx:pt>
          <cx:pt idx="2311">168.14320000000001</cx:pt>
          <cx:pt idx="2312">167.9188</cx:pt>
          <cx:pt idx="2313">167.8006</cx:pt>
          <cx:pt idx="2314">167.71039999999999</cx:pt>
          <cx:pt idx="2315">167.57239999999999</cx:pt>
          <cx:pt idx="2316">167.52699999999999</cx:pt>
          <cx:pt idx="2317">167.4769</cx:pt>
          <cx:pt idx="2318">167.46270000000001</cx:pt>
          <cx:pt idx="2319">167.29580000000001</cx:pt>
          <cx:pt idx="2320">167.23929999999999</cx:pt>
          <cx:pt idx="2321">167.0257</cx:pt>
          <cx:pt idx="2322">167.02099999999999</cx:pt>
          <cx:pt idx="2323">167.0103</cx:pt>
          <cx:pt idx="2324">166.97499999999999</cx:pt>
          <cx:pt idx="2325">166.79310000000001</cx:pt>
          <cx:pt idx="2326">166.76939999999999</cx:pt>
          <cx:pt idx="2327">166.73330000000001</cx:pt>
          <cx:pt idx="2328">166.63740000000001</cx:pt>
          <cx:pt idx="2329">166.62260000000001</cx:pt>
          <cx:pt idx="2330">166.5539</cx:pt>
          <cx:pt idx="2331">166.53039999999999</cx:pt>
          <cx:pt idx="2332">166.5061</cx:pt>
          <cx:pt idx="2333">166.44280000000001</cx:pt>
          <cx:pt idx="2334">166.41900000000001</cx:pt>
          <cx:pt idx="2335">166.31649999999999</cx:pt>
          <cx:pt idx="2336">166.30000000000001</cx:pt>
          <cx:pt idx="2337">166.21090000000001</cx:pt>
          <cx:pt idx="2338">166.19730000000001</cx:pt>
          <cx:pt idx="2339">166.07769999999999</cx:pt>
          <cx:pt idx="2340">166.06360000000001</cx:pt>
          <cx:pt idx="2341">166.03149999999999</cx:pt>
          <cx:pt idx="2342">165.9196</cx:pt>
          <cx:pt idx="2343">165.8956</cx:pt>
          <cx:pt idx="2344">165.7869</cx:pt>
          <cx:pt idx="2345">165.7645</cx:pt>
          <cx:pt idx="2346">165.7184</cx:pt>
          <cx:pt idx="2347">165.66749999999999</cx:pt>
          <cx:pt idx="2348">165.62370000000001</cx:pt>
          <cx:pt idx="2349">165.571</cx:pt>
          <cx:pt idx="2350">165.46250000000001</cx:pt>
          <cx:pt idx="2351">165.20439999999999</cx:pt>
          <cx:pt idx="2352">165.1045</cx:pt>
          <cx:pt idx="2353">164.9479</cx:pt>
          <cx:pt idx="2354">164.76400000000001</cx:pt>
          <cx:pt idx="2355">164.66820000000001</cx:pt>
          <cx:pt idx="2356">164.66249999999999</cx:pt>
          <cx:pt idx="2357">164.5856</cx:pt>
          <cx:pt idx="2358">164.52940000000001</cx:pt>
          <cx:pt idx="2359">164.36369999999999</cx:pt>
          <cx:pt idx="2360">164.2817</cx:pt>
          <cx:pt idx="2361">164.2587</cx:pt>
          <cx:pt idx="2362">164.24100000000001</cx:pt>
          <cx:pt idx="2363">164.17339999999999</cx:pt>
          <cx:pt idx="2364">163.92339999999999</cx:pt>
          <cx:pt idx="2365">163.8819</cx:pt>
          <cx:pt idx="2366">163.7885</cx:pt>
          <cx:pt idx="2367">163.72020000000001</cx:pt>
          <cx:pt idx="2368">163.30840000000001</cx:pt>
          <cx:pt idx="2369">163.18520000000001</cx:pt>
          <cx:pt idx="2370">163.1206</cx:pt>
          <cx:pt idx="2371">163.0111</cx:pt>
          <cx:pt idx="2372">162.9742</cx:pt>
          <cx:pt idx="2373">162.5692</cx:pt>
          <cx:pt idx="2374">162.46619999999999</cx:pt>
          <cx:pt idx="2375">162.46510000000001</cx:pt>
          <cx:pt idx="2376">162.3408</cx:pt>
          <cx:pt idx="2377">162.14519999999999</cx:pt>
          <cx:pt idx="2378">161.9588</cx:pt>
          <cx:pt idx="2379">161.94829999999999</cx:pt>
          <cx:pt idx="2380">161.887</cx:pt>
          <cx:pt idx="2381">161.79220000000001</cx:pt>
          <cx:pt idx="2382">161.72730000000001</cx:pt>
          <cx:pt idx="2383">161.68790000000001</cx:pt>
          <cx:pt idx="2384">161.64689999999999</cx:pt>
          <cx:pt idx="2385">161.63990000000001</cx:pt>
          <cx:pt idx="2386">161.46340000000001</cx:pt>
          <cx:pt idx="2387">161.42189999999999</cx:pt>
          <cx:pt idx="2388">161.37530000000001</cx:pt>
          <cx:pt idx="2389">161.2833</cx:pt>
          <cx:pt idx="2390">161.07089999999999</cx:pt>
          <cx:pt idx="2391">160.91159999999999</cx:pt>
          <cx:pt idx="2392">160.8724</cx:pt>
          <cx:pt idx="2393">160.8717</cx:pt>
          <cx:pt idx="2394">160.80189999999999</cx:pt>
          <cx:pt idx="2395">160.6651</cx:pt>
          <cx:pt idx="2396">160.63999999999999</cx:pt>
          <cx:pt idx="2397">160.62790000000001</cx:pt>
          <cx:pt idx="2398">160.60249999999999</cx:pt>
          <cx:pt idx="2399">160.54179999999999</cx:pt>
          <cx:pt idx="2400">160.52879999999999</cx:pt>
          <cx:pt idx="2401">160.4709</cx:pt>
          <cx:pt idx="2402">160.39279999999999</cx:pt>
          <cx:pt idx="2403">160.00530000000001</cx:pt>
          <cx:pt idx="2404">159.94730000000001</cx:pt>
          <cx:pt idx="2405">159.85980000000001</cx:pt>
          <cx:pt idx="2406">159.7878</cx:pt>
          <cx:pt idx="2407">159.69460000000001</cx:pt>
          <cx:pt idx="2408">159.6754</cx:pt>
          <cx:pt idx="2409">159.52500000000001</cx:pt>
          <cx:pt idx="2410">159.4854</cx:pt>
          <cx:pt idx="2411">159.4716</cx:pt>
          <cx:pt idx="2412">159.3237</cx:pt>
          <cx:pt idx="2413">159.2764</cx:pt>
          <cx:pt idx="2414">159.2304</cx:pt>
          <cx:pt idx="2415">159.22399999999999</cx:pt>
          <cx:pt idx="2416">159.0402</cx:pt>
          <cx:pt idx="2417">158.93199999999999</cx:pt>
          <cx:pt idx="2418">158.8991</cx:pt>
          <cx:pt idx="2419">158.88200000000001</cx:pt>
          <cx:pt idx="2420">158.78630000000001</cx:pt>
          <cx:pt idx="2421">158.74000000000001</cx:pt>
          <cx:pt idx="2422">158.69730000000001</cx:pt>
          <cx:pt idx="2423">158.69820000000001</cx:pt>
          <cx:pt idx="2424">158.60499999999999</cx:pt>
          <cx:pt idx="2425">158.50620000000001</cx:pt>
          <cx:pt idx="2426">158.4999</cx:pt>
          <cx:pt idx="2427">158.4614</cx:pt>
          <cx:pt idx="2428">158.25569999999999</cx:pt>
          <cx:pt idx="2429">157.88560000000001</cx:pt>
          <cx:pt idx="2430">157.83930000000001</cx:pt>
          <cx:pt idx="2431">157.84209999999999</cx:pt>
          <cx:pt idx="2432">157.8338</cx:pt>
          <cx:pt idx="2433">157.65969999999999</cx:pt>
          <cx:pt idx="2434">157.5104</cx:pt>
          <cx:pt idx="2435">157.26660000000001</cx:pt>
          <cx:pt idx="2436">157.1996</cx:pt>
          <cx:pt idx="2437">157.18870000000001</cx:pt>
          <cx:pt idx="2438">157.17850000000001</cx:pt>
          <cx:pt idx="2439">157.1481</cx:pt>
          <cx:pt idx="2440">157.1191</cx:pt>
          <cx:pt idx="2441">156.90190000000001</cx:pt>
          <cx:pt idx="2442">156.77950000000001</cx:pt>
          <cx:pt idx="2443">156.73670000000001</cx:pt>
          <cx:pt idx="2444">156.71889999999999</cx:pt>
          <cx:pt idx="2445">156.7107</cx:pt>
          <cx:pt idx="2446">156.6593</cx:pt>
          <cx:pt idx="2447">156.53829999999999</cx:pt>
          <cx:pt idx="2448">156.32980000000001</cx:pt>
          <cx:pt idx="2449">156.27590000000001</cx:pt>
          <cx:pt idx="2450">156.09460000000001</cx:pt>
          <cx:pt idx="2451">156.03440000000001</cx:pt>
          <cx:pt idx="2452">156.01419999999999</cx:pt>
          <cx:pt idx="2453">155.96279999999999</cx:pt>
          <cx:pt idx="2454">155.9462</cx:pt>
          <cx:pt idx="2455">155.66579999999999</cx:pt>
          <cx:pt idx="2456">155.62790000000001</cx:pt>
          <cx:pt idx="2457">155.4528</cx:pt>
          <cx:pt idx="2458">155.4109</cx:pt>
          <cx:pt idx="2459">155.38310000000001</cx:pt>
          <cx:pt idx="2460">155.33760000000001</cx:pt>
          <cx:pt idx="2461">155.25620000000001</cx:pt>
          <cx:pt idx="2462">155.221</cx:pt>
          <cx:pt idx="2463">155.202</cx:pt>
          <cx:pt idx="2464">155.0094</cx:pt>
          <cx:pt idx="2465">154.9837</cx:pt>
          <cx:pt idx="2466">154.85120000000001</cx:pt>
          <cx:pt idx="2467">154.63650000000001</cx:pt>
          <cx:pt idx="2468">154.6079</cx:pt>
          <cx:pt idx="2469">154.5967</cx:pt>
          <cx:pt idx="2470">154.51429999999999</cx:pt>
          <cx:pt idx="2471">154.48560000000001</cx:pt>
          <cx:pt idx="2472">154.41300000000001</cx:pt>
          <cx:pt idx="2473">154.41409999999999</cx:pt>
          <cx:pt idx="2474">154.386</cx:pt>
          <cx:pt idx="2475">154.36580000000001</cx:pt>
          <cx:pt idx="2476">154.12440000000001</cx:pt>
          <cx:pt idx="2477">154.09399999999999</cx:pt>
          <cx:pt idx="2478">153.9092</cx:pt>
          <cx:pt idx="2479">153.8672</cx:pt>
          <cx:pt idx="2480">153.84010000000001</cx:pt>
          <cx:pt idx="2481">153.72819999999999</cx:pt>
          <cx:pt idx="2482">153.4871</cx:pt>
          <cx:pt idx="2483">153.05099999999999</cx:pt>
          <cx:pt idx="2484">152.96000000000001</cx:pt>
          <cx:pt idx="2485">152.90860000000001</cx:pt>
          <cx:pt idx="2486">152.7321</cx:pt>
          <cx:pt idx="2487">152.67070000000001</cx:pt>
          <cx:pt idx="2488">152.6499</cx:pt>
          <cx:pt idx="2489">152.6541</cx:pt>
          <cx:pt idx="2490">152.58240000000001</cx:pt>
          <cx:pt idx="2491">152.4624</cx:pt>
          <cx:pt idx="2492">152.41470000000001</cx:pt>
          <cx:pt idx="2493">152.40780000000001</cx:pt>
          <cx:pt idx="2494">152.38999999999999</cx:pt>
          <cx:pt idx="2495">152.3459</cx:pt>
          <cx:pt idx="2496">152.19540000000001</cx:pt>
          <cx:pt idx="2497">152.19479999999999</cx:pt>
          <cx:pt idx="2498">151.8467</cx:pt>
          <cx:pt idx="2499">151.73490000000001</cx:pt>
          <cx:pt idx="2500">151.7107</cx:pt>
          <cx:pt idx="2501">151.68620000000001</cx:pt>
          <cx:pt idx="2502">151.56800000000001</cx:pt>
          <cx:pt idx="2503">151.5069</cx:pt>
          <cx:pt idx="2504">151.31829999999999</cx:pt>
          <cx:pt idx="2505">151.2174</cx:pt>
          <cx:pt idx="2506">150.94489999999999</cx:pt>
          <cx:pt idx="2507">150.90219999999999</cx:pt>
          <cx:pt idx="2508">150.66040000000001</cx:pt>
          <cx:pt idx="2509">150.64349999999999</cx:pt>
          <cx:pt idx="2510">150.58179999999999</cx:pt>
          <cx:pt idx="2511">150.54750000000001</cx:pt>
          <cx:pt idx="2512">150.52850000000001</cx:pt>
          <cx:pt idx="2513">150.35910000000001</cx:pt>
          <cx:pt idx="2514">150.0806</cx:pt>
          <cx:pt idx="2515">150.0796</cx:pt>
          <cx:pt idx="2516">149.9864</cx:pt>
          <cx:pt idx="2517">149.9761</cx:pt>
          <cx:pt idx="2518">149.9254</cx:pt>
          <cx:pt idx="2519">149.88900000000001</cx:pt>
          <cx:pt idx="2520">149.89230000000001</cx:pt>
          <cx:pt idx="2521">149.852</cx:pt>
          <cx:pt idx="2522">149.7818</cx:pt>
          <cx:pt idx="2523">149.7645</cx:pt>
          <cx:pt idx="2524">149.744</cx:pt>
          <cx:pt idx="2525">149.58959999999999</cx:pt>
          <cx:pt idx="2526">149.57730000000001</cx:pt>
          <cx:pt idx="2527">149.42449999999999</cx:pt>
          <cx:pt idx="2528">149.29929999999999</cx:pt>
          <cx:pt idx="2529">149.13390000000001</cx:pt>
          <cx:pt idx="2530">149.10169999999999</cx:pt>
          <cx:pt idx="2531">149.077</cx:pt>
          <cx:pt idx="2532">148.9948</cx:pt>
          <cx:pt idx="2533">148.9931</cx:pt>
          <cx:pt idx="2534">148.88589999999999</cx:pt>
          <cx:pt idx="2535">148.89109999999999</cx:pt>
          <cx:pt idx="2536">148.68090000000001</cx:pt>
          <cx:pt idx="2537">148.4211</cx:pt>
          <cx:pt idx="2538">148.29859999999999</cx:pt>
          <cx:pt idx="2539">148.27590000000001</cx:pt>
          <cx:pt idx="2540">148.25190000000001</cx:pt>
          <cx:pt idx="2541">148.24780000000001</cx:pt>
          <cx:pt idx="2542">148.16589999999999</cx:pt>
          <cx:pt idx="2543">148.1456</cx:pt>
          <cx:pt idx="2544">148.1481</cx:pt>
          <cx:pt idx="2545">148.07419999999999</cx:pt>
          <cx:pt idx="2546">148.0427</cx:pt>
          <cx:pt idx="2547">148.02600000000001</cx:pt>
          <cx:pt idx="2548">147.89169999999999</cx:pt>
          <cx:pt idx="2549">147.86840000000001</cx:pt>
          <cx:pt idx="2550">147.779</cx:pt>
          <cx:pt idx="2551">147.7193</cx:pt>
          <cx:pt idx="2552">147.7159</cx:pt>
          <cx:pt idx="2553">147.67320000000001</cx:pt>
          <cx:pt idx="2554">147.3356</cx:pt>
          <cx:pt idx="2555">147.33279999999999</cx:pt>
          <cx:pt idx="2556">147.28229999999999</cx:pt>
          <cx:pt idx="2557">147.26079999999999</cx:pt>
          <cx:pt idx="2558">147.1371</cx:pt>
          <cx:pt idx="2559">147.11930000000001</cx:pt>
          <cx:pt idx="2560">147.07060000000001</cx:pt>
          <cx:pt idx="2561">146.92080000000001</cx:pt>
          <cx:pt idx="2562">146.92439999999999</cx:pt>
          <cx:pt idx="2563">146.81530000000001</cx:pt>
          <cx:pt idx="2564">146.7688</cx:pt>
          <cx:pt idx="2565">146.696</cx:pt>
          <cx:pt idx="2566">146.60380000000001</cx:pt>
          <cx:pt idx="2567">146.5864</cx:pt>
          <cx:pt idx="2568">146.5206</cx:pt>
          <cx:pt idx="2569">146.5076</cx:pt>
          <cx:pt idx="2570">146.50399999999999</cx:pt>
          <cx:pt idx="2571">146.2996</cx:pt>
          <cx:pt idx="2572">146.1515</cx:pt>
          <cx:pt idx="2573">146.12200000000001</cx:pt>
          <cx:pt idx="2574">146.0027</cx:pt>
          <cx:pt idx="2575">145.91409999999999</cx:pt>
          <cx:pt idx="2576">145.69130000000001</cx:pt>
          <cx:pt idx="2577">145.66900000000001</cx:pt>
          <cx:pt idx="2578">145.66159999999999</cx:pt>
          <cx:pt idx="2579">145.63720000000001</cx:pt>
          <cx:pt idx="2580">145.59729999999999</cx:pt>
          <cx:pt idx="2581">145.5367</cx:pt>
          <cx:pt idx="2582">145.3501</cx:pt>
          <cx:pt idx="2583">145.3287</cx:pt>
          <cx:pt idx="2584">145.29150000000001</cx:pt>
          <cx:pt idx="2585">145.26679999999999</cx:pt>
          <cx:pt idx="2586">145.20849999999999</cx:pt>
          <cx:pt idx="2587">145.1833</cx:pt>
          <cx:pt idx="2588">145.11500000000001</cx:pt>
          <cx:pt idx="2589">145.02180000000001</cx:pt>
          <cx:pt idx="2590">144.6985</cx:pt>
          <cx:pt idx="2591">144.70249999999999</cx:pt>
          <cx:pt idx="2592">144.6919</cx:pt>
          <cx:pt idx="2593">144.6216</cx:pt>
          <cx:pt idx="2594">144.5839</cx:pt>
          <cx:pt idx="2595">144.57419999999999</cx:pt>
          <cx:pt idx="2596">144.4804</cx:pt>
          <cx:pt idx="2597">144.47380000000001</cx:pt>
          <cx:pt idx="2598">144.45679999999999</cx:pt>
          <cx:pt idx="2599">144.44380000000001</cx:pt>
          <cx:pt idx="2600">144.35390000000001</cx:pt>
          <cx:pt idx="2601">144.30359999999999</cx:pt>
          <cx:pt idx="2602">144.24610000000001</cx:pt>
          <cx:pt idx="2603">144.1285</cx:pt>
          <cx:pt idx="2604">144.0984</cx:pt>
          <cx:pt idx="2605">144.04859999999999</cx:pt>
          <cx:pt idx="2606">144.0068</cx:pt>
          <cx:pt idx="2607">144.00299999999999</cx:pt>
          <cx:pt idx="2608">143.97309999999999</cx:pt>
          <cx:pt idx="2609">143.95920000000001</cx:pt>
          <cx:pt idx="2610">143.95160000000001</cx:pt>
          <cx:pt idx="2611">143.8698</cx:pt>
          <cx:pt idx="2612">143.79689999999999</cx:pt>
          <cx:pt idx="2613">143.7825</cx:pt>
          <cx:pt idx="2614">143.73939999999999</cx:pt>
          <cx:pt idx="2615">143.7269</cx:pt>
          <cx:pt idx="2616">143.71440000000001</cx:pt>
          <cx:pt idx="2617">143.67840000000001</cx:pt>
          <cx:pt idx="2618">143.44800000000001</cx:pt>
          <cx:pt idx="2619">143.37379999999999</cx:pt>
          <cx:pt idx="2620">143.36490000000001</cx:pt>
          <cx:pt idx="2621">143.34100000000001</cx:pt>
          <cx:pt idx="2622">143.28960000000001</cx:pt>
          <cx:pt idx="2623">143.20949999999999</cx:pt>
          <cx:pt idx="2624">143.1379</cx:pt>
          <cx:pt idx="2625">143.03530000000001</cx:pt>
          <cx:pt idx="2626">142.9768</cx:pt>
          <cx:pt idx="2627">142.84049999999999</cx:pt>
          <cx:pt idx="2628">142.83279999999999</cx:pt>
          <cx:pt idx="2629">142.82230000000001</cx:pt>
          <cx:pt idx="2630">142.7818</cx:pt>
          <cx:pt idx="2631">142.76179999999999</cx:pt>
          <cx:pt idx="2632">142.7191</cx:pt>
          <cx:pt idx="2633">142.68680000000001</cx:pt>
          <cx:pt idx="2634">142.6129</cx:pt>
          <cx:pt idx="2635">142.58009999999999</cx:pt>
          <cx:pt idx="2636">142.565</cx:pt>
          <cx:pt idx="2637">142.566</cx:pt>
          <cx:pt idx="2638">142.5506</cx:pt>
          <cx:pt idx="2639">142.16980000000001</cx:pt>
          <cx:pt idx="2640">142.1284</cx:pt>
          <cx:pt idx="2641">141.9684</cx:pt>
          <cx:pt idx="2642">141.73509999999999</cx:pt>
          <cx:pt idx="2643">141.7286</cx:pt>
          <cx:pt idx="2644">141.73439999999999</cx:pt>
          <cx:pt idx="2645">141.7021</cx:pt>
          <cx:pt idx="2646">141.6968</cx:pt>
          <cx:pt idx="2647">141.61869999999999</cx:pt>
          <cx:pt idx="2648">141.60339999999999</cx:pt>
          <cx:pt idx="2649">141.5873</cx:pt>
          <cx:pt idx="2650">141.56970000000001</cx:pt>
          <cx:pt idx="2651">141.3587</cx:pt>
          <cx:pt idx="2652">141.3519</cx:pt>
          <cx:pt idx="2653">141.3117</cx:pt>
          <cx:pt idx="2654">141.28890000000001</cx:pt>
          <cx:pt idx="2655">141.28370000000001</cx:pt>
          <cx:pt idx="2656">141.25210000000001</cx:pt>
          <cx:pt idx="2657">141.22130000000001</cx:pt>
          <cx:pt idx="2658">141.1919</cx:pt>
          <cx:pt idx="2659">141.1525</cx:pt>
          <cx:pt idx="2660">141.15280000000001</cx:pt>
          <cx:pt idx="2661">141.04349999999999</cx:pt>
          <cx:pt idx="2662">140.97020000000001</cx:pt>
          <cx:pt idx="2663">140.9734</cx:pt>
          <cx:pt idx="2664">140.8845</cx:pt>
          <cx:pt idx="2665">140.7482</cx:pt>
          <cx:pt idx="2666">140.69900000000001</cx:pt>
          <cx:pt idx="2667">140.6926</cx:pt>
          <cx:pt idx="2668">140.6636</cx:pt>
          <cx:pt idx="2669">140.62100000000001</cx:pt>
          <cx:pt idx="2670">140.584</cx:pt>
          <cx:pt idx="2671">140.55850000000001</cx:pt>
          <cx:pt idx="2672">140.55170000000001</cx:pt>
          <cx:pt idx="2673">140.511</cx:pt>
          <cx:pt idx="2674">140.4699</cx:pt>
          <cx:pt idx="2675">140.45349999999999</cx:pt>
          <cx:pt idx="2676">140.41720000000001</cx:pt>
          <cx:pt idx="2677">140.33099999999999</cx:pt>
          <cx:pt idx="2678">140.32570000000001</cx:pt>
          <cx:pt idx="2679">140.30600000000001</cx:pt>
          <cx:pt idx="2680">140.22139999999999</cx:pt>
          <cx:pt idx="2681">140.1361</cx:pt>
          <cx:pt idx="2682">139.9365</cx:pt>
          <cx:pt idx="2683">139.93700000000001</cx:pt>
          <cx:pt idx="2684">139.8741</cx:pt>
          <cx:pt idx="2685">139.8733</cx:pt>
          <cx:pt idx="2686">139.87440000000001</cx:pt>
          <cx:pt idx="2687">139.8458</cx:pt>
          <cx:pt idx="2688">139.84280000000001</cx:pt>
          <cx:pt idx="2689">139.7475</cx:pt>
          <cx:pt idx="2690">139.72219999999999</cx:pt>
          <cx:pt idx="2691">139.6464</cx:pt>
          <cx:pt idx="2692">139.4914</cx:pt>
          <cx:pt idx="2693">139.34950000000001</cx:pt>
          <cx:pt idx="2694">139.26759999999999</cx:pt>
          <cx:pt idx="2695">139.25409999999999</cx:pt>
          <cx:pt idx="2696">139.0839</cx:pt>
          <cx:pt idx="2697">139.041</cx:pt>
          <cx:pt idx="2698">139.02209999999999</cx:pt>
          <cx:pt idx="2699">138.95089999999999</cx:pt>
          <cx:pt idx="2700">138.9529</cx:pt>
          <cx:pt idx="2701">138.6337</cx:pt>
          <cx:pt idx="2702">138.40219999999999</cx:pt>
          <cx:pt idx="2703">138.32060000000001</cx:pt>
          <cx:pt idx="2704">138.2764</cx:pt>
          <cx:pt idx="2705">138.20670000000001</cx:pt>
          <cx:pt idx="2706">138.1823</cx:pt>
          <cx:pt idx="2707">138.16130000000001</cx:pt>
          <cx:pt idx="2708">138.11619999999999</cx:pt>
          <cx:pt idx="2709">138.0882</cx:pt>
          <cx:pt idx="2710">138.05770000000001</cx:pt>
          <cx:pt idx="2711">138.03440000000001</cx:pt>
          <cx:pt idx="2712">138.02799999999999</cx:pt>
          <cx:pt idx="2713">138.00309999999999</cx:pt>
          <cx:pt idx="2714">137.9563</cx:pt>
          <cx:pt idx="2715">137.93039999999999</cx:pt>
          <cx:pt idx="2716">137.87039999999999</cx:pt>
          <cx:pt idx="2717">137.78</cx:pt>
          <cx:pt idx="2718">137.75550000000001</cx:pt>
          <cx:pt idx="2719">137.7166</cx:pt>
          <cx:pt idx="2720">137.6893</cx:pt>
          <cx:pt idx="2721">137.56229999999999</cx:pt>
          <cx:pt idx="2722">137.52879999999999</cx:pt>
          <cx:pt idx="2723">137.42599999999999</cx:pt>
          <cx:pt idx="2724">137.4238</cx:pt>
          <cx:pt idx="2725">137.38910000000001</cx:pt>
          <cx:pt idx="2726">137.233</cx:pt>
          <cx:pt idx="2727">137.0958</cx:pt>
          <cx:pt idx="2728">137.04939999999999</cx:pt>
          <cx:pt idx="2729">137.0437</cx:pt>
          <cx:pt idx="2730">137.04089999999999</cx:pt>
          <cx:pt idx="2731">136.96709999999999</cx:pt>
          <cx:pt idx="2732">136.72989999999999</cx:pt>
          <cx:pt idx="2733">136.69540000000001</cx:pt>
          <cx:pt idx="2734">136.55449999999999</cx:pt>
          <cx:pt idx="2735">136.4683</cx:pt>
          <cx:pt idx="2736">136.46180000000001</cx:pt>
          <cx:pt idx="2737">136.40960000000001</cx:pt>
          <cx:pt idx="2738">136.3278</cx:pt>
          <cx:pt idx="2739">136.31710000000001</cx:pt>
          <cx:pt idx="2740">136.30430000000001</cx:pt>
          <cx:pt idx="2741">136.29560000000001</cx:pt>
          <cx:pt idx="2742">136.29150000000001</cx:pt>
          <cx:pt idx="2743">136.27869999999999</cx:pt>
          <cx:pt idx="2744">136.24180000000001</cx:pt>
          <cx:pt idx="2745">135.846</cx:pt>
          <cx:pt idx="2746">135.81960000000001</cx:pt>
          <cx:pt idx="2747">135.81190000000001</cx:pt>
          <cx:pt idx="2748">135.66730000000001</cx:pt>
          <cx:pt idx="2749">135.5909</cx:pt>
          <cx:pt idx="2750">135.3314</cx:pt>
          <cx:pt idx="2751">135.0273</cx:pt>
          <cx:pt idx="2752">135.0103</cx:pt>
          <cx:pt idx="2753">135.00579999999999</cx:pt>
          <cx:pt idx="2754">134.9657</cx:pt>
          <cx:pt idx="2755">134.95089999999999</cx:pt>
          <cx:pt idx="2756">134.87190000000001</cx:pt>
          <cx:pt idx="2757">134.79169999999999</cx:pt>
          <cx:pt idx="2758">134.7217</cx:pt>
          <cx:pt idx="2759">134.6377</cx:pt>
          <cx:pt idx="2760">134.58760000000001</cx:pt>
          <cx:pt idx="2761">134.58260000000001</cx:pt>
          <cx:pt idx="2762">134.57650000000001</cx:pt>
          <cx:pt idx="2763">134.56780000000001</cx:pt>
          <cx:pt idx="2764">134.4973</cx:pt>
          <cx:pt idx="2765">134.4718</cx:pt>
          <cx:pt idx="2766">134.41470000000001</cx:pt>
          <cx:pt idx="2767">134.23859999999999</cx:pt>
          <cx:pt idx="2768">134.12719999999999</cx:pt>
          <cx:pt idx="2769">133.9555</cx:pt>
          <cx:pt idx="2770">133.82149999999999</cx:pt>
          <cx:pt idx="2771">133.7586</cx:pt>
          <cx:pt idx="2772">133.69829999999999</cx:pt>
          <cx:pt idx="2773">133.65870000000001</cx:pt>
          <cx:pt idx="2774">133.6353</cx:pt>
          <cx:pt idx="2775">133.60059999999999</cx:pt>
          <cx:pt idx="2776">133.5984</cx:pt>
          <cx:pt idx="2777">133.49279999999999</cx:pt>
          <cx:pt idx="2778">133.41849999999999</cx:pt>
          <cx:pt idx="2779">133.38839999999999</cx:pt>
          <cx:pt idx="2780">133.3278</cx:pt>
          <cx:pt idx="2781">133.23429999999999</cx:pt>
          <cx:pt idx="2782">133.1628</cx:pt>
          <cx:pt idx="2783">133.1215</cx:pt>
          <cx:pt idx="2784">133.0609</cx:pt>
          <cx:pt idx="2785">132.8827</cx:pt>
          <cx:pt idx="2786">132.81319999999999</cx:pt>
          <cx:pt idx="2787">132.80449999999999</cx:pt>
          <cx:pt idx="2788">132.7372</cx:pt>
          <cx:pt idx="2789">132.6103</cx:pt>
          <cx:pt idx="2790">132.53059999999999</cx:pt>
          <cx:pt idx="2791">132.5162</cx:pt>
          <cx:pt idx="2792">132.43950000000001</cx:pt>
          <cx:pt idx="2793">132.38030000000001</cx:pt>
          <cx:pt idx="2794">132.27430000000001</cx:pt>
          <cx:pt idx="2795">132.21119999999999</cx:pt>
          <cx:pt idx="2796">132.13480000000001</cx:pt>
          <cx:pt idx="2797">132.12970000000001</cx:pt>
          <cx:pt idx="2798">132.04849999999999</cx:pt>
          <cx:pt idx="2799">131.87530000000001</cx:pt>
          <cx:pt idx="2800">131.8477</cx:pt>
          <cx:pt idx="2801">131.7843</cx:pt>
          <cx:pt idx="2802">131.74809999999999</cx:pt>
          <cx:pt idx="2803">131.7132</cx:pt>
          <cx:pt idx="2804">131.6481</cx:pt>
          <cx:pt idx="2805">131.62029999999999</cx:pt>
          <cx:pt idx="2806">131.55860000000001</cx:pt>
          <cx:pt idx="2807">131.48660000000001</cx:pt>
          <cx:pt idx="2808">131.44669999999999</cx:pt>
          <cx:pt idx="2809">131.4402</cx:pt>
          <cx:pt idx="2810">131.44309999999999</cx:pt>
          <cx:pt idx="2811">131.4315</cx:pt>
          <cx:pt idx="2812">131.2859</cx:pt>
          <cx:pt idx="2813">131.23230000000001</cx:pt>
          <cx:pt idx="2814">131.17310000000001</cx:pt>
          <cx:pt idx="2815">131.1413</cx:pt>
          <cx:pt idx="2816">131.12610000000001</cx:pt>
          <cx:pt idx="2817">130.8827</cx:pt>
          <cx:pt idx="2818">130.78649999999999</cx:pt>
          <cx:pt idx="2819">130.77209999999999</cx:pt>
          <cx:pt idx="2820">130.69220000000001</cx:pt>
          <cx:pt idx="2821">130.66999999999999</cx:pt>
          <cx:pt idx="2822">130.61160000000001</cx:pt>
          <cx:pt idx="2823">130.55439999999999</cx:pt>
          <cx:pt idx="2824">130.4701</cx:pt>
          <cx:pt idx="2825">130.35759999999999</cx:pt>
          <cx:pt idx="2826">130.31389999999999</cx:pt>
          <cx:pt idx="2827">130.28229999999999</cx:pt>
          <cx:pt idx="2828">130.2704</cx:pt>
          <cx:pt idx="2829">130.2474</cx:pt>
          <cx:pt idx="2830">130.2251</cx:pt>
          <cx:pt idx="2831">130.21190000000001</cx:pt>
          <cx:pt idx="2832">130.1361</cx:pt>
          <cx:pt idx="2833">130.10220000000001</cx:pt>
          <cx:pt idx="2834">130.06360000000001</cx:pt>
          <cx:pt idx="2835">130.0625</cx:pt>
          <cx:pt idx="2836">130.05009999999999</cx:pt>
          <cx:pt idx="2837">129.9376</cx:pt>
          <cx:pt idx="2838">129.9213</cx:pt>
          <cx:pt idx="2839">129.8776</cx:pt>
          <cx:pt idx="2840">129.8603</cx:pt>
          <cx:pt idx="2841">129.79920000000001</cx:pt>
          <cx:pt idx="2842">129.69040000000001</cx:pt>
          <cx:pt idx="2843">129.63829999999999</cx:pt>
          <cx:pt idx="2844">129.51089999999999</cx:pt>
          <cx:pt idx="2845">129.28819999999999</cx:pt>
          <cx:pt idx="2846">129.28290000000001</cx:pt>
          <cx:pt idx="2847">129.26179999999999</cx:pt>
          <cx:pt idx="2848">129.2259</cx:pt>
          <cx:pt idx="2849">129.17869999999999</cx:pt>
          <cx:pt idx="2850">129.1618</cx:pt>
          <cx:pt idx="2851">129.08330000000001</cx:pt>
          <cx:pt idx="2852">129.0626</cx:pt>
          <cx:pt idx="2853">129.03229999999999</cx:pt>
          <cx:pt idx="2854">128.9503</cx:pt>
          <cx:pt idx="2855">128.85900000000001</cx:pt>
          <cx:pt idx="2856">128.81129999999999</cx:pt>
          <cx:pt idx="2857">128.71209999999999</cx:pt>
          <cx:pt idx="2858">128.6619</cx:pt>
          <cx:pt idx="2859">128.53280000000001</cx:pt>
          <cx:pt idx="2860">128.51779999999999</cx:pt>
          <cx:pt idx="2861">128.52420000000001</cx:pt>
          <cx:pt idx="2862">128.50319999999999</cx:pt>
          <cx:pt idx="2863">128.44479999999999</cx:pt>
          <cx:pt idx="2864">128.42060000000001</cx:pt>
          <cx:pt idx="2865">128.23740000000001</cx:pt>
          <cx:pt idx="2866">128.18039999999999</cx:pt>
          <cx:pt idx="2867">128.16630000000001</cx:pt>
          <cx:pt idx="2868">128.1251</cx:pt>
          <cx:pt idx="2869">127.9517</cx:pt>
          <cx:pt idx="2870">127.9228</cx:pt>
          <cx:pt idx="2871">127.8794</cx:pt>
          <cx:pt idx="2872">127.83880000000001</cx:pt>
          <cx:pt idx="2873">127.81910000000001</cx:pt>
          <cx:pt idx="2874">127.63379999999999</cx:pt>
          <cx:pt idx="2875">127.6001</cx:pt>
          <cx:pt idx="2876">127.4751</cx:pt>
          <cx:pt idx="2877">127.3488</cx:pt>
          <cx:pt idx="2878">127.29430000000001</cx:pt>
          <cx:pt idx="2879">127.245</cx:pt>
          <cx:pt idx="2880">127.21980000000001</cx:pt>
          <cx:pt idx="2881">127.2235</cx:pt>
          <cx:pt idx="2882">127.20999999999999</cx:pt>
          <cx:pt idx="2883">127.1601</cx:pt>
          <cx:pt idx="2884">126.8905</cx:pt>
          <cx:pt idx="2885">126.7238</cx:pt>
          <cx:pt idx="2886">126.5365</cx:pt>
          <cx:pt idx="2887">126.47929999999999</cx:pt>
          <cx:pt idx="2888">126.2544</cx:pt>
          <cx:pt idx="2889">126.2204</cx:pt>
          <cx:pt idx="2890">126.1606</cx:pt>
          <cx:pt idx="2891">126.1056</cx:pt>
          <cx:pt idx="2892">125.9794</cx:pt>
          <cx:pt idx="2893">125.973</cx:pt>
          <cx:pt idx="2894">125.9378</cx:pt>
          <cx:pt idx="2895">125.935</cx:pt>
          <cx:pt idx="2896">125.8985</cx:pt>
          <cx:pt idx="2897">125.7311</cx:pt>
          <cx:pt idx="2898">125.66800000000001</cx:pt>
          <cx:pt idx="2899">125.61060000000001</cx:pt>
          <cx:pt idx="2900">125.5994</cx:pt>
          <cx:pt idx="2901">125.5934</cx:pt>
          <cx:pt idx="2902">125.58459999999999</cx:pt>
          <cx:pt idx="2903">125.5437</cx:pt>
          <cx:pt idx="2904">125.5381</cx:pt>
          <cx:pt idx="2905">125.5119</cx:pt>
          <cx:pt idx="2906">125.3283</cx:pt>
          <cx:pt idx="2907">125.1285</cx:pt>
          <cx:pt idx="2908">124.99890000000001</cx:pt>
          <cx:pt idx="2909">124.9716</cx:pt>
          <cx:pt idx="2910">124.9255</cx:pt>
          <cx:pt idx="2911">124.837</cx:pt>
          <cx:pt idx="2912">124.7984</cx:pt>
          <cx:pt idx="2913">124.7812</cx:pt>
          <cx:pt idx="2914">124.6377</cx:pt>
          <cx:pt idx="2915">124.5919</cx:pt>
          <cx:pt idx="2916">124.58799999999999</cx:pt>
          <cx:pt idx="2917">124.55759999999999</cx:pt>
          <cx:pt idx="2918">124.474</cx:pt>
          <cx:pt idx="2919">124.4481</cx:pt>
          <cx:pt idx="2920">124.336</cx:pt>
          <cx:pt idx="2921">124.2251</cx:pt>
          <cx:pt idx="2922">124.22709999999999</cx:pt>
          <cx:pt idx="2923">124.0731</cx:pt>
          <cx:pt idx="2924">123.9448</cx:pt>
          <cx:pt idx="2925">123.90989999999999</cx:pt>
          <cx:pt idx="2926">123.7722</cx:pt>
          <cx:pt idx="2927">123.652</cx:pt>
          <cx:pt idx="2928">123.5984</cx:pt>
          <cx:pt idx="2929">123.50879999999999</cx:pt>
          <cx:pt idx="2930">123.47450000000001</cx:pt>
          <cx:pt idx="2931">123.37860000000001</cx:pt>
          <cx:pt idx="2932">123.23569999999999</cx:pt>
          <cx:pt idx="2933">123.1645</cx:pt>
          <cx:pt idx="2934">123.1589</cx:pt>
          <cx:pt idx="2935">123.1367</cx:pt>
          <cx:pt idx="2936">123.02970000000001</cx:pt>
          <cx:pt idx="2937">122.9269</cx:pt>
          <cx:pt idx="2938">122.9307</cx:pt>
          <cx:pt idx="2939">122.889</cx:pt>
          <cx:pt idx="2940">122.88809999999999</cx:pt>
          <cx:pt idx="2941">122.8259</cx:pt>
          <cx:pt idx="2942">122.81019999999999</cx:pt>
          <cx:pt idx="2943">122.78440000000001</cx:pt>
          <cx:pt idx="2944">122.599</cx:pt>
          <cx:pt idx="2945">122.535</cx:pt>
          <cx:pt idx="2946">122.51860000000001</cx:pt>
          <cx:pt idx="2947">122.4592</cx:pt>
          <cx:pt idx="2948">122.3599</cx:pt>
          <cx:pt idx="2949">122.28440000000001</cx:pt>
          <cx:pt idx="2950">122.2821</cx:pt>
          <cx:pt idx="2951">122.1611</cx:pt>
          <cx:pt idx="2952">122.1251</cx:pt>
          <cx:pt idx="2953">122.0805</cx:pt>
          <cx:pt idx="2954">122.0637</cx:pt>
          <cx:pt idx="2955">122.0517</cx:pt>
          <cx:pt idx="2956">122.04810000000001</cx:pt>
          <cx:pt idx="2957">122.0262</cx:pt>
          <cx:pt idx="2958">121.9903</cx:pt>
          <cx:pt idx="2959">121.9602</cx:pt>
          <cx:pt idx="2960">121.9109</cx:pt>
          <cx:pt idx="2961">121.8638</cx:pt>
          <cx:pt idx="2962">121.67919999999999</cx:pt>
          <cx:pt idx="2963">121.66249999999999</cx:pt>
          <cx:pt idx="2964">121.6206</cx:pt>
          <cx:pt idx="2965">121.6114</cx:pt>
          <cx:pt idx="2966">121.5313</cx:pt>
          <cx:pt idx="2967">121.4068</cx:pt>
          <cx:pt idx="2968">121.3943</cx:pt>
          <cx:pt idx="2969">121.18859999999999</cx:pt>
          <cx:pt idx="2970">121.15179999999999</cx:pt>
          <cx:pt idx="2971">121.13079999999999</cx:pt>
          <cx:pt idx="2972">120.97190000000001</cx:pt>
          <cx:pt idx="2973">120.7547</cx:pt>
          <cx:pt idx="2974">120.6747</cx:pt>
          <cx:pt idx="2975">120.6576</cx:pt>
          <cx:pt idx="2976">120.6283</cx:pt>
          <cx:pt idx="2977">120.6331</cx:pt>
          <cx:pt idx="2978">120.6198</cx:pt>
          <cx:pt idx="2979">120.5819</cx:pt>
          <cx:pt idx="2980">120.5647</cx:pt>
          <cx:pt idx="2981">120.518</cx:pt>
          <cx:pt idx="2982">120.3113</cx:pt>
          <cx:pt idx="2983">120.1512</cx:pt>
          <cx:pt idx="2984">120.0826</cx:pt>
          <cx:pt idx="2985">120.0485</cx:pt>
          <cx:pt idx="2986">119.99420000000001</cx:pt>
          <cx:pt idx="2987">119.8977</cx:pt>
          <cx:pt idx="2988">119.89409999999999</cx:pt>
          <cx:pt idx="2989">119.8501</cx:pt>
          <cx:pt idx="2990">119.78749999999999</cx:pt>
          <cx:pt idx="2991">119.7747</cx:pt>
          <cx:pt idx="2992">119.7063</cx:pt>
          <cx:pt idx="2993">119.6789</cx:pt>
          <cx:pt idx="2994">119.6033</cx:pt>
          <cx:pt idx="2995">119.5372</cx:pt>
          <cx:pt idx="2996">119.3691</cx:pt>
          <cx:pt idx="2997">119.291</cx:pt>
          <cx:pt idx="2998">119.24760000000001</cx:pt>
          <cx:pt idx="2999">119.1897</cx:pt>
          <cx:pt idx="3000">119.0672</cx:pt>
          <cx:pt idx="3001">118.8741</cx:pt>
          <cx:pt idx="3002">118.86369999999999</cx:pt>
          <cx:pt idx="3003">118.83159999999999</cx:pt>
          <cx:pt idx="3004">118.7266</cx:pt>
          <cx:pt idx="3005">118.7218</cx:pt>
          <cx:pt idx="3006">118.72320000000001</cx:pt>
          <cx:pt idx="3007">118.67440000000001</cx:pt>
          <cx:pt idx="3008">118.524</cx:pt>
          <cx:pt idx="3009">118.5089</cx:pt>
          <cx:pt idx="3010">118.4983</cx:pt>
          <cx:pt idx="3011">118.44240000000001</cx:pt>
          <cx:pt idx="3012">118.4328</cx:pt>
          <cx:pt idx="3013">118.4166</cx:pt>
          <cx:pt idx="3014">118.401</cx:pt>
          <cx:pt idx="3015">118.3546</cx:pt>
          <cx:pt idx="3016">118.3368</cx:pt>
          <cx:pt idx="3017">118.2668</cx:pt>
          <cx:pt idx="3018">118.2518</cx:pt>
          <cx:pt idx="3019">118.2283</cx:pt>
          <cx:pt idx="3020">118.1846</cx:pt>
          <cx:pt idx="3021">118.1544</cx:pt>
          <cx:pt idx="3022">118.11879999999999</cx:pt>
          <cx:pt idx="3023">118.0577</cx:pt>
          <cx:pt idx="3024">117.9151</cx:pt>
          <cx:pt idx="3025">117.905</cx:pt>
          <cx:pt idx="3026">117.8308</cx:pt>
          <cx:pt idx="3027">117.7358</cx:pt>
          <cx:pt idx="3028">117.7373</cx:pt>
          <cx:pt idx="3029">117.7127</cx:pt>
          <cx:pt idx="3030">117.6628</cx:pt>
          <cx:pt idx="3031">117.62609999999999</cx:pt>
          <cx:pt idx="3032">117.57299999999999</cx:pt>
          <cx:pt idx="3033">117.5202</cx:pt>
          <cx:pt idx="3034">117.49720000000001</cx:pt>
          <cx:pt idx="3035">117.4658</cx:pt>
          <cx:pt idx="3036">117.4635</cx:pt>
          <cx:pt idx="3037">117.354</cx:pt>
          <cx:pt idx="3038">117.3426</cx:pt>
          <cx:pt idx="3039">117.16719999999999</cx:pt>
          <cx:pt idx="3040">117.1687</cx:pt>
          <cx:pt idx="3041">117.0976</cx:pt>
          <cx:pt idx="3042">117.0077</cx:pt>
          <cx:pt idx="3043">116.99420000000001</cx:pt>
          <cx:pt idx="3044">116.9348</cx:pt>
          <cx:pt idx="3045">116.87260000000001</cx:pt>
          <cx:pt idx="3046">116.76730000000001</cx:pt>
          <cx:pt idx="3047">116.7276</cx:pt>
          <cx:pt idx="3048">116.62479999999999</cx:pt>
          <cx:pt idx="3049">116.5501</cx:pt>
          <cx:pt idx="3050">116.503</cx:pt>
          <cx:pt idx="3051">116.4663</cx:pt>
          <cx:pt idx="3052">116.438</cx:pt>
          <cx:pt idx="3053">116.42310000000001</cx:pt>
          <cx:pt idx="3054">116.3942</cx:pt>
          <cx:pt idx="3055">116.36799999999999</cx:pt>
          <cx:pt idx="3056">116.34990000000001</cx:pt>
          <cx:pt idx="3057">116.3416</cx:pt>
          <cx:pt idx="3058">116.3171</cx:pt>
          <cx:pt idx="3059">116.3156</cx:pt>
          <cx:pt idx="3060">116.30710000000001</cx:pt>
          <cx:pt idx="3061">116.2141</cx:pt>
          <cx:pt idx="3062">116.20050000000001</cx:pt>
          <cx:pt idx="3063">116.096</cx:pt>
          <cx:pt idx="3064">116.0189</cx:pt>
          <cx:pt idx="3065">115.96120000000001</cx:pt>
          <cx:pt idx="3066">115.5598</cx:pt>
          <cx:pt idx="3067">115.536</cx:pt>
          <cx:pt idx="3068">115.48560000000001</cx:pt>
          <cx:pt idx="3069">115.44750000000001</cx:pt>
          <cx:pt idx="3070">115.4224</cx:pt>
          <cx:pt idx="3071">115.40600000000001</cx:pt>
          <cx:pt idx="3072">115.346</cx:pt>
          <cx:pt idx="3073">115.29859999999999</cx:pt>
          <cx:pt idx="3074">115.2608</cx:pt>
          <cx:pt idx="3075">115.2594</cx:pt>
          <cx:pt idx="3076">115.2206</cx:pt>
          <cx:pt idx="3077">115.20010000000001</cx:pt>
          <cx:pt idx="3078">115.1799</cx:pt>
          <cx:pt idx="3079">115.15009999999999</cx:pt>
          <cx:pt idx="3080">115.12739999999999</cx:pt>
          <cx:pt idx="3081">115.0355</cx:pt>
          <cx:pt idx="3082">115.0363</cx:pt>
          <cx:pt idx="3083">115.00660000000001</cx:pt>
          <cx:pt idx="3084">114.9692</cx:pt>
          <cx:pt idx="3085">114.956</cx:pt>
          <cx:pt idx="3086">114.9406</cx:pt>
          <cx:pt idx="3087">114.9301</cx:pt>
          <cx:pt idx="3088">114.876</cx:pt>
          <cx:pt idx="3089">114.83540000000001</cx:pt>
          <cx:pt idx="3090">114.8276</cx:pt>
          <cx:pt idx="3091">114.72020000000001</cx:pt>
          <cx:pt idx="3092">114.7071</cx:pt>
          <cx:pt idx="3093">114.71420000000001</cx:pt>
          <cx:pt idx="3094">114.5598</cx:pt>
          <cx:pt idx="3095">114.4983</cx:pt>
          <cx:pt idx="3096">114.3177</cx:pt>
          <cx:pt idx="3097">114.0994</cx:pt>
          <cx:pt idx="3098">114.0894</cx:pt>
          <cx:pt idx="3099">114.0831</cx:pt>
          <cx:pt idx="3100">114.0646</cx:pt>
          <cx:pt idx="3101">114.0453</cx:pt>
          <cx:pt idx="3102">114.0324</cx:pt>
          <cx:pt idx="3103">113.97029999999999</cx:pt>
          <cx:pt idx="3104">113.93380000000001</cx:pt>
          <cx:pt idx="3105">113.9153</cx:pt>
          <cx:pt idx="3106">113.8301</cx:pt>
          <cx:pt idx="3107">113.71599999999999</cx:pt>
          <cx:pt idx="3108">113.6922</cx:pt>
          <cx:pt idx="3109">113.62949999999999</cx:pt>
          <cx:pt idx="3110">113.59910000000001</cx:pt>
          <cx:pt idx="3111">113.5834</cx:pt>
          <cx:pt idx="3112">113.53570000000001</cx:pt>
          <cx:pt idx="3113">113.544</cx:pt>
          <cx:pt idx="3114">113.3026</cx:pt>
          <cx:pt idx="3115">113.20820000000001</cx:pt>
          <cx:pt idx="3116">113.1538</cx:pt>
          <cx:pt idx="3117">113.1382</cx:pt>
          <cx:pt idx="3118">113.1431</cx:pt>
          <cx:pt idx="3119">113.027</cx:pt>
          <cx:pt idx="3120">113.0102</cx:pt>
          <cx:pt idx="3121">112.943</cx:pt>
          <cx:pt idx="3122">112.93259999999999</cx:pt>
          <cx:pt idx="3123">112.8948</cx:pt>
          <cx:pt idx="3124">112.8856</cx:pt>
          <cx:pt idx="3125">112.8087</cx:pt>
          <cx:pt idx="3126">112.7915</cx:pt>
          <cx:pt idx="3127">112.7933</cx:pt>
          <cx:pt idx="3128">112.7676</cx:pt>
          <cx:pt idx="3129">112.7547</cx:pt>
          <cx:pt idx="3130">112.7047</cx:pt>
          <cx:pt idx="3131">112.7007</cx:pt>
          <cx:pt idx="3132">112.6934</cx:pt>
          <cx:pt idx="3133">112.691</cx:pt>
          <cx:pt idx="3134">112.6568</cx:pt>
          <cx:pt idx="3135">112.5947</cx:pt>
          <cx:pt idx="3136">112.4402</cx:pt>
          <cx:pt idx="3137">112.39279999999999</cx:pt>
          <cx:pt idx="3138">112.3222</cx:pt>
          <cx:pt idx="3139">112.2859</cx:pt>
          <cx:pt idx="3140">112.2701</cx:pt>
          <cx:pt idx="3141">112.22280000000001</cx:pt>
          <cx:pt idx="3142">112.1876</cx:pt>
          <cx:pt idx="3143">112.14100000000001</cx:pt>
          <cx:pt idx="3144">112.13549999999999</cx:pt>
          <cx:pt idx="3145">112.1183</cx:pt>
          <cx:pt idx="3146">112.1045</cx:pt>
          <cx:pt idx="3147">111.7294</cx:pt>
          <cx:pt idx="3148">111.6307</cx:pt>
          <cx:pt idx="3149">111.4589</cx:pt>
          <cx:pt idx="3150">111.4443</cx:pt>
          <cx:pt idx="3151">111.3578</cx:pt>
          <cx:pt idx="3152">111.29179999999999</cx:pt>
          <cx:pt idx="3153">111.2323</cx:pt>
          <cx:pt idx="3154">111.2154</cx:pt>
          <cx:pt idx="3155">111.1437</cx:pt>
          <cx:pt idx="3156">111.13209999999999</cx:pt>
          <cx:pt idx="3157">111.0849</cx:pt>
          <cx:pt idx="3158">111.0827</cx:pt>
          <cx:pt idx="3159">110.9992</cx:pt>
          <cx:pt idx="3160">110.9795</cx:pt>
          <cx:pt idx="3161">110.8946</cx:pt>
          <cx:pt idx="3162">110.7851</cx:pt>
          <cx:pt idx="3163">110.7715</cx:pt>
          <cx:pt idx="3164">110.7706</cx:pt>
          <cx:pt idx="3165">110.7632</cx:pt>
          <cx:pt idx="3166">110.7186</cx:pt>
          <cx:pt idx="3167">110.56659999999999</cx:pt>
          <cx:pt idx="3168">110.52249999999999</cx:pt>
          <cx:pt idx="3169">110.3954</cx:pt>
          <cx:pt idx="3170">110.373</cx:pt>
          <cx:pt idx="3171">110.36499999999999</cx:pt>
          <cx:pt idx="3172">110.3445</cx:pt>
          <cx:pt idx="3173">110.1748</cx:pt>
          <cx:pt idx="3174">110.14360000000001</cx:pt>
          <cx:pt idx="3175">110.1292</cx:pt>
          <cx:pt idx="3176">110.0596</cx:pt>
          <cx:pt idx="3177">110.0299</cx:pt>
          <cx:pt idx="3178">110.0232</cx:pt>
          <cx:pt idx="3179">109.9961</cx:pt>
          <cx:pt idx="3180">109.88120000000001</cx:pt>
          <cx:pt idx="3181">109.8689</cx:pt>
          <cx:pt idx="3182">109.7848</cx:pt>
          <cx:pt idx="3183">109.76949999999999</cx:pt>
          <cx:pt idx="3184">109.76139999999999</cx:pt>
          <cx:pt idx="3185">109.75109999999999</cx:pt>
          <cx:pt idx="3186">109.6763</cx:pt>
          <cx:pt idx="3187">109.6494</cx:pt>
          <cx:pt idx="3188">109.64190000000001</cx:pt>
          <cx:pt idx="3189">109.5894</cx:pt>
          <cx:pt idx="3190">109.4563</cx:pt>
          <cx:pt idx="3191">109.4502</cx:pt>
          <cx:pt idx="3192">109.3661</cx:pt>
          <cx:pt idx="3193">109.3292</cx:pt>
          <cx:pt idx="3194">109.274</cx:pt>
          <cx:pt idx="3195">109.1399</cx:pt>
          <cx:pt idx="3196">109.1407</cx:pt>
          <cx:pt idx="3197">109.0702</cx:pt>
          <cx:pt idx="3198">109.051</cx:pt>
          <cx:pt idx="3199">109.0234</cx:pt>
          <cx:pt idx="3200">108.7988</cx:pt>
          <cx:pt idx="3201">108.7739</cx:pt>
          <cx:pt idx="3202">108.7255</cx:pt>
          <cx:pt idx="3203">108.6703</cx:pt>
          <cx:pt idx="3204">108.65770000000001</cx:pt>
          <cx:pt idx="3205">108.5162</cx:pt>
          <cx:pt idx="3206">108.49460000000001</cx:pt>
          <cx:pt idx="3207">108.46720000000001</cx:pt>
          <cx:pt idx="3208">108.4483</cx:pt>
          <cx:pt idx="3209">108.3901</cx:pt>
          <cx:pt idx="3210">108.36450000000001</cx:pt>
          <cx:pt idx="3211">108.2629</cx:pt>
          <cx:pt idx="3212">108.2538</cx:pt>
          <cx:pt idx="3213">108.2366</cx:pt>
          <cx:pt idx="3214">108.0154</cx:pt>
          <cx:pt idx="3215">108.0086</cx:pt>
          <cx:pt idx="3216">107.9956</cx:pt>
          <cx:pt idx="3217">107.973</cx:pt>
          <cx:pt idx="3218">107.8446</cx:pt>
          <cx:pt idx="3219">107.7914</cx:pt>
          <cx:pt idx="3220">107.7409</cx:pt>
          <cx:pt idx="3221">107.6925</cx:pt>
          <cx:pt idx="3222">107.64960000000001</cx:pt>
          <cx:pt idx="3223">107.63249999999999</cx:pt>
          <cx:pt idx="3224">107.5171</cx:pt>
          <cx:pt idx="3225">107.5111</cx:pt>
          <cx:pt idx="3226">107.4765</cx:pt>
          <cx:pt idx="3227">107.45610000000001</cx:pt>
          <cx:pt idx="3228">107.4263</cx:pt>
          <cx:pt idx="3229">107.3014</cx:pt>
          <cx:pt idx="3230">107.285</cx:pt>
          <cx:pt idx="3231">107.1773</cx:pt>
          <cx:pt idx="3232">107.0527</cx:pt>
          <cx:pt idx="3233">107.02760000000001</cx:pt>
          <cx:pt idx="3234">106.9688</cx:pt>
          <cx:pt idx="3235">106.9666</cx:pt>
          <cx:pt idx="3236">106.9422</cx:pt>
          <cx:pt idx="3237">106.89060000000001</cx:pt>
          <cx:pt idx="3238">106.88120000000001</cx:pt>
          <cx:pt idx="3239">106.7298</cx:pt>
          <cx:pt idx="3240">106.71259999999999</cx:pt>
          <cx:pt idx="3241">106.6793</cx:pt>
          <cx:pt idx="3242">106.67740000000001</cx:pt>
          <cx:pt idx="3243">106.5899</cx:pt>
          <cx:pt idx="3244">106.5823</cx:pt>
          <cx:pt idx="3245">106.5252</cx:pt>
          <cx:pt idx="3246">106.3661</cx:pt>
          <cx:pt idx="3247">106.33920000000001</cx:pt>
          <cx:pt idx="3248">106.2662</cx:pt>
          <cx:pt idx="3249">106.2116</cx:pt>
          <cx:pt idx="3250">106.2015</cx:pt>
          <cx:pt idx="3251">106.1965</cx:pt>
          <cx:pt idx="3252">106.1831</cx:pt>
          <cx:pt idx="3253">106.0891</cx:pt>
          <cx:pt idx="3254">106.05119999999999</cx:pt>
          <cx:pt idx="3255">106.0059</cx:pt>
          <cx:pt idx="3256">105.9115</cx:pt>
          <cx:pt idx="3257">105.82080000000001</cx:pt>
          <cx:pt idx="3258">105.742</cx:pt>
          <cx:pt idx="3259">105.5175</cx:pt>
          <cx:pt idx="3260">105.5022</cx:pt>
          <cx:pt idx="3261">105.3969</cx:pt>
          <cx:pt idx="3262">105.3562</cx:pt>
          <cx:pt idx="3263">105.2847</cx:pt>
          <cx:pt idx="3264">105.2559</cx:pt>
          <cx:pt idx="3265">105.2058</cx:pt>
          <cx:pt idx="3266">105.1992</cx:pt>
          <cx:pt idx="3267">104.79519999999999</cx:pt>
          <cx:pt idx="3268">104.6897</cx:pt>
          <cx:pt idx="3269">104.6794</cx:pt>
          <cx:pt idx="3270">104.6343</cx:pt>
          <cx:pt idx="3271">104.60039999999999</cx:pt>
          <cx:pt idx="3272">104.5886</cx:pt>
          <cx:pt idx="3273">104.4984</cx:pt>
          <cx:pt idx="3274">104.46810000000001</cx:pt>
          <cx:pt idx="3275">104.1782</cx:pt>
          <cx:pt idx="3276">104.16930000000001</cx:pt>
          <cx:pt idx="3277">104.086</cx:pt>
          <cx:pt idx="3278">104.0705</cx:pt>
          <cx:pt idx="3279">104.00960000000001</cx:pt>
          <cx:pt idx="3280">104.01009999999999</cx:pt>
          <cx:pt idx="3281">103.9693</cx:pt>
          <cx:pt idx="3282">103.93819999999999</cx:pt>
          <cx:pt idx="3283">103.8058</cx:pt>
          <cx:pt idx="3284">103.7987</cx:pt>
          <cx:pt idx="3285">103.7641</cx:pt>
          <cx:pt idx="3286">103.73820000000001</cx:pt>
          <cx:pt idx="3287">103.58799999999999</cx:pt>
          <cx:pt idx="3288">103.5706</cx:pt>
          <cx:pt idx="3289">103.4652</cx:pt>
          <cx:pt idx="3290">103.3828</cx:pt>
          <cx:pt idx="3291">103.09180000000001</cx:pt>
          <cx:pt idx="3292">103.0437</cx:pt>
          <cx:pt idx="3293">103.0283</cx:pt>
          <cx:pt idx="3294">102.9499</cx:pt>
          <cx:pt idx="3295">102.9075</cx:pt>
          <cx:pt idx="3296">102.8674</cx:pt>
          <cx:pt idx="3297">102.80249999999999</cx:pt>
          <cx:pt idx="3298">102.7452</cx:pt>
          <cx:pt idx="3299">102.73009999999999</cx:pt>
          <cx:pt idx="3300">102.6969</cx:pt>
          <cx:pt idx="3301">102.6301</cx:pt>
          <cx:pt idx="3302">102.6153</cx:pt>
          <cx:pt idx="3303">102.58969999999999</cx:pt>
          <cx:pt idx="3304">102.5592</cx:pt>
          <cx:pt idx="3305">102.41370000000001</cx:pt>
          <cx:pt idx="3306">102.38500000000001</cx:pt>
          <cx:pt idx="3307">102.3134</cx:pt>
          <cx:pt idx="3308">102.2587</cx:pt>
          <cx:pt idx="3309">102.2213</cx:pt>
          <cx:pt idx="3310">102.206</cx:pt>
          <cx:pt idx="3311">102.1978</cx:pt>
          <cx:pt idx="3312">102.12430000000001</cx:pt>
          <cx:pt idx="3313">102.0886</cx:pt>
          <cx:pt idx="3314">102.0162</cx:pt>
          <cx:pt idx="3315">101.9166</cx:pt>
          <cx:pt idx="3316">101.8985</cx:pt>
          <cx:pt idx="3317">101.88420000000001</cx:pt>
          <cx:pt idx="3318">101.86020000000001</cx:pt>
          <cx:pt idx="3319">101.67910000000001</cx:pt>
          <cx:pt idx="3320">101.6452</cx:pt>
          <cx:pt idx="3321">101.5823</cx:pt>
          <cx:pt idx="3322">101.5441</cx:pt>
          <cx:pt idx="3323">101.46980000000001</cx:pt>
          <cx:pt idx="3324">101.4397</cx:pt>
          <cx:pt idx="3325">101.3861</cx:pt>
          <cx:pt idx="3326">101.3485</cx:pt>
          <cx:pt idx="3327">101.34099999999999</cx:pt>
          <cx:pt idx="3328">101.30500000000001</cx:pt>
          <cx:pt idx="3329">101.2718</cx:pt>
          <cx:pt idx="3330">101.2359</cx:pt>
          <cx:pt idx="3331">101.14570000000001</cx:pt>
          <cx:pt idx="3332">101.1546</cx:pt>
          <cx:pt idx="3333">100.99379999999999</cx:pt>
          <cx:pt idx="3334">100.9841</cx:pt>
          <cx:pt idx="3335">100.8844</cx:pt>
          <cx:pt idx="3336">100.8385</cx:pt>
          <cx:pt idx="3337">100.77719999999999</cx:pt>
          <cx:pt idx="3338">100.6272</cx:pt>
          <cx:pt idx="3339">100.621</cx:pt>
          <cx:pt idx="3340">100.6022</cx:pt>
          <cx:pt idx="3341">100.59350000000001</cx:pt>
          <cx:pt idx="3342">100.57559999999999</cx:pt>
          <cx:pt idx="3343">100.56189999999999</cx:pt>
          <cx:pt idx="3344">100.5489</cx:pt>
          <cx:pt idx="3345">100.53660000000001</cx:pt>
          <cx:pt idx="3346">100.48650000000001</cx:pt>
          <cx:pt idx="3347">100.273</cx:pt>
          <cx:pt idx="3348">100.24809999999999</cx:pt>
          <cx:pt idx="3349">100.2368</cx:pt>
          <cx:pt idx="3350">100.2393</cx:pt>
          <cx:pt idx="3351">100.17359999999999</cx:pt>
          <cx:pt idx="3352">100.03660000000001</cx:pt>
          <cx:pt idx="3353">100.04259999999999</cx:pt>
          <cx:pt idx="3354">100</cx:pt>
          <cx:pt idx="3355">99.961500000000001</cx:pt>
          <cx:pt idx="3356">99.827799999999996</cx:pt>
          <cx:pt idx="3357">99.813699999999997</cx:pt>
          <cx:pt idx="3358">99.747200000000007</cx:pt>
          <cx:pt idx="3359">99.739900000000006</cx:pt>
          <cx:pt idx="3360">99.731399999999994</cx:pt>
          <cx:pt idx="3361">99.729799999999997</cx:pt>
          <cx:pt idx="3362">99.685699999999997</cx:pt>
          <cx:pt idx="3363">99.691800000000001</cx:pt>
          <cx:pt idx="3364">99.692099999999996</cx:pt>
          <cx:pt idx="3365">99.672300000000007</cx:pt>
          <cx:pt idx="3366">99.6584</cx:pt>
          <cx:pt idx="3367">99.635800000000003</cx:pt>
          <cx:pt idx="3368">99.635400000000004</cx:pt>
          <cx:pt idx="3369">99.560100000000006</cx:pt>
          <cx:pt idx="3370">99.533199999999994</cx:pt>
          <cx:pt idx="3371">99.489800000000002</cx:pt>
          <cx:pt idx="3372">99.320099999999996</cx:pt>
          <cx:pt idx="3373">99.279600000000002</cx:pt>
          <cx:pt idx="3374">99.250200000000007</cx:pt>
          <cx:pt idx="3375">99.240399999999994</cx:pt>
          <cx:pt idx="3376">99.202100000000002</cx:pt>
          <cx:pt idx="3377">99.182599999999994</cx:pt>
          <cx:pt idx="3378">99.144300000000001</cx:pt>
          <cx:pt idx="3379">99.128600000000006</cx:pt>
          <cx:pt idx="3380">99.106700000000004</cx:pt>
          <cx:pt idx="3381">99.003100000000003</cx:pt>
          <cx:pt idx="3382">98.996399999999994</cx:pt>
          <cx:pt idx="3383">98.998400000000004</cx:pt>
          <cx:pt idx="3384">98.974500000000006</cx:pt>
          <cx:pt idx="3385">98.947999999999993</cx:pt>
          <cx:pt idx="3386">98.915300000000002</cx:pt>
          <cx:pt idx="3387">98.911299999999997</cx:pt>
          <cx:pt idx="3388">98.908900000000003</cx:pt>
          <cx:pt idx="3389">98.9131</cx:pt>
          <cx:pt idx="3390">98.871799999999993</cx:pt>
          <cx:pt idx="3391">98.738299999999995</cx:pt>
          <cx:pt idx="3392">98.633300000000006</cx:pt>
          <cx:pt idx="3393">98.608099999999993</cx:pt>
          <cx:pt idx="3394">98.587800000000001</cx:pt>
          <cx:pt idx="3395">98.530000000000001</cx:pt>
          <cx:pt idx="3396">98.531099999999995</cx:pt>
          <cx:pt idx="3397">98.424099999999996</cx:pt>
          <cx:pt idx="3398">98.352900000000005</cx:pt>
          <cx:pt idx="3399">98.330799999999996</cx:pt>
          <cx:pt idx="3400">98.215500000000006</cx:pt>
          <cx:pt idx="3401">98.186199999999999</cx:pt>
          <cx:pt idx="3402">98.099400000000003</cx:pt>
          <cx:pt idx="3403">98.080399999999997</cx:pt>
          <cx:pt idx="3404">98.033799999999999</cx:pt>
          <cx:pt idx="3405">97.979100000000003</cx:pt>
          <cx:pt idx="3406">97.887600000000006</cx:pt>
          <cx:pt idx="3407">97.882999999999996</cx:pt>
          <cx:pt idx="3408">97.872900000000001</cx:pt>
          <cx:pt idx="3409">97.836399999999998</cx:pt>
          <cx:pt idx="3410">97.841499999999996</cx:pt>
          <cx:pt idx="3411">97.760099999999994</cx:pt>
          <cx:pt idx="3412">97.730500000000006</cx:pt>
          <cx:pt idx="3413">97.6584</cx:pt>
          <cx:pt idx="3414">97.658299999999997</cx:pt>
          <cx:pt idx="3415">97.608400000000003</cx:pt>
          <cx:pt idx="3416">97.563800000000001</cx:pt>
          <cx:pt idx="3417">97.544399999999996</cx:pt>
          <cx:pt idx="3418">97.527199999999993</cx:pt>
          <cx:pt idx="3419">97.489699999999999</cx:pt>
          <cx:pt idx="3420">97.4816</cx:pt>
          <cx:pt idx="3421">97.454499999999996</cx:pt>
          <cx:pt idx="3422">97.441299999999998</cx:pt>
          <cx:pt idx="3423">97.433999999999997</cx:pt>
          <cx:pt idx="3424">97.433800000000005</cx:pt>
          <cx:pt idx="3425">97.334900000000005</cx:pt>
          <cx:pt idx="3426">97.299000000000007</cx:pt>
          <cx:pt idx="3427">97.266800000000003</cx:pt>
          <cx:pt idx="3428">97.260400000000004</cx:pt>
          <cx:pt idx="3429">97.230999999999995</cx:pt>
          <cx:pt idx="3430">97.145099999999999</cx:pt>
          <cx:pt idx="3431">97.108900000000006</cx:pt>
          <cx:pt idx="3432">97.078400000000002</cx:pt>
          <cx:pt idx="3433">97.040700000000001</cx:pt>
          <cx:pt idx="3434">96.982200000000006</cx:pt>
          <cx:pt idx="3435">96.901700000000005</cx:pt>
          <cx:pt idx="3436">96.895600000000002</cx:pt>
          <cx:pt idx="3437">96.810599999999994</cx:pt>
          <cx:pt idx="3438">96.775899999999993</cx:pt>
          <cx:pt idx="3439">96.626000000000005</cx:pt>
          <cx:pt idx="3440">96.595500000000001</cx:pt>
          <cx:pt idx="3441">96.520200000000003</cx:pt>
          <cx:pt idx="3442">96.496300000000005</cx:pt>
          <cx:pt idx="3443">96.482600000000005</cx:pt>
          <cx:pt idx="3444">96.484399999999994</cx:pt>
          <cx:pt idx="3445">96.390799999999999</cx:pt>
          <cx:pt idx="3446">96.365499999999997</cx:pt>
          <cx:pt idx="3447">96.369900000000001</cx:pt>
          <cx:pt idx="3448">96.305800000000005</cx:pt>
          <cx:pt idx="3449">96.296999999999997</cx:pt>
          <cx:pt idx="3450">96.284899999999993</cx:pt>
          <cx:pt idx="3451">96.249099999999999</cx:pt>
          <cx:pt idx="3452">96.253200000000007</cx:pt>
          <cx:pt idx="3453">96.218800000000002</cx:pt>
          <cx:pt idx="3454">96.176299999999998</cx:pt>
          <cx:pt idx="3455">96.174899999999994</cx:pt>
          <cx:pt idx="3456">95.999499999999998</cx:pt>
          <cx:pt idx="3457">95.959999999999994</cx:pt>
          <cx:pt idx="3458">95.917400000000001</cx:pt>
          <cx:pt idx="3459">95.851600000000005</cx:pt>
          <cx:pt idx="3460">95.806600000000003</cx:pt>
          <cx:pt idx="3461">95.797499999999999</cx:pt>
          <cx:pt idx="3462">95.804199999999994</cx:pt>
          <cx:pt idx="3463">95.787800000000004</cx:pt>
          <cx:pt idx="3464">95.788200000000003</cx:pt>
          <cx:pt idx="3465">95.752200000000002</cx:pt>
          <cx:pt idx="3466">95.715299999999999</cx:pt>
          <cx:pt idx="3467">95.662199999999999</cx:pt>
          <cx:pt idx="3468">95.6464</cx:pt>
          <cx:pt idx="3469">95.583100000000002</cx:pt>
          <cx:pt idx="3470">95.439300000000003</cx:pt>
          <cx:pt idx="3471">95.348699999999994</cx:pt>
          <cx:pt idx="3472">95.262299999999996</cx:pt>
          <cx:pt idx="3473">95.206599999999995</cx:pt>
          <cx:pt idx="3474">95.168099999999995</cx:pt>
          <cx:pt idx="3475">95.085400000000007</cx:pt>
          <cx:pt idx="3476">95.092500000000001</cx:pt>
          <cx:pt idx="3477">95.057199999999995</cx:pt>
          <cx:pt idx="3478">94.995699999999999</cx:pt>
          <cx:pt idx="3479">94.993399999999994</cx:pt>
          <cx:pt idx="3480">94.940299999999993</cx:pt>
          <cx:pt idx="3481">94.925399999999996</cx:pt>
          <cx:pt idx="3482">94.919200000000004</cx:pt>
          <cx:pt idx="3483">94.862499999999997</cx:pt>
          <cx:pt idx="3484">94.755600000000001</cx:pt>
          <cx:pt idx="3485">94.732699999999994</cx:pt>
          <cx:pt idx="3486">94.712500000000006</cx:pt>
          <cx:pt idx="3487">94.710300000000004</cx:pt>
          <cx:pt idx="3488">94.655900000000003</cx:pt>
          <cx:pt idx="3489">94.638099999999994</cx:pt>
          <cx:pt idx="3490">94.570300000000003</cx:pt>
          <cx:pt idx="3491">94.561899999999994</cx:pt>
          <cx:pt idx="3492">94.545199999999994</cx:pt>
          <cx:pt idx="3493">94.510900000000007</cx:pt>
          <cx:pt idx="3494">94.503799999999998</cx:pt>
          <cx:pt idx="3495">94.487799999999993</cx:pt>
          <cx:pt idx="3496">94.466300000000004</cx:pt>
          <cx:pt idx="3497">94.453900000000004</cx:pt>
          <cx:pt idx="3498">94.297600000000003</cx:pt>
          <cx:pt idx="3499">94.266999999999996</cx:pt>
          <cx:pt idx="3500">94.271000000000001</cx:pt>
          <cx:pt idx="3501">94.260599999999997</cx:pt>
          <cx:pt idx="3502">94.237200000000001</cx:pt>
          <cx:pt idx="3503">94.216499999999996</cx:pt>
          <cx:pt idx="3504">94.180499999999995</cx:pt>
          <cx:pt idx="3505">94.176500000000004</cx:pt>
          <cx:pt idx="3506">94.040999999999997</cx:pt>
          <cx:pt idx="3507">93.924800000000005</cx:pt>
          <cx:pt idx="3508">93.889600000000002</cx:pt>
          <cx:pt idx="3509">93.818200000000004</cx:pt>
          <cx:pt idx="3510">93.790300000000002</cx:pt>
          <cx:pt idx="3511">93.791799999999995</cx:pt>
          <cx:pt idx="3512">93.770300000000006</cx:pt>
          <cx:pt idx="3513">93.760599999999997</cx:pt>
          <cx:pt idx="3514">93.733699999999999</cx:pt>
          <cx:pt idx="3515">93.666399999999996</cx:pt>
          <cx:pt idx="3516">93.5471</cx:pt>
          <cx:pt idx="3517">93.502899999999997</cx:pt>
          <cx:pt idx="3518">93.485100000000003</cx:pt>
          <cx:pt idx="3519">93.480199999999996</cx:pt>
          <cx:pt idx="3520">93.372699999999995</cx:pt>
          <cx:pt idx="3521">93.353800000000007</cx:pt>
          <cx:pt idx="3522">93.344499999999996</cx:pt>
          <cx:pt idx="3523">93.309100000000001</cx:pt>
          <cx:pt idx="3524">93.247299999999996</cx:pt>
          <cx:pt idx="3525">93.243200000000002</cx:pt>
          <cx:pt idx="3526">93.121600000000001</cx:pt>
          <cx:pt idx="3527">93.102000000000004</cx:pt>
          <cx:pt idx="3528">93.103399999999993</cx:pt>
          <cx:pt idx="3529">92.985900000000001</cx:pt>
          <cx:pt idx="3530">92.992400000000004</cx:pt>
          <cx:pt idx="3531">92.975899999999996</cx:pt>
          <cx:pt idx="3532">92.929100000000005</cx:pt>
          <cx:pt idx="3533">92.760599999999997</cx:pt>
          <cx:pt idx="3534">92.617800000000003</cx:pt>
          <cx:pt idx="3535">92.611900000000006</cx:pt>
          <cx:pt idx="3536">92.586399999999998</cx:pt>
          <cx:pt idx="3537">92.516300000000001</cx:pt>
          <cx:pt idx="3538">92.449399999999997</cx:pt>
          <cx:pt idx="3539">92.419799999999995</cx:pt>
          <cx:pt idx="3540">92.406599999999997</cx:pt>
          <cx:pt idx="3541">92.378900000000002</cx:pt>
          <cx:pt idx="3542">92.372699999999995</cx:pt>
          <cx:pt idx="3543">92.317400000000006</cx:pt>
          <cx:pt idx="3544">92.292000000000002</cx:pt>
          <cx:pt idx="3545">92.244200000000006</cx:pt>
          <cx:pt idx="3546">92.229799999999997</cx:pt>
          <cx:pt idx="3547">92.164900000000003</cx:pt>
          <cx:pt idx="3548">92.162999999999997</cx:pt>
          <cx:pt idx="3549">92.118600000000001</cx:pt>
          <cx:pt idx="3550">92.039100000000005</cx:pt>
          <cx:pt idx="3551">91.988900000000001</cx:pt>
          <cx:pt idx="3552">91.986900000000006</cx:pt>
          <cx:pt idx="3553">91.964100000000002</cx:pt>
          <cx:pt idx="3554">91.952200000000005</cx:pt>
          <cx:pt idx="3555">91.944500000000005</cx:pt>
          <cx:pt idx="3556">91.941699999999997</cx:pt>
          <cx:pt idx="3557">91.912300000000002</cx:pt>
          <cx:pt idx="3558">91.714799999999997</cx:pt>
          <cx:pt idx="3559">91.699299999999994</cx:pt>
          <cx:pt idx="3560">91.563699999999997</cx:pt>
          <cx:pt idx="3561">91.519199999999998</cx:pt>
          <cx:pt idx="3562">91.468999999999994</cx:pt>
          <cx:pt idx="3563">91.415199999999999</cx:pt>
          <cx:pt idx="3564">91.405799999999999</cx:pt>
          <cx:pt idx="3565">91.357500000000002</cx:pt>
          <cx:pt idx="3566">91.344999999999999</cx:pt>
          <cx:pt idx="3567">91.334100000000007</cx:pt>
          <cx:pt idx="3568">91.313699999999997</cx:pt>
          <cx:pt idx="3569">91.299800000000005</cx:pt>
          <cx:pt idx="3570">91.297300000000007</cx:pt>
          <cx:pt idx="3571">91.278300000000002</cx:pt>
          <cx:pt idx="3572">91.258600000000001</cx:pt>
          <cx:pt idx="3573">91.169700000000006</cx:pt>
          <cx:pt idx="3574">91.107200000000006</cx:pt>
          <cx:pt idx="3575">91.098399999999998</cx:pt>
          <cx:pt idx="3576">91.064700000000002</cx:pt>
          <cx:pt idx="3577">91.045000000000002</cx:pt>
          <cx:pt idx="3578">91.015799999999999</cx:pt>
          <cx:pt idx="3579">91.022900000000007</cx:pt>
          <cx:pt idx="3580">90.825100000000006</cx:pt>
          <cx:pt idx="3581">90.781899999999993</cx:pt>
          <cx:pt idx="3582">90.773300000000006</cx:pt>
          <cx:pt idx="3583">90.754800000000003</cx:pt>
          <cx:pt idx="3584">90.665400000000005</cx:pt>
          <cx:pt idx="3585">90.650700000000001</cx:pt>
          <cx:pt idx="3586">90.653800000000004</cx:pt>
          <cx:pt idx="3587">90.650099999999995</cx:pt>
          <cx:pt idx="3588">90.499600000000001</cx:pt>
          <cx:pt idx="3589">90.475800000000007</cx:pt>
          <cx:pt idx="3590">90.467100000000002</cx:pt>
          <cx:pt idx="3591">90.423400000000001</cx:pt>
          <cx:pt idx="3592">90.339299999999994</cx:pt>
          <cx:pt idx="3593">90.262900000000002</cx:pt>
          <cx:pt idx="3594">90.260199999999998</cx:pt>
          <cx:pt idx="3595">90.243099999999998</cx:pt>
          <cx:pt idx="3596">90.207999999999998</cx:pt>
          <cx:pt idx="3597">90.196399999999997</cx:pt>
          <cx:pt idx="3598">90.166399999999996</cx:pt>
          <cx:pt idx="3599">90.142600000000002</cx:pt>
          <cx:pt idx="3600">90.104299999999995</cx:pt>
          <cx:pt idx="3601">90.072299999999998</cx:pt>
          <cx:pt idx="3602">90.055099999999996</cx:pt>
          <cx:pt idx="3603">90.034400000000005</cx:pt>
          <cx:pt idx="3604">89.9756</cx:pt>
          <cx:pt idx="3605">89.963700000000003</cx:pt>
          <cx:pt idx="3606">89.958799999999997</cx:pt>
          <cx:pt idx="3607">89.952500000000001</cx:pt>
          <cx:pt idx="3608">89.892399999999995</cx:pt>
          <cx:pt idx="3609">89.805499999999995</cx:pt>
          <cx:pt idx="3610">89.616</cx:pt>
          <cx:pt idx="3611">89.602999999999994</cx:pt>
          <cx:pt idx="3612">89.516300000000001</cx:pt>
          <cx:pt idx="3613">89.509900000000002</cx:pt>
          <cx:pt idx="3614">89.3459</cx:pt>
          <cx:pt idx="3615">89.326899999999995</cx:pt>
          <cx:pt idx="3616">89.315700000000007</cx:pt>
          <cx:pt idx="3617">89.286000000000001</cx:pt>
          <cx:pt idx="3618">89.244299999999996</cx:pt>
          <cx:pt idx="3619">89.1477</cx:pt>
          <cx:pt idx="3620">89.145099999999999</cx:pt>
          <cx:pt idx="3621">89.143900000000002</cx:pt>
          <cx:pt idx="3622">89.103899999999996</cx:pt>
          <cx:pt idx="3623">89.039199999999994</cx:pt>
          <cx:pt idx="3624">88.948800000000006</cx:pt>
          <cx:pt idx="3625">88.8947</cx:pt>
          <cx:pt idx="3626">88.886700000000005</cx:pt>
          <cx:pt idx="3627">88.888900000000007</cx:pt>
          <cx:pt idx="3628">88.845299999999995</cx:pt>
          <cx:pt idx="3629">88.831100000000006</cx:pt>
          <cx:pt idx="3630">88.802899999999994</cx:pt>
          <cx:pt idx="3631">88.767200000000003</cx:pt>
          <cx:pt idx="3632">88.664199999999994</cx:pt>
          <cx:pt idx="3633">88.627600000000001</cx:pt>
          <cx:pt idx="3634">88.628399999999999</cx:pt>
          <cx:pt idx="3635">88.573300000000003</cx:pt>
          <cx:pt idx="3636">88.546700000000001</cx:pt>
          <cx:pt idx="3637">88.549199999999999</cx:pt>
          <cx:pt idx="3638">88.541799999999995</cx:pt>
          <cx:pt idx="3639">88.461399999999998</cx:pt>
          <cx:pt idx="3640">88.450500000000005</cx:pt>
          <cx:pt idx="3641">88.426599999999993</cx:pt>
          <cx:pt idx="3642">88.413399999999996</cx:pt>
          <cx:pt idx="3643">88.356999999999999</cx:pt>
          <cx:pt idx="3644">88.311199999999999</cx:pt>
          <cx:pt idx="3645">88.312799999999996</cx:pt>
          <cx:pt idx="3646">88.285600000000002</cx:pt>
          <cx:pt idx="3647">88.245099999999994</cx:pt>
          <cx:pt idx="3648">88.230999999999995</cx:pt>
          <cx:pt idx="3649">88.198800000000006</cx:pt>
          <cx:pt idx="3650">88.182000000000002</cx:pt>
          <cx:pt idx="3651">88.166600000000003</cx:pt>
          <cx:pt idx="3652">88.156000000000006</cx:pt>
          <cx:pt idx="3653">88.007999999999996</cx:pt>
          <cx:pt idx="3654">88.010199999999998</cx:pt>
          <cx:pt idx="3655">88.008200000000002</cx:pt>
          <cx:pt idx="3656">87.999899999999997</cx:pt>
          <cx:pt idx="3657">87.9739</cx:pt>
          <cx:pt idx="3658">87.757400000000004</cx:pt>
          <cx:pt idx="3659">87.724900000000005</cx:pt>
          <cx:pt idx="3660">87.710999999999999</cx:pt>
          <cx:pt idx="3661">87.703100000000006</cx:pt>
          <cx:pt idx="3662">87.6785</cx:pt>
          <cx:pt idx="3663">87.667400000000001</cx:pt>
          <cx:pt idx="3664">87.624399999999994</cx:pt>
          <cx:pt idx="3665">87.535799999999995</cx:pt>
          <cx:pt idx="3666">87.523499999999999</cx:pt>
          <cx:pt idx="3667">87.516900000000007</cx:pt>
          <cx:pt idx="3668">87.510800000000003</cx:pt>
          <cx:pt idx="3669">87.459000000000003</cx:pt>
          <cx:pt idx="3670">87.459699999999998</cx:pt>
          <cx:pt idx="3671">87.447199999999995</cx:pt>
          <cx:pt idx="3672">87.404600000000002</cx:pt>
          <cx:pt idx="3673">87.375200000000007</cx:pt>
          <cx:pt idx="3674">87.369500000000002</cx:pt>
          <cx:pt idx="3675">87.343299999999999</cx:pt>
          <cx:pt idx="3676">87.318799999999996</cx:pt>
          <cx:pt idx="3677">87.293400000000005</cx:pt>
          <cx:pt idx="3678">87.2881</cx:pt>
          <cx:pt idx="3679">87.2667</cx:pt>
          <cx:pt idx="3680">87.273399999999995</cx:pt>
          <cx:pt idx="3681">87.241699999999994</cx:pt>
          <cx:pt idx="3682">86.984099999999998</cx:pt>
          <cx:pt idx="3683">86.921000000000006</cx:pt>
          <cx:pt idx="3684">86.886499999999998</cx:pt>
          <cx:pt idx="3685">86.870900000000006</cx:pt>
          <cx:pt idx="3686">86.856899999999996</cx:pt>
          <cx:pt idx="3687">86.669200000000004</cx:pt>
          <cx:pt idx="3688">86.644800000000004</cx:pt>
          <cx:pt idx="3689">86.624499999999998</cx:pt>
          <cx:pt idx="3690">86.544600000000003</cx:pt>
          <cx:pt idx="3691">86.444000000000003</cx:pt>
          <cx:pt idx="3692">86.444299999999998</cx:pt>
          <cx:pt idx="3693">86.362300000000005</cx:pt>
          <cx:pt idx="3694">86.326300000000003</cx:pt>
          <cx:pt idx="3695">86.319500000000005</cx:pt>
          <cx:pt idx="3696">86.206900000000005</cx:pt>
          <cx:pt idx="3697">86.098699999999994</cx:pt>
          <cx:pt idx="3698">86.092299999999994</cx:pt>
          <cx:pt idx="3699">86.044200000000004</cx:pt>
          <cx:pt idx="3700">86.025899999999993</cx:pt>
          <cx:pt idx="3701">85.940799999999996</cx:pt>
          <cx:pt idx="3702">85.921999999999997</cx:pt>
          <cx:pt idx="3703">85.909099999999995</cx:pt>
          <cx:pt idx="3704">85.903199999999998</cx:pt>
          <cx:pt idx="3705">85.883399999999995</cx:pt>
          <cx:pt idx="3706">85.869</cx:pt>
          <cx:pt idx="3707">85.835899999999995</cx:pt>
          <cx:pt idx="3708">85.837800000000001</cx:pt>
          <cx:pt idx="3709">85.739800000000002</cx:pt>
          <cx:pt idx="3710">85.692300000000003</cx:pt>
          <cx:pt idx="3711">85.679699999999997</cx:pt>
          <cx:pt idx="3712">85.618700000000004</cx:pt>
          <cx:pt idx="3713">85.593900000000005</cx:pt>
          <cx:pt idx="3714">85.568399999999997</cx:pt>
          <cx:pt idx="3715">85.545400000000001</cx:pt>
          <cx:pt idx="3716">85.499499999999998</cx:pt>
          <cx:pt idx="3717">85.503699999999995</cx:pt>
          <cx:pt idx="3718">85.488500000000002</cx:pt>
          <cx:pt idx="3719">85.425600000000003</cx:pt>
          <cx:pt idx="3720">85.143900000000002</cx:pt>
          <cx:pt idx="3721">85.130499999999998</cx:pt>
          <cx:pt idx="3722">85.128299999999996</cx:pt>
          <cx:pt idx="3723">85.116</cx:pt>
          <cx:pt idx="3724">85.094700000000003</cx:pt>
          <cx:pt idx="3725">85.078100000000006</cx:pt>
          <cx:pt idx="3726">85.027799999999999</cx:pt>
          <cx:pt idx="3727">84.911699999999996</cx:pt>
          <cx:pt idx="3728">84.898300000000006</cx:pt>
          <cx:pt idx="3729">84.835599999999999</cx:pt>
          <cx:pt idx="3730">84.706900000000005</cx:pt>
          <cx:pt idx="3731">84.690799999999996</cx:pt>
          <cx:pt idx="3732">84.6935</cx:pt>
          <cx:pt idx="3733">84.661500000000004</cx:pt>
          <cx:pt idx="3734">84.661199999999994</cx:pt>
          <cx:pt idx="3735">84.657200000000003</cx:pt>
          <cx:pt idx="3736">84.624899999999997</cx:pt>
          <cx:pt idx="3737">84.622200000000007</cx:pt>
          <cx:pt idx="3738">84.571100000000001</cx:pt>
          <cx:pt idx="3739">84.547300000000007</cx:pt>
          <cx:pt idx="3740">84.505899999999997</cx:pt>
          <cx:pt idx="3741">84.468100000000007</cx:pt>
          <cx:pt idx="3742">84.464799999999997</cx:pt>
          <cx:pt idx="3743">84.418000000000006</cx:pt>
          <cx:pt idx="3744">84.423100000000005</cx:pt>
          <cx:pt idx="3745">84.332499999999996</cx:pt>
          <cx:pt idx="3746">84.3215</cx:pt>
          <cx:pt idx="3747">84.303299999999993</cx:pt>
          <cx:pt idx="3748">84.235200000000006</cx:pt>
          <cx:pt idx="3749">84.218999999999994</cx:pt>
          <cx:pt idx="3750">84.176000000000002</cx:pt>
          <cx:pt idx="3751">83.997900000000001</cx:pt>
          <cx:pt idx="3752">83.943600000000004</cx:pt>
          <cx:pt idx="3753">83.888800000000003</cx:pt>
          <cx:pt idx="3754">83.878799999999998</cx:pt>
          <cx:pt idx="3755">83.704400000000007</cx:pt>
          <cx:pt idx="3756">83.699799999999996</cx:pt>
          <cx:pt idx="3757">83.687700000000007</cx:pt>
          <cx:pt idx="3758">83.677700000000002</cx:pt>
          <cx:pt idx="3759">83.670000000000002</cx:pt>
          <cx:pt idx="3760">83.600099999999998</cx:pt>
          <cx:pt idx="3761">83.562799999999996</cx:pt>
          <cx:pt idx="3762">83.512600000000006</cx:pt>
          <cx:pt idx="3763">83.422399999999996</cx:pt>
          <cx:pt idx="3764">83.4221</cx:pt>
          <cx:pt idx="3765">83.389700000000005</cx:pt>
          <cx:pt idx="3766">83.378100000000003</cx:pt>
          <cx:pt idx="3767">83.350999999999999</cx:pt>
          <cx:pt idx="3768">83.331000000000003</cx:pt>
          <cx:pt idx="3769">83.310100000000006</cx:pt>
          <cx:pt idx="3770">83.197400000000002</cx:pt>
          <cx:pt idx="3771">83.187399999999997</cx:pt>
          <cx:pt idx="3772">83.155600000000007</cx:pt>
          <cx:pt idx="3773">83.149600000000007</cx:pt>
          <cx:pt idx="3774">83.142200000000003</cx:pt>
          <cx:pt idx="3775">83.045199999999994</cx:pt>
          <cx:pt idx="3776">83.039299999999997</cx:pt>
          <cx:pt idx="3777">82.971000000000004</cx:pt>
          <cx:pt idx="3778">82.8977</cx:pt>
          <cx:pt idx="3779">82.867400000000004</cx:pt>
          <cx:pt idx="3780">82.834500000000006</cx:pt>
          <cx:pt idx="3781">82.774500000000003</cx:pt>
          <cx:pt idx="3782">82.772099999999995</cx:pt>
          <cx:pt idx="3783">82.746200000000002</cx:pt>
          <cx:pt idx="3784">82.680999999999997</cx:pt>
          <cx:pt idx="3785">82.638000000000005</cx:pt>
          <cx:pt idx="3786">82.523200000000003</cx:pt>
          <cx:pt idx="3787">82.509600000000006</cx:pt>
          <cx:pt idx="3788">82.454899999999995</cx:pt>
          <cx:pt idx="3789">82.424999999999997</cx:pt>
          <cx:pt idx="3790">82.424400000000006</cx:pt>
          <cx:pt idx="3791">82.393900000000002</cx:pt>
          <cx:pt idx="3792">82.226699999999994</cx:pt>
          <cx:pt idx="3793">82.194599999999994</cx:pt>
          <cx:pt idx="3794">82.135000000000005</cx:pt>
          <cx:pt idx="3795">82.119699999999995</cx:pt>
          <cx:pt idx="3796">82.098699999999994</cx:pt>
          <cx:pt idx="3797">82.102000000000004</cx:pt>
          <cx:pt idx="3798">82.083200000000005</cx:pt>
          <cx:pt idx="3799">82.071100000000001</cx:pt>
          <cx:pt idx="3800">82.063999999999993</cx:pt>
          <cx:pt idx="3801">82.017499999999998</cx:pt>
          <cx:pt idx="3802">82.024900000000002</cx:pt>
          <cx:pt idx="3803">82.0214</cx:pt>
          <cx:pt idx="3804">81.948999999999998</cx:pt>
          <cx:pt idx="3805">81.941599999999994</cx:pt>
          <cx:pt idx="3806">81.924099999999996</cx:pt>
          <cx:pt idx="3807">81.924899999999994</cx:pt>
          <cx:pt idx="3808">81.903899999999993</cx:pt>
          <cx:pt idx="3809">81.893299999999996</cx:pt>
          <cx:pt idx="3810">81.874300000000005</cx:pt>
          <cx:pt idx="3811">81.750200000000007</cx:pt>
          <cx:pt idx="3812">81.671400000000006</cx:pt>
          <cx:pt idx="3813">81.662999999999997</cx:pt>
          <cx:pt idx="3814">81.636700000000005</cx:pt>
          <cx:pt idx="3815">81.618499999999997</cx:pt>
          <cx:pt idx="3816">81.6006</cx:pt>
          <cx:pt idx="3817">81.553799999999995</cx:pt>
          <cx:pt idx="3818">81.476100000000002</cx:pt>
          <cx:pt idx="3819">81.480599999999995</cx:pt>
          <cx:pt idx="3820">81.449299999999994</cx:pt>
          <cx:pt idx="3821">81.452399999999997</cx:pt>
          <cx:pt idx="3822">81.399299999999997</cx:pt>
          <cx:pt idx="3823">81.324700000000007</cx:pt>
          <cx:pt idx="3824">81.209999999999994</cx:pt>
          <cx:pt idx="3825">81.198800000000006</cx:pt>
          <cx:pt idx="3826">81.153400000000005</cx:pt>
          <cx:pt idx="3827">81.125699999999995</cx:pt>
          <cx:pt idx="3828">81.119900000000001</cx:pt>
          <cx:pt idx="3829">81.113900000000001</cx:pt>
          <cx:pt idx="3830">81.104299999999995</cx:pt>
          <cx:pt idx="3831">81.070300000000003</cx:pt>
          <cx:pt idx="3832">81.038300000000007</cx:pt>
          <cx:pt idx="3833">81.039400000000001</cx:pt>
          <cx:pt idx="3834">81.016599999999997</cx:pt>
          <cx:pt idx="3835">80.987099999999998</cx:pt>
          <cx:pt idx="3836">80.870400000000004</cx:pt>
          <cx:pt idx="3837">80.797200000000004</cx:pt>
          <cx:pt idx="3838">80.774000000000001</cx:pt>
          <cx:pt idx="3839">80.772599999999997</cx:pt>
          <cx:pt idx="3840">80.544700000000006</cx:pt>
          <cx:pt idx="3841">80.495900000000006</cx:pt>
          <cx:pt idx="3842">80.364800000000002</cx:pt>
          <cx:pt idx="3843">80.251400000000004</cx:pt>
          <cx:pt idx="3844">80.225499999999997</cx:pt>
          <cx:pt idx="3845">80.224699999999999</cx:pt>
          <cx:pt idx="3846">80.199399999999997</cx:pt>
          <cx:pt idx="3847">80.177999999999997</cx:pt>
          <cx:pt idx="3848">80.158600000000007</cx:pt>
          <cx:pt idx="3849">80.160899999999998</cx:pt>
          <cx:pt idx="3850">80.1631</cx:pt>
          <cx:pt idx="3851">80.111800000000002</cx:pt>
          <cx:pt idx="3852">80.084000000000003</cx:pt>
          <cx:pt idx="3853">80.054900000000004</cx:pt>
          <cx:pt idx="3854">80.0518</cx:pt>
          <cx:pt idx="3855">80.020099999999999</cx:pt>
          <cx:pt idx="3856">79.992500000000007</cx:pt>
          <cx:pt idx="3857">79.974500000000006</cx:pt>
          <cx:pt idx="3858">79.953900000000004</cx:pt>
          <cx:pt idx="3859">79.927199999999999</cx:pt>
          <cx:pt idx="3860">79.9268</cx:pt>
          <cx:pt idx="3861">79.916899999999998</cx:pt>
          <cx:pt idx="3862">79.922600000000003</cx:pt>
          <cx:pt idx="3863">79.910700000000006</cx:pt>
          <cx:pt idx="3864">79.888800000000003</cx:pt>
          <cx:pt idx="3865">79.809399999999997</cx:pt>
          <cx:pt idx="3866">79.729100000000003</cx:pt>
          <cx:pt idx="3867">79.694900000000004</cx:pt>
          <cx:pt idx="3868">79.656700000000001</cx:pt>
          <cx:pt idx="3869">79.639399999999995</cx:pt>
          <cx:pt idx="3870">79.5488</cx:pt>
          <cx:pt idx="3871">79.475300000000004</cx:pt>
          <cx:pt idx="3872">79.450100000000006</cx:pt>
          <cx:pt idx="3873">79.433000000000007</cx:pt>
          <cx:pt idx="3874">79.415400000000005</cx:pt>
          <cx:pt idx="3875">79.404700000000005</cx:pt>
          <cx:pt idx="3876">79.381500000000003</cx:pt>
          <cx:pt idx="3877">79.374700000000004</cx:pt>
          <cx:pt idx="3878">79.338700000000003</cx:pt>
          <cx:pt idx="3879">79.3215</cx:pt>
          <cx:pt idx="3880">79.324399999999997</cx:pt>
          <cx:pt idx="3881">79.287300000000002</cx:pt>
          <cx:pt idx="3882">79.251300000000001</cx:pt>
          <cx:pt idx="3883">79.244699999999995</cx:pt>
          <cx:pt idx="3884">79.226200000000006</cx:pt>
          <cx:pt idx="3885">79.220600000000005</cx:pt>
          <cx:pt idx="3886">79.204599999999999</cx:pt>
          <cx:pt idx="3887">79.198700000000002</cx:pt>
          <cx:pt idx="3888">79.184100000000001</cx:pt>
          <cx:pt idx="3889">79.140799999999999</cx:pt>
          <cx:pt idx="3890">79.125399999999999</cx:pt>
          <cx:pt idx="3891">79.115700000000004</cx:pt>
          <cx:pt idx="3892">78.9542</cx:pt>
          <cx:pt idx="3893">78.941000000000003</cx:pt>
          <cx:pt idx="3894">78.944699999999997</cx:pt>
          <cx:pt idx="3895">78.9375</cx:pt>
          <cx:pt idx="3896">78.913300000000007</cx:pt>
          <cx:pt idx="3897">78.834699999999998</cx:pt>
          <cx:pt idx="3898">78.750600000000006</cx:pt>
          <cx:pt idx="3899">78.671999999999997</cx:pt>
          <cx:pt idx="3900">78.575599999999994</cx:pt>
          <cx:pt idx="3901">78.572699999999998</cx:pt>
          <cx:pt idx="3902">78.544799999999995</cx:pt>
          <cx:pt idx="3903">78.513599999999997</cx:pt>
          <cx:pt idx="3904">78.485600000000005</cx:pt>
          <cx:pt idx="3905">78.378</cx:pt>
          <cx:pt idx="3906">78.317999999999998</cx:pt>
          <cx:pt idx="3907">78.282600000000002</cx:pt>
          <cx:pt idx="3908">78.2376</cx:pt>
          <cx:pt idx="3909">78.228200000000001</cx:pt>
          <cx:pt idx="3910">78.230800000000002</cx:pt>
          <cx:pt idx="3911">78.226799999999997</cx:pt>
          <cx:pt idx="3912">78.124600000000001</cx:pt>
          <cx:pt idx="3913">77.930499999999995</cx:pt>
          <cx:pt idx="3914">77.852000000000004</cx:pt>
          <cx:pt idx="3915">77.775400000000005</cx:pt>
          <cx:pt idx="3916">77.759900000000002</cx:pt>
          <cx:pt idx="3917">77.763800000000003</cx:pt>
          <cx:pt idx="3918">77.746700000000004</cx:pt>
          <cx:pt idx="3919">77.695800000000006</cx:pt>
          <cx:pt idx="3920">77.685000000000002</cx:pt>
          <cx:pt idx="3921">77.604299999999995</cx:pt>
          <cx:pt idx="3922">77.555700000000002</cx:pt>
          <cx:pt idx="3923">77.488100000000003</cx:pt>
          <cx:pt idx="3924">77.375900000000001</cx:pt>
          <cx:pt idx="3925">77.377399999999994</cx:pt>
          <cx:pt idx="3926">77.264399999999995</cx:pt>
          <cx:pt idx="3927">77.224699999999999</cx:pt>
          <cx:pt idx="3928">77.158100000000005</cx:pt>
          <cx:pt idx="3929">77.141000000000005</cx:pt>
          <cx:pt idx="3930">77.122299999999996</cx:pt>
          <cx:pt idx="3931">77.093699999999998</cx:pt>
          <cx:pt idx="3932">77.061099999999996</cx:pt>
          <cx:pt idx="3933">77.040800000000004</cx:pt>
          <cx:pt idx="3934">77.027000000000001</cx:pt>
          <cx:pt idx="3935">77.025700000000001</cx:pt>
          <cx:pt idx="3936">76.989599999999996</cx:pt>
          <cx:pt idx="3937">76.948300000000003</cx:pt>
          <cx:pt idx="3938">76.872200000000007</cx:pt>
          <cx:pt idx="3939">76.839299999999994</cx:pt>
          <cx:pt idx="3940">76.827399999999997</cx:pt>
          <cx:pt idx="3941">76.825299999999999</cx:pt>
          <cx:pt idx="3942">76.818600000000004</cx:pt>
          <cx:pt idx="3943">76.7256</cx:pt>
          <cx:pt idx="3944">76.706299999999999</cx:pt>
          <cx:pt idx="3945">76.688999999999993</cx:pt>
          <cx:pt idx="3946">76.684399999999997</cx:pt>
          <cx:pt idx="3947">76.668499999999995</cx:pt>
          <cx:pt idx="3948">76.673299999999998</cx:pt>
          <cx:pt idx="3949">76.673299999999998</cx:pt>
          <cx:pt idx="3950">76.657600000000002</cx:pt>
          <cx:pt idx="3951">76.642899999999997</cx:pt>
          <cx:pt idx="3952">76.597099999999998</cx:pt>
          <cx:pt idx="3953">76.594800000000006</cx:pt>
          <cx:pt idx="3954">76.502200000000002</cx:pt>
          <cx:pt idx="3955">76.492099999999994</cx:pt>
          <cx:pt idx="3956">76.446100000000001</cx:pt>
          <cx:pt idx="3957">76.281700000000001</cx:pt>
          <cx:pt idx="3958">76.257199999999997</cx:pt>
          <cx:pt idx="3959">76.241</cx:pt>
          <cx:pt idx="3960">76.225700000000003</cx:pt>
          <cx:pt idx="3961">76.218900000000005</cx:pt>
          <cx:pt idx="3962">76.203999999999994</cx:pt>
          <cx:pt idx="3963">76.194900000000004</cx:pt>
          <cx:pt idx="3964">76.148399999999995</cx:pt>
          <cx:pt idx="3965">76.128200000000007</cx:pt>
          <cx:pt idx="3966">75.990200000000002</cx:pt>
          <cx:pt idx="3967">75.897499999999994</cx:pt>
          <cx:pt idx="3968">75.904899999999998</cx:pt>
          <cx:pt idx="3969">75.894599999999997</cx:pt>
          <cx:pt idx="3970">75.894300000000001</cx:pt>
          <cx:pt idx="3971">75.861900000000006</cx:pt>
          <cx:pt idx="3972">75.796700000000001</cx:pt>
          <cx:pt idx="3973">75.750299999999996</cx:pt>
          <cx:pt idx="3974">75.7226</cx:pt>
          <cx:pt idx="3975">75.717699999999994</cx:pt>
          <cx:pt idx="3976">75.677700000000002</cx:pt>
          <cx:pt idx="3977">75.671599999999998</cx:pt>
          <cx:pt idx="3978">75.661600000000007</cx:pt>
          <cx:pt idx="3979">75.638499999999993</cx:pt>
          <cx:pt idx="3980">75.620599999999996</cx:pt>
          <cx:pt idx="3981">75.615200000000002</cx:pt>
          <cx:pt idx="3982">75.427599999999998</cx:pt>
          <cx:pt idx="3983">75.420100000000005</cx:pt>
          <cx:pt idx="3984">75.405299999999997</cx:pt>
          <cx:pt idx="3985">75.320599999999999</cx:pt>
          <cx:pt idx="3986">75.283900000000003</cx:pt>
          <cx:pt idx="3987">75.222700000000003</cx:pt>
          <cx:pt idx="3988">75.069400000000002</cx:pt>
          <cx:pt idx="3989">75.054000000000002</cx:pt>
          <cx:pt idx="3990">74.999099999999999</cx:pt>
          <cx:pt idx="3991">75.001999999999995</cx:pt>
          <cx:pt idx="3992">74.951599999999999</cx:pt>
          <cx:pt idx="3993">74.949600000000004</cx:pt>
          <cx:pt idx="3994">74.895700000000005</cx:pt>
          <cx:pt idx="3995">74.890199999999993</cx:pt>
          <cx:pt idx="3996">74.882900000000006</cx:pt>
          <cx:pt idx="3997">74.866100000000003</cx:pt>
          <cx:pt idx="3998">74.856800000000007</cx:pt>
          <cx:pt idx="3999">74.7988</cx:pt>
          <cx:pt idx="4000">74.785899999999998</cx:pt>
          <cx:pt idx="4001">74.707499999999996</cx:pt>
          <cx:pt idx="4002">74.680300000000003</cx:pt>
          <cx:pt idx="4003">74.666499999999999</cx:pt>
          <cx:pt idx="4004">74.622600000000006</cx:pt>
          <cx:pt idx="4005">74.538899999999998</cx:pt>
          <cx:pt idx="4006">74.481499999999997</cx:pt>
          <cx:pt idx="4007">74.484700000000004</cx:pt>
          <cx:pt idx="4008">74.4499</cx:pt>
          <cx:pt idx="4009">74.437700000000007</cx:pt>
          <cx:pt idx="4010">74.418899999999994</cx:pt>
          <cx:pt idx="4011">74.377499999999998</cx:pt>
          <cx:pt idx="4012">74.347499999999997</cx:pt>
          <cx:pt idx="4013">74.343000000000004</cx:pt>
          <cx:pt idx="4014">74.310500000000005</cx:pt>
          <cx:pt idx="4015">74.257400000000004</cx:pt>
          <cx:pt idx="4016">74.2483</cx:pt>
          <cx:pt idx="4017">74.206000000000003</cx:pt>
          <cx:pt idx="4018">74.165199999999999</cx:pt>
          <cx:pt idx="4019">74.165700000000001</cx:pt>
          <cx:pt idx="4020">74.129800000000003</cx:pt>
          <cx:pt idx="4021">74.057599999999994</cx:pt>
          <cx:pt idx="4022">74.052199999999999</cx:pt>
          <cx:pt idx="4023">74.003299999999996</cx:pt>
          <cx:pt idx="4024">73.994900000000001</cx:pt>
          <cx:pt idx="4025">73.954300000000003</cx:pt>
          <cx:pt idx="4026">73.911199999999994</cx:pt>
          <cx:pt idx="4027">73.891800000000003</cx:pt>
          <cx:pt idx="4028">73.864500000000007</cx:pt>
          <cx:pt idx="4029">73.854299999999995</cx:pt>
          <cx:pt idx="4030">73.8399</cx:pt>
          <cx:pt idx="4031">73.827399999999997</cx:pt>
          <cx:pt idx="4032">73.816299999999998</cx:pt>
          <cx:pt idx="4033">73.766800000000003</cx:pt>
          <cx:pt idx="4034">73.7637</cx:pt>
          <cx:pt idx="4035">73.705299999999994</cx:pt>
          <cx:pt idx="4036">73.595299999999995</cx:pt>
          <cx:pt idx="4037">73.506399999999999</cx:pt>
          <cx:pt idx="4038">73.491900000000001</cx:pt>
          <cx:pt idx="4039">73.483699999999999</cx:pt>
          <cx:pt idx="4040">73.469399999999993</cx:pt>
          <cx:pt idx="4041">73.414599999999993</cx:pt>
          <cx:pt idx="4042">73.368600000000001</cx:pt>
          <cx:pt idx="4043">73.357399999999998</cx:pt>
          <cx:pt idx="4044">73.346800000000002</cx:pt>
          <cx:pt idx="4045">73.325400000000002</cx:pt>
          <cx:pt idx="4046">73.209000000000003</cx:pt>
          <cx:pt idx="4047">73.188999999999993</cx:pt>
          <cx:pt idx="4048">73.173500000000004</cx:pt>
          <cx:pt idx="4049">73.123099999999994</cx:pt>
          <cx:pt idx="4050">73.096100000000007</cx:pt>
          <cx:pt idx="4051">73.081199999999995</cx:pt>
          <cx:pt idx="4052">73.068200000000004</cx:pt>
          <cx:pt idx="4053">73.057900000000004</cx:pt>
          <cx:pt idx="4054">73.0471</cx:pt>
          <cx:pt idx="4055">73.033500000000004</cx:pt>
          <cx:pt idx="4056">73.024100000000004</cx:pt>
          <cx:pt idx="4057">72.992999999999995</cx:pt>
          <cx:pt idx="4058">72.9666</cx:pt>
          <cx:pt idx="4059">72.955799999999996</cx:pt>
          <cx:pt idx="4060">72.8934</cx:pt>
          <cx:pt idx="4061">72.876900000000006</cx:pt>
          <cx:pt idx="4062">72.849800000000002</cx:pt>
          <cx:pt idx="4063">72.834500000000006</cx:pt>
          <cx:pt idx="4064">72.830500000000001</cx:pt>
          <cx:pt idx="4065">72.816299999999998</cx:pt>
          <cx:pt idx="4066">72.795500000000004</cx:pt>
          <cx:pt idx="4067">72.789900000000003</cx:pt>
          <cx:pt idx="4068">72.718999999999994</cx:pt>
          <cx:pt idx="4069">72.639600000000002</cx:pt>
          <cx:pt idx="4070">72.632599999999996</cx:pt>
          <cx:pt idx="4071">72.626099999999994</cx:pt>
          <cx:pt idx="4072">72.567599999999999</cx:pt>
          <cx:pt idx="4073">72.532399999999996</cx:pt>
          <cx:pt idx="4074">72.423699999999997</cx:pt>
          <cx:pt idx="4075">72.399600000000007</cx:pt>
          <cx:pt idx="4076">72.309700000000007</cx:pt>
          <cx:pt idx="4077">72.3035</cx:pt>
          <cx:pt idx="4078">72.277600000000007</cx:pt>
          <cx:pt idx="4079">72.259200000000007</cx:pt>
          <cx:pt idx="4080">72.219499999999996</cx:pt>
          <cx:pt idx="4081">72.1905</cx:pt>
          <cx:pt idx="4082">72.086100000000002</cx:pt>
          <cx:pt idx="4083">72.068899999999999</cx:pt>
          <cx:pt idx="4084">72.044200000000004</cx:pt>
          <cx:pt idx="4085">71.951300000000003</cx:pt>
          <cx:pt idx="4086">71.8994</cx:pt>
          <cx:pt idx="4087">71.879900000000006</cx:pt>
          <cx:pt idx="4088">71.846900000000005</cx:pt>
          <cx:pt idx="4089">71.7774</cx:pt>
          <cx:pt idx="4090">71.783000000000001</cx:pt>
          <cx:pt idx="4091">71.756200000000007</cx:pt>
          <cx:pt idx="4092">71.662700000000001</cx:pt>
          <cx:pt idx="4093">71.622</cx:pt>
          <cx:pt idx="4094">71.574600000000004</cx:pt>
          <cx:pt idx="4095">71.524500000000003</cx:pt>
          <cx:pt idx="4096">71.472700000000003</cx:pt>
          <cx:pt idx="4097">71.444800000000001</cx:pt>
          <cx:pt idx="4098">71.427099999999996</cx:pt>
          <cx:pt idx="4099">71.392300000000006</cx:pt>
          <cx:pt idx="4100">71.352999999999994</cx:pt>
          <cx:pt idx="4101">71.348200000000006</cx:pt>
          <cx:pt idx="4102">71.276499999999999</cx:pt>
          <cx:pt idx="4103">71.211600000000004</cx:pt>
          <cx:pt idx="4104">71.196200000000005</cx:pt>
          <cx:pt idx="4105">71.150599999999997</cx:pt>
          <cx:pt idx="4106">71.154200000000003</cx:pt>
          <cx:pt idx="4107">71.068799999999996</cx:pt>
          <cx:pt idx="4108">71.040499999999994</cx:pt>
          <cx:pt idx="4109">71.013999999999996</cx:pt>
          <cx:pt idx="4110">71.008700000000005</cx:pt>
          <cx:pt idx="4111">70.990700000000004</cx:pt>
          <cx:pt idx="4112">70.936199999999999</cx:pt>
          <cx:pt idx="4113">70.894099999999995</cx:pt>
          <cx:pt idx="4114">70.851100000000002</cx:pt>
          <cx:pt idx="4115">70.822199999999995</cx:pt>
          <cx:pt idx="4116">70.763000000000005</cx:pt>
          <cx:pt idx="4117">70.731300000000005</cx:pt>
          <cx:pt idx="4118">70.661299999999997</cx:pt>
          <cx:pt idx="4119">70.626999999999995</cx:pt>
          <cx:pt idx="4120">70.556700000000006</cx:pt>
          <cx:pt idx="4121">70.551599999999993</cx:pt>
          <cx:pt idx="4122">70.533799999999999</cx:pt>
          <cx:pt idx="4123">70.525300000000001</cx:pt>
          <cx:pt idx="4124">70.511700000000005</cx:pt>
          <cx:pt idx="4125">70.491200000000006</cx:pt>
          <cx:pt idx="4126">70.480599999999995</cx:pt>
          <cx:pt idx="4127">70.412400000000005</cx:pt>
          <cx:pt idx="4128">70.346400000000003</cx:pt>
          <cx:pt idx="4129">70.331699999999998</cx:pt>
          <cx:pt idx="4130">70.326899999999995</cx:pt>
          <cx:pt idx="4131">70.251099999999994</cx:pt>
          <cx:pt idx="4132">70.226299999999995</cx:pt>
          <cx:pt idx="4133">70.234899999999996</cx:pt>
          <cx:pt idx="4134">70.221400000000003</cx:pt>
          <cx:pt idx="4135">70.203199999999995</cx:pt>
          <cx:pt idx="4136">70.1768</cx:pt>
          <cx:pt idx="4137">70.126400000000004</cx:pt>
          <cx:pt idx="4138">70.099999999999994</cx:pt>
          <cx:pt idx="4139">70.098399999999998</cx:pt>
          <cx:pt idx="4140">70.063800000000001</cx:pt>
          <cx:pt idx="4141">70.046800000000005</cx:pt>
          <cx:pt idx="4142">70.039500000000004</cx:pt>
          <cx:pt idx="4143">69.974000000000004</cx:pt>
          <cx:pt idx="4144">69.952699999999993</cx:pt>
          <cx:pt idx="4145">69.9191</cx:pt>
          <cx:pt idx="4146">69.891999999999996</cx:pt>
          <cx:pt idx="4147">69.889499999999998</cx:pt>
          <cx:pt idx="4148">69.863600000000005</cx:pt>
          <cx:pt idx="4149">69.7607</cx:pt>
          <cx:pt idx="4150">69.754800000000003</cx:pt>
          <cx:pt idx="4151">69.683899999999994</cx:pt>
          <cx:pt idx="4152">69.668800000000005</cx:pt>
          <cx:pt idx="4153">69.629999999999995</cx:pt>
          <cx:pt idx="4154">69.541200000000003</cx:pt>
          <cx:pt idx="4155">69.533199999999994</cx:pt>
          <cx:pt idx="4156">69.501000000000005</cx:pt>
          <cx:pt idx="4157">69.484399999999994</cx:pt>
          <cx:pt idx="4158">69.419799999999995</cx:pt>
          <cx:pt idx="4159">69.380099999999999</cx:pt>
          <cx:pt idx="4160">69.358500000000006</cx:pt>
          <cx:pt idx="4161">69.339200000000005</cx:pt>
          <cx:pt idx="4162">69.343100000000007</cx:pt>
          <cx:pt idx="4163">69.264499999999998</cx:pt>
          <cx:pt idx="4164">69.252200000000002</cx:pt>
          <cx:pt idx="4165">69.206100000000006</cx:pt>
          <cx:pt idx="4166">69.208100000000002</cx:pt>
          <cx:pt idx="4167">69.161199999999994</cx:pt>
          <cx:pt idx="4168">69.106700000000004</cx:pt>
          <cx:pt idx="4169">68.996600000000001</cx:pt>
          <cx:pt idx="4170">68.990399999999994</cx:pt>
          <cx:pt idx="4171">68.945499999999996</cx:pt>
          <cx:pt idx="4172">68.954999999999998</cx:pt>
          <cx:pt idx="4173">68.940899999999999</cx:pt>
          <cx:pt idx="4174">68.879499999999993</cx:pt>
          <cx:pt idx="4175">68.884799999999998</cx:pt>
          <cx:pt idx="4176">68.869399999999999</cx:pt>
          <cx:pt idx="4177">68.827500000000001</cx:pt>
          <cx:pt idx="4178">68.799199999999999</cx:pt>
          <cx:pt idx="4179">68.759299999999996</cx:pt>
          <cx:pt idx="4180">68.750500000000002</cx:pt>
          <cx:pt idx="4181">68.703999999999994</cx:pt>
          <cx:pt idx="4182">68.628100000000003</cx:pt>
          <cx:pt idx="4183">68.611500000000007</cx:pt>
          <cx:pt idx="4184">68.572800000000001</cx:pt>
          <cx:pt idx="4185">68.566800000000001</cx:pt>
          <cx:pt idx="4186">68.565299999999993</cx:pt>
          <cx:pt idx="4187">68.573800000000006</cx:pt>
          <cx:pt idx="4188">68.508200000000002</cx:pt>
          <cx:pt idx="4189">68.511099999999999</cx:pt>
          <cx:pt idx="4190">68.471199999999996</cx:pt>
          <cx:pt idx="4191">68.474599999999995</cx:pt>
          <cx:pt idx="4192">68.454700000000003</cx:pt>
          <cx:pt idx="4193">68.430499999999995</cx:pt>
          <cx:pt idx="4194">68.375600000000006</cx:pt>
          <cx:pt idx="4195">68.3626</cx:pt>
          <cx:pt idx="4196">68.324100000000001</cx:pt>
          <cx:pt idx="4197">68.294200000000004</cx:pt>
          <cx:pt idx="4198">68.192400000000006</cx:pt>
          <cx:pt idx="4199">68.181600000000003</cx:pt>
          <cx:pt idx="4200">68.043099999999995</cx:pt>
          <cx:pt idx="4201">68.022800000000004</cx:pt>
          <cx:pt idx="4202">68.000500000000002</cx:pt>
          <cx:pt idx="4203">67.959199999999996</cx:pt>
          <cx:pt idx="4204">67.952399999999997</cx:pt>
          <cx:pt idx="4205">67.886300000000006</cx:pt>
          <cx:pt idx="4206">67.853399999999993</cx:pt>
          <cx:pt idx="4207">67.854200000000006</cx:pt>
          <cx:pt idx="4208">67.822400000000002</cx:pt>
          <cx:pt idx="4209">67.817300000000003</cx:pt>
          <cx:pt idx="4210">67.817599999999999</cx:pt>
          <cx:pt idx="4211">67.775899999999993</cx:pt>
          <cx:pt idx="4212">67.766900000000007</cx:pt>
          <cx:pt idx="4213">67.75</cx:pt>
          <cx:pt idx="4214">67.698499999999996</cx:pt>
          <cx:pt idx="4215">67.660600000000002</cx:pt>
          <cx:pt idx="4216">67.637500000000003</cx:pt>
          <cx:pt idx="4217">67.597099999999998</cx:pt>
          <cx:pt idx="4218">67.599699999999999</cx:pt>
          <cx:pt idx="4219">67.572400000000002</cx:pt>
          <cx:pt idx="4220">67.511499999999998</cx:pt>
          <cx:pt idx="4221">67.451499999999996</cx:pt>
          <cx:pt idx="4222">67.406199999999998</cx:pt>
          <cx:pt idx="4223">67.330100000000002</cx:pt>
          <cx:pt idx="4224">67.331500000000005</cx:pt>
          <cx:pt idx="4225">67.311199999999999</cx:pt>
          <cx:pt idx="4226">67.162099999999995</cx:pt>
          <cx:pt idx="4227">67.149199999999993</cx:pt>
          <cx:pt idx="4228">67.142700000000005</cx:pt>
          <cx:pt idx="4229">67.104100000000003</cx:pt>
          <cx:pt idx="4230">67.096199999999996</cx:pt>
          <cx:pt idx="4231">67.002600000000001</cx:pt>
          <cx:pt idx="4232">67.002799999999993</cx:pt>
          <cx:pt idx="4233">66.991399999999999</cx:pt>
          <cx:pt idx="4234">66.991500000000002</cx:pt>
          <cx:pt idx="4235">66.952799999999996</cx:pt>
          <cx:pt idx="4236">66.930999999999997</cx:pt>
          <cx:pt idx="4237">66.874499999999998</cx:pt>
          <cx:pt idx="4238">66.811999999999998</cx:pt>
          <cx:pt idx="4239">66.771100000000004</cx:pt>
          <cx:pt idx="4240">66.680499999999995</cx:pt>
          <cx:pt idx="4241">66.679599999999994</cx:pt>
          <cx:pt idx="4242">66.666700000000006</cx:pt>
          <cx:pt idx="4243">66.659499999999994</cx:pt>
          <cx:pt idx="4244">66.523899999999998</cx:pt>
          <cx:pt idx="4245">66.458799999999997</cx:pt>
          <cx:pt idx="4246">66.451400000000007</cx:pt>
          <cx:pt idx="4247">66.435400000000001</cx:pt>
          <cx:pt idx="4248">66.429599999999994</cx:pt>
          <cx:pt idx="4249">66.360100000000003</cx:pt>
          <cx:pt idx="4250">66.290599999999998</cx:pt>
          <cx:pt idx="4251">66.223100000000002</cx:pt>
          <cx:pt idx="4252">66.1678</cx:pt>
          <cx:pt idx="4253">66.130200000000002</cx:pt>
          <cx:pt idx="4254">66.103700000000003</cx:pt>
          <cx:pt idx="4255">66.088300000000004</cx:pt>
          <cx:pt idx="4256">66.059799999999996</cx:pt>
          <cx:pt idx="4257">66.061400000000006</cx:pt>
          <cx:pt idx="4258">66.018600000000006</cx:pt>
          <cx:pt idx="4259">66.010000000000005</cx:pt>
          <cx:pt idx="4260">65.986999999999995</cx:pt>
          <cx:pt idx="4261">65.959599999999995</cx:pt>
          <cx:pt idx="4262">65.9392</cx:pt>
          <cx:pt idx="4263">65.898600000000002</cx:pt>
          <cx:pt idx="4264">65.748400000000004</cx:pt>
          <cx:pt idx="4265">65.744299999999996</cx:pt>
          <cx:pt idx="4266">65.719300000000004</cx:pt>
          <cx:pt idx="4267">65.713300000000004</cx:pt>
          <cx:pt idx="4268">65.710899999999995</cx:pt>
          <cx:pt idx="4269">65.688199999999995</cx:pt>
          <cx:pt idx="4270">65.635099999999994</cx:pt>
          <cx:pt idx="4271">65.642899999999997</cx:pt>
          <cx:pt idx="4272">65.631399999999999</cx:pt>
          <cx:pt idx="4273">65.595399999999998</cx:pt>
          <cx:pt idx="4274">65.578999999999994</cx:pt>
          <cx:pt idx="4275">65.541899999999998</cx:pt>
          <cx:pt idx="4276">65.517200000000003</cx:pt>
          <cx:pt idx="4277">65.445400000000006</cx:pt>
          <cx:pt idx="4278">65.389700000000005</cx:pt>
          <cx:pt idx="4279">65.381299999999996</cx:pt>
          <cx:pt idx="4280">65.376900000000006</cx:pt>
          <cx:pt idx="4281">65.371200000000002</cx:pt>
          <cx:pt idx="4282">65.253200000000007</cx:pt>
          <cx:pt idx="4283">65.204400000000007</cx:pt>
          <cx:pt idx="4284">65.091499999999996</cx:pt>
          <cx:pt idx="4285">65.084599999999995</cx:pt>
          <cx:pt idx="4286">65.065399999999997</cx:pt>
          <cx:pt idx="4287">65.024799999999999</cx:pt>
          <cx:pt idx="4288">64.995400000000004</cx:pt>
          <cx:pt idx="4289">64.986599999999996</cx:pt>
          <cx:pt idx="4290">64.968400000000003</cx:pt>
          <cx:pt idx="4291">64.935500000000005</cx:pt>
          <cx:pt idx="4292">64.914000000000001</cx:pt>
          <cx:pt idx="4293">64.880600000000001</cx:pt>
          <cx:pt idx="4294">64.875699999999995</cx:pt>
          <cx:pt idx="4295">64.839600000000004</cx:pt>
          <cx:pt idx="4296">64.805899999999994</cx:pt>
          <cx:pt idx="4297">64.771100000000004</cx:pt>
          <cx:pt idx="4298">64.762200000000007</cx:pt>
          <cx:pt idx="4299">64.696799999999996</cx:pt>
          <cx:pt idx="4300">64.689899999999994</cx:pt>
          <cx:pt idx="4301">64.670699999999997</cx:pt>
          <cx:pt idx="4302">64.665499999999994</cx:pt>
          <cx:pt idx="4303">64.667199999999994</cx:pt>
          <cx:pt idx="4304">64.658600000000007</cx:pt>
          <cx:pt idx="4305">64.638900000000007</cx:pt>
          <cx:pt idx="4306">64.630200000000002</cx:pt>
          <cx:pt idx="4307">64.610500000000002</cx:pt>
          <cx:pt idx="4308">64.598399999999998</cx:pt>
          <cx:pt idx="4309">64.545500000000004</cx:pt>
          <cx:pt idx="4310">64.550200000000004</cx:pt>
          <cx:pt idx="4311">64.510900000000007</cx:pt>
          <cx:pt idx="4312">64.503600000000006</cx:pt>
          <cx:pt idx="4313">64.489699999999999</cx:pt>
          <cx:pt idx="4314">64.4739</cx:pt>
          <cx:pt idx="4315">64.436899999999994</cx:pt>
          <cx:pt idx="4316">64.432199999999995</cx:pt>
          <cx:pt idx="4317">64.386499999999998</cx:pt>
          <cx:pt idx="4318">64.354699999999994</cx:pt>
          <cx:pt idx="4319">64.295599999999993</cx:pt>
          <cx:pt idx="4320">64.2577</cx:pt>
          <cx:pt idx="4321">64.212400000000002</cx:pt>
          <cx:pt idx="4322">64.113500000000002</cx:pt>
          <cx:pt idx="4323">64.053299999999993</cx:pt>
          <cx:pt idx="4324">63.977600000000002</cx:pt>
          <cx:pt idx="4325">63.962800000000001</cx:pt>
          <cx:pt idx="4326">63.867899999999999</cx:pt>
          <cx:pt idx="4327">63.827300000000001</cx:pt>
          <cx:pt idx="4328">63.796199999999999</cx:pt>
          <cx:pt idx="4329">63.684100000000001</cx:pt>
          <cx:pt idx="4330">63.651299999999999</cx:pt>
          <cx:pt idx="4331">63.601999999999997</cx:pt>
          <cx:pt idx="4332">63.593200000000003</cx:pt>
          <cx:pt idx="4333">63.572600000000001</cx:pt>
          <cx:pt idx="4334">63.536799999999999</cx:pt>
          <cx:pt idx="4335">63.501399999999997</cx:pt>
          <cx:pt idx="4336">63.466200000000001</cx:pt>
          <cx:pt idx="4337">63.461500000000001</cx:pt>
          <cx:pt idx="4338">63.417099999999998</cx:pt>
          <cx:pt idx="4339">63.346899999999998</cx:pt>
          <cx:pt idx="4340">63.350700000000003</cx:pt>
          <cx:pt idx="4341">63.340400000000002</cx:pt>
          <cx:pt idx="4342">63.341099999999997</cx:pt>
          <cx:pt idx="4343">63.286700000000003</cx:pt>
          <cx:pt idx="4344">63.262300000000003</cx:pt>
          <cx:pt idx="4345">63.258699999999997</cx:pt>
          <cx:pt idx="4346">63.251600000000003</cx:pt>
          <cx:pt idx="4347">63.233400000000003</cx:pt>
          <cx:pt idx="4348">63.221400000000003</cx:pt>
          <cx:pt idx="4349">63.147399999999998</cx:pt>
          <cx:pt idx="4350">63.140700000000002</cx:pt>
          <cx:pt idx="4351">63.126300000000001</cx:pt>
          <cx:pt idx="4352">63.113</cx:pt>
          <cx:pt idx="4353">63.076799999999999</cx:pt>
          <cx:pt idx="4354">63.0685</cx:pt>
          <cx:pt idx="4355">63.029499999999999</cx:pt>
          <cx:pt idx="4356">63.0291</cx:pt>
          <cx:pt idx="4357">62.920400000000001</cx:pt>
          <cx:pt idx="4358">62.895400000000002</cx:pt>
          <cx:pt idx="4359">62.891399999999997</cx:pt>
          <cx:pt idx="4360">62.839599999999997</cx:pt>
          <cx:pt idx="4361">62.786799999999999</cx:pt>
          <cx:pt idx="4362">62.759</cx:pt>
          <cx:pt idx="4363">62.736899999999999</cx:pt>
          <cx:pt idx="4364">62.691400000000002</cx:pt>
          <cx:pt idx="4365">62.616799999999998</cx:pt>
          <cx:pt idx="4366">62.585700000000003</cx:pt>
          <cx:pt idx="4367">62.561599999999999</cx:pt>
          <cx:pt idx="4368">62.525199999999998</cx:pt>
          <cx:pt idx="4369">62.508099999999999</cx:pt>
          <cx:pt idx="4370">62.490600000000001</cx:pt>
          <cx:pt idx="4371">62.443300000000001</cx:pt>
          <cx:pt idx="4372">62.426000000000002</cx:pt>
          <cx:pt idx="4373">62.434600000000003</cx:pt>
          <cx:pt idx="4374">62.4161</cx:pt>
          <cx:pt idx="4375">62.421300000000002</cx:pt>
          <cx:pt idx="4376">62.401800000000001</cx:pt>
          <cx:pt idx="4377">62.350900000000003</cx:pt>
          <cx:pt idx="4378">62.274799999999999</cx:pt>
          <cx:pt idx="4379">62.2684</cx:pt>
          <cx:pt idx="4380">62.216700000000003</cx:pt>
          <cx:pt idx="4381">62.173900000000003</cx:pt>
          <cx:pt idx="4382">62.124099999999999</cx:pt>
          <cx:pt idx="4383">62.120199999999997</cx:pt>
          <cx:pt idx="4384">61.991999999999997</cx:pt>
          <cx:pt idx="4385">61.876300000000001</cx:pt>
          <cx:pt idx="4386">61.856299999999997</cx:pt>
          <cx:pt idx="4387">61.821199999999997</cx:pt>
          <cx:pt idx="4388">61.778300000000002</cx:pt>
          <cx:pt idx="4389">61.7117</cx:pt>
          <cx:pt idx="4390">61.698799999999999</cx:pt>
          <cx:pt idx="4391">61.661799999999999</cx:pt>
          <cx:pt idx="4392">61.635800000000003</cx:pt>
          <cx:pt idx="4393">61.5991</cx:pt>
          <cx:pt idx="4394">61.586599999999997</cx:pt>
          <cx:pt idx="4395">61.519799999999996</cx:pt>
          <cx:pt idx="4396">61.505899999999997</cx:pt>
          <cx:pt idx="4397">61.3874</cx:pt>
          <cx:pt idx="4398">61.3718</cx:pt>
          <cx:pt idx="4399">61.300699999999999</cx:pt>
          <cx:pt idx="4400">61.3048</cx:pt>
          <cx:pt idx="4401">61.2851</cx:pt>
          <cx:pt idx="4402">61.272199999999998</cx:pt>
          <cx:pt idx="4403">61.247500000000002</cx:pt>
          <cx:pt idx="4404">61.238399999999999</cx:pt>
          <cx:pt idx="4405">61.239800000000002</cx:pt>
          <cx:pt idx="4406">61.229399999999998</cx:pt>
          <cx:pt idx="4407">61.216900000000003</cx:pt>
          <cx:pt idx="4408">61.178899999999999</cx:pt>
          <cx:pt idx="4409">61.147199999999998</cx:pt>
          <cx:pt idx="4410">61.128500000000003</cx:pt>
          <cx:pt idx="4411">61.105699999999999</cx:pt>
          <cx:pt idx="4412">61.095300000000002</cx:pt>
          <cx:pt idx="4413">61.0959</cx:pt>
          <cx:pt idx="4414">61.085099999999997</cx:pt>
          <cx:pt idx="4415">61.084299999999999</cx:pt>
          <cx:pt idx="4416">61.067900000000002</cx:pt>
          <cx:pt idx="4417">61.043100000000003</cx:pt>
          <cx:pt idx="4418">61.021299999999997</cx:pt>
          <cx:pt idx="4419">60.969999999999999</cx:pt>
          <cx:pt idx="4420">60.960500000000003</cx:pt>
          <cx:pt idx="4421">60.744599999999998</cx:pt>
          <cx:pt idx="4422">60.679400000000001</cx:pt>
          <cx:pt idx="4423">60.672199999999997</cx:pt>
          <cx:pt idx="4424">60.629199999999997</cx:pt>
          <cx:pt idx="4425">60.621899999999997</cx:pt>
          <cx:pt idx="4426">60.605800000000002</cx:pt>
          <cx:pt idx="4427">60.582099999999997</cx:pt>
          <cx:pt idx="4428">60.525700000000001</cx:pt>
          <cx:pt idx="4429">60.505899999999997</cx:pt>
          <cx:pt idx="4430">60.4649</cx:pt>
          <cx:pt idx="4431">60.430599999999998</cx:pt>
          <cx:pt idx="4432">60.389600000000002</cx:pt>
          <cx:pt idx="4433">60.362400000000001</cx:pt>
          <cx:pt idx="4434">60.237699999999997</cx:pt>
          <cx:pt idx="4435">60.061</cx:pt>
          <cx:pt idx="4436">60.025799999999997</cx:pt>
          <cx:pt idx="4437">59.963900000000002</cx:pt>
          <cx:pt idx="4438">59.899900000000002</cx:pt>
          <cx:pt idx="4439">59.8718</cx:pt>
          <cx:pt idx="4440">59.837299999999999</cx:pt>
          <cx:pt idx="4441">59.783799999999999</cx:pt>
          <cx:pt idx="4442">59.779800000000002</cx:pt>
          <cx:pt idx="4443">59.765500000000003</cx:pt>
          <cx:pt idx="4444">59.752699999999997</cx:pt>
          <cx:pt idx="4445">59.729999999999997</cx:pt>
          <cx:pt idx="4446">59.722999999999999</cx:pt>
          <cx:pt idx="4447">59.635899999999999</cx:pt>
          <cx:pt idx="4448">59.593000000000004</cx:pt>
          <cx:pt idx="4449">59.552500000000002</cx:pt>
          <cx:pt idx="4450">59.543500000000002</cx:pt>
          <cx:pt idx="4451">59.4328</cx:pt>
          <cx:pt idx="4452">59.4071</cx:pt>
          <cx:pt idx="4453">59.386499999999998</cx:pt>
          <cx:pt idx="4454">59.370699999999999</cx:pt>
          <cx:pt idx="4455">59.348799999999997</cx:pt>
          <cx:pt idx="4456">59.286000000000001</cx:pt>
          <cx:pt idx="4457">59.240699999999997</cx:pt>
          <cx:pt idx="4458">59.177500000000002</cx:pt>
          <cx:pt idx="4459">59.0869</cx:pt>
          <cx:pt idx="4460">59.065600000000003</cx:pt>
          <cx:pt idx="4461">58.999899999999997</cx:pt>
          <cx:pt idx="4462">58.9818</cx:pt>
          <cx:pt idx="4463">58.969700000000003</cx:pt>
          <cx:pt idx="4464">58.967500000000001</cx:pt>
          <cx:pt idx="4465">58.951599999999999</cx:pt>
          <cx:pt idx="4466">58.935099999999998</cx:pt>
          <cx:pt idx="4467">58.926900000000003</cx:pt>
          <cx:pt idx="4468">58.898800000000001</cx:pt>
          <cx:pt idx="4469">58.904600000000002</cx:pt>
          <cx:pt idx="4470">58.864600000000003</cx:pt>
          <cx:pt idx="4471">58.828400000000002</cx:pt>
          <cx:pt idx="4472">58.810299999999998</cx:pt>
          <cx:pt idx="4473">58.805599999999998</cx:pt>
          <cx:pt idx="4474">58.778599999999997</cx:pt>
          <cx:pt idx="4475">58.6738</cx:pt>
          <cx:pt idx="4476">58.670400000000001</cx:pt>
          <cx:pt idx="4477">58.609299999999998</cx:pt>
          <cx:pt idx="4478">58.5246</cx:pt>
          <cx:pt idx="4479">58.424999999999997</cx:pt>
          <cx:pt idx="4480">58.361499999999999</cx:pt>
          <cx:pt idx="4481">58.310400000000001</cx:pt>
          <cx:pt idx="4482">58.280000000000001</cx:pt>
          <cx:pt idx="4483">58.158000000000001</cx:pt>
          <cx:pt idx="4484">58.091000000000001</cx:pt>
          <cx:pt idx="4485">58.060699999999997</cx:pt>
          <cx:pt idx="4486">58.010199999999998</cx:pt>
          <cx:pt idx="4487">57.985500000000002</cx:pt>
          <cx:pt idx="4488">57.926000000000002</cx:pt>
          <cx:pt idx="4489">57.867800000000003</cx:pt>
          <cx:pt idx="4490">57.843299999999999</cx:pt>
          <cx:pt idx="4491">57.795400000000001</cx:pt>
          <cx:pt idx="4492">57.790799999999997</cx:pt>
          <cx:pt idx="4493">57.779600000000002</cx:pt>
          <cx:pt idx="4494">57.768099999999997</cx:pt>
          <cx:pt idx="4495">57.768799999999999</cx:pt>
          <cx:pt idx="4496">57.751100000000001</cx:pt>
          <cx:pt idx="4497">57.744399999999999</cx:pt>
          <cx:pt idx="4498">57.738500000000002</cx:pt>
          <cx:pt idx="4499">57.698500000000003</cx:pt>
          <cx:pt idx="4500">57.669499999999999</cx:pt>
          <cx:pt idx="4501">57.6492</cx:pt>
          <cx:pt idx="4502">57.643799999999999</cx:pt>
          <cx:pt idx="4503">57.490299999999998</cx:pt>
          <cx:pt idx="4504">57.482999999999997</cx:pt>
          <cx:pt idx="4505">57.473500000000001</cx:pt>
          <cx:pt idx="4506">57.451799999999999</cx:pt>
          <cx:pt idx="4507">57.4099</cx:pt>
          <cx:pt idx="4508">57.3581</cx:pt>
          <cx:pt idx="4509">57.354500000000002</cx:pt>
          <cx:pt idx="4510">57.3185</cx:pt>
          <cx:pt idx="4511">57.305199999999999</cx:pt>
          <cx:pt idx="4512">57.2684</cx:pt>
          <cx:pt idx="4513">57.225499999999997</cx:pt>
          <cx:pt idx="4514">57.2029</cx:pt>
          <cx:pt idx="4515">57.186999999999998</cx:pt>
          <cx:pt idx="4516">57.168100000000003</cx:pt>
          <cx:pt idx="4517">57.124299999999998</cx:pt>
          <cx:pt idx="4518">57.115400000000001</cx:pt>
          <cx:pt idx="4519">57.045900000000003</cx:pt>
          <cx:pt idx="4520">57.045299999999997</cx:pt>
          <cx:pt idx="4521">57.037199999999999</cx:pt>
          <cx:pt idx="4522">57.020800000000001</cx:pt>
          <cx:pt idx="4523">57.015799999999999</cx:pt>
          <cx:pt idx="4524">57.012700000000002</cx:pt>
          <cx:pt idx="4525">56.992600000000003</cx:pt>
          <cx:pt idx="4526">56.974699999999999</cx:pt>
          <cx:pt idx="4527">56.950099999999999</cx:pt>
          <cx:pt idx="4528">56.9499</cx:pt>
          <cx:pt idx="4529">56.939300000000003</cx:pt>
          <cx:pt idx="4530">56.930700000000002</cx:pt>
          <cx:pt idx="4531">56.896599999999999</cx:pt>
          <cx:pt idx="4532">56.870899999999999</cx:pt>
          <cx:pt idx="4533">56.871299999999998</cx:pt>
          <cx:pt idx="4534">56.847099999999998</cx:pt>
          <cx:pt idx="4535">56.766300000000001</cx:pt>
          <cx:pt idx="4536">56.6492</cx:pt>
          <cx:pt idx="4537">56.614699999999999</cx:pt>
          <cx:pt idx="4538">56.539099999999998</cx:pt>
          <cx:pt idx="4539">56.533099999999997</cx:pt>
          <cx:pt idx="4540">56.4604</cx:pt>
          <cx:pt idx="4541">56.451599999999999</cx:pt>
          <cx:pt idx="4542">56.43</cx:pt>
          <cx:pt idx="4543">56.429499999999997</cx:pt>
          <cx:pt idx="4544">56.391800000000003</cx:pt>
          <cx:pt idx="4545">56.377600000000001</cx:pt>
          <cx:pt idx="4546">56.341099999999997</cx:pt>
          <cx:pt idx="4547">56.337600000000002</cx:pt>
          <cx:pt idx="4548">56.330199999999998</cx:pt>
          <cx:pt idx="4549">56.3307</cx:pt>
          <cx:pt idx="4550">56.324100000000001</cx:pt>
          <cx:pt idx="4551">56.313800000000001</cx:pt>
          <cx:pt idx="4552">56.269599999999997</cx:pt>
          <cx:pt idx="4553">56.235900000000001</cx:pt>
          <cx:pt idx="4554">56.118699999999997</cx:pt>
          <cx:pt idx="4555">56.113399999999999</cx:pt>
          <cx:pt idx="4556">56.109400000000001</cx:pt>
          <cx:pt idx="4557">56.0931</cx:pt>
          <cx:pt idx="4558">56.088999999999999</cx:pt>
          <cx:pt idx="4559">56.052599999999998</cx:pt>
          <cx:pt idx="4560">56.0092</cx:pt>
          <cx:pt idx="4561">55.975200000000001</cx:pt>
          <cx:pt idx="4562">55.898200000000003</cx:pt>
          <cx:pt idx="4563">55.901699999999998</cx:pt>
          <cx:pt idx="4564">55.880299999999998</cx:pt>
          <cx:pt idx="4565">55.879100000000001</cx:pt>
          <cx:pt idx="4566">55.866500000000002</cx:pt>
          <cx:pt idx="4567">55.821800000000003</cx:pt>
          <cx:pt idx="4568">55.810600000000001</cx:pt>
          <cx:pt idx="4569">55.785899999999998</cx:pt>
          <cx:pt idx="4570">55.733899999999998</cx:pt>
          <cx:pt idx="4571">55.728499999999997</cx:pt>
          <cx:pt idx="4572">55.7194</cx:pt>
          <cx:pt idx="4573">55.7226</cx:pt>
          <cx:pt idx="4574">55.688400000000001</cx:pt>
          <cx:pt idx="4575">55.677100000000003</cx:pt>
          <cx:pt idx="4576">55.624099999999999</cx:pt>
          <cx:pt idx="4577">55.583199999999998</cx:pt>
          <cx:pt idx="4578">55.539900000000003</cx:pt>
          <cx:pt idx="4579">55.515900000000002</cx:pt>
          <cx:pt idx="4580">55.456699999999998</cx:pt>
          <cx:pt idx="4581">55.408099999999997</cx:pt>
          <cx:pt idx="4582">55.371000000000002</cx:pt>
          <cx:pt idx="4583">55.317500000000003</cx:pt>
          <cx:pt idx="4584">55.304600000000001</cx:pt>
          <cx:pt idx="4585">55.205599999999997</cx:pt>
          <cx:pt idx="4586">55.178199999999997</cx:pt>
          <cx:pt idx="4587">55.165100000000002</cx:pt>
          <cx:pt idx="4588">55.146799999999999</cx:pt>
          <cx:pt idx="4589">55.152999999999999</cx:pt>
          <cx:pt idx="4590">55.133099999999999</cx:pt>
          <cx:pt idx="4591">55.089100000000002</cx:pt>
          <cx:pt idx="4592">55.065399999999997</cx:pt>
          <cx:pt idx="4593">55.022100000000002</cx:pt>
          <cx:pt idx="4594">55.006700000000002</cx:pt>
          <cx:pt idx="4595">54.985300000000002</cx:pt>
          <cx:pt idx="4596">54.959899999999998</cx:pt>
          <cx:pt idx="4597">54.948599999999999</cx:pt>
          <cx:pt idx="4598">54.934600000000003</cx:pt>
          <cx:pt idx="4599">54.895800000000001</cx:pt>
          <cx:pt idx="4600">54.876300000000001</cx:pt>
          <cx:pt idx="4601">54.841000000000001</cx:pt>
          <cx:pt idx="4602">54.739800000000002</cx:pt>
          <cx:pt idx="4603">54.733899999999998</cx:pt>
          <cx:pt idx="4604">54.709800000000001</cx:pt>
          <cx:pt idx="4605">54.676600000000001</cx:pt>
          <cx:pt idx="4606">54.658200000000001</cx:pt>
          <cx:pt idx="4607">54.653500000000001</cx:pt>
          <cx:pt idx="4608">54.647599999999997</cx:pt>
          <cx:pt idx="4609">54.626199999999997</cx:pt>
          <cx:pt idx="4610">54.607300000000002</cx:pt>
          <cx:pt idx="4611">54.440899999999999</cx:pt>
          <cx:pt idx="4612">54.437199999999997</cx:pt>
          <cx:pt idx="4613">54.429299999999998</cx:pt>
          <cx:pt idx="4614">54.419899999999998</cx:pt>
          <cx:pt idx="4615">54.378799999999998</cx:pt>
          <cx:pt idx="4616">54.351100000000002</cx:pt>
          <cx:pt idx="4617">54.343499999999999</cx:pt>
          <cx:pt idx="4618">54.322899999999997</cx:pt>
          <cx:pt idx="4619">54.285800000000002</cx:pt>
          <cx:pt idx="4620">54.274299999999997</cx:pt>
          <cx:pt idx="4621">54.256100000000004</cx:pt>
          <cx:pt idx="4622">54.211500000000001</cx:pt>
          <cx:pt idx="4623">54.122799999999998</cx:pt>
          <cx:pt idx="4624">54.057400000000001</cx:pt>
          <cx:pt idx="4625">54.046399999999998</cx:pt>
          <cx:pt idx="4626">54.043199999999999</cx:pt>
          <cx:pt idx="4627">53.9011</cx:pt>
          <cx:pt idx="4628">53.903100000000002</cx:pt>
          <cx:pt idx="4629">53.882300000000001</cx:pt>
          <cx:pt idx="4630">53.817700000000002</cx:pt>
          <cx:pt idx="4631">53.745199999999997</cx:pt>
          <cx:pt idx="4632">53.701300000000003</cx:pt>
          <cx:pt idx="4633">53.678899999999999</cx:pt>
          <cx:pt idx="4634">53.680199999999999</cx:pt>
          <cx:pt idx="4635">53.674199999999999</cx:pt>
          <cx:pt idx="4636">53.662199999999999</cx:pt>
          <cx:pt idx="4637">53.628100000000003</cx:pt>
          <cx:pt idx="4638">53.607599999999998</cx:pt>
          <cx:pt idx="4639">53.599699999999999</cx:pt>
          <cx:pt idx="4640">53.584099999999999</cx:pt>
          <cx:pt idx="4641">53.542000000000002</cx:pt>
          <cx:pt idx="4642">53.533900000000003</cx:pt>
          <cx:pt idx="4643">53.503300000000003</cx:pt>
          <cx:pt idx="4644">53.477400000000003</cx:pt>
          <cx:pt idx="4645">53.4696</cx:pt>
          <cx:pt idx="4646">53.462699999999998</cx:pt>
          <cx:pt idx="4647">53.452800000000003</cx:pt>
          <cx:pt idx="4648">53.386800000000001</cx:pt>
          <cx:pt idx="4649">53.383899999999997</cx:pt>
          <cx:pt idx="4650">53.365400000000001</cx:pt>
          <cx:pt idx="4651">53.365099999999998</cx:pt>
          <cx:pt idx="4652">53.369599999999998</cx:pt>
          <cx:pt idx="4653">53.318399999999997</cx:pt>
          <cx:pt idx="4654">53.247100000000003</cx:pt>
          <cx:pt idx="4655">53.230200000000004</cx:pt>
          <cx:pt idx="4656">53.212600000000002</cx:pt>
          <cx:pt idx="4657">53.096499999999999</cx:pt>
          <cx:pt idx="4658">53.049700000000001</cx:pt>
          <cx:pt idx="4659">53.020299999999999</cx:pt>
          <cx:pt idx="4660">52.996299999999998</cx:pt>
          <cx:pt idx="4661">52.945500000000003</cx:pt>
          <cx:pt idx="4662">52.9377</cx:pt>
          <cx:pt idx="4663">52.854300000000002</cx:pt>
          <cx:pt idx="4664">52.804699999999997</cx:pt>
          <cx:pt idx="4665">52.792999999999999</cx:pt>
          <cx:pt idx="4666">52.761499999999998</cx:pt>
          <cx:pt idx="4667">52.714599999999997</cx:pt>
          <cx:pt idx="4668">52.712400000000002</cx:pt>
          <cx:pt idx="4669">52.670000000000002</cx:pt>
          <cx:pt idx="4670">52.663600000000002</cx:pt>
          <cx:pt idx="4671">52.650500000000001</cx:pt>
          <cx:pt idx="4672">52.632399999999997</cx:pt>
          <cx:pt idx="4673">52.604599999999998</cx:pt>
          <cx:pt idx="4674">52.581000000000003</cx:pt>
          <cx:pt idx="4675">52.5625</cx:pt>
          <cx:pt idx="4676">52.440300000000001</cx:pt>
          <cx:pt idx="4677">52.433100000000003</cx:pt>
          <cx:pt idx="4678">52.384599999999999</cx:pt>
          <cx:pt idx="4679">52.369399999999999</cx:pt>
          <cx:pt idx="4680">52.348999999999997</cx:pt>
          <cx:pt idx="4681">52.345399999999998</cx:pt>
          <cx:pt idx="4682">52.3324</cx:pt>
          <cx:pt idx="4683">52.311500000000002</cx:pt>
          <cx:pt idx="4684">52.305</cx:pt>
          <cx:pt idx="4685">52.297800000000002</cx:pt>
          <cx:pt idx="4686">52.243299999999998</cx:pt>
          <cx:pt idx="4687">52.210000000000001</cx:pt>
          <cx:pt idx="4688">52.174199999999999</cx:pt>
          <cx:pt idx="4689">52.156199999999998</cx:pt>
          <cx:pt idx="4690">52.1616</cx:pt>
          <cx:pt idx="4691">52.147599999999997</cx:pt>
          <cx:pt idx="4692">52.138500000000001</cx:pt>
          <cx:pt idx="4693">52.082700000000003</cx:pt>
          <cx:pt idx="4694">52.0623</cx:pt>
          <cx:pt idx="4695">51.977200000000003</cx:pt>
          <cx:pt idx="4696">51.967399999999998</cx:pt>
          <cx:pt idx="4697">51.950299999999999</cx:pt>
          <cx:pt idx="4698">51.879899999999999</cx:pt>
          <cx:pt idx="4699">51.857900000000001</cx:pt>
          <cx:pt idx="4700">51.859999999999999</cx:pt>
          <cx:pt idx="4701">51.813099999999999</cx:pt>
          <cx:pt idx="4702">51.795699999999997</cx:pt>
          <cx:pt idx="4703">51.746000000000002</cx:pt>
          <cx:pt idx="4704">51.720100000000002</cx:pt>
          <cx:pt idx="4705">51.586799999999997</cx:pt>
          <cx:pt idx="4706">51.521999999999998</cx:pt>
          <cx:pt idx="4707">51.487200000000001</cx:pt>
          <cx:pt idx="4708">51.432299999999998</cx:pt>
          <cx:pt idx="4709">51.405900000000003</cx:pt>
          <cx:pt idx="4710">51.385199999999998</cx:pt>
          <cx:pt idx="4711">51.3643</cx:pt>
          <cx:pt idx="4712">51.361499999999999</cx:pt>
          <cx:pt idx="4713">51.342300000000002</cx:pt>
          <cx:pt idx="4714">51.339300000000001</cx:pt>
          <cx:pt idx="4715">51.284500000000001</cx:pt>
          <cx:pt idx="4716">51.251100000000001</cx:pt>
          <cx:pt idx="4717">51.229999999999997</cx:pt>
          <cx:pt idx="4718">51.214300000000001</cx:pt>
          <cx:pt idx="4719">51.189700000000002</cx:pt>
          <cx:pt idx="4720">51.162300000000002</cx:pt>
          <cx:pt idx="4721">51.100000000000001</cx:pt>
          <cx:pt idx="4722">51.075299999999999</cx:pt>
          <cx:pt idx="4723">51.049999999999997</cx:pt>
          <cx:pt idx="4724">51.048000000000002</cx:pt>
          <cx:pt idx="4725">51.021799999999999</cx:pt>
          <cx:pt idx="4726">50.966299999999997</cx:pt>
          <cx:pt idx="4727">50.951599999999999</cx:pt>
          <cx:pt idx="4728">50.951000000000001</cx:pt>
          <cx:pt idx="4729">50.907600000000002</cx:pt>
          <cx:pt idx="4730">50.878300000000003</cx:pt>
          <cx:pt idx="4731">50.880699999999997</cx:pt>
          <cx:pt idx="4732">50.857199999999999</cx:pt>
          <cx:pt idx="4733">50.833799999999997</cx:pt>
          <cx:pt idx="4734">50.782600000000002</cx:pt>
          <cx:pt idx="4735">50.783099999999997</cx:pt>
          <cx:pt idx="4736">50.757599999999996</cx:pt>
          <cx:pt idx="4737">50.624000000000002</cx:pt>
          <cx:pt idx="4738">50.578099999999999</cx:pt>
          <cx:pt idx="4739">50.500999999999998</cx:pt>
          <cx:pt idx="4740">50.4636</cx:pt>
          <cx:pt idx="4741">50.450099999999999</cx:pt>
          <cx:pt idx="4742">50.396500000000003</cx:pt>
          <cx:pt idx="4743">50.394399999999997</cx:pt>
          <cx:pt idx="4744">50.383200000000002</cx:pt>
          <cx:pt idx="4745">50.346800000000002</cx:pt>
          <cx:pt idx="4746">50.3401</cx:pt>
          <cx:pt idx="4747">50.331400000000002</cx:pt>
          <cx:pt idx="4748">50.313400000000001</cx:pt>
          <cx:pt idx="4749">50.292400000000001</cx:pt>
          <cx:pt idx="4750">50.277900000000002</cx:pt>
          <cx:pt idx="4751">50.2425</cx:pt>
          <cx:pt idx="4752">50.188600000000001</cx:pt>
          <cx:pt idx="4753">50.172600000000003</cx:pt>
          <cx:pt idx="4754">50.135199999999998</cx:pt>
          <cx:pt idx="4755">50.072600000000001</cx:pt>
          <cx:pt idx="4756">50.031500000000001</cx:pt>
          <cx:pt idx="4757">49.945799999999998</cx:pt>
          <cx:pt idx="4758">49.944600000000001</cx:pt>
          <cx:pt idx="4759">49.930599999999998</cx:pt>
          <cx:pt idx="4760">49.934399999999997</cx:pt>
          <cx:pt idx="4761">49.866300000000003</cx:pt>
          <cx:pt idx="4762">49.838500000000003</cx:pt>
          <cx:pt idx="4763">49.8309</cx:pt>
          <cx:pt idx="4764">49.798999999999999</cx:pt>
          <cx:pt idx="4765">49.725200000000001</cx:pt>
          <cx:pt idx="4766">49.720799999999997</cx:pt>
          <cx:pt idx="4767">49.720199999999998</cx:pt>
          <cx:pt idx="4768">49.7104</cx:pt>
          <cx:pt idx="4769">49.709800000000001</cx:pt>
          <cx:pt idx="4770">49.668900000000001</cx:pt>
          <cx:pt idx="4771">49.591900000000003</cx:pt>
          <cx:pt idx="4772">49.506</cx:pt>
          <cx:pt idx="4773">49.500599999999999</cx:pt>
          <cx:pt idx="4774">49.429099999999998</cx:pt>
          <cx:pt idx="4775">49.432499999999997</cx:pt>
          <cx:pt idx="4776">49.422600000000003</cx:pt>
          <cx:pt idx="4777">49.357300000000002</cx:pt>
          <cx:pt idx="4778">49.311199999999999</cx:pt>
          <cx:pt idx="4779">49.225299999999997</cx:pt>
          <cx:pt idx="4780">49.214599999999997</cx:pt>
          <cx:pt idx="4781">49.2072</cx:pt>
          <cx:pt idx="4782">49.203800000000001</cx:pt>
          <cx:pt idx="4783">49.188800000000001</cx:pt>
          <cx:pt idx="4784">49.131500000000003</cx:pt>
          <cx:pt idx="4785">49.068399999999997</cx:pt>
          <cx:pt idx="4786">49.018599999999999</cx:pt>
          <cx:pt idx="4787">49.009399999999999</cx:pt>
          <cx:pt idx="4788">48.950600000000001</cx:pt>
          <cx:pt idx="4789">48.950600000000001</cx:pt>
          <cx:pt idx="4790">48.935200000000002</cx:pt>
          <cx:pt idx="4791">48.918300000000002</cx:pt>
          <cx:pt idx="4792">48.885800000000003</cx:pt>
          <cx:pt idx="4793">48.8703</cx:pt>
          <cx:pt idx="4794">48.851300000000002</cx:pt>
          <cx:pt idx="4795">48.836399999999998</cx:pt>
          <cx:pt idx="4796">48.822499999999998</cx:pt>
          <cx:pt idx="4797">48.739899999999999</cx:pt>
          <cx:pt idx="4798">48.742100000000001</cx:pt>
          <cx:pt idx="4799">48.702100000000002</cx:pt>
          <cx:pt idx="4800">48.646099999999997</cx:pt>
          <cx:pt idx="4801">48.616300000000003</cx:pt>
          <cx:pt idx="4802">48.567599999999999</cx:pt>
          <cx:pt idx="4803">48.564300000000003</cx:pt>
          <cx:pt idx="4804">48.518999999999998</cx:pt>
          <cx:pt idx="4805">48.523299999999999</cx:pt>
          <cx:pt idx="4806">48.469900000000003</cx:pt>
          <cx:pt idx="4807">48.438099999999999</cx:pt>
          <cx:pt idx="4808">48.389899999999997</cx:pt>
          <cx:pt idx="4809">48.358600000000003</cx:pt>
          <cx:pt idx="4810">48.331600000000002</cx:pt>
          <cx:pt idx="4811">48.3048</cx:pt>
          <cx:pt idx="4812">48.295900000000003</cx:pt>
          <cx:pt idx="4813">48.259700000000002</cx:pt>
          <cx:pt idx="4814">48.235599999999998</cx:pt>
          <cx:pt idx="4815">48.1937</cx:pt>
          <cx:pt idx="4816">48.182299999999998</cx:pt>
          <cx:pt idx="4817">48.184800000000003</cx:pt>
          <cx:pt idx="4818">48.151499999999999</cx:pt>
          <cx:pt idx="4819">48.010599999999997</cx:pt>
          <cx:pt idx="4820">48.003399999999999</cx:pt>
          <cx:pt idx="4821">47.9651</cx:pt>
          <cx:pt idx="4822">47.970100000000002</cx:pt>
          <cx:pt idx="4823">47.935200000000002</cx:pt>
          <cx:pt idx="4824">47.9163</cx:pt>
          <cx:pt idx="4825">47.915399999999998</cx:pt>
          <cx:pt idx="4826">47.852600000000002</cx:pt>
          <cx:pt idx="4827">47.835999999999999</cx:pt>
          <cx:pt idx="4828">47.8399</cx:pt>
          <cx:pt idx="4829">47.819299999999998</cx:pt>
          <cx:pt idx="4830">47.7971</cx:pt>
          <cx:pt idx="4831">47.797499999999999</cx:pt>
          <cx:pt idx="4832">47.777299999999997</cx:pt>
          <cx:pt idx="4833">47.726399999999998</cx:pt>
          <cx:pt idx="4834">47.712299999999999</cx:pt>
          <cx:pt idx="4835">47.700200000000002</cx:pt>
          <cx:pt idx="4836">47.689700000000002</cx:pt>
          <cx:pt idx="4837">47.676299999999998</cx:pt>
          <cx:pt idx="4838">47.6586</cx:pt>
          <cx:pt idx="4839">47.661099999999998</cx:pt>
          <cx:pt idx="4840">47.595399999999998</cx:pt>
          <cx:pt idx="4841">47.569600000000001</cx:pt>
          <cx:pt idx="4842">47.506300000000003</cx:pt>
          <cx:pt idx="4843">47.482399999999998</cx:pt>
          <cx:pt idx="4844">47.448399999999999</cx:pt>
          <cx:pt idx="4845">47.450099999999999</cx:pt>
          <cx:pt idx="4846">47.442500000000003</cx:pt>
          <cx:pt idx="4847">47.420000000000002</cx:pt>
          <cx:pt idx="4848">47.334600000000002</cx:pt>
          <cx:pt idx="4849">47.307200000000002</cx:pt>
          <cx:pt idx="4850">47.2346</cx:pt>
          <cx:pt idx="4851">47.176200000000001</cx:pt>
          <cx:pt idx="4852">47.152099999999997</cx:pt>
          <cx:pt idx="4853">47.138599999999997</cx:pt>
          <cx:pt idx="4854">47.128</cx:pt>
          <cx:pt idx="4855">47.120899999999999</cx:pt>
          <cx:pt idx="4856">47.0974</cx:pt>
          <cx:pt idx="4857">47.0745</cx:pt>
          <cx:pt idx="4858">47.008099999999999</cx:pt>
          <cx:pt idx="4859">47.005699999999997</cx:pt>
          <cx:pt idx="4860">47.012</cx:pt>
          <cx:pt idx="4861">46.998399999999997</cx:pt>
          <cx:pt idx="4862">46.9923</cx:pt>
          <cx:pt idx="4863">46.9786</cx:pt>
          <cx:pt idx="4864">46.936799999999998</cx:pt>
          <cx:pt idx="4865">46.902200000000001</cx:pt>
          <cx:pt idx="4866">46.8917</cx:pt>
          <cx:pt idx="4867">46.793300000000002</cx:pt>
          <cx:pt idx="4868">46.777999999999999</cx:pt>
          <cx:pt idx="4869">46.682699999999997</cx:pt>
          <cx:pt idx="4870">46.679600000000001</cx:pt>
          <cx:pt idx="4871">46.666899999999998</cx:pt>
          <cx:pt idx="4872">46.656399999999998</cx:pt>
          <cx:pt idx="4873">46.652099999999997</cx:pt>
          <cx:pt idx="4874">46.633200000000002</cx:pt>
          <cx:pt idx="4875">46.542900000000003</cx:pt>
          <cx:pt idx="4876">46.527299999999997</cx:pt>
          <cx:pt idx="4877">46.512099999999997</cx:pt>
          <cx:pt idx="4878">46.473100000000002</cx:pt>
          <cx:pt idx="4879">46.453200000000002</cx:pt>
          <cx:pt idx="4880">46.384999999999998</cx:pt>
          <cx:pt idx="4881">46.338099999999997</cx:pt>
          <cx:pt idx="4882">46.311</cx:pt>
          <cx:pt idx="4883">46.302599999999998</cx:pt>
          <cx:pt idx="4884">46.273499999999999</cx:pt>
          <cx:pt idx="4885">46.175600000000003</cx:pt>
          <cx:pt idx="4886">46.162100000000002</cx:pt>
          <cx:pt idx="4887">46.1479</cx:pt>
          <cx:pt idx="4888">46.102699999999999</cx:pt>
          <cx:pt idx="4889">46.097200000000001</cx:pt>
          <cx:pt idx="4890">46.0929</cx:pt>
          <cx:pt idx="4891">46.0274</cx:pt>
          <cx:pt idx="4892">45.990200000000002</cx:pt>
          <cx:pt idx="4893">45.9544</cx:pt>
          <cx:pt idx="4894">45.930300000000003</cx:pt>
          <cx:pt idx="4895">45.871200000000002</cx:pt>
          <cx:pt idx="4896">45.861400000000003</cx:pt>
          <cx:pt idx="4897">45.862499999999997</cx:pt>
          <cx:pt idx="4898">45.848999999999997</cx:pt>
          <cx:pt idx="4899">45.750399999999999</cx:pt>
          <cx:pt idx="4900">45.732700000000001</cx:pt>
          <cx:pt idx="4901">45.716700000000003</cx:pt>
          <cx:pt idx="4902">45.6663</cx:pt>
          <cx:pt idx="4903">45.5976</cx:pt>
          <cx:pt idx="4904">45.593499999999999</cx:pt>
          <cx:pt idx="4905">45.5854</cx:pt>
          <cx:pt idx="4906">45.512</cx:pt>
          <cx:pt idx="4907">45.478400000000001</cx:pt>
          <cx:pt idx="4908">45.446599999999997</cx:pt>
          <cx:pt idx="4909">45.408000000000001</cx:pt>
          <cx:pt idx="4910">45.388399999999997</cx:pt>
          <cx:pt idx="4911">45.2331</cx:pt>
          <cx:pt idx="4912">45.173999999999999</cx:pt>
          <cx:pt idx="4913">45.156199999999998</cx:pt>
          <cx:pt idx="4914">45.112299999999998</cx:pt>
          <cx:pt idx="4915">45.100299999999997</cx:pt>
          <cx:pt idx="4916">45.046999999999997</cx:pt>
          <cx:pt idx="4917">44.8536</cx:pt>
          <cx:pt idx="4918">44.8386</cx:pt>
          <cx:pt idx="4919">44.844200000000001</cx:pt>
          <cx:pt idx="4920">44.806600000000003</cx:pt>
          <cx:pt idx="4921">44.744100000000003</cx:pt>
          <cx:pt idx="4922">44.730699999999999</cx:pt>
          <cx:pt idx="4923">44.723799999999997</cx:pt>
          <cx:pt idx="4924">44.647100000000002</cx:pt>
          <cx:pt idx="4925">44.643300000000004</cx:pt>
          <cx:pt idx="4926">44.600999999999999</cx:pt>
          <cx:pt idx="4927">44.597099999999998</cx:pt>
          <cx:pt idx="4928">44.592199999999998</cx:pt>
          <cx:pt idx="4929">44.5779</cx:pt>
          <cx:pt idx="4930">44.5655</cx:pt>
          <cx:pt idx="4931">44.519100000000002</cx:pt>
          <cx:pt idx="4932">44.506700000000002</cx:pt>
          <cx:pt idx="4933">44.415999999999997</cx:pt>
          <cx:pt idx="4934">44.424500000000002</cx:pt>
          <cx:pt idx="4935">44.4101</cx:pt>
          <cx:pt idx="4936">44.396900000000002</cx:pt>
          <cx:pt idx="4937">44.378100000000003</cx:pt>
          <cx:pt idx="4938">44.359900000000003</cx:pt>
          <cx:pt idx="4939">44.3459</cx:pt>
          <cx:pt idx="4940">44.325899999999997</cx:pt>
          <cx:pt idx="4941">44.305199999999999</cx:pt>
          <cx:pt idx="4942">44.246200000000002</cx:pt>
          <cx:pt idx="4943">44.2164</cx:pt>
          <cx:pt idx="4944">44.221699999999998</cx:pt>
          <cx:pt idx="4945">44.182600000000001</cx:pt>
          <cx:pt idx="4946">44.1706</cx:pt>
          <cx:pt idx="4947">44.1173</cx:pt>
          <cx:pt idx="4948">44.018799999999999</cx:pt>
          <cx:pt idx="4949">44.006799999999998</cx:pt>
          <cx:pt idx="4950">43.995399999999997</cx:pt>
          <cx:pt idx="4951">43.981299999999997</cx:pt>
          <cx:pt idx="4952">43.960999999999999</cx:pt>
          <cx:pt idx="4953">43.939700000000002</cx:pt>
          <cx:pt idx="4954">43.914000000000001</cx:pt>
          <cx:pt idx="4955">43.8504</cx:pt>
          <cx:pt idx="4956">43.837699999999998</cx:pt>
          <cx:pt idx="4957">43.8202</cx:pt>
          <cx:pt idx="4958">43.801699999999997</cx:pt>
          <cx:pt idx="4959">43.777700000000003</cx:pt>
          <cx:pt idx="4960">43.742699999999999</cx:pt>
          <cx:pt idx="4961">43.732999999999997</cx:pt>
          <cx:pt idx="4962">43.696199999999997</cx:pt>
          <cx:pt idx="4963">43.6873</cx:pt>
          <cx:pt idx="4964">43.665700000000001</cx:pt>
          <cx:pt idx="4965">43.636400000000002</cx:pt>
          <cx:pt idx="4966">43.6145</cx:pt>
          <cx:pt idx="4967">43.567500000000003</cx:pt>
          <cx:pt idx="4968">43.559899999999999</cx:pt>
          <cx:pt idx="4969">43.500500000000002</cx:pt>
          <cx:pt idx="4970">43.4024</cx:pt>
          <cx:pt idx="4971">43.345799999999997</cx:pt>
          <cx:pt idx="4972">43.351599999999998</cx:pt>
          <cx:pt idx="4973">43.343000000000004</cx:pt>
          <cx:pt idx="4974">43.236899999999999</cx:pt>
          <cx:pt idx="4975">43.188299999999998</cx:pt>
          <cx:pt idx="4976">43.151499999999999</cx:pt>
          <cx:pt idx="4977">43.134799999999998</cx:pt>
          <cx:pt idx="4978">43.054099999999998</cx:pt>
          <cx:pt idx="4979">43.022500000000001</cx:pt>
          <cx:pt idx="4980">43.011800000000001</cx:pt>
          <cx:pt idx="4981">43.0002</cx:pt>
          <cx:pt idx="4982">42.9557</cx:pt>
          <cx:pt idx="4983">42.895200000000003</cx:pt>
          <cx:pt idx="4984">42.897599999999997</cx:pt>
          <cx:pt idx="4985">42.8904</cx:pt>
          <cx:pt idx="4986">42.864899999999999</cx:pt>
          <cx:pt idx="4987">42.802399999999999</cx:pt>
          <cx:pt idx="4988">42.778799999999997</cx:pt>
          <cx:pt idx="4989">42.757100000000001</cx:pt>
          <cx:pt idx="4990">42.680999999999997</cx:pt>
          <cx:pt idx="4991">42.631999999999998</cx:pt>
          <cx:pt idx="4992">42.573999999999998</cx:pt>
          <cx:pt idx="4993">42.553100000000001</cx:pt>
          <cx:pt idx="4994">42.545699999999997</cx:pt>
          <cx:pt idx="4995">42.548900000000003</cx:pt>
          <cx:pt idx="4996">42.542299999999997</cx:pt>
          <cx:pt idx="4997">42.518999999999998</cx:pt>
          <cx:pt idx="4998">42.505499999999998</cx:pt>
          <cx:pt idx="4999">42.447000000000003</cx:pt>
        </cx:lvl>
      </cx:numDim>
    </cx:data>
    <cx:data id="2">
      <cx:numDim type="val">
        <cx:f>'Inc5000'!$N$2:$N$5001</cx:f>
        <cx:lvl ptCount="5000" formatCode="&quot;$&quot;#,##0.00">
          <cx:pt idx="0">195640000</cx:pt>
          <cx:pt idx="1">82640563</cx:pt>
          <cx:pt idx="2">85076502</cx:pt>
          <cx:pt idx="3">35293000</cx:pt>
          <cx:pt idx="4">77652360</cx:pt>
          <cx:pt idx="5">137977203</cx:pt>
          <cx:pt idx="6">27308000</cx:pt>
          <cx:pt idx="7">159897088</cx:pt>
          <cx:pt idx="8">26263454</cx:pt>
          <cx:pt idx="9">32851754</cx:pt>
          <cx:pt idx="10">15782039</cx:pt>
          <cx:pt idx="11">19243863</cx:pt>
          <cx:pt idx="12">34583142</cx:pt>
          <cx:pt idx="13">19802935</cx:pt>
          <cx:pt idx="14">13887650</cx:pt>
          <cx:pt idx="15">20445071</cx:pt>
          <cx:pt idx="16">52086567</cx:pt>
          <cx:pt idx="17">12315210</cx:pt>
          <cx:pt idx="18">46400872</cx:pt>
          <cx:pt idx="19">11819161</cx:pt>
          <cx:pt idx="20">11260000</cx:pt>
          <cx:pt idx="21">34382478</cx:pt>
          <cx:pt idx="22">12479598</cx:pt>
          <cx:pt idx="23">17095000</cx:pt>
          <cx:pt idx="24">17037000</cx:pt>
          <cx:pt idx="25">13443409</cx:pt>
          <cx:pt idx="26">9007000</cx:pt>
          <cx:pt idx="27">11874148</cx:pt>
          <cx:pt idx="28">13876488</cx:pt>
          <cx:pt idx="29">95810719</cx:pt>
          <cx:pt idx="30">13326503</cx:pt>
          <cx:pt idx="31">8963909</cx:pt>
          <cx:pt idx="32">7585000</cx:pt>
          <cx:pt idx="33">18045419</cx:pt>
          <cx:pt idx="34">7013359</cx:pt>
          <cx:pt idx="35">6821205</cx:pt>
          <cx:pt idx="36">8853881</cx:pt>
          <cx:pt idx="37">10545091</cx:pt>
          <cx:pt idx="38">6772856</cx:pt>
          <cx:pt idx="39">20894369</cx:pt>
          <cx:pt idx="40">5963105</cx:pt>
          <cx:pt idx="41">11396150</cx:pt>
          <cx:pt idx="42">14104761</cx:pt>
          <cx:pt idx="43">7686703</cx:pt>
          <cx:pt idx="44">10247444</cx:pt>
          <cx:pt idx="45">81410104</cx:pt>
          <cx:pt idx="46">6178120</cx:pt>
          <cx:pt idx="47">23809245</cx:pt>
          <cx:pt idx="48">5637838</cx:pt>
          <cx:pt idx="49">8269660</cx:pt>
          <cx:pt idx="50">6577541</cx:pt>
          <cx:pt idx="51">5792929</cx:pt>
          <cx:pt idx="52">230109687</cx:pt>
          <cx:pt idx="53">6261593</cx:pt>
          <cx:pt idx="54">5703235</cx:pt>
          <cx:pt idx="55">5757194</cx:pt>
          <cx:pt idx="56">5958067</cx:pt>
          <cx:pt idx="57">6178728</cx:pt>
          <cx:pt idx="58">15363997</cx:pt>
          <cx:pt idx="59">6385268</cx:pt>
          <cx:pt idx="60">5764577</cx:pt>
          <cx:pt idx="61">6494832</cx:pt>
          <cx:pt idx="62">9149555</cx:pt>
          <cx:pt idx="63">166889598</cx:pt>
          <cx:pt idx="64">107900476</cx:pt>
          <cx:pt idx="65">30058088</cx:pt>
          <cx:pt idx="66">23252268</cx:pt>
          <cx:pt idx="67">18327000</cx:pt>
          <cx:pt idx="68">5017670</cx:pt>
          <cx:pt idx="69">45929345</cx:pt>
          <cx:pt idx="70">6000834</cx:pt>
          <cx:pt idx="71">16940863</cx:pt>
          <cx:pt idx="72">9157664</cx:pt>
          <cx:pt idx="73">23499000</cx:pt>
          <cx:pt idx="74">8815804</cx:pt>
          <cx:pt idx="75">54355000</cx:pt>
          <cx:pt idx="76">12477972</cx:pt>
          <cx:pt idx="77">4897229</cx:pt>
          <cx:pt idx="78">6058237</cx:pt>
          <cx:pt idx="79">8003961</cx:pt>
          <cx:pt idx="80">15010399</cx:pt>
          <cx:pt idx="81">22119065</cx:pt>
          <cx:pt idx="82">7315850</cx:pt>
          <cx:pt idx="83">4139786</cx:pt>
          <cx:pt idx="84">5693350</cx:pt>
          <cx:pt idx="85">18286053</cx:pt>
          <cx:pt idx="86">7707138</cx:pt>
          <cx:pt idx="87">18904275</cx:pt>
          <cx:pt idx="88">33167746</cx:pt>
          <cx:pt idx="89">8471671</cx:pt>
          <cx:pt idx="90">6469651</cx:pt>
          <cx:pt idx="91">58009000</cx:pt>
          <cx:pt idx="92">5061986</cx:pt>
          <cx:pt idx="93">18068816</cx:pt>
          <cx:pt idx="94">5637285</cx:pt>
          <cx:pt idx="95">6580396</cx:pt>
          <cx:pt idx="96">110914763</cx:pt>
          <cx:pt idx="97">32895443</cx:pt>
          <cx:pt idx="98">12860765</cx:pt>
          <cx:pt idx="99">12899943</cx:pt>
          <cx:pt idx="100">5284863</cx:pt>
          <cx:pt idx="101">25433653</cx:pt>
          <cx:pt idx="102">64460000</cx:pt>
          <cx:pt idx="103">85596581</cx:pt>
          <cx:pt idx="104">8149000</cx:pt>
          <cx:pt idx="105">24073472</cx:pt>
          <cx:pt idx="106">11844049</cx:pt>
          <cx:pt idx="107">7268587</cx:pt>
          <cx:pt idx="108">134567633</cx:pt>
          <cx:pt idx="109">7686082</cx:pt>
          <cx:pt idx="110">18661656</cx:pt>
          <cx:pt idx="111">40765844</cx:pt>
          <cx:pt idx="112">9809304</cx:pt>
          <cx:pt idx="113">52783000</cx:pt>
          <cx:pt idx="114">23442470</cx:pt>
          <cx:pt idx="115">4002379</cx:pt>
          <cx:pt idx="116">26493445</cx:pt>
          <cx:pt idx="117">318842114</cx:pt>
          <cx:pt idx="118">38454825</cx:pt>
          <cx:pt idx="119">4322910</cx:pt>
          <cx:pt idx="120">12274000</cx:pt>
          <cx:pt idx="121">22037828</cx:pt>
          <cx:pt idx="122">35931650</cx:pt>
          <cx:pt idx="123">89554237</cx:pt>
          <cx:pt idx="124">3125000</cx:pt>
          <cx:pt idx="125">3526101</cx:pt>
          <cx:pt idx="126">10455000</cx:pt>
          <cx:pt idx="127">6486000</cx:pt>
          <cx:pt idx="128">11101120</cx:pt>
          <cx:pt idx="129">5826876</cx:pt>
          <cx:pt idx="130">22359716</cx:pt>
          <cx:pt idx="131">20289054</cx:pt>
          <cx:pt idx="132">5129970</cx:pt>
          <cx:pt idx="133">55980536</cx:pt>
          <cx:pt idx="134">72908666</cx:pt>
          <cx:pt idx="135">8094996</cx:pt>
          <cx:pt idx="136">7502709</cx:pt>
          <cx:pt idx="137">3225899</cx:pt>
          <cx:pt idx="138">51720000</cx:pt>
          <cx:pt idx="139">3843580</cx:pt>
          <cx:pt idx="140">8725985</cx:pt>
          <cx:pt idx="141">9784000</cx:pt>
          <cx:pt idx="142">15085838</cx:pt>
          <cx:pt idx="143">21040412</cx:pt>
          <cx:pt idx="144">4399793</cx:pt>
          <cx:pt idx="145">5906000</cx:pt>
          <cx:pt idx="146">30167124</cx:pt>
          <cx:pt idx="147">3115496</cx:pt>
          <cx:pt idx="148">79837059</cx:pt>
          <cx:pt idx="149">34249000</cx:pt>
          <cx:pt idx="150">4531348</cx:pt>
          <cx:pt idx="151">88183962</cx:pt>
          <cx:pt idx="152">6360103</cx:pt>
          <cx:pt idx="153">7422000</cx:pt>
          <cx:pt idx="154">4728621</cx:pt>
          <cx:pt idx="155">15115027</cx:pt>
          <cx:pt idx="156">2981762</cx:pt>
          <cx:pt idx="157">4822398</cx:pt>
          <cx:pt idx="158">3595000</cx:pt>
          <cx:pt idx="159">17139891</cx:pt>
          <cx:pt idx="160">72626345</cx:pt>
          <cx:pt idx="161">46984261</cx:pt>
          <cx:pt idx="162">6821409</cx:pt>
          <cx:pt idx="163">5426086</cx:pt>
          <cx:pt idx="164">2877743</cx:pt>
          <cx:pt idx="165">7660396</cx:pt>
          <cx:pt idx="166">3475711</cx:pt>
          <cx:pt idx="167">5250000</cx:pt>
          <cx:pt idx="168">4590707</cx:pt>
          <cx:pt idx="169">4696917</cx:pt>
          <cx:pt idx="170">2825786</cx:pt>
          <cx:pt idx="171">8277000</cx:pt>
          <cx:pt idx="172">14426053</cx:pt>
          <cx:pt idx="173">117230240</cx:pt>
          <cx:pt idx="174">57568000</cx:pt>
          <cx:pt idx="175">6662008</cx:pt>
          <cx:pt idx="176">3058705</cx:pt>
          <cx:pt idx="177">7789273</cx:pt>
          <cx:pt idx="178">2488706</cx:pt>
          <cx:pt idx="179">2768000</cx:pt>
          <cx:pt idx="180">6310305</cx:pt>
          <cx:pt idx="181">8561253</cx:pt>
          <cx:pt idx="182">6435816</cx:pt>
          <cx:pt idx="183">8270918</cx:pt>
          <cx:pt idx="184">5532830</cx:pt>
          <cx:pt idx="185">4306568</cx:pt>
          <cx:pt idx="186">2775411</cx:pt>
          <cx:pt idx="187">2465605</cx:pt>
          <cx:pt idx="188">5842010</cx:pt>
          <cx:pt idx="189">11958616</cx:pt>
          <cx:pt idx="190">26319118</cx:pt>
          <cx:pt idx="191">7802802</cx:pt>
          <cx:pt idx="192">5390952</cx:pt>
          <cx:pt idx="193">9453000</cx:pt>
          <cx:pt idx="194">2524000</cx:pt>
          <cx:pt idx="195">2900488</cx:pt>
          <cx:pt idx="196">26472870</cx:pt>
          <cx:pt idx="197">7993065</cx:pt>
          <cx:pt idx="198">55788000</cx:pt>
          <cx:pt idx="199">14211083</cx:pt>
          <cx:pt idx="200">8686766</cx:pt>
          <cx:pt idx="201">34252000</cx:pt>
          <cx:pt idx="202">6480926</cx:pt>
          <cx:pt idx="203">9565336</cx:pt>
          <cx:pt idx="204">8417085</cx:pt>
          <cx:pt idx="205">8517670</cx:pt>
          <cx:pt idx="206">4354787</cx:pt>
          <cx:pt idx="207">5378001</cx:pt>
          <cx:pt idx="208">2273616</cx:pt>
          <cx:pt idx="209">26199465</cx:pt>
          <cx:pt idx="210">2291195</cx:pt>
          <cx:pt idx="211">3795474</cx:pt>
          <cx:pt idx="212">39571912</cx:pt>
          <cx:pt idx="213">4898356</cx:pt>
          <cx:pt idx="214">5154056</cx:pt>
          <cx:pt idx="215">15469496</cx:pt>
          <cx:pt idx="216">9105768</cx:pt>
          <cx:pt idx="217">2149259</cx:pt>
          <cx:pt idx="218">3521801</cx:pt>
          <cx:pt idx="219">4893244</cx:pt>
          <cx:pt idx="220">3869970</cx:pt>
          <cx:pt idx="221">4464093</cx:pt>
          <cx:pt idx="222">3539958</cx:pt>
          <cx:pt idx="223">2364977</cx:pt>
          <cx:pt idx="224">7116722</cx:pt>
          <cx:pt idx="225">8910000</cx:pt>
          <cx:pt idx="226">4074453</cx:pt>
          <cx:pt idx="227">3475505</cx:pt>
          <cx:pt idx="228">2500000</cx:pt>
          <cx:pt idx="229">2114664</cx:pt>
          <cx:pt idx="230">9306999</cx:pt>
          <cx:pt idx="231">42522345</cx:pt>
          <cx:pt idx="232">28906069</cx:pt>
          <cx:pt idx="233">10107299</cx:pt>
          <cx:pt idx="234">7955530</cx:pt>
          <cx:pt idx="235">2540031</cx:pt>
          <cx:pt idx="236">2094293</cx:pt>
          <cx:pt idx="237">7333811</cx:pt>
          <cx:pt idx="238">3493139</cx:pt>
          <cx:pt idx="239">2681071</cx:pt>
          <cx:pt idx="240">3681934</cx:pt>
          <cx:pt idx="241">7642008</cx:pt>
          <cx:pt idx="242">72731000</cx:pt>
          <cx:pt idx="243">12684307</cx:pt>
          <cx:pt idx="244">19378839</cx:pt>
          <cx:pt idx="245">3370905</cx:pt>
          <cx:pt idx="246">2129330</cx:pt>
          <cx:pt idx="247">98002000</cx:pt>
          <cx:pt idx="248">2863000</cx:pt>
          <cx:pt idx="249">13719024</cx:pt>
          <cx:pt idx="250">4492939</cx:pt>
          <cx:pt idx="251">7209607</cx:pt>
          <cx:pt idx="252">12462000</cx:pt>
          <cx:pt idx="253">22344907</cx:pt>
          <cx:pt idx="254">13031655</cx:pt>
          <cx:pt idx="255">2117648</cx:pt>
          <cx:pt idx="256">3487872233</cx:pt>
          <cx:pt idx="257">224009679</cx:pt>
          <cx:pt idx="258">19209927</cx:pt>
          <cx:pt idx="259">8711828</cx:pt>
          <cx:pt idx="260">3124754</cx:pt>
          <cx:pt idx="261">34313968</cx:pt>
          <cx:pt idx="262">2005777</cx:pt>
          <cx:pt idx="263">4995074</cx:pt>
          <cx:pt idx="264">4442684</cx:pt>
          <cx:pt idx="265">101455802</cx:pt>
          <cx:pt idx="266">9054816</cx:pt>
          <cx:pt idx="267">7023359</cx:pt>
          <cx:pt idx="268">22326800</cx:pt>
          <cx:pt idx="269">4058000</cx:pt>
          <cx:pt idx="270">2086383</cx:pt>
          <cx:pt idx="271">2265115</cx:pt>
          <cx:pt idx="272">2213172</cx:pt>
          <cx:pt idx="273">4647952</cx:pt>
          <cx:pt idx="274">2343000</cx:pt>
          <cx:pt idx="275">27119347</cx:pt>
          <cx:pt idx="276">5001355</cx:pt>
          <cx:pt idx="277">31150000</cx:pt>
          <cx:pt idx="278">14580032</cx:pt>
          <cx:pt idx="279">18691673</cx:pt>
          <cx:pt idx="280">5780975</cx:pt>
          <cx:pt idx="281">20354071</cx:pt>
          <cx:pt idx="282">8168477</cx:pt>
          <cx:pt idx="283">4166116</cx:pt>
          <cx:pt idx="284">5226000</cx:pt>
          <cx:pt idx="285">2876083</cx:pt>
          <cx:pt idx="286">13325850</cx:pt>
          <cx:pt idx="287">6397449</cx:pt>
          <cx:pt idx="288">2378081</cx:pt>
          <cx:pt idx="289">456296000</cx:pt>
          <cx:pt idx="290">5198298</cx:pt>
          <cx:pt idx="291">5577000</cx:pt>
          <cx:pt idx="292">2038446</cx:pt>
          <cx:pt idx="293">2041099</cx:pt>
          <cx:pt idx="294">3197550</cx:pt>
          <cx:pt idx="295">4628284</cx:pt>
          <cx:pt idx="296">7811162</cx:pt>
          <cx:pt idx="297">2524930</cx:pt>
          <cx:pt idx="298">2064653</cx:pt>
          <cx:pt idx="299">22833994</cx:pt>
          <cx:pt idx="300">11168000</cx:pt>
          <cx:pt idx="301">4760241</cx:pt>
          <cx:pt idx="302">25450095</cx:pt>
          <cx:pt idx="303">5126072</cx:pt>
          <cx:pt idx="304">9819000</cx:pt>
          <cx:pt idx="305">3251000</cx:pt>
          <cx:pt idx="306">128269211</cx:pt>
          <cx:pt idx="307">16058111</cx:pt>
          <cx:pt idx="308">2454423</cx:pt>
          <cx:pt idx="309">6156000</cx:pt>
          <cx:pt idx="310">3537094</cx:pt>
          <cx:pt idx="311">3364599</cx:pt>
          <cx:pt idx="312">27001000</cx:pt>
          <cx:pt idx="313">48927000</cx:pt>
          <cx:pt idx="314">2185028</cx:pt>
          <cx:pt idx="315">40092000</cx:pt>
          <cx:pt idx="316">1983000</cx:pt>
          <cx:pt idx="317">11601976</cx:pt>
          <cx:pt idx="318">4102896</cx:pt>
          <cx:pt idx="319">5513406</cx:pt>
          <cx:pt idx="320">18413056</cx:pt>
          <cx:pt idx="321">119891000</cx:pt>
          <cx:pt idx="322">37821889</cx:pt>
          <cx:pt idx="323">2213345</cx:pt>
          <cx:pt idx="324">3494200</cx:pt>
          <cx:pt idx="325">985737000</cx:pt>
          <cx:pt idx="326">29142406</cx:pt>
          <cx:pt idx="327">5915171</cx:pt>
          <cx:pt idx="328">3013390</cx:pt>
          <cx:pt idx="329">13973719</cx:pt>
          <cx:pt idx="330">2456385</cx:pt>
          <cx:pt idx="331">7866379</cx:pt>
          <cx:pt idx="332">4558225</cx:pt>
          <cx:pt idx="333">6018335</cx:pt>
          <cx:pt idx="334">9763331</cx:pt>
          <cx:pt idx="335">5091839</cx:pt>
          <cx:pt idx="336">41319955</cx:pt>
          <cx:pt idx="337">5615000</cx:pt>
          <cx:pt idx="338">2461000</cx:pt>
          <cx:pt idx="339">21962366</cx:pt>
          <cx:pt idx="340">2904721</cx:pt>
          <cx:pt idx="341">3102000</cx:pt>
          <cx:pt idx="342">44822953</cx:pt>
          <cx:pt idx="343">2442000</cx:pt>
          <cx:pt idx="344">4251680</cx:pt>
          <cx:pt idx="345">21055670</cx:pt>
          <cx:pt idx="346">106254000</cx:pt>
          <cx:pt idx="347">2163161</cx:pt>
          <cx:pt idx="348">7531500</cx:pt>
          <cx:pt idx="349">8958633</cx:pt>
          <cx:pt idx="350">2630000</cx:pt>
          <cx:pt idx="351">3315511</cx:pt>
          <cx:pt idx="352">8293178</cx:pt>
          <cx:pt idx="353">34863009</cx:pt>
          <cx:pt idx="354">18167693</cx:pt>
          <cx:pt idx="355">5350992</cx:pt>
          <cx:pt idx="356">2316514</cx:pt>
          <cx:pt idx="357">13089000</cx:pt>
          <cx:pt idx="358">5134000</cx:pt>
          <cx:pt idx="359">9513000</cx:pt>
          <cx:pt idx="360">6064371</cx:pt>
          <cx:pt idx="361">17077236</cx:pt>
          <cx:pt idx="362">2213239</cx:pt>
          <cx:pt idx="363">17188664</cx:pt>
          <cx:pt idx="364">3882064</cx:pt>
          <cx:pt idx="365">2365152</cx:pt>
          <cx:pt idx="366">5851652</cx:pt>
          <cx:pt idx="367">7336660</cx:pt>
          <cx:pt idx="368">11940799</cx:pt>
          <cx:pt idx="369">3289000</cx:pt>
          <cx:pt idx="370">6731431</cx:pt>
          <cx:pt idx="371">11260458</cx:pt>
          <cx:pt idx="372">3338280</cx:pt>
          <cx:pt idx="373">3675394</cx:pt>
          <cx:pt idx="374">3874290</cx:pt>
          <cx:pt idx="375">9407000</cx:pt>
          <cx:pt idx="376">6422743</cx:pt>
          <cx:pt idx="377">7136400</cx:pt>
          <cx:pt idx="378">4101007</cx:pt>
          <cx:pt idx="379">3240085</cx:pt>
          <cx:pt idx="380">10713458</cx:pt>
          <cx:pt idx="381">4051216</cx:pt>
          <cx:pt idx="382">40439397</cx:pt>
          <cx:pt idx="383">2125845</cx:pt>
          <cx:pt idx="384">5968009</cx:pt>
          <cx:pt idx="385">7109209</cx:pt>
          <cx:pt idx="386">4639880</cx:pt>
          <cx:pt idx="387">2177272</cx:pt>
          <cx:pt idx="388">2077365</cx:pt>
          <cx:pt idx="389">10974404</cx:pt>
          <cx:pt idx="390">8034934</cx:pt>
          <cx:pt idx="391">31216712</cx:pt>
          <cx:pt idx="392">15595849</cx:pt>
          <cx:pt idx="393">17622027</cx:pt>
          <cx:pt idx="394">12149714</cx:pt>
          <cx:pt idx="395">3672940</cx:pt>
          <cx:pt idx="396">14236162</cx:pt>
          <cx:pt idx="397">2290043</cx:pt>
          <cx:pt idx="398">7093459</cx:pt>
          <cx:pt idx="399">2309500</cx:pt>
          <cx:pt idx="400">3420509</cx:pt>
          <cx:pt idx="401">8029000</cx:pt>
          <cx:pt idx="402">2119940</cx:pt>
          <cx:pt idx="403">8016781</cx:pt>
          <cx:pt idx="404">2961688</cx:pt>
          <cx:pt idx="405">2079211</cx:pt>
          <cx:pt idx="406">10141765</cx:pt>
          <cx:pt idx="407">48898043</cx:pt>
          <cx:pt idx="408">7596484</cx:pt>
          <cx:pt idx="409">8052266</cx:pt>
          <cx:pt idx="410">16187990</cx:pt>
          <cx:pt idx="411">6759414</cx:pt>
          <cx:pt idx="412">15541118</cx:pt>
          <cx:pt idx="413">3130392</cx:pt>
          <cx:pt idx="414">14079806</cx:pt>
          <cx:pt idx="415">2583087</cx:pt>
          <cx:pt idx="416">2069044</cx:pt>
          <cx:pt idx="417">4930831</cx:pt>
          <cx:pt idx="418">2045107</cx:pt>
          <cx:pt idx="419">5485216</cx:pt>
          <cx:pt idx="420">10160450</cx:pt>
          <cx:pt idx="421">60758453</cx:pt>
          <cx:pt idx="422">408540501</cx:pt>
          <cx:pt idx="423">12791083</cx:pt>
          <cx:pt idx="424">5864256</cx:pt>
          <cx:pt idx="425">2040293</cx:pt>
          <cx:pt idx="426">9329751</cx:pt>
          <cx:pt idx="427">44707400</cx:pt>
          <cx:pt idx="428">4014523</cx:pt>
          <cx:pt idx="429">9294271</cx:pt>
          <cx:pt idx="430">8391053</cx:pt>
          <cx:pt idx="431">52688771</cx:pt>
          <cx:pt idx="432">15338183</cx:pt>
          <cx:pt idx="433">1953000</cx:pt>
          <cx:pt idx="434">15014000</cx:pt>
          <cx:pt idx="435">22710000</cx:pt>
          <cx:pt idx="436">2794526</cx:pt>
          <cx:pt idx="437">13164042</cx:pt>
          <cx:pt idx="438">3353510</cx:pt>
          <cx:pt idx="439">50213870</cx:pt>
          <cx:pt idx="440">3281721</cx:pt>
          <cx:pt idx="441">2212186</cx:pt>
          <cx:pt idx="442">25584830</cx:pt>
          <cx:pt idx="443">102802777</cx:pt>
          <cx:pt idx="444">43303193</cx:pt>
          <cx:pt idx="445">23605772</cx:pt>
          <cx:pt idx="446">9467785</cx:pt>
          <cx:pt idx="447">5306631</cx:pt>
          <cx:pt idx="448">37899110</cx:pt>
          <cx:pt idx="449">9686489</cx:pt>
          <cx:pt idx="450">2284325</cx:pt>
          <cx:pt idx="451">43266794</cx:pt>
          <cx:pt idx="452">2442110</cx:pt>
          <cx:pt idx="453">8228033</cx:pt>
          <cx:pt idx="454">4542703</cx:pt>
          <cx:pt idx="455">2423000</cx:pt>
          <cx:pt idx="456">2351447</cx:pt>
          <cx:pt idx="457">113058124</cx:pt>
          <cx:pt idx="458">5166000</cx:pt>
          <cx:pt idx="459">4420170</cx:pt>
          <cx:pt idx="460">5224308</cx:pt>
          <cx:pt idx="461">2857553</cx:pt>
          <cx:pt idx="462">10337638</cx:pt>
          <cx:pt idx="463">4313302</cx:pt>
          <cx:pt idx="464">23180135</cx:pt>
          <cx:pt idx="465">12470116</cx:pt>
          <cx:pt idx="466">5701805</cx:pt>
          <cx:pt idx="467">8340000</cx:pt>
          <cx:pt idx="468">23119291</cx:pt>
          <cx:pt idx="469">7847948</cx:pt>
          <cx:pt idx="470">36978000</cx:pt>
          <cx:pt idx="471">11930257</cx:pt>
          <cx:pt idx="472">13477907</cx:pt>
          <cx:pt idx="473">115741000</cx:pt>
          <cx:pt idx="474">2278966</cx:pt>
          <cx:pt idx="475">263282947</cx:pt>
          <cx:pt idx="476">199407728</cx:pt>
          <cx:pt idx="477">10536550</cx:pt>
          <cx:pt idx="478">3515000</cx:pt>
          <cx:pt idx="479">4575693</cx:pt>
          <cx:pt idx="480">3428226</cx:pt>
          <cx:pt idx="481">19587732</cx:pt>
          <cx:pt idx="482">8454717</cx:pt>
          <cx:pt idx="483">6269823</cx:pt>
          <cx:pt idx="484">17114363</cx:pt>
          <cx:pt idx="485">3710475</cx:pt>
          <cx:pt idx="486">2069804</cx:pt>
          <cx:pt idx="487">13470550</cx:pt>
          <cx:pt idx="488">4574020</cx:pt>
          <cx:pt idx="489">8957333</cx:pt>
          <cx:pt idx="490">15142000</cx:pt>
          <cx:pt idx="491">5109738</cx:pt>
          <cx:pt idx="492">4797000</cx:pt>
          <cx:pt idx="493">40683608</cx:pt>
          <cx:pt idx="494">11093973</cx:pt>
          <cx:pt idx="495">16349432</cx:pt>
          <cx:pt idx="496">2623000</cx:pt>
          <cx:pt idx="497">6025002</cx:pt>
          <cx:pt idx="498">21276600</cx:pt>
          <cx:pt idx="499">3998811</cx:pt>
          <cx:pt idx="500">13097440</cx:pt>
          <cx:pt idx="501">11582756</cx:pt>
          <cx:pt idx="502">3172235</cx:pt>
          <cx:pt idx="503">4435641</cx:pt>
          <cx:pt idx="504">4000194</cx:pt>
          <cx:pt idx="505">2361047</cx:pt>
          <cx:pt idx="506">3107000</cx:pt>
          <cx:pt idx="507">3065261</cx:pt>
          <cx:pt idx="508">5452000</cx:pt>
          <cx:pt idx="509">9326547</cx:pt>
          <cx:pt idx="510">3019216</cx:pt>
          <cx:pt idx="511">3069421</cx:pt>
          <cx:pt idx="512">2395155</cx:pt>
          <cx:pt idx="513">3115333</cx:pt>
          <cx:pt idx="514">2101986</cx:pt>
          <cx:pt idx="515">9547611</cx:pt>
          <cx:pt idx="516">46660976</cx:pt>
          <cx:pt idx="517">7034278</cx:pt>
          <cx:pt idx="518">7635426</cx:pt>
          <cx:pt idx="519">4719836</cx:pt>
          <cx:pt idx="520">3528878</cx:pt>
          <cx:pt idx="521">11759245</cx:pt>
          <cx:pt idx="522">3667811</cx:pt>
          <cx:pt idx="523">5744500</cx:pt>
          <cx:pt idx="524">8357000</cx:pt>
          <cx:pt idx="525">155957508</cx:pt>
          <cx:pt idx="526">16368522</cx:pt>
          <cx:pt idx="527">3044801</cx:pt>
          <cx:pt idx="528">23522829</cx:pt>
          <cx:pt idx="529">3708599</cx:pt>
          <cx:pt idx="530">123607728</cx:pt>
          <cx:pt idx="531">55658326</cx:pt>
          <cx:pt idx="532">3870000</cx:pt>
          <cx:pt idx="533">7021554</cx:pt>
          <cx:pt idx="534">4089048</cx:pt>
          <cx:pt idx="535">30990312</cx:pt>
          <cx:pt idx="536">2900181</cx:pt>
          <cx:pt idx="537">32250582</cx:pt>
          <cx:pt idx="538">3139590</cx:pt>
          <cx:pt idx="539">83534635</cx:pt>
          <cx:pt idx="540">4220122</cx:pt>
          <cx:pt idx="541">5736155</cx:pt>
          <cx:pt idx="542">27019000</cx:pt>
          <cx:pt idx="543">16734500</cx:pt>
          <cx:pt idx="544">2125000</cx:pt>
          <cx:pt idx="545">21787964</cx:pt>
          <cx:pt idx="546">7353549</cx:pt>
          <cx:pt idx="547">2235662</cx:pt>
          <cx:pt idx="548">3268050</cx:pt>
          <cx:pt idx="549">158603220</cx:pt>
          <cx:pt idx="550">2872908</cx:pt>
          <cx:pt idx="551">10964608</cx:pt>
          <cx:pt idx="552">2912076</cx:pt>
          <cx:pt idx="553">57475696</cx:pt>
          <cx:pt idx="554">4054330</cx:pt>
          <cx:pt idx="555">44718692</cx:pt>
          <cx:pt idx="556">3283648</cx:pt>
          <cx:pt idx="557">74656156</cx:pt>
          <cx:pt idx="558">8914811</cx:pt>
          <cx:pt idx="559">3094109</cx:pt>
          <cx:pt idx="560">26786520</cx:pt>
          <cx:pt idx="561">18532024</cx:pt>
          <cx:pt idx="562">27878791</cx:pt>
          <cx:pt idx="563">2197460</cx:pt>
          <cx:pt idx="564">2892000</cx:pt>
          <cx:pt idx="565">17492874</cx:pt>
          <cx:pt idx="566">2474903</cx:pt>
          <cx:pt idx="567">4407266</cx:pt>
          <cx:pt idx="568">3670910</cx:pt>
          <cx:pt idx="569">22058337</cx:pt>
          <cx:pt idx="570">3950311</cx:pt>
          <cx:pt idx="571">32531833</cx:pt>
          <cx:pt idx="572">7271386</cx:pt>
          <cx:pt idx="573">10022975</cx:pt>
          <cx:pt idx="574">13175301</cx:pt>
          <cx:pt idx="575">8156197</cx:pt>
          <cx:pt idx="576">8765600</cx:pt>
          <cx:pt idx="577">8132778</cx:pt>
          <cx:pt idx="578">55472428</cx:pt>
          <cx:pt idx="579">2862699</cx:pt>
          <cx:pt idx="580">6121965</cx:pt>
          <cx:pt idx="581">118351136</cx:pt>
          <cx:pt idx="582">43205415</cx:pt>
          <cx:pt idx="583">17175642</cx:pt>
          <cx:pt idx="584">3279381</cx:pt>
          <cx:pt idx="585">58348536</cx:pt>
          <cx:pt idx="586">10649216</cx:pt>
          <cx:pt idx="587">6211156</cx:pt>
          <cx:pt idx="588">15584972</cx:pt>
          <cx:pt idx="589">5297989</cx:pt>
          <cx:pt idx="590">30484273</cx:pt>
          <cx:pt idx="591">4689850</cx:pt>
          <cx:pt idx="592">2000258</cx:pt>
          <cx:pt idx="593">49607854</cx:pt>
          <cx:pt idx="594">2157432</cx:pt>
          <cx:pt idx="595">2515109</cx:pt>
          <cx:pt idx="596">6003584</cx:pt>
          <cx:pt idx="597">88777494</cx:pt>
          <cx:pt idx="598">39628078</cx:pt>
          <cx:pt idx="599">15836000</cx:pt>
          <cx:pt idx="600">4190463</cx:pt>
          <cx:pt idx="601">4011067</cx:pt>
          <cx:pt idx="602">2102064</cx:pt>
          <cx:pt idx="603">10753947</cx:pt>
          <cx:pt idx="604">8194805</cx:pt>
          <cx:pt idx="605">10242452</cx:pt>
          <cx:pt idx="606">16490000</cx:pt>
          <cx:pt idx="607">5145337</cx:pt>
          <cx:pt idx="608">2351909</cx:pt>
          <cx:pt idx="609">16094973</cx:pt>
          <cx:pt idx="610">9753457</cx:pt>
          <cx:pt idx="611">5343314</cx:pt>
          <cx:pt idx="612">3325310</cx:pt>
          <cx:pt idx="613">3146075</cx:pt>
          <cx:pt idx="614">34497596</cx:pt>
          <cx:pt idx="615">3072706</cx:pt>
          <cx:pt idx="616">30069663</cx:pt>
          <cx:pt idx="617">17550943</cx:pt>
          <cx:pt idx="618">27388108</cx:pt>
          <cx:pt idx="619">2384383</cx:pt>
          <cx:pt idx="620">28501656</cx:pt>
          <cx:pt idx="621">215393724</cx:pt>
          <cx:pt idx="622">12462915</cx:pt>
          <cx:pt idx="623">2846692</cx:pt>
          <cx:pt idx="624">3253740</cx:pt>
          <cx:pt idx="625">6785000</cx:pt>
          <cx:pt idx="626">12130721</cx:pt>
          <cx:pt idx="627">17282821</cx:pt>
          <cx:pt idx="628">11602692</cx:pt>
          <cx:pt idx="629">3103047</cx:pt>
          <cx:pt idx="630">6243017</cx:pt>
          <cx:pt idx="631">16050088</cx:pt>
          <cx:pt idx="632">2140645</cx:pt>
          <cx:pt idx="633">13657622</cx:pt>
          <cx:pt idx="634">88703000</cx:pt>
          <cx:pt idx="635">75469081</cx:pt>
          <cx:pt idx="636">2368691</cx:pt>
          <cx:pt idx="637">59079647</cx:pt>
          <cx:pt idx="638">10248000</cx:pt>
          <cx:pt idx="639">15381665</cx:pt>
          <cx:pt idx="640">4573171</cx:pt>
          <cx:pt idx="641">6114000</cx:pt>
          <cx:pt idx="642">6786000</cx:pt>
          <cx:pt idx="643">6472728</cx:pt>
          <cx:pt idx="644">5173330</cx:pt>
          <cx:pt idx="645">11566441</cx:pt>
          <cx:pt idx="646">46638997</cx:pt>
          <cx:pt idx="647">3746646</cx:pt>
          <cx:pt idx="648">2344170</cx:pt>
          <cx:pt idx="649">71007265</cx:pt>
          <cx:pt idx="650">3601968</cx:pt>
          <cx:pt idx="651">54125468</cx:pt>
          <cx:pt idx="652">18447103</cx:pt>
          <cx:pt idx="653">2944992</cx:pt>
          <cx:pt idx="654">3063400</cx:pt>
          <cx:pt idx="655">4196530</cx:pt>
          <cx:pt idx="656">8279318</cx:pt>
          <cx:pt idx="657">9300320</cx:pt>
          <cx:pt idx="658">18418300</cx:pt>
          <cx:pt idx="659">2779500</cx:pt>
          <cx:pt idx="660">14202252</cx:pt>
          <cx:pt idx="661">183195157</cx:pt>
          <cx:pt idx="662">22901344</cx:pt>
          <cx:pt idx="663">27239756</cx:pt>
          <cx:pt idx="664">2999945</cx:pt>
          <cx:pt idx="665">8207901</cx:pt>
          <cx:pt idx="666">28089000</cx:pt>
          <cx:pt idx="667">7509000</cx:pt>
          <cx:pt idx="668">7436640</cx:pt>
          <cx:pt idx="669">5779236</cx:pt>
          <cx:pt idx="670">6827000</cx:pt>
          <cx:pt idx="671">7671350</cx:pt>
          <cx:pt idx="672">6580182</cx:pt>
          <cx:pt idx="673">21590221</cx:pt>
          <cx:pt idx="674">21929794</cx:pt>
          <cx:pt idx="675">4185860</cx:pt>
          <cx:pt idx="676">9642752</cx:pt>
          <cx:pt idx="677">2408295</cx:pt>
          <cx:pt idx="678">9812221</cx:pt>
          <cx:pt idx="679">3175491</cx:pt>
          <cx:pt idx="680">32731000</cx:pt>
          <cx:pt idx="681">8038992</cx:pt>
          <cx:pt idx="682">11027178</cx:pt>
          <cx:pt idx="683">8691000</cx:pt>
          <cx:pt idx="684">6074970</cx:pt>
          <cx:pt idx="685">13468337</cx:pt>
          <cx:pt idx="686">5646371</cx:pt>
          <cx:pt idx="687">2966898</cx:pt>
          <cx:pt idx="688">8161000</cx:pt>
          <cx:pt idx="689">2423000</cx:pt>
          <cx:pt idx="690">5424000</cx:pt>
          <cx:pt idx="691">3451984</cx:pt>
          <cx:pt idx="692">118778000</cx:pt>
          <cx:pt idx="693">2199050</cx:pt>
          <cx:pt idx="694">26880000</cx:pt>
          <cx:pt idx="695">2819668</cx:pt>
          <cx:pt idx="696">8157333</cx:pt>
          <cx:pt idx="697">7961703</cx:pt>
          <cx:pt idx="698">4269742</cx:pt>
          <cx:pt idx="699">20363237</cx:pt>
          <cx:pt idx="700">6225075</cx:pt>
          <cx:pt idx="701">12645835</cx:pt>
          <cx:pt idx="702">3071500</cx:pt>
          <cx:pt idx="703">2389712</cx:pt>
          <cx:pt idx="704">5331000</cx:pt>
          <cx:pt idx="705">2439374</cx:pt>
          <cx:pt idx="706">3339708</cx:pt>
          <cx:pt idx="707">6254797</cx:pt>
          <cx:pt idx="708">3538836</cx:pt>
          <cx:pt idx="709">5935015</cx:pt>
          <cx:pt idx="710">8556885</cx:pt>
          <cx:pt idx="711">82174972</cx:pt>
          <cx:pt idx="712">3002000</cx:pt>
          <cx:pt idx="713">7966001</cx:pt>
          <cx:pt idx="714">11314000</cx:pt>
          <cx:pt idx="715">11873410</cx:pt>
          <cx:pt idx="716">6436000</cx:pt>
          <cx:pt idx="717">14015199</cx:pt>
          <cx:pt idx="718">4966000</cx:pt>
          <cx:pt idx="719">50310623</cx:pt>
          <cx:pt idx="720">5167676</cx:pt>
          <cx:pt idx="721">19106076</cx:pt>
          <cx:pt idx="722">9994679</cx:pt>
          <cx:pt idx="723">15101896</cx:pt>
          <cx:pt idx="724">32262219</cx:pt>
          <cx:pt idx="725">65249287</cx:pt>
          <cx:pt idx="726">18042465</cx:pt>
          <cx:pt idx="727">7080133</cx:pt>
          <cx:pt idx="728">22655060</cx:pt>
          <cx:pt idx="729">4141568</cx:pt>
          <cx:pt idx="730">2764331</cx:pt>
          <cx:pt idx="731">18051000</cx:pt>
          <cx:pt idx="732">2386964</cx:pt>
          <cx:pt idx="733">2829654</cx:pt>
          <cx:pt idx="734">7228351</cx:pt>
          <cx:pt idx="735">12780000</cx:pt>
          <cx:pt idx="736">3832670</cx:pt>
          <cx:pt idx="737">2410806</cx:pt>
          <cx:pt idx="738">47556495</cx:pt>
          <cx:pt idx="739">4732324</cx:pt>
          <cx:pt idx="740">33978870</cx:pt>
          <cx:pt idx="741">2029602</cx:pt>
          <cx:pt idx="742">12548324</cx:pt>
          <cx:pt idx="743">3112896</cx:pt>
          <cx:pt idx="744">6649828</cx:pt>
          <cx:pt idx="745">28865911</cx:pt>
          <cx:pt idx="746">6477942</cx:pt>
          <cx:pt idx="747">6626625</cx:pt>
          <cx:pt idx="748">3673990</cx:pt>
          <cx:pt idx="749">20530862</cx:pt>
          <cx:pt idx="750">22892356</cx:pt>
          <cx:pt idx="751">17225000</cx:pt>
          <cx:pt idx="752">4657984</cx:pt>
          <cx:pt idx="753">7634619</cx:pt>
          <cx:pt idx="754">7099620</cx:pt>
          <cx:pt idx="755">22950287</cx:pt>
          <cx:pt idx="756">8050000</cx:pt>
          <cx:pt idx="757">2400830</cx:pt>
          <cx:pt idx="758">3714119</cx:pt>
          <cx:pt idx="759">3103000</cx:pt>
          <cx:pt idx="760">261614467</cx:pt>
          <cx:pt idx="761">30287116</cx:pt>
          <cx:pt idx="762">69820220</cx:pt>
          <cx:pt idx="763">13417459</cx:pt>
          <cx:pt idx="764">12796344</cx:pt>
          <cx:pt idx="765">4913030</cx:pt>
          <cx:pt idx="766">24906544</cx:pt>
          <cx:pt idx="767">7462345</cx:pt>
          <cx:pt idx="768">32992000</cx:pt>
          <cx:pt idx="769">2597464</cx:pt>
          <cx:pt idx="770">2513697</cx:pt>
          <cx:pt idx="771">3197640</cx:pt>
          <cx:pt idx="772">278715000</cx:pt>
          <cx:pt idx="773">2447285</cx:pt>
          <cx:pt idx="774">13303077</cx:pt>
          <cx:pt idx="775">8448000</cx:pt>
          <cx:pt idx="776">107135000</cx:pt>
          <cx:pt idx="777">38567736</cx:pt>
          <cx:pt idx="778">22367327</cx:pt>
          <cx:pt idx="779">12396770</cx:pt>
          <cx:pt idx="780">7743350</cx:pt>
          <cx:pt idx="781">10189784</cx:pt>
          <cx:pt idx="782">6361740</cx:pt>
          <cx:pt idx="783">9415337</cx:pt>
          <cx:pt idx="784">5884000</cx:pt>
          <cx:pt idx="785">2518760</cx:pt>
          <cx:pt idx="786">3119696</cx:pt>
          <cx:pt idx="787">3158000</cx:pt>
          <cx:pt idx="788">26460806</cx:pt>
          <cx:pt idx="789">2139066</cx:pt>
          <cx:pt idx="790">5546546</cx:pt>
          <cx:pt idx="791">9072576</cx:pt>
          <cx:pt idx="792">5700126</cx:pt>
          <cx:pt idx="793">11750804</cx:pt>
          <cx:pt idx="794">3998221</cx:pt>
          <cx:pt idx="795">29146106</cx:pt>
          <cx:pt idx="796">4188467</cx:pt>
          <cx:pt idx="797">18687349</cx:pt>
          <cx:pt idx="798">8076349</cx:pt>
          <cx:pt idx="799">6315034</cx:pt>
          <cx:pt idx="800">11648000</cx:pt>
          <cx:pt idx="801">25926420</cx:pt>
          <cx:pt idx="802">3500364</cx:pt>
          <cx:pt idx="803">5358000</cx:pt>
          <cx:pt idx="804">19865400</cx:pt>
          <cx:pt idx="805">2739113</cx:pt>
          <cx:pt idx="806">12996000</cx:pt>
          <cx:pt idx="807">19745471</cx:pt>
          <cx:pt idx="808">57214000</cx:pt>
          <cx:pt idx="809">10485940</cx:pt>
          <cx:pt idx="810">100933004</cx:pt>
          <cx:pt idx="811">5804181</cx:pt>
          <cx:pt idx="812">22089508</cx:pt>
          <cx:pt idx="813">33328639</cx:pt>
          <cx:pt idx="814">55591774</cx:pt>
          <cx:pt idx="815">35495269</cx:pt>
          <cx:pt idx="816">12302640</cx:pt>
          <cx:pt idx="817">2000590</cx:pt>
          <cx:pt idx="818">3128678</cx:pt>
          <cx:pt idx="819">2804268</cx:pt>
          <cx:pt idx="820">10435138</cx:pt>
          <cx:pt idx="821">101932804</cx:pt>
          <cx:pt idx="822">84865345</cx:pt>
          <cx:pt idx="823">6571994</cx:pt>
          <cx:pt idx="824">30018046</cx:pt>
          <cx:pt idx="825">10077629</cx:pt>
          <cx:pt idx="826">14643736</cx:pt>
          <cx:pt idx="827">4509578</cx:pt>
          <cx:pt idx="828">21903400</cx:pt>
          <cx:pt idx="829">11057000</cx:pt>
          <cx:pt idx="830">2219968</cx:pt>
          <cx:pt idx="831">7112016</cx:pt>
          <cx:pt idx="832">9599144</cx:pt>
          <cx:pt idx="833">4224785</cx:pt>
          <cx:pt idx="834">6231000</cx:pt>
          <cx:pt idx="835">9424046</cx:pt>
          <cx:pt idx="836">4620178</cx:pt>
          <cx:pt idx="837">2263373</cx:pt>
          <cx:pt idx="838">11055671</cx:pt>
          <cx:pt idx="839">3500936</cx:pt>
          <cx:pt idx="840">5836442</cx:pt>
          <cx:pt idx="841">4536470</cx:pt>
          <cx:pt idx="842">31428000</cx:pt>
          <cx:pt idx="843">3419898</cx:pt>
          <cx:pt idx="844">5374078</cx:pt>
          <cx:pt idx="845">15598630</cx:pt>
          <cx:pt idx="846">3891818</cx:pt>
          <cx:pt idx="847">5454526</cx:pt>
          <cx:pt idx="848">52637800</cx:pt>
          <cx:pt idx="849">16425157</cx:pt>
          <cx:pt idx="850">2543824</cx:pt>
          <cx:pt idx="851">68521887</cx:pt>
          <cx:pt idx="852">8600378</cx:pt>
          <cx:pt idx="853">4181558</cx:pt>
          <cx:pt idx="854">6915000</cx:pt>
          <cx:pt idx="855">46510000</cx:pt>
          <cx:pt idx="856">46353000</cx:pt>
          <cx:pt idx="857">4709929</cx:pt>
          <cx:pt idx="858">6330000</cx:pt>
          <cx:pt idx="859">2046307</cx:pt>
          <cx:pt idx="860">5973448</cx:pt>
          <cx:pt idx="861">37364000</cx:pt>
          <cx:pt idx="862">112782895</cx:pt>
          <cx:pt idx="863">18656198</cx:pt>
          <cx:pt idx="864">3783730</cx:pt>
          <cx:pt idx="865">2545867</cx:pt>
          <cx:pt idx="866">18566000</cx:pt>
          <cx:pt idx="867">2037758</cx:pt>
          <cx:pt idx="868">3754067</cx:pt>
          <cx:pt idx="869">2534782</cx:pt>
          <cx:pt idx="870">2416515</cx:pt>
          <cx:pt idx="871">4189500</cx:pt>
          <cx:pt idx="872">7967829</cx:pt>
          <cx:pt idx="873">33702000</cx:pt>
          <cx:pt idx="874">4472090</cx:pt>
          <cx:pt idx="875">9489503</cx:pt>
          <cx:pt idx="876">13415944</cx:pt>
          <cx:pt idx="877">92121708</cx:pt>
          <cx:pt idx="878">4298085</cx:pt>
          <cx:pt idx="879">9454324</cx:pt>
          <cx:pt idx="880">16007887</cx:pt>
          <cx:pt idx="881">15377405</cx:pt>
          <cx:pt idx="882">8760000</cx:pt>
          <cx:pt idx="883">6117408</cx:pt>
          <cx:pt idx="884">41025000</cx:pt>
          <cx:pt idx="885">4106614</cx:pt>
          <cx:pt idx="886">24158000</cx:pt>
          <cx:pt idx="887">17816391</cx:pt>
          <cx:pt idx="888">3495032</cx:pt>
          <cx:pt idx="889">3618809</cx:pt>
          <cx:pt idx="890">28672419</cx:pt>
          <cx:pt idx="891">2504595</cx:pt>
          <cx:pt idx="892">4220190</cx:pt>
          <cx:pt idx="893">4865837</cx:pt>
          <cx:pt idx="894">3541675</cx:pt>
          <cx:pt idx="895">3574036</cx:pt>
          <cx:pt idx="896">4424658</cx:pt>
          <cx:pt idx="897">3242862</cx:pt>
          <cx:pt idx="898">2033087</cx:pt>
          <cx:pt idx="899">3590530</cx:pt>
          <cx:pt idx="900">2245114</cx:pt>
          <cx:pt idx="901">103511000</cx:pt>
          <cx:pt idx="902">9949700</cx:pt>
          <cx:pt idx="903">28574000</cx:pt>
          <cx:pt idx="904">9346589</cx:pt>
          <cx:pt idx="905">9421560</cx:pt>
          <cx:pt idx="906">2325282</cx:pt>
          <cx:pt idx="907">6377726</cx:pt>
          <cx:pt idx="908">7008804</cx:pt>
          <cx:pt idx="909">36567478</cx:pt>
          <cx:pt idx="910">25982707</cx:pt>
          <cx:pt idx="911">4699200</cx:pt>
          <cx:pt idx="912">7389824</cx:pt>
          <cx:pt idx="913">11779604</cx:pt>
          <cx:pt idx="914">11703500</cx:pt>
          <cx:pt idx="915">13009475</cx:pt>
          <cx:pt idx="916">2062081</cx:pt>
          <cx:pt idx="917">19242500</cx:pt>
          <cx:pt idx="918">7992963</cx:pt>
          <cx:pt idx="919">310820958</cx:pt>
          <cx:pt idx="920">83091126</cx:pt>
          <cx:pt idx="921">254980000</cx:pt>
          <cx:pt idx="922">8191428</cx:pt>
          <cx:pt idx="923">18912000</cx:pt>
          <cx:pt idx="924">2930153</cx:pt>
          <cx:pt idx="925">2201504</cx:pt>
          <cx:pt idx="926">5403224</cx:pt>
          <cx:pt idx="927">12373664</cx:pt>
          <cx:pt idx="928">10043398</cx:pt>
          <cx:pt idx="929">17786245</cx:pt>
          <cx:pt idx="930">4402856</cx:pt>
          <cx:pt idx="931">6026144</cx:pt>
          <cx:pt idx="932">16187101</cx:pt>
          <cx:pt idx="933">4771539</cx:pt>
          <cx:pt idx="934">2871074</cx:pt>
          <cx:pt idx="935">8546022</cx:pt>
          <cx:pt idx="936">69926685</cx:pt>
          <cx:pt idx="937">8636022</cx:pt>
          <cx:pt idx="938">10044622</cx:pt>
          <cx:pt idx="939">10065107</cx:pt>
          <cx:pt idx="940">5831137</cx:pt>
          <cx:pt idx="941">14537862</cx:pt>
          <cx:pt idx="942">7306081</cx:pt>
          <cx:pt idx="943">2795976</cx:pt>
          <cx:pt idx="944">3269529</cx:pt>
          <cx:pt idx="945">14563398</cx:pt>
          <cx:pt idx="946">11510290</cx:pt>
          <cx:pt idx="947">10986534</cx:pt>
          <cx:pt idx="948">18680000</cx:pt>
          <cx:pt idx="949">18682000</cx:pt>
          <cx:pt idx="950">81527934</cx:pt>
          <cx:pt idx="951">3243000</cx:pt>
          <cx:pt idx="952">2002160</cx:pt>
          <cx:pt idx="953">20951470</cx:pt>
          <cx:pt idx="954">7087017</cx:pt>
          <cx:pt idx="955">2821436</cx:pt>
          <cx:pt idx="956">8297735</cx:pt>
          <cx:pt idx="957">46250100</cx:pt>
          <cx:pt idx="958">45428000</cx:pt>
          <cx:pt idx="959">6264054</cx:pt>
          <cx:pt idx="960">2341603</cx:pt>
          <cx:pt idx="961">7801453</cx:pt>
          <cx:pt idx="962">5701875</cx:pt>
          <cx:pt idx="963">16400794</cx:pt>
          <cx:pt idx="964">45194260</cx:pt>
          <cx:pt idx="965">6086228</cx:pt>
          <cx:pt idx="966">83069000</cx:pt>
          <cx:pt idx="967">37100289</cx:pt>
          <cx:pt idx="968">5528700</cx:pt>
          <cx:pt idx="969">8027815</cx:pt>
          <cx:pt idx="970">5266176</cx:pt>
          <cx:pt idx="971">49339328</cx:pt>
          <cx:pt idx="972">9913180</cx:pt>
          <cx:pt idx="973">36593517</cx:pt>
          <cx:pt idx="974">80981529</cx:pt>
          <cx:pt idx="975">2001731</cx:pt>
          <cx:pt idx="976">16098296</cx:pt>
          <cx:pt idx="977">13733550</cx:pt>
          <cx:pt idx="978">28221630</cx:pt>
          <cx:pt idx="979">117377345</cx:pt>
          <cx:pt idx="980">35114684</cx:pt>
          <cx:pt idx="981">2039500</cx:pt>
          <cx:pt idx="982">2119497</cx:pt>
          <cx:pt idx="983">2060000</cx:pt>
          <cx:pt idx="984">4768000</cx:pt>
          <cx:pt idx="985">923607000</cx:pt>
          <cx:pt idx="986">9483724</cx:pt>
          <cx:pt idx="987">2774419</cx:pt>
          <cx:pt idx="988">9640286</cx:pt>
          <cx:pt idx="989">13624329</cx:pt>
          <cx:pt idx="990">22518000</cx:pt>
          <cx:pt idx="991">8469484</cx:pt>
          <cx:pt idx="992">2946594</cx:pt>
          <cx:pt idx="993">4149496</cx:pt>
          <cx:pt idx="994">51048267</cx:pt>
          <cx:pt idx="995">7702481</cx:pt>
          <cx:pt idx="996">4695860</cx:pt>
          <cx:pt idx="997">6695320</cx:pt>
          <cx:pt idx="998">10245310</cx:pt>
          <cx:pt idx="999">17541235</cx:pt>
          <cx:pt idx="1000">7148086</cx:pt>
          <cx:pt idx="1001">2162537</cx:pt>
          <cx:pt idx="1002">34802761</cx:pt>
          <cx:pt idx="1003">116099931</cx:pt>
          <cx:pt idx="1004">11630063</cx:pt>
          <cx:pt idx="1005">17506000</cx:pt>
          <cx:pt idx="1006">14691400</cx:pt>
          <cx:pt idx="1007">5120000</cx:pt>
          <cx:pt idx="1008">14243000</cx:pt>
          <cx:pt idx="1009">54398909</cx:pt>
          <cx:pt idx="1010">2571053</cx:pt>
          <cx:pt idx="1011">3253393</cx:pt>
          <cx:pt idx="1012">50874967</cx:pt>
          <cx:pt idx="1013">2514470</cx:pt>
          <cx:pt idx="1014">8512000</cx:pt>
          <cx:pt idx="1015">3059692</cx:pt>
          <cx:pt idx="1016">6264129</cx:pt>
          <cx:pt idx="1017">16125297</cx:pt>
          <cx:pt idx="1018">2083325</cx:pt>
          <cx:pt idx="1019">5201409</cx:pt>
          <cx:pt idx="1020">3669928</cx:pt>
          <cx:pt idx="1021">27130228</cx:pt>
          <cx:pt idx="1022">172852037</cx:pt>
          <cx:pt idx="1023">44308383</cx:pt>
          <cx:pt idx="1024">42945000</cx:pt>
          <cx:pt idx="1025">40404000</cx:pt>
          <cx:pt idx="1026">60095919</cx:pt>
          <cx:pt idx="1027">2024399</cx:pt>
          <cx:pt idx="1028">3008979</cx:pt>
          <cx:pt idx="1029">3412310</cx:pt>
          <cx:pt idx="1030">2137008</cx:pt>
          <cx:pt idx="1031">10117679</cx:pt>
          <cx:pt idx="1032">2386388</cx:pt>
          <cx:pt idx="1033">2220146</cx:pt>
          <cx:pt idx="1034">7753897</cx:pt>
          <cx:pt idx="1035">4842000</cx:pt>
          <cx:pt idx="1036">11503291</cx:pt>
          <cx:pt idx="1037">9984128</cx:pt>
          <cx:pt idx="1038">10063019</cx:pt>
          <cx:pt idx="1039">10185405</cx:pt>
          <cx:pt idx="1040">7690000</cx:pt>
          <cx:pt idx="1041">7260000</cx:pt>
          <cx:pt idx="1042">3180527</cx:pt>
          <cx:pt idx="1043">10590000</cx:pt>
          <cx:pt idx="1044">7019000</cx:pt>
          <cx:pt idx="1045">3436400</cx:pt>
          <cx:pt idx="1046">6312029</cx:pt>
          <cx:pt idx="1047">5567704</cx:pt>
          <cx:pt idx="1048">46251968</cx:pt>
          <cx:pt idx="1049">4610982</cx:pt>
          <cx:pt idx="1050">15646129</cx:pt>
          <cx:pt idx="1051">2800437</cx:pt>
          <cx:pt idx="1052">5467756</cx:pt>
          <cx:pt idx="1053">9104000</cx:pt>
          <cx:pt idx="1054">46849000</cx:pt>
          <cx:pt idx="1055">16690369</cx:pt>
          <cx:pt idx="1056">4000132</cx:pt>
          <cx:pt idx="1057">5022478</cx:pt>
          <cx:pt idx="1058">69670000</cx:pt>
          <cx:pt idx="1059">24403144</cx:pt>
          <cx:pt idx="1060">14857001</cx:pt>
          <cx:pt idx="1061">3451715</cx:pt>
          <cx:pt idx="1062">5664080</cx:pt>
          <cx:pt idx="1063">5649125</cx:pt>
          <cx:pt idx="1064">2903598</cx:pt>
          <cx:pt idx="1065">5071777</cx:pt>
          <cx:pt idx="1066">2953150</cx:pt>
          <cx:pt idx="1067">5646788</cx:pt>
          <cx:pt idx="1068">2438366</cx:pt>
          <cx:pt idx="1069">4135549</cx:pt>
          <cx:pt idx="1070">243797000</cx:pt>
          <cx:pt idx="1071">10866976</cx:pt>
          <cx:pt idx="1072">19566354</cx:pt>
          <cx:pt idx="1073">17637265</cx:pt>
          <cx:pt idx="1074">70147000</cx:pt>
          <cx:pt idx="1075">15706792</cx:pt>
          <cx:pt idx="1076">2369879</cx:pt>
          <cx:pt idx="1077">14792099</cx:pt>
          <cx:pt idx="1078">37616852</cx:pt>
          <cx:pt idx="1079">3069736</cx:pt>
          <cx:pt idx="1080">19368558</cx:pt>
          <cx:pt idx="1081">4352486</cx:pt>
          <cx:pt idx="1082">29296411</cx:pt>
          <cx:pt idx="1083">3012803</cx:pt>
          <cx:pt idx="1084">38608714</cx:pt>
          <cx:pt idx="1085">25475142</cx:pt>
          <cx:pt idx="1086">2917565</cx:pt>
          <cx:pt idx="1087">8458780</cx:pt>
          <cx:pt idx="1088">8904911</cx:pt>
          <cx:pt idx="1089">22186952</cx:pt>
          <cx:pt idx="1090">64136719</cx:pt>
          <cx:pt idx="1091">23307299</cx:pt>
          <cx:pt idx="1092">25053502</cx:pt>
          <cx:pt idx="1093">50834000</cx:pt>
          <cx:pt idx="1094">24330000</cx:pt>
          <cx:pt idx="1095">8476128</cx:pt>
          <cx:pt idx="1096">6068075</cx:pt>
          <cx:pt idx="1097">3973219</cx:pt>
          <cx:pt idx="1098">4876829</cx:pt>
          <cx:pt idx="1099">77634340</cx:pt>
          <cx:pt idx="1100">5633000</cx:pt>
          <cx:pt idx="1101">361224000</cx:pt>
          <cx:pt idx="1102">5621000</cx:pt>
          <cx:pt idx="1103">11467082</cx:pt>
          <cx:pt idx="1104">7198960</cx:pt>
          <cx:pt idx="1105">2111300</cx:pt>
          <cx:pt idx="1106">11785029</cx:pt>
          <cx:pt idx="1107">11681327</cx:pt>
          <cx:pt idx="1108">3022693</cx:pt>
          <cx:pt idx="1109">104318756</cx:pt>
          <cx:pt idx="1110">11009859</cx:pt>
          <cx:pt idx="1111">11437207</cx:pt>
          <cx:pt idx="1112">2040830</cx:pt>
          <cx:pt idx="1113">9367508</cx:pt>
          <cx:pt idx="1114">5992662</cx:pt>
          <cx:pt idx="1115">6869114</cx:pt>
          <cx:pt idx="1116">369239144</cx:pt>
          <cx:pt idx="1117">12975947</cx:pt>
          <cx:pt idx="1118">4020910</cx:pt>
          <cx:pt idx="1119">30565075</cx:pt>
          <cx:pt idx="1120">17524822</cx:pt>
          <cx:pt idx="1121">8432977</cx:pt>
          <cx:pt idx="1122">9825445</cx:pt>
          <cx:pt idx="1123">46382270</cx:pt>
          <cx:pt idx="1124">28813300</cx:pt>
          <cx:pt idx="1125">19923538</cx:pt>
          <cx:pt idx="1126">12717938</cx:pt>
          <cx:pt idx="1127">14006000</cx:pt>
          <cx:pt idx="1128">4531935</cx:pt>
          <cx:pt idx="1129">22386739</cx:pt>
          <cx:pt idx="1130">2585875</cx:pt>
          <cx:pt idx="1131">17328688</cx:pt>
          <cx:pt idx="1132">25138134</cx:pt>
          <cx:pt idx="1133">2016000</cx:pt>
          <cx:pt idx="1134">66030540</cx:pt>
          <cx:pt idx="1135">3335444</cx:pt>
          <cx:pt idx="1136">13208480</cx:pt>
          <cx:pt idx="1137">9374748</cx:pt>
          <cx:pt idx="1138">18999901</cx:pt>
          <cx:pt idx="1139">2159755</cx:pt>
          <cx:pt idx="1140">63143000</cx:pt>
          <cx:pt idx="1141">3312475</cx:pt>
          <cx:pt idx="1142">6218076</cx:pt>
          <cx:pt idx="1143">21329814</cx:pt>
          <cx:pt idx="1144">12353215</cx:pt>
          <cx:pt idx="1145">9835883</cx:pt>
          <cx:pt idx="1146">2716865</cx:pt>
          <cx:pt idx="1147">8264000</cx:pt>
          <cx:pt idx="1148">5244897</cx:pt>
          <cx:pt idx="1149">16195814</cx:pt>
          <cx:pt idx="1150">14093576</cx:pt>
          <cx:pt idx="1151">7819922</cx:pt>
          <cx:pt idx="1152">12550000</cx:pt>
          <cx:pt idx="1153">2328408</cx:pt>
          <cx:pt idx="1154">27115306</cx:pt>
          <cx:pt idx="1155">2577441</cx:pt>
          <cx:pt idx="1156">25129719</cx:pt>
          <cx:pt idx="1157">16355000</cx:pt>
          <cx:pt idx="1158">2050628</cx:pt>
          <cx:pt idx="1159">6938516</cx:pt>
          <cx:pt idx="1160">2115346</cx:pt>
          <cx:pt idx="1161">43951873</cx:pt>
          <cx:pt idx="1162">9037426</cx:pt>
          <cx:pt idx="1163">14533966</cx:pt>
          <cx:pt idx="1164">18469769</cx:pt>
          <cx:pt idx="1165">2957170</cx:pt>
          <cx:pt idx="1166">144281643</cx:pt>
          <cx:pt idx="1167">134812496</cx:pt>
          <cx:pt idx="1168">2732184</cx:pt>
          <cx:pt idx="1169">16962708</cx:pt>
          <cx:pt idx="1170">2606931</cx:pt>
          <cx:pt idx="1171">3861646</cx:pt>
          <cx:pt idx="1172">5083000</cx:pt>
          <cx:pt idx="1173">9062471</cx:pt>
          <cx:pt idx="1174">29853000</cx:pt>
          <cx:pt idx="1175">7384324</cx:pt>
          <cx:pt idx="1176">4656261</cx:pt>
          <cx:pt idx="1177">58590100</cx:pt>
          <cx:pt idx="1178">8756858</cx:pt>
          <cx:pt idx="1179">10049489</cx:pt>
          <cx:pt idx="1180">6084399</cx:pt>
          <cx:pt idx="1181">47497526</cx:pt>
          <cx:pt idx="1182">29063355</cx:pt>
          <cx:pt idx="1183">9308936</cx:pt>
          <cx:pt idx="1184">32216296</cx:pt>
          <cx:pt idx="1185">77717000</cx:pt>
          <cx:pt idx="1186">8873729</cx:pt>
          <cx:pt idx="1187">174063211</cx:pt>
          <cx:pt idx="1188">2397456</cx:pt>
          <cx:pt idx="1189">4348712</cx:pt>
          <cx:pt idx="1190">3892394</cx:pt>
          <cx:pt idx="1191">23710584</cx:pt>
          <cx:pt idx="1192">2480035</cx:pt>
          <cx:pt idx="1193">27025921</cx:pt>
          <cx:pt idx="1194">3228951</cx:pt>
          <cx:pt idx="1195">12568794</cx:pt>
          <cx:pt idx="1196">9180706</cx:pt>
          <cx:pt idx="1197">189763660</cx:pt>
          <cx:pt idx="1198">17780219</cx:pt>
          <cx:pt idx="1199">26736071</cx:pt>
          <cx:pt idx="1200">2822500</cx:pt>
          <cx:pt idx="1201">7347422</cx:pt>
          <cx:pt idx="1202">11090093</cx:pt>
          <cx:pt idx="1203">7367756</cx:pt>
          <cx:pt idx="1204">13073497</cx:pt>
          <cx:pt idx="1205">263912441</cx:pt>
          <cx:pt idx="1206">12735124</cx:pt>
          <cx:pt idx="1207">15510049</cx:pt>
          <cx:pt idx="1208">4105554</cx:pt>
          <cx:pt idx="1209">10610391</cx:pt>
          <cx:pt idx="1210">2401350</cx:pt>
          <cx:pt idx="1211">6023914</cx:pt>
          <cx:pt idx="1212">7088827</cx:pt>
          <cx:pt idx="1213">11264047</cx:pt>
          <cx:pt idx="1214">2216175</cx:pt>
          <cx:pt idx="1215">9695241</cx:pt>
          <cx:pt idx="1216">47401802</cx:pt>
          <cx:pt idx="1217">2014316</cx:pt>
          <cx:pt idx="1218">9119537</cx:pt>
          <cx:pt idx="1219">21026469</cx:pt>
          <cx:pt idx="1220">68702224</cx:pt>
          <cx:pt idx="1221">4152730</cx:pt>
          <cx:pt idx="1222">8106015</cx:pt>
          <cx:pt idx="1223">3459301</cx:pt>
          <cx:pt idx="1224">5776762</cx:pt>
          <cx:pt idx="1225">2358115</cx:pt>
          <cx:pt idx="1226">2494222</cx:pt>
          <cx:pt idx="1227">13354676</cx:pt>
          <cx:pt idx="1228">11124912</cx:pt>
          <cx:pt idx="1229">14522426</cx:pt>
          <cx:pt idx="1230">21892878</cx:pt>
          <cx:pt idx="1231">2045584</cx:pt>
          <cx:pt idx="1232">22550000</cx:pt>
          <cx:pt idx="1233">16187778</cx:pt>
          <cx:pt idx="1234">3655913</cx:pt>
          <cx:pt idx="1235">29167720</cx:pt>
          <cx:pt idx="1236">58079000</cx:pt>
          <cx:pt idx="1237">7769004</cx:pt>
          <cx:pt idx="1238">2707000</cx:pt>
          <cx:pt idx="1239">7765202</cx:pt>
          <cx:pt idx="1240">6012609</cx:pt>
          <cx:pt idx="1241">3438843</cx:pt>
          <cx:pt idx="1242">37654510</cx:pt>
          <cx:pt idx="1243">21830995</cx:pt>
          <cx:pt idx="1244">52886897</cx:pt>
          <cx:pt idx="1245">8908000</cx:pt>
          <cx:pt idx="1246">3373605</cx:pt>
          <cx:pt idx="1247">23620000</cx:pt>
          <cx:pt idx="1248">14172676</cx:pt>
          <cx:pt idx="1249">20516000</cx:pt>
          <cx:pt idx="1250">2760193</cx:pt>
          <cx:pt idx="1251">338886372</cx:pt>
          <cx:pt idx="1252">13656850</cx:pt>
          <cx:pt idx="1253">30582711</cx:pt>
          <cx:pt idx="1254">13126135</cx:pt>
          <cx:pt idx="1255">39531295</cx:pt>
          <cx:pt idx="1256">6785800</cx:pt>
          <cx:pt idx="1257">4605000</cx:pt>
          <cx:pt idx="1258">12138057</cx:pt>
          <cx:pt idx="1259">15093981</cx:pt>
          <cx:pt idx="1260">7011692</cx:pt>
          <cx:pt idx="1261">14322755</cx:pt>
          <cx:pt idx="1262">22417047</cx:pt>
          <cx:pt idx="1263">2969124</cx:pt>
          <cx:pt idx="1264">13612900</cx:pt>
          <cx:pt idx="1265">134427337</cx:pt>
          <cx:pt idx="1266">16698640</cx:pt>
          <cx:pt idx="1267">6702869</cx:pt>
          <cx:pt idx="1268">71249605</cx:pt>
          <cx:pt idx="1269">20714249</cx:pt>
          <cx:pt idx="1270">9552683</cx:pt>
          <cx:pt idx="1271">6358946</cx:pt>
          <cx:pt idx="1272">2795279</cx:pt>
          <cx:pt idx="1273">2476809</cx:pt>
          <cx:pt idx="1274">3883278</cx:pt>
          <cx:pt idx="1275">83829000</cx:pt>
          <cx:pt idx="1276">24784632</cx:pt>
          <cx:pt idx="1277">238414135</cx:pt>
          <cx:pt idx="1278">2102004</cx:pt>
          <cx:pt idx="1279">68939403</cx:pt>
          <cx:pt idx="1280">8172200</cx:pt>
          <cx:pt idx="1281">13431454</cx:pt>
          <cx:pt idx="1282">117455046</cx:pt>
          <cx:pt idx="1283">34831089</cx:pt>
          <cx:pt idx="1284">21457445</cx:pt>
          <cx:pt idx="1285">3446983</cx:pt>
          <cx:pt idx="1286">2815056</cx:pt>
          <cx:pt idx="1287">5121070</cx:pt>
          <cx:pt idx="1288">7977000</cx:pt>
          <cx:pt idx="1289">7723397</cx:pt>
          <cx:pt idx="1290">16284058</cx:pt>
          <cx:pt idx="1291">6444096</cx:pt>
          <cx:pt idx="1292">15888416</cx:pt>
          <cx:pt idx="1293">8745976</cx:pt>
          <cx:pt idx="1294">5776000</cx:pt>
          <cx:pt idx="1295">13072264</cx:pt>
          <cx:pt idx="1296">2990270</cx:pt>
          <cx:pt idx="1297">20622708</cx:pt>
          <cx:pt idx="1298">2996222</cx:pt>
          <cx:pt idx="1299">1049263000</cx:pt>
          <cx:pt idx="1300">24450000</cx:pt>
          <cx:pt idx="1301">2535250</cx:pt>
          <cx:pt idx="1302">3238752</cx:pt>
          <cx:pt idx="1303">18855000</cx:pt>
          <cx:pt idx="1304">11057980</cx:pt>
          <cx:pt idx="1305">38220450</cx:pt>
          <cx:pt idx="1306">9988274</cx:pt>
          <cx:pt idx="1307">8642221</cx:pt>
          <cx:pt idx="1308">24912093</cx:pt>
          <cx:pt idx="1309">12947510</cx:pt>
          <cx:pt idx="1310">5467255</cx:pt>
          <cx:pt idx="1311">5654859</cx:pt>
          <cx:pt idx="1312">4195000</cx:pt>
          <cx:pt idx="1313">5120674</cx:pt>
          <cx:pt idx="1314">51749400</cx:pt>
          <cx:pt idx="1315">3821365</cx:pt>
          <cx:pt idx="1316">32628733</cx:pt>
          <cx:pt idx="1317">15629281</cx:pt>
          <cx:pt idx="1318">2449010</cx:pt>
          <cx:pt idx="1319">3898920</cx:pt>
          <cx:pt idx="1320">18012459</cx:pt>
          <cx:pt idx="1321">94644838</cx:pt>
          <cx:pt idx="1322">8317218</cx:pt>
          <cx:pt idx="1323">8290578</cx:pt>
          <cx:pt idx="1324">4328096</cx:pt>
          <cx:pt idx="1325">3947459</cx:pt>
          <cx:pt idx="1326">21780130</cx:pt>
          <cx:pt idx="1327">3683581</cx:pt>
          <cx:pt idx="1328">21393912</cx:pt>
          <cx:pt idx="1329">30180163</cx:pt>
          <cx:pt idx="1330">3919110</cx:pt>
          <cx:pt idx="1331">115749457</cx:pt>
          <cx:pt idx="1332">2927405</cx:pt>
          <cx:pt idx="1333">17544000</cx:pt>
          <cx:pt idx="1334">31183773</cx:pt>
          <cx:pt idx="1335">108946356</cx:pt>
          <cx:pt idx="1336">52470768</cx:pt>
          <cx:pt idx="1337">38198291</cx:pt>
          <cx:pt idx="1338">3300600</cx:pt>
          <cx:pt idx="1339">7684125</cx:pt>
          <cx:pt idx="1340">3047024</cx:pt>
          <cx:pt idx="1341">18042689</cx:pt>
          <cx:pt idx="1342">7660033</cx:pt>
          <cx:pt idx="1343">16051867</cx:pt>
          <cx:pt idx="1344">74997714</cx:pt>
          <cx:pt idx="1345">5061000</cx:pt>
          <cx:pt idx="1346">19823908</cx:pt>
          <cx:pt idx="1347">2496832</cx:pt>
          <cx:pt idx="1348">4199909</cx:pt>
          <cx:pt idx="1349">4812000</cx:pt>
          <cx:pt idx="1350">20808566</cx:pt>
          <cx:pt idx="1351">6716700</cx:pt>
          <cx:pt idx="1352">249922536</cx:pt>
          <cx:pt idx="1353">2057190</cx:pt>
          <cx:pt idx="1354">50841369</cx:pt>
          <cx:pt idx="1355">6109140</cx:pt>
          <cx:pt idx="1356">2271662</cx:pt>
          <cx:pt idx="1357">22344726</cx:pt>
          <cx:pt idx="1358">11586798</cx:pt>
          <cx:pt idx="1359">2461254</cx:pt>
          <cx:pt idx="1360">3614615</cx:pt>
          <cx:pt idx="1361">33945966</cx:pt>
          <cx:pt idx="1362">8197000</cx:pt>
          <cx:pt idx="1363">10282873</cx:pt>
          <cx:pt idx="1364">2125609</cx:pt>
          <cx:pt idx="1365">2108026</cx:pt>
          <cx:pt idx="1366">8431972</cx:pt>
          <cx:pt idx="1367">4782217</cx:pt>
          <cx:pt idx="1368">19059551</cx:pt>
          <cx:pt idx="1369">16070892</cx:pt>
          <cx:pt idx="1370">70058676</cx:pt>
          <cx:pt idx="1371">21237619</cx:pt>
          <cx:pt idx="1372">40435000</cx:pt>
          <cx:pt idx="1373">47036251</cx:pt>
          <cx:pt idx="1374">33886117</cx:pt>
          <cx:pt idx="1375">45693700</cx:pt>
          <cx:pt idx="1376">15244768</cx:pt>
          <cx:pt idx="1377">13133811</cx:pt>
          <cx:pt idx="1378">45006068</cx:pt>
          <cx:pt idx="1379">14764999</cx:pt>
          <cx:pt idx="1380">5533484</cx:pt>
          <cx:pt idx="1381">4155895</cx:pt>
          <cx:pt idx="1382">51131534</cx:pt>
          <cx:pt idx="1383">4400717</cx:pt>
          <cx:pt idx="1384">150614000</cx:pt>
          <cx:pt idx="1385">14443000</cx:pt>
          <cx:pt idx="1386">2516225</cx:pt>
          <cx:pt idx="1387">11322163</cx:pt>
          <cx:pt idx="1388">9369348</cx:pt>
          <cx:pt idx="1389">33381698</cx:pt>
          <cx:pt idx="1390">5177339</cx:pt>
          <cx:pt idx="1391">2548128</cx:pt>
          <cx:pt idx="1392">9710000</cx:pt>
          <cx:pt idx="1393">3465418</cx:pt>
          <cx:pt idx="1394">4546809</cx:pt>
          <cx:pt idx="1395">7867307</cx:pt>
          <cx:pt idx="1396">2717989</cx:pt>
          <cx:pt idx="1397">3569870</cx:pt>
          <cx:pt idx="1398">3882413</cx:pt>
          <cx:pt idx="1399">3988000</cx:pt>
          <cx:pt idx="1400">8935500</cx:pt>
          <cx:pt idx="1401">6941768</cx:pt>
          <cx:pt idx="1402">2264291</cx:pt>
          <cx:pt idx="1403">3956459</cx:pt>
          <cx:pt idx="1404">38261067</cx:pt>
          <cx:pt idx="1405">14413146</cx:pt>
          <cx:pt idx="1406">14040157</cx:pt>
          <cx:pt idx="1407">9146425</cx:pt>
          <cx:pt idx="1408">2254000</cx:pt>
          <cx:pt idx="1409">2809354</cx:pt>
          <cx:pt idx="1410">19893669</cx:pt>
          <cx:pt idx="1411">126827890</cx:pt>
          <cx:pt idx="1412">17162823</cx:pt>
          <cx:pt idx="1413">2995343</cx:pt>
          <cx:pt idx="1414">3832666</cx:pt>
          <cx:pt idx="1415">7247459</cx:pt>
          <cx:pt idx="1416">2055109</cx:pt>
          <cx:pt idx="1417">5639978</cx:pt>
          <cx:pt idx="1418">27081128</cx:pt>
          <cx:pt idx="1419">9086935</cx:pt>
          <cx:pt idx="1420">10914481</cx:pt>
          <cx:pt idx="1421">6357000</cx:pt>
          <cx:pt idx="1422">4976268</cx:pt>
          <cx:pt idx="1423">126183946</cx:pt>
          <cx:pt idx="1424">11837259</cx:pt>
          <cx:pt idx="1425">22516332</cx:pt>
          <cx:pt idx="1426">4019029</cx:pt>
          <cx:pt idx="1427">66357754</cx:pt>
          <cx:pt idx="1428">37716000</cx:pt>
          <cx:pt idx="1429">11741667</cx:pt>
          <cx:pt idx="1430">9865740</cx:pt>
          <cx:pt idx="1431">13102565</cx:pt>
          <cx:pt idx="1432">3491616</cx:pt>
          <cx:pt idx="1433">2623000</cx:pt>
          <cx:pt idx="1434">17500015</cx:pt>
          <cx:pt idx="1435">2695412</cx:pt>
          <cx:pt idx="1436">2685065</cx:pt>
          <cx:pt idx="1437">28459273</cx:pt>
          <cx:pt idx="1438">16974649</cx:pt>
          <cx:pt idx="1439">8753043</cx:pt>
          <cx:pt idx="1440">16323095</cx:pt>
          <cx:pt idx="1441">3484108</cx:pt>
          <cx:pt idx="1442">95837000</cx:pt>
          <cx:pt idx="1443">86597197</cx:pt>
          <cx:pt idx="1444">48716000</cx:pt>
          <cx:pt idx="1445">7508898</cx:pt>
          <cx:pt idx="1446">16056603</cx:pt>
          <cx:pt idx="1447">6019187</cx:pt>
          <cx:pt idx="1448">12968978</cx:pt>
          <cx:pt idx="1449">6878423</cx:pt>
          <cx:pt idx="1450">2889000</cx:pt>
          <cx:pt idx="1451">9513000</cx:pt>
          <cx:pt idx="1452">62158000</cx:pt>
          <cx:pt idx="1453">2020634</cx:pt>
          <cx:pt idx="1454">29313402</cx:pt>
          <cx:pt idx="1455">44388686</cx:pt>
          <cx:pt idx="1456">24437730</cx:pt>
          <cx:pt idx="1457">15115000</cx:pt>
          <cx:pt idx="1458">16016879</cx:pt>
          <cx:pt idx="1459">19765613</cx:pt>
          <cx:pt idx="1460">2722747</cx:pt>
          <cx:pt idx="1461">75264568</cx:pt>
          <cx:pt idx="1462">3263761</cx:pt>
          <cx:pt idx="1463">3199999</cx:pt>
          <cx:pt idx="1464">2320000</cx:pt>
          <cx:pt idx="1465">8056623</cx:pt>
          <cx:pt idx="1466">10154334</cx:pt>
          <cx:pt idx="1467">4806227</cx:pt>
          <cx:pt idx="1468">5390000</cx:pt>
          <cx:pt idx="1469">26577357</cx:pt>
          <cx:pt idx="1470">2735820</cx:pt>
          <cx:pt idx="1471">8375650</cx:pt>
          <cx:pt idx="1472">27824356</cx:pt>
          <cx:pt idx="1473">63150776</cx:pt>
          <cx:pt idx="1474">4948535</cx:pt>
          <cx:pt idx="1475">3913426</cx:pt>
          <cx:pt idx="1476">9322139</cx:pt>
          <cx:pt idx="1477">2068768</cx:pt>
          <cx:pt idx="1478">87793000</cx:pt>
          <cx:pt idx="1479">4531117</cx:pt>
          <cx:pt idx="1480">26182331</cx:pt>
          <cx:pt idx="1481">21067059</cx:pt>
          <cx:pt idx="1482">3255445</cx:pt>
          <cx:pt idx="1483">374014369</cx:pt>
          <cx:pt idx="1484">10999352</cx:pt>
          <cx:pt idx="1485">97343245</cx:pt>
          <cx:pt idx="1486">9362848</cx:pt>
          <cx:pt idx="1487">4964870</cx:pt>
          <cx:pt idx="1488">745391133</cx:pt>
          <cx:pt idx="1489">9930000</cx:pt>
          <cx:pt idx="1490">3224542</cx:pt>
          <cx:pt idx="1491">9256732</cx:pt>
          <cx:pt idx="1492">5898094</cx:pt>
          <cx:pt idx="1493">340162473</cx:pt>
          <cx:pt idx="1494">190787452</cx:pt>
          <cx:pt idx="1495">762886000</cx:pt>
          <cx:pt idx="1496">4528272</cx:pt>
          <cx:pt idx="1497">4218180</cx:pt>
          <cx:pt idx="1498">3442720</cx:pt>
          <cx:pt idx="1499">2094220</cx:pt>
          <cx:pt idx="1500">5009011</cx:pt>
          <cx:pt idx="1501">80646568</cx:pt>
          <cx:pt idx="1502">99391340</cx:pt>
          <cx:pt idx="1503">12241453</cx:pt>
          <cx:pt idx="1504">21661625</cx:pt>
          <cx:pt idx="1505">28404617</cx:pt>
          <cx:pt idx="1506">21183154</cx:pt>
          <cx:pt idx="1507">39140430</cx:pt>
          <cx:pt idx="1508">4749925</cx:pt>
          <cx:pt idx="1509">2711379</cx:pt>
          <cx:pt idx="1510">24036927</cx:pt>
          <cx:pt idx="1511">8796514</cx:pt>
          <cx:pt idx="1512">8204095</cx:pt>
          <cx:pt idx="1513">8638525</cx:pt>
          <cx:pt idx="1514">6302000</cx:pt>
          <cx:pt idx="1515">3162282</cx:pt>
          <cx:pt idx="1516">4001861</cx:pt>
          <cx:pt idx="1517">3203259</cx:pt>
          <cx:pt idx="1518">11688717</cx:pt>
          <cx:pt idx="1519">22285853</cx:pt>
          <cx:pt idx="1520">12655775</cx:pt>
          <cx:pt idx="1521">2810695</cx:pt>
          <cx:pt idx="1522">2475464</cx:pt>
          <cx:pt idx="1523">9236951</cx:pt>
          <cx:pt idx="1524">368744342</cx:pt>
          <cx:pt idx="1525">33583346</cx:pt>
          <cx:pt idx="1526">12289914</cx:pt>
          <cx:pt idx="1527">2131166</cx:pt>
          <cx:pt idx="1528">6207825</cx:pt>
          <cx:pt idx="1529">3818760</cx:pt>
          <cx:pt idx="1530">5010846</cx:pt>
          <cx:pt idx="1531">22729656</cx:pt>
          <cx:pt idx="1532">83881246</cx:pt>
          <cx:pt idx="1533">7881905</cx:pt>
          <cx:pt idx="1534">18403795</cx:pt>
          <cx:pt idx="1535">5184869</cx:pt>
          <cx:pt idx="1536">9869639</cx:pt>
          <cx:pt idx="1537">157765218</cx:pt>
          <cx:pt idx="1538">144487660</cx:pt>
          <cx:pt idx="1539">30020000</cx:pt>
          <cx:pt idx="1540">4199824</cx:pt>
          <cx:pt idx="1541">2054848</cx:pt>
          <cx:pt idx="1542">13555497</cx:pt>
          <cx:pt idx="1543">154708956</cx:pt>
          <cx:pt idx="1544">52558545</cx:pt>
          <cx:pt idx="1545">32240947</cx:pt>
          <cx:pt idx="1546">8206673</cx:pt>
          <cx:pt idx="1547">17204463</cx:pt>
          <cx:pt idx="1548">12200908</cx:pt>
          <cx:pt idx="1549">10765044</cx:pt>
          <cx:pt idx="1550">2662729</cx:pt>
          <cx:pt idx="1551">3964158</cx:pt>
          <cx:pt idx="1552">36430191</cx:pt>
          <cx:pt idx="1553">12132867</cx:pt>
          <cx:pt idx="1554">8017000</cx:pt>
          <cx:pt idx="1555">9637036</cx:pt>
          <cx:pt idx="1556">38318012</cx:pt>
          <cx:pt idx="1557">473041000</cx:pt>
          <cx:pt idx="1558">12612732</cx:pt>
          <cx:pt idx="1559">3871029</cx:pt>
          <cx:pt idx="1560">2116614</cx:pt>
          <cx:pt idx="1561">11090237</cx:pt>
          <cx:pt idx="1562">2152456</cx:pt>
          <cx:pt idx="1563">2581372</cx:pt>
          <cx:pt idx="1564">2243653</cx:pt>
          <cx:pt idx="1565">5720000</cx:pt>
          <cx:pt idx="1566">43264906</cx:pt>
          <cx:pt idx="1567">8837000</cx:pt>
          <cx:pt idx="1568">5853304</cx:pt>
          <cx:pt idx="1569">33064774</cx:pt>
          <cx:pt idx="1570">22810723</cx:pt>
          <cx:pt idx="1571">35636379</cx:pt>
          <cx:pt idx="1572">5018444</cx:pt>
          <cx:pt idx="1573">2510000</cx:pt>
          <cx:pt idx="1574">7529934</cx:pt>
          <cx:pt idx="1575">24078241</cx:pt>
          <cx:pt idx="1576">33601450</cx:pt>
          <cx:pt idx="1577">2121788</cx:pt>
          <cx:pt idx="1578">4951797</cx:pt>
          <cx:pt idx="1579">19903000</cx:pt>
          <cx:pt idx="1580">24706971</cx:pt>
          <cx:pt idx="1581">3709650</cx:pt>
          <cx:pt idx="1582">21857840</cx:pt>
          <cx:pt idx="1583">13456456</cx:pt>
          <cx:pt idx="1584">7030663</cx:pt>
          <cx:pt idx="1585">9676875</cx:pt>
          <cx:pt idx="1586">38881124</cx:pt>
          <cx:pt idx="1587">64369769</cx:pt>
          <cx:pt idx="1588">4920031</cx:pt>
          <cx:pt idx="1589">4473720</cx:pt>
          <cx:pt idx="1590">18731000</cx:pt>
          <cx:pt idx="1591">9079000</cx:pt>
          <cx:pt idx="1592">3156000</cx:pt>
          <cx:pt idx="1593">2395144</cx:pt>
          <cx:pt idx="1594">21886000</cx:pt>
          <cx:pt idx="1595">13623038</cx:pt>
          <cx:pt idx="1596">36284000</cx:pt>
          <cx:pt idx="1597">18567366</cx:pt>
          <cx:pt idx="1598">2209170</cx:pt>
          <cx:pt idx="1599">51836106</cx:pt>
          <cx:pt idx="1600">79816792</cx:pt>
          <cx:pt idx="1601">8708322</cx:pt>
          <cx:pt idx="1602">177504226</cx:pt>
          <cx:pt idx="1603">3347463</cx:pt>
          <cx:pt idx="1604">2613326</cx:pt>
          <cx:pt idx="1605">4170588</cx:pt>
          <cx:pt idx="1606">5582170</cx:pt>
          <cx:pt idx="1607">16729309</cx:pt>
          <cx:pt idx="1608">9434464</cx:pt>
          <cx:pt idx="1609">14288805</cx:pt>
          <cx:pt idx="1610">19196785</cx:pt>
          <cx:pt idx="1611">95341336</cx:pt>
          <cx:pt idx="1612">2059738</cx:pt>
          <cx:pt idx="1613">2008257</cx:pt>
          <cx:pt idx="1614">2196720</cx:pt>
          <cx:pt idx="1615">9071000</cx:pt>
          <cx:pt idx="1616">20917387</cx:pt>
          <cx:pt idx="1617">30333682</cx:pt>
          <cx:pt idx="1618">4032135</cx:pt>
          <cx:pt idx="1619">27169400</cx:pt>
          <cx:pt idx="1620">2004021</cx:pt>
          <cx:pt idx="1621">21474036</cx:pt>
          <cx:pt idx="1622">10382361</cx:pt>
          <cx:pt idx="1623">4058000</cx:pt>
          <cx:pt idx="1624">9020690</cx:pt>
          <cx:pt idx="1625">2969686</cx:pt>
          <cx:pt idx="1626">25320844</cx:pt>
          <cx:pt idx="1627">2003900</cx:pt>
          <cx:pt idx="1628">5274296</cx:pt>
          <cx:pt idx="1629">2630000</cx:pt>
          <cx:pt idx="1630">9306161</cx:pt>
          <cx:pt idx="1631">128272637</cx:pt>
          <cx:pt idx="1632">3006321</cx:pt>
          <cx:pt idx="1633">11816818</cx:pt>
          <cx:pt idx="1634">116385000</cx:pt>
          <cx:pt idx="1635">9429145</cx:pt>
          <cx:pt idx="1636">2563084</cx:pt>
          <cx:pt idx="1637">14396000</cx:pt>
          <cx:pt idx="1638">5658862</cx:pt>
          <cx:pt idx="1639">3136347</cx:pt>
          <cx:pt idx="1640">21389220</cx:pt>
          <cx:pt idx="1641">6475677</cx:pt>
          <cx:pt idx="1642">13798646</cx:pt>
          <cx:pt idx="1643">179722000</cx:pt>
          <cx:pt idx="1644">2913888</cx:pt>
          <cx:pt idx="1645">106359651</cx:pt>
          <cx:pt idx="1646">12500100</cx:pt>
          <cx:pt idx="1647">39427623</cx:pt>
          <cx:pt idx="1648">2809939</cx:pt>
          <cx:pt idx="1649">2225306</cx:pt>
          <cx:pt idx="1650">6140225</cx:pt>
          <cx:pt idx="1651">3095449</cx:pt>
          <cx:pt idx="1652">17282000</cx:pt>
          <cx:pt idx="1653">7130013</cx:pt>
          <cx:pt idx="1654">10192000</cx:pt>
          <cx:pt idx="1655">5194181</cx:pt>
          <cx:pt idx="1656">27747946</cx:pt>
          <cx:pt idx="1657">55678000</cx:pt>
          <cx:pt idx="1658">9455056</cx:pt>
          <cx:pt idx="1659">178232000</cx:pt>
          <cx:pt idx="1660">19532185</cx:pt>
          <cx:pt idx="1661">10587000</cx:pt>
          <cx:pt idx="1662">63586323</cx:pt>
          <cx:pt idx="1663">2852694</cx:pt>
          <cx:pt idx="1664">13108360</cx:pt>
          <cx:pt idx="1665">5062780</cx:pt>
          <cx:pt idx="1666">9655969</cx:pt>
          <cx:pt idx="1667">36557497</cx:pt>
          <cx:pt idx="1668">5623189</cx:pt>
          <cx:pt idx="1669">56117945</cx:pt>
          <cx:pt idx="1670">3557824</cx:pt>
          <cx:pt idx="1671">25061241</cx:pt>
          <cx:pt idx="1672">3323133</cx:pt>
          <cx:pt idx="1673">4424262</cx:pt>
          <cx:pt idx="1674">7923830</cx:pt>
          <cx:pt idx="1675">2417000</cx:pt>
          <cx:pt idx="1676">35135000</cx:pt>
          <cx:pt idx="1677">11303125</cx:pt>
          <cx:pt idx="1678">133958000</cx:pt>
          <cx:pt idx="1679">5881914</cx:pt>
          <cx:pt idx="1680">8584176</cx:pt>
          <cx:pt idx="1681">2017268</cx:pt>
          <cx:pt idx="1682">12501084</cx:pt>
          <cx:pt idx="1683">127445337</cx:pt>
          <cx:pt idx="1684">10883730</cx:pt>
          <cx:pt idx="1685">15019712</cx:pt>
          <cx:pt idx="1686">5508929</cx:pt>
          <cx:pt idx="1687">26468933</cx:pt>
          <cx:pt idx="1688">23015288</cx:pt>
          <cx:pt idx="1689">7046000</cx:pt>
          <cx:pt idx="1690">52129000</cx:pt>
          <cx:pt idx="1691">18873936</cx:pt>
          <cx:pt idx="1692">3974230</cx:pt>
          <cx:pt idx="1693">7613815</cx:pt>
          <cx:pt idx="1694">20936161</cx:pt>
          <cx:pt idx="1695">21772812</cx:pt>
          <cx:pt idx="1696">28923437</cx:pt>
          <cx:pt idx="1697">20740776</cx:pt>
          <cx:pt idx="1698">9908513</cx:pt>
          <cx:pt idx="1699">28795523</cx:pt>
          <cx:pt idx="1700">25829618</cx:pt>
          <cx:pt idx="1701">44520155</cx:pt>
          <cx:pt idx="1702">17602895</cx:pt>
          <cx:pt idx="1703">6252019</cx:pt>
          <cx:pt idx="1704">2005432</cx:pt>
          <cx:pt idx="1705">18179261</cx:pt>
          <cx:pt idx="1706">5135333</cx:pt>
          <cx:pt idx="1707">2129792</cx:pt>
          <cx:pt idx="1708">21537981</cx:pt>
          <cx:pt idx="1709">2460622</cx:pt>
          <cx:pt idx="1710">7691718</cx:pt>
          <cx:pt idx="1711">12921103</cx:pt>
          <cx:pt idx="1712">3438000</cx:pt>
          <cx:pt idx="1713">68725301</cx:pt>
          <cx:pt idx="1714">13115000</cx:pt>
          <cx:pt idx="1715">7518252</cx:pt>
          <cx:pt idx="1716">18091633</cx:pt>
          <cx:pt idx="1717">4233742</cx:pt>
          <cx:pt idx="1718">11793011</cx:pt>
          <cx:pt idx="1719">9286038</cx:pt>
          <cx:pt idx="1720">4892438</cx:pt>
          <cx:pt idx="1721">22080000</cx:pt>
          <cx:pt idx="1722">5025220</cx:pt>
          <cx:pt idx="1723">22861016</cx:pt>
          <cx:pt idx="1724">5831677</cx:pt>
          <cx:pt idx="1725">4777077</cx:pt>
          <cx:pt idx="1726">21759035</cx:pt>
          <cx:pt idx="1727">10251252</cx:pt>
          <cx:pt idx="1728">31893333</cx:pt>
          <cx:pt idx="1729">7129925</cx:pt>
          <cx:pt idx="1730">3078899</cx:pt>
          <cx:pt idx="1731">7469538</cx:pt>
          <cx:pt idx="1732">2613270</cx:pt>
          <cx:pt idx="1733">20390274</cx:pt>
          <cx:pt idx="1734">2712729</cx:pt>
          <cx:pt idx="1735">14108000</cx:pt>
          <cx:pt idx="1736">3364619</cx:pt>
          <cx:pt idx="1737">6605871</cx:pt>
          <cx:pt idx="1738">25363660</cx:pt>
          <cx:pt idx="1739">3227200</cx:pt>
          <cx:pt idx="1740">105747923</cx:pt>
          <cx:pt idx="1741">6909761</cx:pt>
          <cx:pt idx="1742">8948536</cx:pt>
          <cx:pt idx="1743">20102921</cx:pt>
          <cx:pt idx="1744">74542441</cx:pt>
          <cx:pt idx="1745">51206000</cx:pt>
          <cx:pt idx="1746">5629608</cx:pt>
          <cx:pt idx="1747">51104373</cx:pt>
          <cx:pt idx="1748">18932000</cx:pt>
          <cx:pt idx="1749">3388319</cx:pt>
          <cx:pt idx="1750">13821000</cx:pt>
          <cx:pt idx="1751">13264728</cx:pt>
          <cx:pt idx="1752">3790658</cx:pt>
          <cx:pt idx="1753">7120932</cx:pt>
          <cx:pt idx="1754">40176024</cx:pt>
          <cx:pt idx="1755">8697262</cx:pt>
          <cx:pt idx="1756">4199515</cx:pt>
          <cx:pt idx="1757">3038848</cx:pt>
          <cx:pt idx="1758">7462156</cx:pt>
          <cx:pt idx="1759">4824832</cx:pt>
          <cx:pt idx="1760">6022256</cx:pt>
          <cx:pt idx="1761">28216000</cx:pt>
          <cx:pt idx="1762">108048000</cx:pt>
          <cx:pt idx="1763">7154468</cx:pt>
          <cx:pt idx="1764">11028935</cx:pt>
          <cx:pt idx="1765">76527940</cx:pt>
          <cx:pt idx="1766">2910508</cx:pt>
          <cx:pt idx="1767">78692079</cx:pt>
          <cx:pt idx="1768">6987700</cx:pt>
          <cx:pt idx="1769">50738654</cx:pt>
          <cx:pt idx="1770">51876787</cx:pt>
          <cx:pt idx="1771">570044305</cx:pt>
          <cx:pt idx="1772">9108830</cx:pt>
          <cx:pt idx="1773">6015269</cx:pt>
          <cx:pt idx="1774">22523509</cx:pt>
          <cx:pt idx="1775">3376150</cx:pt>
          <cx:pt idx="1776">52257956</cx:pt>
          <cx:pt idx="1777">3670712</cx:pt>
          <cx:pt idx="1778">3999922</cx:pt>
          <cx:pt idx="1779">56118000</cx:pt>
          <cx:pt idx="1780">37791848</cx:pt>
          <cx:pt idx="1781">13377904</cx:pt>
          <cx:pt idx="1782">5614501</cx:pt>
          <cx:pt idx="1783">15203901</cx:pt>
          <cx:pt idx="1784">4732964</cx:pt>
          <cx:pt idx="1785">6887840</cx:pt>
          <cx:pt idx="1786">3620161</cx:pt>
          <cx:pt idx="1787">159387745</cx:pt>
          <cx:pt idx="1788">9631000</cx:pt>
          <cx:pt idx="1789">13671662</cx:pt>
          <cx:pt idx="1790">2945871</cx:pt>
          <cx:pt idx="1791">3224788</cx:pt>
          <cx:pt idx="1792">6693074</cx:pt>
          <cx:pt idx="1793">6169837</cx:pt>
          <cx:pt idx="1794">34250000</cx:pt>
          <cx:pt idx="1795">9090312</cx:pt>
          <cx:pt idx="1796">221938763</cx:pt>
          <cx:pt idx="1797">6061611</cx:pt>
          <cx:pt idx="1798">57068359</cx:pt>
          <cx:pt idx="1799">2551206</cx:pt>
          <cx:pt idx="1800">2014000</cx:pt>
          <cx:pt idx="1801">17809737</cx:pt>
          <cx:pt idx="1802">20566416</cx:pt>
          <cx:pt idx="1803">17349627</cx:pt>
          <cx:pt idx="1804">57652000</cx:pt>
          <cx:pt idx="1805">16131943</cx:pt>
          <cx:pt idx="1806">5112080</cx:pt>
          <cx:pt idx="1807">84132000</cx:pt>
          <cx:pt idx="1808">19708530</cx:pt>
          <cx:pt idx="1809">2522880</cx:pt>
          <cx:pt idx="1810">32115634</cx:pt>
          <cx:pt idx="1811">5717897</cx:pt>
          <cx:pt idx="1812">32857700</cx:pt>
          <cx:pt idx="1813">23628500</cx:pt>
          <cx:pt idx="1814">21257300</cx:pt>
          <cx:pt idx="1815">6607351</cx:pt>
          <cx:pt idx="1816">14622009</cx:pt>
          <cx:pt idx="1817">7469428</cx:pt>
          <cx:pt idx="1818">2218151</cx:pt>
          <cx:pt idx="1819">25661613</cx:pt>
          <cx:pt idx="1820">3721152</cx:pt>
          <cx:pt idx="1821">62011409</cx:pt>
          <cx:pt idx="1822">2427000</cx:pt>
          <cx:pt idx="1823">28728439</cx:pt>
          <cx:pt idx="1824">13038372</cx:pt>
          <cx:pt idx="1825">3646099</cx:pt>
          <cx:pt idx="1826">3850247</cx:pt>
          <cx:pt idx="1827">2933840</cx:pt>
          <cx:pt idx="1828">3008034</cx:pt>
          <cx:pt idx="1829">45714100</cx:pt>
          <cx:pt idx="1830">7660279</cx:pt>
          <cx:pt idx="1831">2403851</cx:pt>
          <cx:pt idx="1832">3850054</cx:pt>
          <cx:pt idx="1833">2687062</cx:pt>
          <cx:pt idx="1834">56753547</cx:pt>
          <cx:pt idx="1835">33255437</cx:pt>
          <cx:pt idx="1836">11747735</cx:pt>
          <cx:pt idx="1837">26675534</cx:pt>
          <cx:pt idx="1838">17279479</cx:pt>
          <cx:pt idx="1839">53701000</cx:pt>
          <cx:pt idx="1840">13530000</cx:pt>
          <cx:pt idx="1841">23978203</cx:pt>
          <cx:pt idx="1842">27119881</cx:pt>
          <cx:pt idx="1843">2740103</cx:pt>
          <cx:pt idx="1844">3322119</cx:pt>
          <cx:pt idx="1845">77712337</cx:pt>
          <cx:pt idx="1846">21121000</cx:pt>
          <cx:pt idx="1847">31633834</cx:pt>
          <cx:pt idx="1848">30756149</cx:pt>
          <cx:pt idx="1849">17731759</cx:pt>
          <cx:pt idx="1850">29614000</cx:pt>
          <cx:pt idx="1851">6980000</cx:pt>
          <cx:pt idx="1852">19730921</cx:pt>
          <cx:pt idx="1853">14059595</cx:pt>
          <cx:pt idx="1854">27498574</cx:pt>
          <cx:pt idx="1855">11024102</cx:pt>
          <cx:pt idx="1856">2138257</cx:pt>
          <cx:pt idx="1857">230450792</cx:pt>
          <cx:pt idx="1858">95237075</cx:pt>
          <cx:pt idx="1859">5279829</cx:pt>
          <cx:pt idx="1860">2248673</cx:pt>
          <cx:pt idx="1861">4300746</cx:pt>
          <cx:pt idx="1862">6876975</cx:pt>
          <cx:pt idx="1863">50265759</cx:pt>
          <cx:pt idx="1864">49365052</cx:pt>
          <cx:pt idx="1865">2959974</cx:pt>
          <cx:pt idx="1866">16795796</cx:pt>
          <cx:pt idx="1867">1047132000</cx:pt>
          <cx:pt idx="1868">7503700</cx:pt>
          <cx:pt idx="1869">2882043</cx:pt>
          <cx:pt idx="1870">11342064</cx:pt>
          <cx:pt idx="1871">5682747</cx:pt>
          <cx:pt idx="1872">17644091</cx:pt>
          <cx:pt idx="1873">5704340</cx:pt>
          <cx:pt idx="1874">26056913</cx:pt>
          <cx:pt idx="1875">2852634</cx:pt>
          <cx:pt idx="1876">15667236</cx:pt>
          <cx:pt idx="1877">8133728</cx:pt>
          <cx:pt idx="1878">13009752</cx:pt>
          <cx:pt idx="1879">8520144</cx:pt>
          <cx:pt idx="1880">2669113</cx:pt>
          <cx:pt idx="1881">12170014</cx:pt>
          <cx:pt idx="1882">11267323</cx:pt>
          <cx:pt idx="1883">17466081</cx:pt>
          <cx:pt idx="1884">10696987</cx:pt>
          <cx:pt idx="1885">15538150</cx:pt>
          <cx:pt idx="1886">6851993</cx:pt>
          <cx:pt idx="1887">21024000</cx:pt>
          <cx:pt idx="1888">2404915</cx:pt>
          <cx:pt idx="1889">18042000</cx:pt>
          <cx:pt idx="1890">17921775</cx:pt>
          <cx:pt idx="1891">3044885</cx:pt>
          <cx:pt idx="1892">12188000</cx:pt>
          <cx:pt idx="1893">8536735</cx:pt>
          <cx:pt idx="1894">15017671</cx:pt>
          <cx:pt idx="1895">4596241</cx:pt>
          <cx:pt idx="1896">21212677</cx:pt>
          <cx:pt idx="1897">687690000</cx:pt>
          <cx:pt idx="1898">5510406</cx:pt>
          <cx:pt idx="1899">3009000</cx:pt>
          <cx:pt idx="1900">6588258</cx:pt>
          <cx:pt idx="1901">40939935</cx:pt>
          <cx:pt idx="1902">2979189</cx:pt>
          <cx:pt idx="1903">11989780</cx:pt>
          <cx:pt idx="1904">13194506</cx:pt>
          <cx:pt idx="1905">60777471</cx:pt>
          <cx:pt idx="1906">7007428</cx:pt>
          <cx:pt idx="1907">3958661</cx:pt>
          <cx:pt idx="1908">3999665</cx:pt>
          <cx:pt idx="1909">20871148</cx:pt>
          <cx:pt idx="1910">7835000</cx:pt>
          <cx:pt idx="1911">8193892</cx:pt>
          <cx:pt idx="1912">4955495</cx:pt>
          <cx:pt idx="1913">2302463</cx:pt>
          <cx:pt idx="1914">4939070</cx:pt>
          <cx:pt idx="1915">3475000</cx:pt>
          <cx:pt idx="1916">132595158</cx:pt>
          <cx:pt idx="1917">13604638</cx:pt>
          <cx:pt idx="1918">2773845</cx:pt>
          <cx:pt idx="1919">20538957</cx:pt>
          <cx:pt idx="1920">154729586</cx:pt>
          <cx:pt idx="1921">9088787</cx:pt>
          <cx:pt idx="1922">3006722</cx:pt>
          <cx:pt idx="1923">26620385</cx:pt>
          <cx:pt idx="1924">145263000</cx:pt>
          <cx:pt idx="1925">2213871</cx:pt>
          <cx:pt idx="1926">4497419</cx:pt>
          <cx:pt idx="1927">6938497</cx:pt>
          <cx:pt idx="1928">5735000</cx:pt>
          <cx:pt idx="1929">8682000</cx:pt>
          <cx:pt idx="1930">6937703</cx:pt>
          <cx:pt idx="1931">8265956</cx:pt>
          <cx:pt idx="1932">3704000</cx:pt>
          <cx:pt idx="1933">59714870</cx:pt>
          <cx:pt idx="1934">16397923</cx:pt>
          <cx:pt idx="1935">7006951</cx:pt>
          <cx:pt idx="1936">8289060</cx:pt>
          <cx:pt idx="1937">74381000</cx:pt>
          <cx:pt idx="1938">39083796</cx:pt>
          <cx:pt idx="1939">4809974</cx:pt>
          <cx:pt idx="1940">5232085</cx:pt>
          <cx:pt idx="1941">23780094</cx:pt>
          <cx:pt idx="1942">17088000</cx:pt>
          <cx:pt idx="1943">6188003</cx:pt>
          <cx:pt idx="1944">2103000</cx:pt>
          <cx:pt idx="1945">11961999</cx:pt>
          <cx:pt idx="1946">5662319</cx:pt>
          <cx:pt idx="1947">6705325</cx:pt>
          <cx:pt idx="1948">6975506</cx:pt>
          <cx:pt idx="1949">70037502</cx:pt>
          <cx:pt idx="1950">5216173</cx:pt>
          <cx:pt idx="1951">8104000</cx:pt>
          <cx:pt idx="1952">5281501</cx:pt>
          <cx:pt idx="1953">28712813</cx:pt>
          <cx:pt idx="1954">19957427</cx:pt>
          <cx:pt idx="1955">56872000</cx:pt>
          <cx:pt idx="1956">22927724</cx:pt>
          <cx:pt idx="1957">3658875</cx:pt>
          <cx:pt idx="1958">52470907</cx:pt>
          <cx:pt idx="1959">18651225</cx:pt>
          <cx:pt idx="1960">12748677</cx:pt>
          <cx:pt idx="1961">33439963</cx:pt>
          <cx:pt idx="1962">10135580</cx:pt>
          <cx:pt idx="1963">16212284</cx:pt>
          <cx:pt idx="1964">10560000</cx:pt>
          <cx:pt idx="1965">12183573</cx:pt>
          <cx:pt idx="1966">4223193</cx:pt>
          <cx:pt idx="1967">20779141</cx:pt>
          <cx:pt idx="1968">14007000</cx:pt>
          <cx:pt idx="1969">4746944</cx:pt>
          <cx:pt idx="1970">33161488</cx:pt>
          <cx:pt idx="1971">3946581</cx:pt>
          <cx:pt idx="1972">4241000</cx:pt>
          <cx:pt idx="1973">3474071</cx:pt>
          <cx:pt idx="1974">11176721</cx:pt>
          <cx:pt idx="1975">8836881</cx:pt>
          <cx:pt idx="1976">7506000</cx:pt>
          <cx:pt idx="1977">4460000</cx:pt>
          <cx:pt idx="1978">10757221</cx:pt>
          <cx:pt idx="1979">3210000</cx:pt>
          <cx:pt idx="1980">2216795</cx:pt>
          <cx:pt idx="1981">2003400</cx:pt>
          <cx:pt idx="1982">3644869906</cx:pt>
          <cx:pt idx="1983">13529956</cx:pt>
          <cx:pt idx="1984">2138960</cx:pt>
          <cx:pt idx="1985">5205424</cx:pt>
          <cx:pt idx="1986">21525447</cx:pt>
          <cx:pt idx="1987">4105946</cx:pt>
          <cx:pt idx="1988">27336036</cx:pt>
          <cx:pt idx="1989">5825493</cx:pt>
          <cx:pt idx="1990">34945891</cx:pt>
          <cx:pt idx="1991">8647214</cx:pt>
          <cx:pt idx="1992">3325463</cx:pt>
          <cx:pt idx="1993">20682256</cx:pt>
          <cx:pt idx="1994">15819813</cx:pt>
          <cx:pt idx="1995">9239104</cx:pt>
          <cx:pt idx="1996">23485961</cx:pt>
          <cx:pt idx="1997">26243908</cx:pt>
          <cx:pt idx="1998">2113090</cx:pt>
          <cx:pt idx="1999">48778380</cx:pt>
          <cx:pt idx="2000">3057871</cx:pt>
          <cx:pt idx="2001">431325000</cx:pt>
          <cx:pt idx="2002">6615000</cx:pt>
          <cx:pt idx="2003">94427890</cx:pt>
          <cx:pt idx="2004">25277311</cx:pt>
          <cx:pt idx="2005">5156424</cx:pt>
          <cx:pt idx="2006">34064412</cx:pt>
          <cx:pt idx="2007">4710249</cx:pt>
          <cx:pt idx="2008">7251621</cx:pt>
          <cx:pt idx="2009">2664745</cx:pt>
          <cx:pt idx="2010">7079777</cx:pt>
          <cx:pt idx="2011">19982097</cx:pt>
          <cx:pt idx="2012">32071383</cx:pt>
          <cx:pt idx="2013">10100725</cx:pt>
          <cx:pt idx="2014">7348147</cx:pt>
          <cx:pt idx="2015">6416460</cx:pt>
          <cx:pt idx="2016">10578551</cx:pt>
          <cx:pt idx="2017">7423938</cx:pt>
          <cx:pt idx="2018">30098465</cx:pt>
          <cx:pt idx="2019">2856210</cx:pt>
          <cx:pt idx="2020">6163646</cx:pt>
          <cx:pt idx="2021">12943000</cx:pt>
          <cx:pt idx="2022">5983638</cx:pt>
          <cx:pt idx="2023">6941170</cx:pt>
          <cx:pt idx="2024">2929009</cx:pt>
          <cx:pt idx="2025">68115223</cx:pt>
          <cx:pt idx="2026">2229129</cx:pt>
          <cx:pt idx="2027">13653743</cx:pt>
          <cx:pt idx="2028">21291000</cx:pt>
          <cx:pt idx="2029">9917309</cx:pt>
          <cx:pt idx="2030">850694867</cx:pt>
          <cx:pt idx="2031">3437950</cx:pt>
          <cx:pt idx="2032">4423493</cx:pt>
          <cx:pt idx="2033">7013936</cx:pt>
          <cx:pt idx="2034">36322659</cx:pt>
          <cx:pt idx="2035">3468949</cx:pt>
          <cx:pt idx="2036">3454939</cx:pt>
          <cx:pt idx="2037">21363468</cx:pt>
          <cx:pt idx="2038">44735640</cx:pt>
          <cx:pt idx="2039">19961000</cx:pt>
          <cx:pt idx="2040">78786048</cx:pt>
          <cx:pt idx="2041">2987000</cx:pt>
          <cx:pt idx="2042">2494668</cx:pt>
          <cx:pt idx="2043">16936309</cx:pt>
          <cx:pt idx="2044">4372052</cx:pt>
          <cx:pt idx="2045">10397000</cx:pt>
          <cx:pt idx="2046">4760625</cx:pt>
          <cx:pt idx="2047">3116915</cx:pt>
          <cx:pt idx="2048">16211128</cx:pt>
          <cx:pt idx="2049">8138321</cx:pt>
          <cx:pt idx="2050">3474000</cx:pt>
          <cx:pt idx="2051">6048296</cx:pt>
          <cx:pt idx="2052">5235102</cx:pt>
          <cx:pt idx="2053">10497023</cx:pt>
          <cx:pt idx="2054">134249000</cx:pt>
          <cx:pt idx="2055">3508270</cx:pt>
          <cx:pt idx="2056">3014420</cx:pt>
          <cx:pt idx="2057">320100472</cx:pt>
          <cx:pt idx="2058">30040883</cx:pt>
          <cx:pt idx="2059">4177523</cx:pt>
          <cx:pt idx="2060">3917235</cx:pt>
          <cx:pt idx="2061">28610790</cx:pt>
          <cx:pt idx="2062">16735070</cx:pt>
          <cx:pt idx="2063">54649000</cx:pt>
          <cx:pt idx="2064">7584567</cx:pt>
          <cx:pt idx="2065">17309368</cx:pt>
          <cx:pt idx="2066">4007360</cx:pt>
          <cx:pt idx="2067">3801000</cx:pt>
          <cx:pt idx="2068">94020268</cx:pt>
          <cx:pt idx="2069">432780164</cx:pt>
          <cx:pt idx="2070">16966044</cx:pt>
          <cx:pt idx="2071">2246242</cx:pt>
          <cx:pt idx="2072">3986629</cx:pt>
          <cx:pt idx="2073">1211399000</cx:pt>
          <cx:pt idx="2074">28579927</cx:pt>
          <cx:pt idx="2075">6102890</cx:pt>
          <cx:pt idx="2076">4133937</cx:pt>
          <cx:pt idx="2077">6336596</cx:pt>
          <cx:pt idx="2078">4234456</cx:pt>
          <cx:pt idx="2079">17964000</cx:pt>
          <cx:pt idx="2080">41080110</cx:pt>
          <cx:pt idx="2081">5336108</cx:pt>
          <cx:pt idx="2082">10142977</cx:pt>
          <cx:pt idx="2083">2682399</cx:pt>
          <cx:pt idx="2084">4684017</cx:pt>
          <cx:pt idx="2085">25744637</cx:pt>
          <cx:pt idx="2086">2129785</cx:pt>
          <cx:pt idx="2087">9154000</cx:pt>
          <cx:pt idx="2088">36500381</cx:pt>
          <cx:pt idx="2089">2772891</cx:pt>
          <cx:pt idx="2090">3227861</cx:pt>
          <cx:pt idx="2091">3811660</cx:pt>
          <cx:pt idx="2092">3461044</cx:pt>
          <cx:pt idx="2093">15775095</cx:pt>
          <cx:pt idx="2094">2975857</cx:pt>
          <cx:pt idx="2095">931745000</cx:pt>
          <cx:pt idx="2096">39954754</cx:pt>
          <cx:pt idx="2097">7090903</cx:pt>
          <cx:pt idx="2098">49703295</cx:pt>
          <cx:pt idx="2099">3414484</cx:pt>
          <cx:pt idx="2100">4023598</cx:pt>
          <cx:pt idx="2101">103813715</cx:pt>
          <cx:pt idx="2102">8660309</cx:pt>
          <cx:pt idx="2103">3738455</cx:pt>
          <cx:pt idx="2104">10453981</cx:pt>
          <cx:pt idx="2105">7305853</cx:pt>
          <cx:pt idx="2106">2800060</cx:pt>
          <cx:pt idx="2107">2641828</cx:pt>
          <cx:pt idx="2108">113374244</cx:pt>
          <cx:pt idx="2109">7287582</cx:pt>
          <cx:pt idx="2110">144949480</cx:pt>
          <cx:pt idx="2111">17529007</cx:pt>
          <cx:pt idx="2112">10454606</cx:pt>
          <cx:pt idx="2113">2456640</cx:pt>
          <cx:pt idx="2114">3011732</cx:pt>
          <cx:pt idx="2115">3214103</cx:pt>
          <cx:pt idx="2116">21260614</cx:pt>
          <cx:pt idx="2117">10228000</cx:pt>
          <cx:pt idx="2118">6126794</cx:pt>
          <cx:pt idx="2119">5791193</cx:pt>
          <cx:pt idx="2120">8429574</cx:pt>
          <cx:pt idx="2121">6939060</cx:pt>
          <cx:pt idx="2122">7040512</cx:pt>
          <cx:pt idx="2123">5767553</cx:pt>
          <cx:pt idx="2124">15626768</cx:pt>
          <cx:pt idx="2125">10107047</cx:pt>
          <cx:pt idx="2126">2863032</cx:pt>
          <cx:pt idx="2127">80780987</cx:pt>
          <cx:pt idx="2128">12768103</cx:pt>
          <cx:pt idx="2129">11322489</cx:pt>
          <cx:pt idx="2130">3754418</cx:pt>
          <cx:pt idx="2131">5744547</cx:pt>
          <cx:pt idx="2132">4112967</cx:pt>
          <cx:pt idx="2133">5712398</cx:pt>
          <cx:pt idx="2134">25376109</cx:pt>
          <cx:pt idx="2135">21379156</cx:pt>
          <cx:pt idx="2136">240336078</cx:pt>
          <cx:pt idx="2137">10318317</cx:pt>
          <cx:pt idx="2138">3142204</cx:pt>
          <cx:pt idx="2139">7804200</cx:pt>
          <cx:pt idx="2140">71940370</cx:pt>
          <cx:pt idx="2141">41469953</cx:pt>
          <cx:pt idx="2142">10632000</cx:pt>
          <cx:pt idx="2143">104196729</cx:pt>
          <cx:pt idx="2144">25750048</cx:pt>
          <cx:pt idx="2145">12509613</cx:pt>
          <cx:pt idx="2146">48907000</cx:pt>
          <cx:pt idx="2147">62015028</cx:pt>
          <cx:pt idx="2148">12461189</cx:pt>
          <cx:pt idx="2149">6641681</cx:pt>
          <cx:pt idx="2150">9605944</cx:pt>
          <cx:pt idx="2151">16091000</cx:pt>
          <cx:pt idx="2152">32709345</cx:pt>
          <cx:pt idx="2153">68081225</cx:pt>
          <cx:pt idx="2154">25672012</cx:pt>
          <cx:pt idx="2155">3111501</cx:pt>
          <cx:pt idx="2156">18619625</cx:pt>
          <cx:pt idx="2157">57379972</cx:pt>
          <cx:pt idx="2158">3806089</cx:pt>
          <cx:pt idx="2159">21368000</cx:pt>
          <cx:pt idx="2160">18989239</cx:pt>
          <cx:pt idx="2161">42190000</cx:pt>
          <cx:pt idx="2162">22998924</cx:pt>
          <cx:pt idx="2163">8425611</cx:pt>
          <cx:pt idx="2164">9336285</cx:pt>
          <cx:pt idx="2165">5580000</cx:pt>
          <cx:pt idx="2166">95822427</cx:pt>
          <cx:pt idx="2167">280772798</cx:pt>
          <cx:pt idx="2168">75212662</cx:pt>
          <cx:pt idx="2169">4479587</cx:pt>
          <cx:pt idx="2170">4049928</cx:pt>
          <cx:pt idx="2171">4411428</cx:pt>
          <cx:pt idx="2172">16092173</cx:pt>
          <cx:pt idx="2173">4890879</cx:pt>
          <cx:pt idx="2174">13421078</cx:pt>
          <cx:pt idx="2175">200972391</cx:pt>
          <cx:pt idx="2176">12673024</cx:pt>
          <cx:pt idx="2177">6055966</cx:pt>
          <cx:pt idx="2178">5481940</cx:pt>
          <cx:pt idx="2179">301794698</cx:pt>
          <cx:pt idx="2180">25007040</cx:pt>
          <cx:pt idx="2181">2101580</cx:pt>
          <cx:pt idx="2182">12247723</cx:pt>
          <cx:pt idx="2183">17680506</cx:pt>
          <cx:pt idx="2184">4889855</cx:pt>
          <cx:pt idx="2185">6158605</cx:pt>
          <cx:pt idx="2186">12712176</cx:pt>
          <cx:pt idx="2187">12878653</cx:pt>
          <cx:pt idx="2188">14390548</cx:pt>
          <cx:pt idx="2189">11401040</cx:pt>
          <cx:pt idx="2190">85401605</cx:pt>
          <cx:pt idx="2191">46505244</cx:pt>
          <cx:pt idx="2192">3791307</cx:pt>
          <cx:pt idx="2193">4740901</cx:pt>
          <cx:pt idx="2194">53719306</cx:pt>
          <cx:pt idx="2195">3742109</cx:pt>
          <cx:pt idx="2196">37024790</cx:pt>
          <cx:pt idx="2197">18072000</cx:pt>
          <cx:pt idx="2198">16877379</cx:pt>
          <cx:pt idx="2199">47850346</cx:pt>
          <cx:pt idx="2200">4486016</cx:pt>
          <cx:pt idx="2201">32340225</cx:pt>
          <cx:pt idx="2202">32091000</cx:pt>
          <cx:pt idx="2203">18628000</cx:pt>
          <cx:pt idx="2204">16784463</cx:pt>
          <cx:pt idx="2205">6512801</cx:pt>
          <cx:pt idx="2206">69318000</cx:pt>
          <cx:pt idx="2207">7671268</cx:pt>
          <cx:pt idx="2208">9348957</cx:pt>
          <cx:pt idx="2209">6404935</cx:pt>
          <cx:pt idx="2210">11371322</cx:pt>
          <cx:pt idx="2211">7698634</cx:pt>
          <cx:pt idx="2212">2083958</cx:pt>
          <cx:pt idx="2213">13379083</cx:pt>
          <cx:pt idx="2214">38109026</cx:pt>
          <cx:pt idx="2215">30376401</cx:pt>
          <cx:pt idx="2216">4667743</cx:pt>
          <cx:pt idx="2217">3252873</cx:pt>
          <cx:pt idx="2218">37770796</cx:pt>
          <cx:pt idx="2219">109066534</cx:pt>
          <cx:pt idx="2220">2121559</cx:pt>
          <cx:pt idx="2221">105072228</cx:pt>
          <cx:pt idx="2222">349136423</cx:pt>
          <cx:pt idx="2223">5732950</cx:pt>
          <cx:pt idx="2224">5460002</cx:pt>
          <cx:pt idx="2225">2796524</cx:pt>
          <cx:pt idx="2226">60235465</cx:pt>
          <cx:pt idx="2227">20223331</cx:pt>
          <cx:pt idx="2228">15906618</cx:pt>
          <cx:pt idx="2229">2965109</cx:pt>
          <cx:pt idx="2230">32881107</cx:pt>
          <cx:pt idx="2231">3677822</cx:pt>
          <cx:pt idx="2232">3301121</cx:pt>
          <cx:pt idx="2233">83228485</cx:pt>
          <cx:pt idx="2234">2113261</cx:pt>
          <cx:pt idx="2235">11301079</cx:pt>
          <cx:pt idx="2236">74924761</cx:pt>
          <cx:pt idx="2237">5777000</cx:pt>
          <cx:pt idx="2238">4522848</cx:pt>
          <cx:pt idx="2239">119734679</cx:pt>
          <cx:pt idx="2240">2454386</cx:pt>
          <cx:pt idx="2241">3382529</cx:pt>
          <cx:pt idx="2242">14945354</cx:pt>
          <cx:pt idx="2243">4623504</cx:pt>
          <cx:pt idx="2244">26310671</cx:pt>
          <cx:pt idx="2245">2770090</cx:pt>
          <cx:pt idx="2246">8488823</cx:pt>
          <cx:pt idx="2247">146019537</cx:pt>
          <cx:pt idx="2248">2671472</cx:pt>
          <cx:pt idx="2249">10298976</cx:pt>
          <cx:pt idx="2250">6191361</cx:pt>
          <cx:pt idx="2251">8310040</cx:pt>
          <cx:pt idx="2252">50366838</cx:pt>
          <cx:pt idx="2253">5474746</cx:pt>
          <cx:pt idx="2254">167892000</cx:pt>
          <cx:pt idx="2255">15814574</cx:pt>
          <cx:pt idx="2256">21294407</cx:pt>
          <cx:pt idx="2257">2566143</cx:pt>
          <cx:pt idx="2258">18440696</cx:pt>
          <cx:pt idx="2259">12788414</cx:pt>
          <cx:pt idx="2260">135314002</cx:pt>
          <cx:pt idx="2261">2554881</cx:pt>
          <cx:pt idx="2262">54387412</cx:pt>
          <cx:pt idx="2263">10030000</cx:pt>
          <cx:pt idx="2264">6352350</cx:pt>
          <cx:pt idx="2265">3792706</cx:pt>
          <cx:pt idx="2266">6497829</cx:pt>
          <cx:pt idx="2267">2674352</cx:pt>
          <cx:pt idx="2268">67645092</cx:pt>
          <cx:pt idx="2269">8077306</cx:pt>
          <cx:pt idx="2270">37108612</cx:pt>
          <cx:pt idx="2271">7334769</cx:pt>
          <cx:pt idx="2272">18332017</cx:pt>
          <cx:pt idx="2273">104840948</cx:pt>
          <cx:pt idx="2274">11651000</cx:pt>
          <cx:pt idx="2275">5232107</cx:pt>
          <cx:pt idx="2276">6449942</cx:pt>
          <cx:pt idx="2277">32401000</cx:pt>
          <cx:pt idx="2278">82091605</cx:pt>
          <cx:pt idx="2279">11185299</cx:pt>
          <cx:pt idx="2280">9611507</cx:pt>
          <cx:pt idx="2281">9320200</cx:pt>
          <cx:pt idx="2282">50269520</cx:pt>
          <cx:pt idx="2283">15897791</cx:pt>
          <cx:pt idx="2284">4426198</cx:pt>
          <cx:pt idx="2285">4345246</cx:pt>
          <cx:pt idx="2286">9084000</cx:pt>
          <cx:pt idx="2287">3545009</cx:pt>
          <cx:pt idx="2288">35247965</cx:pt>
          <cx:pt idx="2289">10976329</cx:pt>
          <cx:pt idx="2290">10827488</cx:pt>
          <cx:pt idx="2291">13769425</cx:pt>
          <cx:pt idx="2292">22960000</cx:pt>
          <cx:pt idx="2293">7774461</cx:pt>
          <cx:pt idx="2294">3592538</cx:pt>
          <cx:pt idx="2295">35620000</cx:pt>
          <cx:pt idx="2296">8586471</cx:pt>
          <cx:pt idx="2297">216136570</cx:pt>
          <cx:pt idx="2298">4815423</cx:pt>
          <cx:pt idx="2299">5920000</cx:pt>
          <cx:pt idx="2300">2427633</cx:pt>
          <cx:pt idx="2301">4189600</cx:pt>
          <cx:pt idx="2302">3056643</cx:pt>
          <cx:pt idx="2303">8337588</cx:pt>
          <cx:pt idx="2304">802076555</cx:pt>
          <cx:pt idx="2305">17823014</cx:pt>
          <cx:pt idx="2306">3163856</cx:pt>
          <cx:pt idx="2307">11044380</cx:pt>
          <cx:pt idx="2308">41946676</cx:pt>
          <cx:pt idx="2309">5155000</cx:pt>
          <cx:pt idx="2310">16374118</cx:pt>
          <cx:pt idx="2311">4419000</cx:pt>
          <cx:pt idx="2312">8599801</cx:pt>
          <cx:pt idx="2313">65787100</cx:pt>
          <cx:pt idx="2314">2845031</cx:pt>
          <cx:pt idx="2315">13551181</cx:pt>
          <cx:pt idx="2316">18944265</cx:pt>
          <cx:pt idx="2317">2377720</cx:pt>
          <cx:pt idx="2318">4040442</cx:pt>
          <cx:pt idx="2319">10404284</cx:pt>
          <cx:pt idx="2320">10546321</cx:pt>
          <cx:pt idx="2321">13005612</cx:pt>
          <cx:pt idx="2322">114753503</cx:pt>
          <cx:pt idx="2323">2284391</cx:pt>
          <cx:pt idx="2324">4706734</cx:pt>
          <cx:pt idx="2325">2326561</cx:pt>
          <cx:pt idx="2326">2619537</cx:pt>
          <cx:pt idx="2327">3546142</cx:pt>
          <cx:pt idx="2328">33068376</cx:pt>
          <cx:pt idx="2329">16914427</cx:pt>
          <cx:pt idx="2330">4477708</cx:pt>
          <cx:pt idx="2331">27143478</cx:pt>
          <cx:pt idx="2332">131778025</cx:pt>
          <cx:pt idx="2333">16994332</cx:pt>
          <cx:pt idx="2334">2979140</cx:pt>
          <cx:pt idx="2335">16930538</cx:pt>
          <cx:pt idx="2336">9811348</cx:pt>
          <cx:pt idx="2337">27223945</cx:pt>
          <cx:pt idx="2338">11339519</cx:pt>
          <cx:pt idx="2339">2237956</cx:pt>
          <cx:pt idx="2340">13293600</cx:pt>
          <cx:pt idx="2341">3803724</cx:pt>
          <cx:pt idx="2342">22425000</cx:pt>
          <cx:pt idx="2343">4483000</cx:pt>
          <cx:pt idx="2344">19145391</cx:pt>
          <cx:pt idx="2345">15074385</cx:pt>
          <cx:pt idx="2346">4226599</cx:pt>
          <cx:pt idx="2347">41443797</cx:pt>
          <cx:pt idx="2348">5175754</cx:pt>
          <cx:pt idx="2349">3681847</cx:pt>
          <cx:pt idx="2350">47324000</cx:pt>
          <cx:pt idx="2351">26381285</cx:pt>
          <cx:pt idx="2352">114164000</cx:pt>
          <cx:pt idx="2353">5087000</cx:pt>
          <cx:pt idx="2354">7204043</cx:pt>
          <cx:pt idx="2355">4041917</cx:pt>
          <cx:pt idx="2356">8203437</cx:pt>
          <cx:pt idx="2357">57042000</cx:pt>
          <cx:pt idx="2358">12851525</cx:pt>
          <cx:pt idx="2359">3179846</cx:pt>
          <cx:pt idx="2360">13584243</cx:pt>
          <cx:pt idx="2361">19001329</cx:pt>
          <cx:pt idx="2362">7749939</cx:pt>
          <cx:pt idx="2363">8132537</cx:pt>
          <cx:pt idx="2364">37752662</cx:pt>
          <cx:pt idx="2365">109421833</cx:pt>
          <cx:pt idx="2366">40733810</cx:pt>
          <cx:pt idx="2367">99996900</cx:pt>
          <cx:pt idx="2368">9570562</cx:pt>
          <cx:pt idx="2369">8114000</cx:pt>
          <cx:pt idx="2370">13951715</cx:pt>
          <cx:pt idx="2371">11848792</cx:pt>
          <cx:pt idx="2372">3675887</cx:pt>
          <cx:pt idx="2373">7640500</cx:pt>
          <cx:pt idx="2374">12605395</cx:pt>
          <cx:pt idx="2375">2711167</cx:pt>
          <cx:pt idx="2376">1515139000</cx:pt>
          <cx:pt idx="2377">50420165</cx:pt>
          <cx:pt idx="2378">30615918</cx:pt>
          <cx:pt idx="2379">78482744</cx:pt>
          <cx:pt idx="2380">2646695</cx:pt>
          <cx:pt idx="2381">265117000</cx:pt>
          <cx:pt idx="2382">18938622</cx:pt>
          <cx:pt idx="2383">2240064</cx:pt>
          <cx:pt idx="2384">3334148</cx:pt>
          <cx:pt idx="2385">2660399</cx:pt>
          <cx:pt idx="2386">30516466</cx:pt>
          <cx:pt idx="2387">28345615</cx:pt>
          <cx:pt idx="2388">31054000</cx:pt>
          <cx:pt idx="2389">7426136</cx:pt>
          <cx:pt idx="2390">5104400</cx:pt>
          <cx:pt idx="2391">54558307</cx:pt>
          <cx:pt idx="2392">1052691617</cx:pt>
          <cx:pt idx="2393">35063620</cx:pt>
          <cx:pt idx="2394">6557854</cx:pt>
          <cx:pt idx="2395">2419233</cx:pt>
          <cx:pt idx="2396">12012074</cx:pt>
          <cx:pt idx="2397">2668692</cx:pt>
          <cx:pt idx="2398">6460313</cx:pt>
          <cx:pt idx="2399">5631987</cx:pt>
          <cx:pt idx="2400">107601000</cx:pt>
          <cx:pt idx="2401">8787826</cx:pt>
          <cx:pt idx="2402">2247656</cx:pt>
          <cx:pt idx="2403">25240274</cx:pt>
          <cx:pt idx="2404">4809425</cx:pt>
          <cx:pt idx="2405">27790087</cx:pt>
          <cx:pt idx="2406">7321686</cx:pt>
          <cx:pt idx="2407">2865816</cx:pt>
          <cx:pt idx="2408">2879764</cx:pt>
          <cx:pt idx="2409">42314097</cx:pt>
          <cx:pt idx="2410">49720000</cx:pt>
          <cx:pt idx="2411">3677528</cx:pt>
          <cx:pt idx="2412">9998951</cx:pt>
          <cx:pt idx="2413">8279423</cx:pt>
          <cx:pt idx="2414">26465561</cx:pt>
          <cx:pt idx="2415">2577161</cx:pt>
          <cx:pt idx="2416">3547781</cx:pt>
          <cx:pt idx="2417">18959000</cx:pt>
          <cx:pt idx="2418">2561131</cx:pt>
          <cx:pt idx="2419">2084000</cx:pt>
          <cx:pt idx="2420">86691894</cx:pt>
          <cx:pt idx="2421">52858000</cx:pt>
          <cx:pt idx="2422">135842670</cx:pt>
          <cx:pt idx="2423">4372000</cx:pt>
          <cx:pt idx="2424">5172507</cx:pt>
          <cx:pt idx="2425">14813994</cx:pt>
          <cx:pt idx="2426">74616000</cx:pt>
          <cx:pt idx="2427">5153531</cx:pt>
          <cx:pt idx="2428">338253000</cx:pt>
          <cx:pt idx="2429">13807243</cx:pt>
          <cx:pt idx="2430">3304582</cx:pt>
          <cx:pt idx="2431">2877879</cx:pt>
          <cx:pt idx="2432">7080352</cx:pt>
          <cx:pt idx="2433">26423000</cx:pt>
          <cx:pt idx="2434">38351607</cx:pt>
          <cx:pt idx="2435">5708690</cx:pt>
          <cx:pt idx="2436">21139211</cx:pt>
          <cx:pt idx="2437">9203788</cx:pt>
          <cx:pt idx="2438">353754232</cx:pt>
          <cx:pt idx="2439">2895945</cx:pt>
          <cx:pt idx="2440">47855000</cx:pt>
          <cx:pt idx="2441">4542490</cx:pt>
          <cx:pt idx="2442">11967246</cx:pt>
          <cx:pt idx="2443">20034529</cx:pt>
          <cx:pt idx="2444">4064448</cx:pt>
          <cx:pt idx="2445">2622693</cx:pt>
          <cx:pt idx="2446">38115309</cx:pt>
          <cx:pt idx="2447">2408792</cx:pt>
          <cx:pt idx="2448">71111000</cx:pt>
          <cx:pt idx="2449">26205846</cx:pt>
          <cx:pt idx="2450">15350176</cx:pt>
          <cx:pt idx="2451">15625224</cx:pt>
          <cx:pt idx="2452">69919350</cx:pt>
          <cx:pt idx="2453">31803711</cx:pt>
          <cx:pt idx="2454">20339310</cx:pt>
          <cx:pt idx="2455">17164000</cx:pt>
          <cx:pt idx="2456">455079000</cx:pt>
          <cx:pt idx="2457">96835753</cx:pt>
          <cx:pt idx="2458">16599840</cx:pt>
          <cx:pt idx="2459">2290669</cx:pt>
          <cx:pt idx="2460">108938726</cx:pt>
          <cx:pt idx="2461">7770000</cx:pt>
          <cx:pt idx="2462">161863000</cx:pt>
          <cx:pt idx="2463">36670296</cx:pt>
          <cx:pt idx="2464">6367895</cx:pt>
          <cx:pt idx="2465">20270826</cx:pt>
          <cx:pt idx="2466">7495955</cx:pt>
          <cx:pt idx="2467">14416686</cx:pt>
          <cx:pt idx="2468">16081722</cx:pt>
          <cx:pt idx="2469">11176005</cx:pt>
          <cx:pt idx="2470">71084762</cx:pt>
          <cx:pt idx="2471">14694000</cx:pt>
          <cx:pt idx="2472">42744535</cx:pt>
          <cx:pt idx="2473">25360000</cx:pt>
          <cx:pt idx="2474">4170361</cx:pt>
          <cx:pt idx="2475">15792128</cx:pt>
          <cx:pt idx="2476">4802887</cx:pt>
          <cx:pt idx="2477">2807967</cx:pt>
          <cx:pt idx="2478">4786917</cx:pt>
          <cx:pt idx="2479">6795205</cx:pt>
          <cx:pt idx="2480">6173387</cx:pt>
          <cx:pt idx="2481">32689578</cx:pt>
          <cx:pt idx="2482">3977197</cx:pt>
          <cx:pt idx="2483">3096158</cx:pt>
          <cx:pt idx="2484">6128581</cx:pt>
          <cx:pt idx="2485">4675609</cx:pt>
          <cx:pt idx="2486">11205755</cx:pt>
          <cx:pt idx="2487">18354000</cx:pt>
          <cx:pt idx="2488">2100185</cx:pt>
          <cx:pt idx="2489">2019866</cx:pt>
          <cx:pt idx="2490">12490080</cx:pt>
          <cx:pt idx="2491">18482000</cx:pt>
          <cx:pt idx="2492">24894872</cx:pt>
          <cx:pt idx="2493">3881052</cx:pt>
          <cx:pt idx="2494">5451336</cx:pt>
          <cx:pt idx="2495">7027511</cx:pt>
          <cx:pt idx="2496">7851777</cx:pt>
          <cx:pt idx="2497">123882403</cx:pt>
          <cx:pt idx="2498">2517135</cx:pt>
          <cx:pt idx="2499">3356867</cx:pt>
          <cx:pt idx="2500">34283000</cx:pt>
          <cx:pt idx="2501">3823893</cx:pt>
          <cx:pt idx="2502">26220323</cx:pt>
          <cx:pt idx="2503">2844955</cx:pt>
          <cx:pt idx="2504">3908000</cx:pt>
          <cx:pt idx="2505">249062623</cx:pt>
          <cx:pt idx="2506">6736359</cx:pt>
          <cx:pt idx="2507">10407408</cx:pt>
          <cx:pt idx="2508">28465000</cx:pt>
          <cx:pt idx="2509">3311000</cx:pt>
          <cx:pt idx="2510">31292310</cx:pt>
          <cx:pt idx="2511">5073216</cx:pt>
          <cx:pt idx="2512">2788502</cx:pt>
          <cx:pt idx="2513">16755971</cx:pt>
          <cx:pt idx="2514">9628170</cx:pt>
          <cx:pt idx="2515">5314397</cx:pt>
          <cx:pt idx="2516">3297226</cx:pt>
          <cx:pt idx="2517">67856000</cx:pt>
          <cx:pt idx="2518">6447907</cx:pt>
          <cx:pt idx="2519">42438933</cx:pt>
          <cx:pt idx="2520">11169583</cx:pt>
          <cx:pt idx="2521">4833995</cx:pt>
          <cx:pt idx="2522">17369224</cx:pt>
          <cx:pt idx="2523">2006663</cx:pt>
          <cx:pt idx="2524">246857000</cx:pt>
          <cx:pt idx="2525">23716000</cx:pt>
          <cx:pt idx="2526">6077366</cx:pt>
          <cx:pt idx="2527">2122296</cx:pt>
          <cx:pt idx="2528">202451000</cx:pt>
          <cx:pt idx="2529">7888914</cx:pt>
          <cx:pt idx="2530">5446836</cx:pt>
          <cx:pt idx="2531">2605345</cx:pt>
          <cx:pt idx="2532">48424530</cx:pt>
          <cx:pt idx="2533">20606001</cx:pt>
          <cx:pt idx="2534">34402015</cx:pt>
          <cx:pt idx="2535">4871987</cx:pt>
          <cx:pt idx="2536">689065000</cx:pt>
          <cx:pt idx="2537">2969966</cx:pt>
          <cx:pt idx="2538">7796448</cx:pt>
          <cx:pt idx="2539">4479334</cx:pt>
          <cx:pt idx="2540">44787561</cx:pt>
          <cx:pt idx="2541">44407502</cx:pt>
          <cx:pt idx="2542">37918253</cx:pt>
          <cx:pt idx="2543">60818000</cx:pt>
          <cx:pt idx="2544">2680000</cx:pt>
          <cx:pt idx="2545">2880588</cx:pt>
          <cx:pt idx="2546">15384246</cx:pt>
          <cx:pt idx="2547">7979239</cx:pt>
          <cx:pt idx="2548">8821896</cx:pt>
          <cx:pt idx="2549">2545051</cx:pt>
          <cx:pt idx="2550">8498625</cx:pt>
          <cx:pt idx="2551">27443912</cx:pt>
          <cx:pt idx="2552">5777277</cx:pt>
          <cx:pt idx="2553">6297867</cx:pt>
          <cx:pt idx="2554">49787168</cx:pt>
          <cx:pt idx="2555">26951731</cx:pt>
          <cx:pt idx="2556">69023998</cx:pt>
          <cx:pt idx="2557">10290890</cx:pt>
          <cx:pt idx="2558">6129000</cx:pt>
          <cx:pt idx="2559">2641046</cx:pt>
          <cx:pt idx="2560">12134447</cx:pt>
          <cx:pt idx="2561">109097000</cx:pt>
          <cx:pt idx="2562">39808971</cx:pt>
          <cx:pt idx="2563">4548293</cx:pt>
          <cx:pt idx="2564">21059534</cx:pt>
          <cx:pt idx="2565">57208745</cx:pt>
          <cx:pt idx="2566">7842000</cx:pt>
          <cx:pt idx="2567">3294308</cx:pt>
          <cx:pt idx="2568">2682450</cx:pt>
          <cx:pt idx="2569">9753602</cx:pt>
          <cx:pt idx="2570">8243932</cx:pt>
          <cx:pt idx="2571">4464395</cx:pt>
          <cx:pt idx="2572">6388330</cx:pt>
          <cx:pt idx="2573">8710384</cx:pt>
          <cx:pt idx="2574">27382881</cx:pt>
          <cx:pt idx="2575">20722322</cx:pt>
          <cx:pt idx="2576">5479856</cx:pt>
          <cx:pt idx="2577">2015100</cx:pt>
          <cx:pt idx="2578">6636404</cx:pt>
          <cx:pt idx="2579">13569000</cx:pt>
          <cx:pt idx="2580">15935232</cx:pt>
          <cx:pt idx="2581">3989858</cx:pt>
          <cx:pt idx="2582">13855183</cx:pt>
          <cx:pt idx="2583">29697952</cx:pt>
          <cx:pt idx="2584">104347000</cx:pt>
          <cx:pt idx="2585">10696589</cx:pt>
          <cx:pt idx="2586">343314075</cx:pt>
          <cx:pt idx="2587">61462200</cx:pt>
          <cx:pt idx="2588">3807918</cx:pt>
          <cx:pt idx="2589">1995009</cx:pt>
          <cx:pt idx="2590">17660006</cx:pt>
          <cx:pt idx="2591">5058000</cx:pt>
          <cx:pt idx="2592">11080937</cx:pt>
          <cx:pt idx="2593">15018583</cx:pt>
          <cx:pt idx="2594">45044258</cx:pt>
          <cx:pt idx="2595">35610000</cx:pt>
          <cx:pt idx="2596">160384000</cx:pt>
          <cx:pt idx="2597">18702870</cx:pt>
          <cx:pt idx="2598">18726876</cx:pt>
          <cx:pt idx="2599">22589315</cx:pt>
          <cx:pt idx="2600">14119475</cx:pt>
          <cx:pt idx="2601">47591765</cx:pt>
          <cx:pt idx="2602">25515308</cx:pt>
          <cx:pt idx="2603">2329608</cx:pt>
          <cx:pt idx="2604">3595171</cx:pt>
          <cx:pt idx="2605">7309902</cx:pt>
          <cx:pt idx="2606">2321859</cx:pt>
          <cx:pt idx="2607">18349000</cx:pt>
          <cx:pt idx="2608">12804921</cx:pt>
          <cx:pt idx="2609">27625442</cx:pt>
          <cx:pt idx="2610">10046099</cx:pt>
          <cx:pt idx="2611">3132861</cx:pt>
          <cx:pt idx="2612">8510802</cx:pt>
          <cx:pt idx="2613">8777379</cx:pt>
          <cx:pt idx="2614">6473644</cx:pt>
          <cx:pt idx="2615">18292692</cx:pt>
          <cx:pt idx="2616">4438064</cx:pt>
          <cx:pt idx="2617">33282521</cx:pt>
          <cx:pt idx="2618">41410084</cx:pt>
          <cx:pt idx="2619">2793887</cx:pt>
          <cx:pt idx="2620">21361262</cx:pt>
          <cx:pt idx="2621">8175806</cx:pt>
          <cx:pt idx="2622">4149255</cx:pt>
          <cx:pt idx="2623">467653000</cx:pt>
          <cx:pt idx="2624">4080303</cx:pt>
          <cx:pt idx="2625">21698364</cx:pt>
          <cx:pt idx="2626">26236737</cx:pt>
          <cx:pt idx="2627">2615438</cx:pt>
          <cx:pt idx="2628">47571199</cx:pt>
          <cx:pt idx="2629">16501411</cx:pt>
          <cx:pt idx="2630">4770324</cx:pt>
          <cx:pt idx="2631">4729903</cx:pt>
          <cx:pt idx="2632">5634114</cx:pt>
          <cx:pt idx="2633">17762616</cx:pt>
          <cx:pt idx="2634">14230513</cx:pt>
          <cx:pt idx="2635">84125005</cx:pt>
          <cx:pt idx="2636">5770915</cx:pt>
          <cx:pt idx="2637">3659181</cx:pt>
          <cx:pt idx="2638">3537954</cx:pt>
          <cx:pt idx="2639">47412000</cx:pt>
          <cx:pt idx="2640">3109403</cx:pt>
          <cx:pt idx="2641">40370000</cx:pt>
          <cx:pt idx="2642">5194553</cx:pt>
          <cx:pt idx="2643">19903187</cx:pt>
          <cx:pt idx="2644">2843038</cx:pt>
          <cx:pt idx="2645">13765247</cx:pt>
          <cx:pt idx="2646">2085060</cx:pt>
          <cx:pt idx="2647">51798499</cx:pt>
          <cx:pt idx="2648">13361886</cx:pt>
          <cx:pt idx="2649">17807664</cx:pt>
          <cx:pt idx="2650">8857219</cx:pt>
          <cx:pt idx="2651">2361659</cx:pt>
          <cx:pt idx="2652">2428000</cx:pt>
          <cx:pt idx="2653">36963967</cx:pt>
          <cx:pt idx="2654">61121692</cx:pt>
          <cx:pt idx="2655">14892510</cx:pt>
          <cx:pt idx="2656">21279452</cx:pt>
          <cx:pt idx="2657">12114658</cx:pt>
          <cx:pt idx="2658">5334012</cx:pt>
          <cx:pt idx="2659">13275581</cx:pt>
          <cx:pt idx="2660">3760957</cx:pt>
          <cx:pt idx="2661">184320227</cx:pt>
          <cx:pt idx="2662">5528202691</cx:pt>
          <cx:pt idx="2663">2085237</cx:pt>
          <cx:pt idx="2664">44813014</cx:pt>
          <cx:pt idx="2665">3565000</cx:pt>
          <cx:pt idx="2666">111442127</cx:pt>
          <cx:pt idx="2667">27594342</cx:pt>
          <cx:pt idx="2668">27911049</cx:pt>
          <cx:pt idx="2669">7573792</cx:pt>
          <cx:pt idx="2670">6327207</cx:pt>
          <cx:pt idx="2671">374315357</cx:pt>
          <cx:pt idx="2672">3620548</cx:pt>
          <cx:pt idx="2673">3086663</cx:pt>
          <cx:pt idx="2674">6075066</cx:pt>
          <cx:pt idx="2675">2015000</cx:pt>
          <cx:pt idx="2676">9797000</cx:pt>
          <cx:pt idx="2677">11013433</cx:pt>
          <cx:pt idx="2678">4631662</cx:pt>
          <cx:pt idx="2679">14500768</cx:pt>
          <cx:pt idx="2680">4829580</cx:pt>
          <cx:pt idx="2681">915843000</cx:pt>
          <cx:pt idx="2682">39508707</cx:pt>
          <cx:pt idx="2683">2927001</cx:pt>
          <cx:pt idx="2684">61088847</cx:pt>
          <cx:pt idx="2685">54440982</cx:pt>
          <cx:pt idx="2686">19485000</cx:pt>
          <cx:pt idx="2687">17035582</cx:pt>
          <cx:pt idx="2688">61347000</cx:pt>
          <cx:pt idx="2689">39174349</cx:pt>
          <cx:pt idx="2690">47516307</cx:pt>
          <cx:pt idx="2691">4330921</cx:pt>
          <cx:pt idx="2692">10261129</cx:pt>
          <cx:pt idx="2693">9976434</cx:pt>
          <cx:pt idx="2694">17037730</cx:pt>
          <cx:pt idx="2695">19564619</cx:pt>
          <cx:pt idx="2696">119262999</cx:pt>
          <cx:pt idx="2697">5115000</cx:pt>
          <cx:pt idx="2698">7675000</cx:pt>
          <cx:pt idx="2699">17993000</cx:pt>
          <cx:pt idx="2700">7091865</cx:pt>
          <cx:pt idx="2701">96544023</cx:pt>
          <cx:pt idx="2702">12796191</cx:pt>
          <cx:pt idx="2703">2987282</cx:pt>
          <cx:pt idx="2704">5027087</cx:pt>
          <cx:pt idx="2705">10387673</cx:pt>
          <cx:pt idx="2706">5740904</cx:pt>
          <cx:pt idx="2707">3552505</cx:pt>
          <cx:pt idx="2708">7257146</cx:pt>
          <cx:pt idx="2709">174165046</cx:pt>
          <cx:pt idx="2710">6108125</cx:pt>
          <cx:pt idx="2711">4287000</cx:pt>
          <cx:pt idx="2712">2655009</cx:pt>
          <cx:pt idx="2713">32109000</cx:pt>
          <cx:pt idx="2714">5137000</cx:pt>
          <cx:pt idx="2715">7579639</cx:pt>
          <cx:pt idx="2716">52402848</cx:pt>
          <cx:pt idx="2717">9065592</cx:pt>
          <cx:pt idx="2718">25697073</cx:pt>
          <cx:pt idx="2719">3408264</cx:pt>
          <cx:pt idx="2720">20244000</cx:pt>
          <cx:pt idx="2721">33510215</cx:pt>
          <cx:pt idx="2722">35733887</cx:pt>
          <cx:pt idx="2723">68880810</cx:pt>
          <cx:pt idx="2724">7511542</cx:pt>
          <cx:pt idx="2725">11628973</cx:pt>
          <cx:pt idx="2726">3404294</cx:pt>
          <cx:pt idx="2727">10508058</cx:pt>
          <cx:pt idx="2728">5326500</cx:pt>
          <cx:pt idx="2729">21334019</cx:pt>
          <cx:pt idx="2730">13601679</cx:pt>
          <cx:pt idx="2731">3796884</cx:pt>
          <cx:pt idx="2732">7992000</cx:pt>
          <cx:pt idx="2733">2276300</cx:pt>
          <cx:pt idx="2734">918390882</cx:pt>
          <cx:pt idx="2735">3107877</cx:pt>
          <cx:pt idx="2736">2622248</cx:pt>
          <cx:pt idx="2737">258008000</cx:pt>
          <cx:pt idx="2738">159981711</cx:pt>
          <cx:pt idx="2739">6036028</cx:pt>
          <cx:pt idx="2740">5304863</cx:pt>
          <cx:pt idx="2741">2537742</cx:pt>
          <cx:pt idx="2742">5000492</cx:pt>
          <cx:pt idx="2743">40881699</cx:pt>
          <cx:pt idx="2744">28023000</cx:pt>
          <cx:pt idx="2745">4394207</cx:pt>
          <cx:pt idx="2746">3161817</cx:pt>
          <cx:pt idx="2747">19104601</cx:pt>
          <cx:pt idx="2748">5201809</cx:pt>
          <cx:pt idx="2749">5400854</cx:pt>
          <cx:pt idx="2750">45776073</cx:pt>
          <cx:pt idx="2751">4303751</cx:pt>
          <cx:pt idx="2752">35464809</cx:pt>
          <cx:pt idx="2753">2033305</cx:pt>
          <cx:pt idx="2754">36946465</cx:pt>
          <cx:pt idx="2755">4309000</cx:pt>
          <cx:pt idx="2756">3276860</cx:pt>
          <cx:pt idx="2757">35358440</cx:pt>
          <cx:pt idx="2758">3231961</cx:pt>
          <cx:pt idx="2759">27306679</cx:pt>
          <cx:pt idx="2760">14167161</cx:pt>
          <cx:pt idx="2761">13408184</cx:pt>
          <cx:pt idx="2762">3008359</cx:pt>
          <cx:pt idx="2763">3777300</cx:pt>
          <cx:pt idx="2764">5594414</cx:pt>
          <cx:pt idx="2765">23890009</cx:pt>
          <cx:pt idx="2766">5562108</cx:pt>
          <cx:pt idx="2767">16557604</cx:pt>
          <cx:pt idx="2768">192586000</cx:pt>
          <cx:pt idx="2769">3478568</cx:pt>
          <cx:pt idx="2770">34572360</cx:pt>
          <cx:pt idx="2771">159132882</cx:pt>
          <cx:pt idx="2772">8980334</cx:pt>
          <cx:pt idx="2773">29249000</cx:pt>
          <cx:pt idx="2774">4566694</cx:pt>
          <cx:pt idx="2775">32609027</cx:pt>
          <cx:pt idx="2776">8692653</cx:pt>
          <cx:pt idx="2777">4880000</cx:pt>
          <cx:pt idx="2778">2212502</cx:pt>
          <cx:pt idx="2779">2824000</cx:pt>
          <cx:pt idx="2780">7245632</cx:pt>
          <cx:pt idx="2781">118291203</cx:pt>
          <cx:pt idx="2782">5351051</cx:pt>
          <cx:pt idx="2783">2725932</cx:pt>
          <cx:pt idx="2784">77294000</cx:pt>
          <cx:pt idx="2785">6118112</cx:pt>
          <cx:pt idx="2786">4842714</cx:pt>
          <cx:pt idx="2787">18336505</cx:pt>
          <cx:pt idx="2788">8088027</cx:pt>
          <cx:pt idx="2789">14672945</cx:pt>
          <cx:pt idx="2790">5459136</cx:pt>
          <cx:pt idx="2791">11285762</cx:pt>
          <cx:pt idx="2792">8247966</cx:pt>
          <cx:pt idx="2793">13980000</cx:pt>
          <cx:pt idx="2794">16445046</cx:pt>
          <cx:pt idx="2795">3035000</cx:pt>
          <cx:pt idx="2796">33069338</cx:pt>
          <cx:pt idx="2797">12263275</cx:pt>
          <cx:pt idx="2798">34675000</cx:pt>
          <cx:pt idx="2799">13204652</cx:pt>
          <cx:pt idx="2800">6739317</cx:pt>
          <cx:pt idx="2801">13254901</cx:pt>
          <cx:pt idx="2802">2224249</cx:pt>
          <cx:pt idx="2803">40873653</cx:pt>
          <cx:pt idx="2804">24463339</cx:pt>
          <cx:pt idx="2805">9518479</cx:pt>
          <cx:pt idx="2806">4519854</cx:pt>
          <cx:pt idx="2807">29158172</cx:pt>
          <cx:pt idx="2808">2061466</cx:pt>
          <cx:pt idx="2809">33089000</cx:pt>
          <cx:pt idx="2810">5697439</cx:pt>
          <cx:pt idx="2811">22472000</cx:pt>
          <cx:pt idx="2812">173496000</cx:pt>
          <cx:pt idx="2813">8875450</cx:pt>
          <cx:pt idx="2814">3113010</cx:pt>
          <cx:pt idx="2815">6291850</cx:pt>
          <cx:pt idx="2816">18756551</cx:pt>
          <cx:pt idx="2817">82287348</cx:pt>
          <cx:pt idx="2818">2785124</cx:pt>
          <cx:pt idx="2819">22727664</cx:pt>
          <cx:pt idx="2820">5252587</cx:pt>
          <cx:pt idx="2821">7137342</cx:pt>
          <cx:pt idx="2822">4672244</cx:pt>
          <cx:pt idx="2823">28152896</cx:pt>
          <cx:pt idx="2824">6210572</cx:pt>
          <cx:pt idx="2825">43871147</cx:pt>
          <cx:pt idx="2826">2568000</cx:pt>
          <cx:pt idx="2827">78682718</cx:pt>
          <cx:pt idx="2828">17755095</cx:pt>
          <cx:pt idx="2829">409472296</cx:pt>
          <cx:pt idx="2830">15198217</cx:pt>
          <cx:pt idx="2831">46087769</cx:pt>
          <cx:pt idx="2832">3664140</cx:pt>
          <cx:pt idx="2833">16891210</cx:pt>
          <cx:pt idx="2834">24601559</cx:pt>
          <cx:pt idx="2835">16271084</cx:pt>
          <cx:pt idx="2836">66634000</cx:pt>
          <cx:pt idx="2837">18734472</cx:pt>
          <cx:pt idx="2838">2044000</cx:pt>
          <cx:pt idx="2839">12346820</cx:pt>
          <cx:pt idx="2840">5417513</cx:pt>
          <cx:pt idx="2841">4217825</cx:pt>
          <cx:pt idx="2842">8993135</cx:pt>
          <cx:pt idx="2843">471034904</cx:pt>
          <cx:pt idx="2844">73813000</cx:pt>
          <cx:pt idx="2845">11412344</cx:pt>
          <cx:pt idx="2846">2057424</cx:pt>
          <cx:pt idx="2847">2006009</cx:pt>
          <cx:pt idx="2848">14510000</cx:pt>
          <cx:pt idx="2849">2760847</cx:pt>
          <cx:pt idx="2850">14347263</cx:pt>
          <cx:pt idx="2851">19107027</cx:pt>
          <cx:pt idx="2852">3797400</cx:pt>
          <cx:pt idx="2853">7058136</cx:pt>
          <cx:pt idx="2854">13035606</cx:pt>
          <cx:pt idx="2855">3278927</cx:pt>
          <cx:pt idx="2856">7610535</cx:pt>
          <cx:pt idx="2857">2137948</cx:pt>
          <cx:pt idx="2858">21668000</cx:pt>
          <cx:pt idx="2859">7143496</cx:pt>
          <cx:pt idx="2860">40210000</cx:pt>
          <cx:pt idx="2861">4848216</cx:pt>
          <cx:pt idx="2862">211009000</cx:pt>
          <cx:pt idx="2863">13062032</cx:pt>
          <cx:pt idx="2864">31468183</cx:pt>
          <cx:pt idx="2865">9929555</cx:pt>
          <cx:pt idx="2866">4112064</cx:pt>
          <cx:pt idx="2867">7166609</cx:pt>
          <cx:pt idx="2868">671930112</cx:pt>
          <cx:pt idx="2869">10590720</cx:pt>
          <cx:pt idx="2870">30942763</cx:pt>
          <cx:pt idx="2871">4761566</cx:pt>
          <cx:pt idx="2872">16079374</cx:pt>
          <cx:pt idx="2873">28339898</cx:pt>
          <cx:pt idx="2874">6965448</cx:pt>
          <cx:pt idx="2875">10995000</cx:pt>
          <cx:pt idx="2876">10410000</cx:pt>
          <cx:pt idx="2877">16488400</cx:pt>
          <cx:pt idx="2878">6036230</cx:pt>
          <cx:pt idx="2879">43727031</cx:pt>
          <cx:pt idx="2880">15280185</cx:pt>
          <cx:pt idx="2881">7793851</cx:pt>
          <cx:pt idx="2882">2943906</cx:pt>
          <cx:pt idx="2883">7846618</cx:pt>
          <cx:pt idx="2884">4213441</cx:pt>
          <cx:pt idx="2885">8579062</cx:pt>
          <cx:pt idx="2886">68669912</cx:pt>
          <cx:pt idx="2887">10717000</cx:pt>
          <cx:pt idx="2888">11439691</cx:pt>
          <cx:pt idx="2889">17036656</cx:pt>
          <cx:pt idx="2890">27748578</cx:pt>
          <cx:pt idx="2891">26290580</cx:pt>
          <cx:pt idx="2892">54435073</cx:pt>
          <cx:pt idx="2893">7594330</cx:pt>
          <cx:pt idx="2894">13824843</cx:pt>
          <cx:pt idx="2895">10036465</cx:pt>
          <cx:pt idx="2896">8730319</cx:pt>
          <cx:pt idx="2897">165605937</cx:pt>
          <cx:pt idx="2898">45324628</cx:pt>
          <cx:pt idx="2899">88053519</cx:pt>
          <cx:pt idx="2900">10746689</cx:pt>
          <cx:pt idx="2901">12740230</cx:pt>
          <cx:pt idx="2902">69792000</cx:pt>
          <cx:pt idx="2903">7608368</cx:pt>
          <cx:pt idx="2904">5093219</cx:pt>
          <cx:pt idx="2905">22576000</cx:pt>
          <cx:pt idx="2906">27055609</cx:pt>
          <cx:pt idx="2907">98084000</cx:pt>
          <cx:pt idx="2908">67751506</cx:pt>
          <cx:pt idx="2909">4659965</cx:pt>
          <cx:pt idx="2910">7413352</cx:pt>
          <cx:pt idx="2911">4246947</cx:pt>
          <cx:pt idx="2912">3402447</cx:pt>
          <cx:pt idx="2913">5284607</cx:pt>
          <cx:pt idx="2914">6067202</cx:pt>
          <cx:pt idx="2915">112397000</cx:pt>
          <cx:pt idx="2916">19081000</cx:pt>
          <cx:pt idx="2917">10406000</cx:pt>
          <cx:pt idx="2918">1138554666</cx:pt>
          <cx:pt idx="2919">166322933</cx:pt>
          <cx:pt idx="2920">100562981</cx:pt>
          <cx:pt idx="2921">11951231</cx:pt>
          <cx:pt idx="2922">2919195</cx:pt>
          <cx:pt idx="2923">8582000</cx:pt>
          <cx:pt idx="2924">10330030</cx:pt>
          <cx:pt idx="2925">48013000</cx:pt>
          <cx:pt idx="2926">20011950</cx:pt>
          <cx:pt idx="2927">2445026</cx:pt>
          <cx:pt idx="2928">4178513</cx:pt>
          <cx:pt idx="2929">14052000</cx:pt>
          <cx:pt idx="2930">57982514</cx:pt>
          <cx:pt idx="2931">20736922</cx:pt>
          <cx:pt idx="2932">4147087</cx:pt>
          <cx:pt idx="2933">22047663</cx:pt>
          <cx:pt idx="2934">14030000</cx:pt>
          <cx:pt idx="2935">3861767</cx:pt>
          <cx:pt idx="2936">57066771</cx:pt>
          <cx:pt idx="2937">350152337</cx:pt>
          <cx:pt idx="2938">60030547</cx:pt>
          <cx:pt idx="2939">148322903</cx:pt>
          <cx:pt idx="2940">19340000</cx:pt>
          <cx:pt idx="2941">2025574</cx:pt>
          <cx:pt idx="2942">6356842</cx:pt>
          <cx:pt idx="2943">9928748</cx:pt>
          <cx:pt idx="2944">40306000</cx:pt>
          <cx:pt idx="2945">61332289</cx:pt>
          <cx:pt idx="2946">104511308</cx:pt>
          <cx:pt idx="2947">3818677</cx:pt>
          <cx:pt idx="2948">4756934</cx:pt>
          <cx:pt idx="2949">3041920</cx:pt>
          <cx:pt idx="2950">2035342</cx:pt>
          <cx:pt idx="2951">41463607</cx:pt>
          <cx:pt idx="2952">12230626</cx:pt>
          <cx:pt idx="2953">38739454</cx:pt>
          <cx:pt idx="2954">2023000</cx:pt>
          <cx:pt idx="2955">28083983</cx:pt>
          <cx:pt idx="2956">5519983</cx:pt>
          <cx:pt idx="2957">36461739</cx:pt>
          <cx:pt idx="2958">33514612</cx:pt>
          <cx:pt idx="2959">14845030</cx:pt>
          <cx:pt idx="2960">2251759</cx:pt>
          <cx:pt idx="2961">17283580</cx:pt>
          <cx:pt idx="2962">18080241</cx:pt>
          <cx:pt idx="2963">115625529</cx:pt>
          <cx:pt idx="2964">21384610</cx:pt>
          <cx:pt idx="2965">12649916</cx:pt>
          <cx:pt idx="2966">15671743</cx:pt>
          <cx:pt idx="2967">2684197</cx:pt>
          <cx:pt idx="2968">33132213</cx:pt>
          <cx:pt idx="2969">113034000</cx:pt>
          <cx:pt idx="2970">4540605</cx:pt>
          <cx:pt idx="2971">4572100</cx:pt>
          <cx:pt idx="2972">3456000</cx:pt>
          <cx:pt idx="2973">4276894</cx:pt>
          <cx:pt idx="2974">21521964</cx:pt>
          <cx:pt idx="2975">7733037</cx:pt>
          <cx:pt idx="2976">22576867</cx:pt>
          <cx:pt idx="2977">20594691</cx:pt>
          <cx:pt idx="2978">3514112</cx:pt>
          <cx:pt idx="2979">7311661</cx:pt>
          <cx:pt idx="2980">5311521</cx:pt>
          <cx:pt idx="2981">23397205</cx:pt>
          <cx:pt idx="2982">54975244</cx:pt>
          <cx:pt idx="2983">2417089</cx:pt>
          <cx:pt idx="2984">37375836</cx:pt>
          <cx:pt idx="2985">109695228</cx:pt>
          <cx:pt idx="2986">7592000</cx:pt>
          <cx:pt idx="2987">38680000</cx:pt>
          <cx:pt idx="2988">26663803</cx:pt>
          <cx:pt idx="2989">84169384</cx:pt>
          <cx:pt idx="2990">7182533</cx:pt>
          <cx:pt idx="2991">9085129</cx:pt>
          <cx:pt idx="2992">34013909</cx:pt>
          <cx:pt idx="2993">14176921</cx:pt>
          <cx:pt idx="2994">3566288</cx:pt>
          <cx:pt idx="2995">9659139</cx:pt>
          <cx:pt idx="2996">20306122</cx:pt>
          <cx:pt idx="2997">3067705</cx:pt>
          <cx:pt idx="2998">2904816</cx:pt>
          <cx:pt idx="2999">5951000</cx:pt>
          <cx:pt idx="3000">3842814</cx:pt>
          <cx:pt idx="3001">20748094</cx:pt>
          <cx:pt idx="3002">38898129</cx:pt>
          <cx:pt idx="3003">111440000</cx:pt>
          <cx:pt idx="3004">12484551</cx:pt>
          <cx:pt idx="3005">11913237</cx:pt>
          <cx:pt idx="3006">11177580</cx:pt>
          <cx:pt idx="3007">2123342</cx:pt>
          <cx:pt idx="3008">9324295</cx:pt>
          <cx:pt idx="3009">5891000</cx:pt>
          <cx:pt idx="3010">6620789</cx:pt>
          <cx:pt idx="3011">35344272</cx:pt>
          <cx:pt idx="3012">68127000</cx:pt>
          <cx:pt idx="3013">5623900</cx:pt>
          <cx:pt idx="3014">136330955</cx:pt>
          <cx:pt idx="3015">15139835</cx:pt>
          <cx:pt idx="3016">48228789</cx:pt>
          <cx:pt idx="3017">2946119</cx:pt>
          <cx:pt idx="3018">35488463</cx:pt>
          <cx:pt idx="3019">257489011</cx:pt>
          <cx:pt idx="3020">2185463</cx:pt>
          <cx:pt idx="3021">3251818</cx:pt>
          <cx:pt idx="3022">2134135</cx:pt>
          <cx:pt idx="3023">40495740</cx:pt>
          <cx:pt idx="3024">5441775</cx:pt>
          <cx:pt idx="3025">2259124</cx:pt>
          <cx:pt idx="3026">57604467</cx:pt>
          <cx:pt idx="3027">95805461</cx:pt>
          <cx:pt idx="3028">12239029</cx:pt>
          <cx:pt idx="3029">574742000</cx:pt>
          <cx:pt idx="3030">16640093</cx:pt>
          <cx:pt idx="3031">265112638</cx:pt>
          <cx:pt idx="3032">36521481</cx:pt>
          <cx:pt idx="3033">58172363</cx:pt>
          <cx:pt idx="3034">21548448</cx:pt>
          <cx:pt idx="3035">10023000</cx:pt>
          <cx:pt idx="3036">14460454</cx:pt>
          <cx:pt idx="3037">38865333</cx:pt>
          <cx:pt idx="3038">37515645</cx:pt>
          <cx:pt idx="3039">9163900</cx:pt>
          <cx:pt idx="3040">9123255</cx:pt>
          <cx:pt idx="3041">2387748</cx:pt>
          <cx:pt idx="3042">9990593</cx:pt>
          <cx:pt idx="3043">3904359</cx:pt>
          <cx:pt idx="3044">8280027</cx:pt>
          <cx:pt idx="3045">13263204</cx:pt>
          <cx:pt idx="3046">8778248</cx:pt>
          <cx:pt idx="3047">9727929</cx:pt>
          <cx:pt idx="3048">18127195</cx:pt>
          <cx:pt idx="3049">14927877</cx:pt>
          <cx:pt idx="3050">40730169</cx:pt>
          <cx:pt idx="3051">4050402</cx:pt>
          <cx:pt idx="3052">3321330</cx:pt>
          <cx:pt idx="3053">33026032</cx:pt>
          <cx:pt idx="3054">4437363</cx:pt>
          <cx:pt idx="3055">79260659</cx:pt>
          <cx:pt idx="3056">3141677</cx:pt>
          <cx:pt idx="3057">798666000</cx:pt>
          <cx:pt idx="3058">111608856</cx:pt>
          <cx:pt idx="3059">2113987</cx:pt>
          <cx:pt idx="3060">5013766</cx:pt>
          <cx:pt idx="3061">5494000</cx:pt>
          <cx:pt idx="3062">4162974</cx:pt>
          <cx:pt idx="3063">14511681</cx:pt>
          <cx:pt idx="3064">18144714</cx:pt>
          <cx:pt idx="3065">9283981</cx:pt>
          <cx:pt idx="3066">168638930</cx:pt>
          <cx:pt idx="3067">16786111</cx:pt>
          <cx:pt idx="3068">18149728</cx:pt>
          <cx:pt idx="3069">78494000</cx:pt>
          <cx:pt idx="3070">5326115</cx:pt>
          <cx:pt idx="3071">2800773</cx:pt>
          <cx:pt idx="3072">26556367</cx:pt>
          <cx:pt idx="3073">14661758</cx:pt>
          <cx:pt idx="3074">22777937</cx:pt>
          <cx:pt idx="3075">7047088</cx:pt>
          <cx:pt idx="3076">3001101</cx:pt>
          <cx:pt idx="3077">7396903</cx:pt>
          <cx:pt idx="3078">6926263</cx:pt>
          <cx:pt idx="3079">2626015</cx:pt>
          <cx:pt idx="3080">20432800</cx:pt>
          <cx:pt idx="3081">13226508</cx:pt>
          <cx:pt idx="3082">3840239</cx:pt>
          <cx:pt idx="3083">9592627</cx:pt>
          <cx:pt idx="3084">13723744</cx:pt>
          <cx:pt idx="3085">9646283</cx:pt>
          <cx:pt idx="3086">32032815</cx:pt>
          <cx:pt idx="3087">42755076</cx:pt>
          <cx:pt idx="3088">3330108</cx:pt>
          <cx:pt idx="3089">6377144</cx:pt>
          <cx:pt idx="3090">420482000</cx:pt>
          <cx:pt idx="3091">27475857</cx:pt>
          <cx:pt idx="3092">9195731</cx:pt>
          <cx:pt idx="3093">8303000</cx:pt>
          <cx:pt idx="3094">50062800</cx:pt>
          <cx:pt idx="3095">58247000</cx:pt>
          <cx:pt idx="3096">7435531</cx:pt>
          <cx:pt idx="3097">8422452</cx:pt>
          <cx:pt idx="3098">74699517</cx:pt>
          <cx:pt idx="3099">14639000</cx:pt>
          <cx:pt idx="3100">9406000</cx:pt>
          <cx:pt idx="3101">11064000</cx:pt>
          <cx:pt idx="3102">3809509</cx:pt>
          <cx:pt idx="3103">43130000</cx:pt>
          <cx:pt idx="3104">227354512</cx:pt>
          <cx:pt idx="3105">8149582</cx:pt>
          <cx:pt idx="3106">21748728</cx:pt>
          <cx:pt idx="3107">44592034</cx:pt>
          <cx:pt idx="3108">11315000</cx:pt>
          <cx:pt idx="3109">17882083</cx:pt>
          <cx:pt idx="3110">11733000</cx:pt>
          <cx:pt idx="3111">2891735</cx:pt>
          <cx:pt idx="3112">50737118</cx:pt>
          <cx:pt idx="3113">7862127</cx:pt>
          <cx:pt idx="3114">4474681</cx:pt>
          <cx:pt idx="3115">17385000</cx:pt>
          <cx:pt idx="3116">2079202</cx:pt>
          <cx:pt idx="3117">98943000</cx:pt>
          <cx:pt idx="3118">37744614</cx:pt>
          <cx:pt idx="3119">34041173</cx:pt>
          <cx:pt idx="3120">569240000</cx:pt>
          <cx:pt idx="3121">33583810</cx:pt>
          <cx:pt idx="3122">6229322</cx:pt>
          <cx:pt idx="3123">39415509</cx:pt>
          <cx:pt idx="3124">33605720</cx:pt>
          <cx:pt idx="3125">9495820</cx:pt>
          <cx:pt idx="3126">21443000</cx:pt>
          <cx:pt idx="3127">15717549</cx:pt>
          <cx:pt idx="3128">5566000</cx:pt>
          <cx:pt idx="3129">23600964</cx:pt>
          <cx:pt idx="3130">1621033577</cx:pt>
          <cx:pt idx="3131">5206594</cx:pt>
          <cx:pt idx="3132">19504937</cx:pt>
          <cx:pt idx="3133">14480000</cx:pt>
          <cx:pt idx="3134">6748611</cx:pt>
          <cx:pt idx="3135">2937634</cx:pt>
          <cx:pt idx="3136">31541000</cx:pt>
          <cx:pt idx="3137">18625400</cx:pt>
          <cx:pt idx="3138">8235618</cx:pt>
          <cx:pt idx="3139">3651258</cx:pt>
          <cx:pt idx="3140">7951000</cx:pt>
          <cx:pt idx="3141">96604900</cx:pt>
          <cx:pt idx="3142">319682168</cx:pt>
          <cx:pt idx="3143">23908360</cx:pt>
          <cx:pt idx="3144">11500145</cx:pt>
          <cx:pt idx="3145">15516474</cx:pt>
          <cx:pt idx="3146">36821256</cx:pt>
          <cx:pt idx="3147">5992714</cx:pt>
          <cx:pt idx="3148">4603555</cx:pt>
          <cx:pt idx="3149">7535741</cx:pt>
          <cx:pt idx="3150">73097031</cx:pt>
          <cx:pt idx="3151">20470000</cx:pt>
          <cx:pt idx="3152">7363645</cx:pt>
          <cx:pt idx="3153">11830000</cx:pt>
          <cx:pt idx="3154">46305343</cx:pt>
          <cx:pt idx="3155">4320000</cx:pt>
          <cx:pt idx="3156">43341525</cx:pt>
          <cx:pt idx="3157">28038631</cx:pt>
          <cx:pt idx="3158">21484000</cx:pt>
          <cx:pt idx="3159">31124950</cx:pt>
          <cx:pt idx="3160">25984168</cx:pt>
          <cx:pt idx="3161">12246331</cx:pt>
          <cx:pt idx="3162">5418059</cx:pt>
          <cx:pt idx="3163">7782118</cx:pt>
          <cx:pt idx="3164">7350227</cx:pt>
          <cx:pt idx="3165">9528054</cx:pt>
          <cx:pt idx="3166">2859230</cx:pt>
          <cx:pt idx="3167">32611994</cx:pt>
          <cx:pt idx="3168">10445096</cx:pt>
          <cx:pt idx="3169">3267409</cx:pt>
          <cx:pt idx="3170">27866609</cx:pt>
          <cx:pt idx="3171">5015140</cx:pt>
          <cx:pt idx="3172">5199617</cx:pt>
          <cx:pt idx="3173">75693243</cx:pt>
          <cx:pt idx="3174">6575960</cx:pt>
          <cx:pt idx="3175">15386941</cx:pt>
          <cx:pt idx="3176">11187023</cx:pt>
          <cx:pt idx="3177">7273458</cx:pt>
          <cx:pt idx="3178">110912699</cx:pt>
          <cx:pt idx="3179">4009831</cx:pt>
          <cx:pt idx="3180">7581714</cx:pt>
          <cx:pt idx="3181">16307803</cx:pt>
          <cx:pt idx="3182">10636328</cx:pt>
          <cx:pt idx="3183">14068244</cx:pt>
          <cx:pt idx="3184">38904081</cx:pt>
          <cx:pt idx="3185">18227645</cx:pt>
          <cx:pt idx="3186">11593000</cx:pt>
          <cx:pt idx="3187">63655013</cx:pt>
          <cx:pt idx="3188">10727154</cx:pt>
          <cx:pt idx="3189">3664593</cx:pt>
          <cx:pt idx="3190">8328943</cx:pt>
          <cx:pt idx="3191">26707000</cx:pt>
          <cx:pt idx="3192">40189817</cx:pt>
          <cx:pt idx="3193">10703000</cx:pt>
          <cx:pt idx="3194">9441352</cx:pt>
          <cx:pt idx="3195">18069418</cx:pt>
          <cx:pt idx="3196">3836526</cx:pt>
          <cx:pt idx="3197">282599176</cx:pt>
          <cx:pt idx="3198">7170974</cx:pt>
          <cx:pt idx="3199">3669750</cx:pt>
          <cx:pt idx="3200">6169321</cx:pt>
          <cx:pt idx="3201">19059000</cx:pt>
          <cx:pt idx="3202">28873000</cx:pt>
          <cx:pt idx="3203">443457224</cx:pt>
          <cx:pt idx="3204">10447625</cx:pt>
          <cx:pt idx="3205">3993440</cx:pt>
          <cx:pt idx="3206">8914904</cx:pt>
          <cx:pt idx="3207">2311882</cx:pt>
          <cx:pt idx="3208">2869958</cx:pt>
          <cx:pt idx="3209">26005000</cx:pt>
          <cx:pt idx="3210">17333580</cx:pt>
          <cx:pt idx="3211">98266472</cx:pt>
          <cx:pt idx="3212">25676203</cx:pt>
          <cx:pt idx="3213">9794830</cx:pt>
          <cx:pt idx="3214">26026550</cx:pt>
          <cx:pt idx="3215">33269919</cx:pt>
          <cx:pt idx="3216">9537499</cx:pt>
          <cx:pt idx="3217">8321000</cx:pt>
          <cx:pt idx="3218">5887026</cx:pt>
          <cx:pt idx="3219">23745823</cx:pt>
          <cx:pt idx="3220">172427000</cx:pt>
          <cx:pt idx="3221">7267662</cx:pt>
          <cx:pt idx="3222">233475414</cx:pt>
          <cx:pt idx="3223">9050341</cx:pt>
          <cx:pt idx="3224">9110000</cx:pt>
          <cx:pt idx="3225">1013667345</cx:pt>
          <cx:pt idx="3226">13350804</cx:pt>
          <cx:pt idx="3227">19718439</cx:pt>
          <cx:pt idx="3228">2057731</cx:pt>
          <cx:pt idx="3229">62811784</cx:pt>
          <cx:pt idx="3230">4487922</cx:pt>
          <cx:pt idx="3231">9927890</cx:pt>
          <cx:pt idx="3232">10113856</cx:pt>
          <cx:pt idx="3233">4837200</cx:pt>
          <cx:pt idx="3234">13381163</cx:pt>
          <cx:pt idx="3235">7902398</cx:pt>
          <cx:pt idx="3236">2308306</cx:pt>
          <cx:pt idx="3237">6900692</cx:pt>
          <cx:pt idx="3238">2872721</cx:pt>
          <cx:pt idx="3239">53087800</cx:pt>
          <cx:pt idx="3240">1724988401</cx:pt>
          <cx:pt idx="3241">16610595</cx:pt>
          <cx:pt idx="3242">2593874</cx:pt>
          <cx:pt idx="3243">19562000</cx:pt>
          <cx:pt idx="3244">17823217</cx:pt>
          <cx:pt idx="3245">65287790</cx:pt>
          <cx:pt idx="3246">18942343</cx:pt>
          <cx:pt idx="3247">45066000</cx:pt>
          <cx:pt idx="3248">5790778</cx:pt>
          <cx:pt idx="3249">19426068</cx:pt>
          <cx:pt idx="3250">8413296</cx:pt>
          <cx:pt idx="3251">4949679</cx:pt>
          <cx:pt idx="3252">5202000</cx:pt>
          <cx:pt idx="3253">16597325</cx:pt>
          <cx:pt idx="3254">6873374</cx:pt>
          <cx:pt idx="3255">54161000</cx:pt>
          <cx:pt idx="3256">65475282</cx:pt>
          <cx:pt idx="3257">10658056</cx:pt>
          <cx:pt idx="3258">63152000</cx:pt>
          <cx:pt idx="3259">3728136</cx:pt>
          <cx:pt idx="3260">5431762</cx:pt>
          <cx:pt idx="3261">11722000</cx:pt>
          <cx:pt idx="3262">5035331</cx:pt>
          <cx:pt idx="3263">11349190</cx:pt>
          <cx:pt idx="3264">11950000</cx:pt>
          <cx:pt idx="3265">12161975</cx:pt>
          <cx:pt idx="3266">3120865</cx:pt>
          <cx:pt idx="3267">1041888929</cx:pt>
          <cx:pt idx="3268">28703480</cx:pt>
          <cx:pt idx="3269">14493000</cx:pt>
          <cx:pt idx="3270">4116060</cx:pt>
          <cx:pt idx="3271">8074808</cx:pt>
          <cx:pt idx="3272">4921122</cx:pt>
          <cx:pt idx="3273">6910000</cx:pt>
          <cx:pt idx="3274">7344735</cx:pt>
          <cx:pt idx="3275">15543164</cx:pt>
          <cx:pt idx="3276">2268715</cx:pt>
          <cx:pt idx="3277">3448305</cx:pt>
          <cx:pt idx="3278">18520679</cx:pt>
          <cx:pt idx="3279">7529018</cx:pt>
          <cx:pt idx="3280">7463565</cx:pt>
          <cx:pt idx="3281">7747680</cx:pt>
          <cx:pt idx="3282">6424334</cx:pt>
          <cx:pt idx="3283">22208894</cx:pt>
          <cx:pt idx="3284">3796168</cx:pt>
          <cx:pt idx="3285">3302104</cx:pt>
          <cx:pt idx="3286">43695178</cx:pt>
          <cx:pt idx="3287">21706375</cx:pt>
          <cx:pt idx="3288">6757619</cx:pt>
          <cx:pt idx="3289">2127461</cx:pt>
          <cx:pt idx="3290">5344900</cx:pt>
          <cx:pt idx="3291">19225406</cx:pt>
          <cx:pt idx="3292">158753917</cx:pt>
          <cx:pt idx="3293">15562570</cx:pt>
          <cx:pt idx="3294">4159236</cx:pt>
          <cx:pt idx="3295">3026554</cx:pt>
          <cx:pt idx="3296">7899903</cx:pt>
          <cx:pt idx="3297">15300304</cx:pt>
          <cx:pt idx="3298">39748022</cx:pt>
          <cx:pt idx="3299">30129324</cx:pt>
          <cx:pt idx="3300">7416321</cx:pt>
          <cx:pt idx="3301">2128190</cx:pt>
          <cx:pt idx="3302">2474543</cx:pt>
          <cx:pt idx="3303">16380210</cx:pt>
          <cx:pt idx="3304">11576092</cx:pt>
          <cx:pt idx="3305">94299861</cx:pt>
          <cx:pt idx="3306">9108766</cx:pt>
          <cx:pt idx="3307">45991700</cx:pt>
          <cx:pt idx="3308">37480000</cx:pt>
          <cx:pt idx="3309">11517685</cx:pt>
          <cx:pt idx="3310">52996692</cx:pt>
          <cx:pt idx="3311">119573540</cx:pt>
          <cx:pt idx="3312">36187478</cx:pt>
          <cx:pt idx="3313">22448000</cx:pt>
          <cx:pt idx="3314">8964172</cx:pt>
          <cx:pt idx="3315">6970531</cx:pt>
          <cx:pt idx="3316">92958427</cx:pt>
          <cx:pt idx="3317">112181000</cx:pt>
          <cx:pt idx="3318">39888418</cx:pt>
          <cx:pt idx="3319">3967637</cx:pt>
          <cx:pt idx="3320">26087609</cx:pt>
          <cx:pt idx="3321">46610923</cx:pt>
          <cx:pt idx="3322">2219000</cx:pt>
          <cx:pt idx="3323">6292272</cx:pt>
          <cx:pt idx="3324">14855248</cx:pt>
          <cx:pt idx="3325">8847854</cx:pt>
          <cx:pt idx="3326">63706476</cx:pt>
          <cx:pt idx="3327">14813697</cx:pt>
          <cx:pt idx="3328">48309873</cx:pt>
          <cx:pt idx="3329">3524324</cx:pt>
          <cx:pt idx="3330">26201354</cx:pt>
          <cx:pt idx="3331">7316136</cx:pt>
          <cx:pt idx="3332">4352673</cx:pt>
          <cx:pt idx="3333">26698000</cx:pt>
          <cx:pt idx="3334">9775680</cx:pt>
          <cx:pt idx="3335">30663000</cx:pt>
          <cx:pt idx="3336">3810922</cx:pt>
          <cx:pt idx="3337">27382000</cx:pt>
          <cx:pt idx="3338">42175617</cx:pt>
          <cx:pt idx="3339">12922000</cx:pt>
          <cx:pt idx="3340">1991715</cx:pt>
          <cx:pt idx="3341">2577436</cx:pt>
          <cx:pt idx="3342">7112008</cx:pt>
          <cx:pt idx="3343">8630180</cx:pt>
          <cx:pt idx="3344">86092370</cx:pt>
          <cx:pt idx="3345">27514085</cx:pt>
          <cx:pt idx="3346">5043281</cx:pt>
          <cx:pt idx="3347">8512204</cx:pt>
          <cx:pt idx="3348">8463600</cx:pt>
          <cx:pt idx="3349">5084812</cx:pt>
          <cx:pt idx="3350">3622702</cx:pt>
          <cx:pt idx="3351">79138770</cx:pt>
          <cx:pt idx="3352">13090938</cx:pt>
          <cx:pt idx="3353">5447573</cx:pt>
          <cx:pt idx="3354">4972000</cx:pt>
          <cx:pt idx="3355">22121112</cx:pt>
          <cx:pt idx="3356">29854306</cx:pt>
          <cx:pt idx="3357">5723227</cx:pt>
          <cx:pt idx="3358">26953332</cx:pt>
          <cx:pt idx="3359">60663000</cx:pt>
          <cx:pt idx="3360">11755500</cx:pt>
          <cx:pt idx="3361">9000445</cx:pt>
          <cx:pt idx="3362">76250829</cx:pt>
          <cx:pt idx="3363">6949945</cx:pt>
          <cx:pt idx="3364">2594000</cx:pt>
          <cx:pt idx="3365">13406000</cx:pt>
          <cx:pt idx="3366">12058864</cx:pt>
          <cx:pt idx="3367">13864938</cx:pt>
          <cx:pt idx="3368">12531086</cx:pt>
          <cx:pt idx="3369">2533132</cx:pt>
          <cx:pt idx="3370">6996263</cx:pt>
          <cx:pt idx="3371">2704718</cx:pt>
          <cx:pt idx="3372">6849519</cx:pt>
          <cx:pt idx="3373">411333000</cx:pt>
          <cx:pt idx="3374">86094000</cx:pt>
          <cx:pt idx="3375">33094853</cx:pt>
          <cx:pt idx="3376">6389662</cx:pt>
          <cx:pt idx="3377">5838094</cx:pt>
          <cx:pt idx="3378">2301312</cx:pt>
          <cx:pt idx="3379">8436046</cx:pt>
          <cx:pt idx="3380">27638000</cx:pt>
          <cx:pt idx="3381">10240051</cx:pt>
          <cx:pt idx="3382">7019209</cx:pt>
          <cx:pt idx="3383">6920000</cx:pt>
          <cx:pt idx="3384">26820857</cx:pt>
          <cx:pt idx="3385">6808000</cx:pt>
          <cx:pt idx="3386">3804652</cx:pt>
          <cx:pt idx="3387">6390395</cx:pt>
          <cx:pt idx="3388">2168381</cx:pt>
          <cx:pt idx="3389">2092532</cx:pt>
          <cx:pt idx="3390">36015095</cx:pt>
          <cx:pt idx="3391">7246000</cx:pt>
          <cx:pt idx="3392">22464525</cx:pt>
          <cx:pt idx="3393">9015850</cx:pt>
          <cx:pt idx="3394">951065127</cx:pt>
          <cx:pt idx="3395">8829384</cx:pt>
          <cx:pt idx="3396">4703040</cx:pt>
          <cx:pt idx="3397">2675815</cx:pt>
          <cx:pt idx="3398">5735943</cx:pt>
          <cx:pt idx="3399">6670286</cx:pt>
          <cx:pt idx="3400">109447768</cx:pt>
          <cx:pt idx="3401">6236458</cx:pt>
          <cx:pt idx="3402">15014369</cx:pt>
          <cx:pt idx="3403">26098590</cx:pt>
          <cx:pt idx="3404">4793739</cx:pt>
          <cx:pt idx="3405">77497271</cx:pt>
          <cx:pt idx="3406">3484346</cx:pt>
          <cx:pt idx="3407">61121303</cx:pt>
          <cx:pt idx="3408">308022533</cx:pt>
          <cx:pt idx="3409">25718203</cx:pt>
          <cx:pt idx="3410">7939818</cx:pt>
          <cx:pt idx="3411">5307589</cx:pt>
          <cx:pt idx="3412">15955422</cx:pt>
          <cx:pt idx="3413">57653000</cx:pt>
          <cx:pt idx="3414">2886557</cx:pt>
          <cx:pt idx="3415">55937000</cx:pt>
          <cx:pt idx="3416">106681491</cx:pt>
          <cx:pt idx="3417">3043737</cx:pt>
          <cx:pt idx="3418">6266090</cx:pt>
          <cx:pt idx="3419">10944846</cx:pt>
          <cx:pt idx="3420">3764000</cx:pt>
          <cx:pt idx="3421">73781250</cx:pt>
          <cx:pt idx="3422">7373943</cx:pt>
          <cx:pt idx="3423">25248079</cx:pt>
          <cx:pt idx="3424">25062976</cx:pt>
          <cx:pt idx="3425">1868964476</cx:pt>
          <cx:pt idx="3426">8463385</cx:pt>
          <cx:pt idx="3427">10230009</cx:pt>
          <cx:pt idx="3428">105984490</cx:pt>
          <cx:pt idx="3429">20058395</cx:pt>
          <cx:pt idx="3430">256675000</cx:pt>
          <cx:pt idx="3431">4010240</cx:pt>
          <cx:pt idx="3432">319399000</cx:pt>
          <cx:pt idx="3433">12249216</cx:pt>
          <cx:pt idx="3434">15779948</cx:pt>
          <cx:pt idx="3435">27934151</cx:pt>
          <cx:pt idx="3436">12752590</cx:pt>
          <cx:pt idx="3437">2900840</cx:pt>
          <cx:pt idx="3438">56923729</cx:pt>
          <cx:pt idx="3439">17774301</cx:pt>
          <cx:pt idx="3440">22681949</cx:pt>
          <cx:pt idx="3441">805736000</cx:pt>
          <cx:pt idx="3442">6628242</cx:pt>
          <cx:pt idx="3443">35184000</cx:pt>
          <cx:pt idx="3444">4574981</cx:pt>
          <cx:pt idx="3445">5740889</cx:pt>
          <cx:pt idx="3446">22207482</cx:pt>
          <cx:pt idx="3447">2846621</cx:pt>
          <cx:pt idx="3448">15703792</cx:pt>
          <cx:pt idx="3449">7071494</cx:pt>
          <cx:pt idx="3450">2314542</cx:pt>
          <cx:pt idx="3451">21843842</cx:pt>
          <cx:pt idx="3452">3012000</cx:pt>
          <cx:pt idx="3453">118337051</cx:pt>
          <cx:pt idx="3454">32237403</cx:pt>
          <cx:pt idx="3455">17034190</cx:pt>
          <cx:pt idx="3456">15863944</cx:pt>
          <cx:pt idx="3457">2041521</cx:pt>
          <cx:pt idx="3458">70148434</cx:pt>
          <cx:pt idx="3459">28590237</cx:pt>
          <cx:pt idx="3460">3969000</cx:pt>
          <cx:pt idx="3461">80437552</cx:pt>
          <cx:pt idx="3462">4661593</cx:pt>
          <cx:pt idx="3463">75932963</cx:pt>
          <cx:pt idx="3464">27139044</cx:pt>
          <cx:pt idx="3465">89099333</cx:pt>
          <cx:pt idx="3466">19583361</cx:pt>
          <cx:pt idx="3467">242582000</cx:pt>
          <cx:pt idx="3468">13169676</cx:pt>
          <cx:pt idx="3469">7965080</cx:pt>
          <cx:pt idx="3470">30434345</cx:pt>
          <cx:pt idx="3471">24480506</cx:pt>
          <cx:pt idx="3472">2167796</cx:pt>
          <cx:pt idx="3473">6814259</cx:pt>
          <cx:pt idx="3474">4607737</cx:pt>
          <cx:pt idx="3475">26152426</cx:pt>
          <cx:pt idx="3476">18223894</cx:pt>
          <cx:pt idx="3477">4898145</cx:pt>
          <cx:pt idx="3478">82335000</cx:pt>
          <cx:pt idx="3479">15845547</cx:pt>
          <cx:pt idx="3480">3459800</cx:pt>
          <cx:pt idx="3481">3980672</cx:pt>
          <cx:pt idx="3482">13037348</cx:pt>
          <cx:pt idx="3483">2040000</cx:pt>
          <cx:pt idx="3484">6062834</cx:pt>
          <cx:pt idx="3485">98531901</cx:pt>
          <cx:pt idx="3486">32225581</cx:pt>
          <cx:pt idx="3487">6602625</cx:pt>
          <cx:pt idx="3488">47647574</cx:pt>
          <cx:pt idx="3489">81797736</cx:pt>
          <cx:pt idx="3490">4021070</cx:pt>
          <cx:pt idx="3491">15157831</cx:pt>
          <cx:pt idx="3492">4475986</cx:pt>
          <cx:pt idx="3493">5975271</cx:pt>
          <cx:pt idx="3494">16691147</cx:pt>
          <cx:pt idx="3495">33877133</cx:pt>
          <cx:pt idx="3496">25437446</cx:pt>
          <cx:pt idx="3497">5070388</cx:pt>
          <cx:pt idx="3498">12592100</cx:pt>
          <cx:pt idx="3499">83551469</cx:pt>
          <cx:pt idx="3500">6011782</cx:pt>
          <cx:pt idx="3501">4223265</cx:pt>
          <cx:pt idx="3502">50104000</cx:pt>
          <cx:pt idx="3503">3256592</cx:pt>
          <cx:pt idx="3504">23336348</cx:pt>
          <cx:pt idx="3505">4076182</cx:pt>
          <cx:pt idx="3506">7717685</cx:pt>
          <cx:pt idx="3507">122538000</cx:pt>
          <cx:pt idx="3508">3772264</cx:pt>
          <cx:pt idx="3509">3198000</cx:pt>
          <cx:pt idx="3510">37039801</cx:pt>
          <cx:pt idx="3511">16465794</cx:pt>
          <cx:pt idx="3512">10429005</cx:pt>
          <cx:pt idx="3513">25123000</cx:pt>
          <cx:pt idx="3514">22290996</cx:pt>
          <cx:pt idx="3515">70547979</cx:pt>
          <cx:pt idx="3516">11341307</cx:pt>
          <cx:pt idx="3517">8260233</cx:pt>
          <cx:pt idx="3518">10891277</cx:pt>
          <cx:pt idx="3519">87075653</cx:pt>
          <cx:pt idx="3520">275975262</cx:pt>
          <cx:pt idx="3521">7412606</cx:pt>
          <cx:pt idx="3522">36807000</cx:pt>
          <cx:pt idx="3523">15456586</cx:pt>
          <cx:pt idx="3524">66268360</cx:pt>
          <cx:pt idx="3525">2860000</cx:pt>
          <cx:pt idx="3526">17706661</cx:pt>
          <cx:pt idx="3527">30992129</cx:pt>
          <cx:pt idx="3528">2240000</cx:pt>
          <cx:pt idx="3529">118438044</cx:pt>
          <cx:pt idx="3530">23244000</cx:pt>
          <cx:pt idx="3531">3208402</cx:pt>
          <cx:pt idx="3532">200134000</cx:pt>
          <cx:pt idx="3533">2918023</cx:pt>
          <cx:pt idx="3534">22074000</cx:pt>
          <cx:pt idx="3535">74781474</cx:pt>
          <cx:pt idx="3536">22269815</cx:pt>
          <cx:pt idx="3537">52140320</cx:pt>
          <cx:pt idx="3538">59973000</cx:pt>
          <cx:pt idx="3539">38026000</cx:pt>
          <cx:pt idx="3540">672257631</cx:pt>
          <cx:pt idx="3541">20971625</cx:pt>
          <cx:pt idx="3542">5440707</cx:pt>
          <cx:pt idx="3543">2030808</cx:pt>
          <cx:pt idx="3544">2906076</cx:pt>
          <cx:pt idx="3545">18581239</cx:pt>
          <cx:pt idx="3546">15798880</cx:pt>
          <cx:pt idx="3547">19533751</cx:pt>
          <cx:pt idx="3548">4062946</cx:pt>
          <cx:pt idx="3549">88447803</cx:pt>
          <cx:pt idx="3550">6395785</cx:pt>
          <cx:pt idx="3551">40301598</cx:pt>
          <cx:pt idx="3552">5290523</cx:pt>
          <cx:pt idx="3553">6850403</cx:pt>
          <cx:pt idx="3554">49651827</cx:pt>
          <cx:pt idx="3555">3511749</cx:pt>
          <cx:pt idx="3556">3220974</cx:pt>
          <cx:pt idx="3557">14496893</cx:pt>
          <cx:pt idx="3558">4656510</cx:pt>
          <cx:pt idx="3559">38469250</cx:pt>
          <cx:pt idx="3560">2042923</cx:pt>
          <cx:pt idx="3561">11545276</cx:pt>
          <cx:pt idx="3562">14498766</cx:pt>
          <cx:pt idx="3563">19888984</cx:pt>
          <cx:pt idx="3564">2363659</cx:pt>
          <cx:pt idx="3565">40457004</cx:pt>
          <cx:pt idx="3566">22758276</cx:pt>
          <cx:pt idx="3567">5607313</cx:pt>
          <cx:pt idx="3568">5771039</cx:pt>
          <cx:pt idx="3569">179971017</cx:pt>
          <cx:pt idx="3570">12437927</cx:pt>
          <cx:pt idx="3571">9447028</cx:pt>
          <cx:pt idx="3572">7556251</cx:pt>
          <cx:pt idx="3573">21153676</cx:pt>
          <cx:pt idx="3574">23193485</cx:pt>
          <cx:pt idx="3575">20036441</cx:pt>
          <cx:pt idx="3576">215503978</cx:pt>
          <cx:pt idx="3577">76165264</cx:pt>
          <cx:pt idx="3578">74013518</cx:pt>
          <cx:pt idx="3579">17369807</cx:pt>
          <cx:pt idx="3580">6179304</cx:pt>
          <cx:pt idx="3581">85818516</cx:pt>
          <cx:pt idx="3582">5622393</cx:pt>
          <cx:pt idx="3583">27194000</cx:pt>
          <cx:pt idx="3584">62605000</cx:pt>
          <cx:pt idx="3585">165221237</cx:pt>
          <cx:pt idx="3586">23876864</cx:pt>
          <cx:pt idx="3587">17383100</cx:pt>
          <cx:pt idx="3588">17013205</cx:pt>
          <cx:pt idx="3589">7202298</cx:pt>
          <cx:pt idx="3590">128294891</cx:pt>
          <cx:pt idx="3591">5457684</cx:pt>
          <cx:pt idx="3592">17598478</cx:pt>
          <cx:pt idx="3593">173753904</cx:pt>
          <cx:pt idx="3594">57406275</cx:pt>
          <cx:pt idx="3595">54934599</cx:pt>
          <cx:pt idx="3596">6585000</cx:pt>
          <cx:pt idx="3597">3814734</cx:pt>
          <cx:pt idx="3598">78801243</cx:pt>
          <cx:pt idx="3599">622696000</cx:pt>
          <cx:pt idx="3600">94666231</cx:pt>
          <cx:pt idx="3601">64974170</cx:pt>
          <cx:pt idx="3602">8404039</cx:pt>
          <cx:pt idx="3603">7189000</cx:pt>
          <cx:pt idx="3604">6143085</cx:pt>
          <cx:pt idx="3605">2592399</cx:pt>
          <cx:pt idx="3606">2052562</cx:pt>
          <cx:pt idx="3607">2423758</cx:pt>
          <cx:pt idx="3608">13485658</cx:pt>
          <cx:pt idx="3609">2773148</cx:pt>
          <cx:pt idx="3610">29737472</cx:pt>
          <cx:pt idx="3611">36199000</cx:pt>
          <cx:pt idx="3612">2552154</cx:pt>
          <cx:pt idx="3613">21278700</cx:pt>
          <cx:pt idx="3614">64454000</cx:pt>
          <cx:pt idx="3615">4442796</cx:pt>
          <cx:pt idx="3616">18481000</cx:pt>
          <cx:pt idx="3617">11545789</cx:pt>
          <cx:pt idx="3618">3736214</cx:pt>
          <cx:pt idx="3619">13944315</cx:pt>
          <cx:pt idx="3620">3336942</cx:pt>
          <cx:pt idx="3621">5192000</cx:pt>
          <cx:pt idx="3622">290377330</cx:pt>
          <cx:pt idx="3623">18967560</cx:pt>
          <cx:pt idx="3624">25671893</cx:pt>
          <cx:pt idx="3625">50331000</cx:pt>
          <cx:pt idx="3626">14457912</cx:pt>
          <cx:pt idx="3627">4250000</cx:pt>
          <cx:pt idx="3628">2794087</cx:pt>
          <cx:pt idx="3629">2438098</cx:pt>
          <cx:pt idx="3630">8898951</cx:pt>
          <cx:pt idx="3631">207859163</cx:pt>
          <cx:pt idx="3632">14650073</cx:pt>
          <cx:pt idx="3633">9001439</cx:pt>
          <cx:pt idx="3634">2203865</cx:pt>
          <cx:pt idx="3635">8206618</cx:pt>
          <cx:pt idx="3636">29969982</cx:pt>
          <cx:pt idx="3637">24238143</cx:pt>
          <cx:pt idx="3638">6269335</cx:pt>
          <cx:pt idx="3639">19015685</cx:pt>
          <cx:pt idx="3640">3956327</cx:pt>
          <cx:pt idx="3641">39283299</cx:pt>
          <cx:pt idx="3642">100759678</cx:pt>
          <cx:pt idx="3643">24531625</cx:pt>
          <cx:pt idx="3644">595664000</cx:pt>
          <cx:pt idx="3645">117575000</cx:pt>
          <cx:pt idx="3646">13416996</cx:pt>
          <cx:pt idx="3647">6035517</cx:pt>
          <cx:pt idx="3648">19313361</cx:pt>
          <cx:pt idx="3649">61638054</cx:pt>
          <cx:pt idx="3650">10808505</cx:pt>
          <cx:pt idx="3651">2662441</cx:pt>
          <cx:pt idx="3652">2811417</cx:pt>
          <cx:pt idx="3653">4431680</cx:pt>
          <cx:pt idx="3654">3685000</cx:pt>
          <cx:pt idx="3655">3178965</cx:pt>
          <cx:pt idx="3656">66249084</cx:pt>
          <cx:pt idx="3657">10021057</cx:pt>
          <cx:pt idx="3658">3535187</cx:pt>
          <cx:pt idx="3659">2028251</cx:pt>
          <cx:pt idx="3660">117111000</cx:pt>
          <cx:pt idx="3661">16351440</cx:pt>
          <cx:pt idx="3662">26428577</cx:pt>
          <cx:pt idx="3663">2998046</cx:pt>
          <cx:pt idx="3664">2706370</cx:pt>
          <cx:pt idx="3665">21655118</cx:pt>
          <cx:pt idx="3666">19640563</cx:pt>
          <cx:pt idx="3667">12393822</cx:pt>
          <cx:pt idx="3668">318306313</cx:pt>
          <cx:pt idx="3669">14220646</cx:pt>
          <cx:pt idx="3670">2965583</cx:pt>
          <cx:pt idx="3671">30597000</cx:pt>
          <cx:pt idx="3672">3951207</cx:pt>
          <cx:pt idx="3673">30411000</cx:pt>
          <cx:pt idx="3674">60879776</cx:pt>
          <cx:pt idx="3675">18425689</cx:pt>
          <cx:pt idx="3676">148379000</cx:pt>
          <cx:pt idx="3677">63944320</cx:pt>
          <cx:pt idx="3678">3536000</cx:pt>
          <cx:pt idx="3679">29147290</cx:pt>
          <cx:pt idx="3680">5978886</cx:pt>
          <cx:pt idx="3681">5662290</cx:pt>
          <cx:pt idx="3682">2945000</cx:pt>
          <cx:pt idx="3683">3768093</cx:pt>
          <cx:pt idx="3684">34688607</cx:pt>
          <cx:pt idx="3685">5322155</cx:pt>
          <cx:pt idx="3686">79644000</cx:pt>
          <cx:pt idx="3687">16035295</cx:pt>
          <cx:pt idx="3688">10272942</cx:pt>
          <cx:pt idx="3689">128682035</cx:pt>
          <cx:pt idx="3690">4138790000</cx:pt>
          <cx:pt idx="3691">5988894</cx:pt>
          <cx:pt idx="3692">2116024</cx:pt>
          <cx:pt idx="3693">18694000</cx:pt>
          <cx:pt idx="3694">206340191</cx:pt>
          <cx:pt idx="3695">4057548</cx:pt>
          <cx:pt idx="3696">2322000</cx:pt>
          <cx:pt idx="3697">5857769</cx:pt>
          <cx:pt idx="3698">49836242</cx:pt>
          <cx:pt idx="3699">16711211</cx:pt>
          <cx:pt idx="3700">130363957</cx:pt>
          <cx:pt idx="3701">65427953</cx:pt>
          <cx:pt idx="3702">54267032</cx:pt>
          <cx:pt idx="3703">14028041</cx:pt>
          <cx:pt idx="3704">9974037</cx:pt>
          <cx:pt idx="3705">21832000</cx:pt>
          <cx:pt idx="3706">12243191</cx:pt>
          <cx:pt idx="3707">18864304</cx:pt>
          <cx:pt idx="3708">11053659</cx:pt>
          <cx:pt idx="3709">4155000</cx:pt>
          <cx:pt idx="3710">3016015</cx:pt>
          <cx:pt idx="3711">2007998</cx:pt>
          <cx:pt idx="3712">3289288</cx:pt>
          <cx:pt idx="3713">4962910</cx:pt>
          <cx:pt idx="3714">4194500</cx:pt>
          <cx:pt idx="3715">11617000</cx:pt>
          <cx:pt idx="3716">49110562</cx:pt>
          <cx:pt idx="3717">14290824</cx:pt>
          <cx:pt idx="3718">169474767</cx:pt>
          <cx:pt idx="3719">3459420</cx:pt>
          <cx:pt idx="3720">3098705</cx:pt>
          <cx:pt idx="3721">62817150</cx:pt>
          <cx:pt idx="3722">5762726</cx:pt>
          <cx:pt idx="3723">3347365</cx:pt>
          <cx:pt idx="3724">2270190</cx:pt>
          <cx:pt idx="3725">9616528</cx:pt>
          <cx:pt idx="3726">35793087</cx:pt>
          <cx:pt idx="3727">98491437</cx:pt>
          <cx:pt idx="3728">50805211</cx:pt>
          <cx:pt idx="3729">10522055</cx:pt>
          <cx:pt idx="3730">47401022</cx:pt>
          <cx:pt idx="3731">13770681</cx:pt>
          <cx:pt idx="3732">11338976</cx:pt>
          <cx:pt idx="3733">45266935</cx:pt>
          <cx:pt idx="3734">18588000</cx:pt>
          <cx:pt idx="3735">2106926</cx:pt>
          <cx:pt idx="3736">115457000</cx:pt>
          <cx:pt idx="3737">25374561</cx:pt>
          <cx:pt idx="3738">14567727</cx:pt>
          <cx:pt idx="3739">6384084</cx:pt>
          <cx:pt idx="3740">4139680</cx:pt>
          <cx:pt idx="3741">169801000</cx:pt>
          <cx:pt idx="3742">3512196</cx:pt>
          <cx:pt idx="3743">22357000</cx:pt>
          <cx:pt idx="3744">17700963</cx:pt>
          <cx:pt idx="3745">10025896</cx:pt>
          <cx:pt idx="3746">15730000</cx:pt>
          <cx:pt idx="3747">26268611</cx:pt>
          <cx:pt idx="3748">27323365</cx:pt>
          <cx:pt idx="3749">2288000</cx:pt>
          <cx:pt idx="3750">6264215</cx:pt>
          <cx:pt idx="3751">5401024</cx:pt>
          <cx:pt idx="3752">38207235</cx:pt>
          <cx:pt idx="3753">26894595</cx:pt>
          <cx:pt idx="3754">17845291</cx:pt>
          <cx:pt idx="3755">15035072</cx:pt>
          <cx:pt idx="3756">3316808</cx:pt>
          <cx:pt idx="3757">6759280</cx:pt>
          <cx:pt idx="3758">78671000</cx:pt>
          <cx:pt idx="3759">4446904</cx:pt>
          <cx:pt idx="3760">16289000</cx:pt>
          <cx:pt idx="3761">3952000</cx:pt>
          <cx:pt idx="3762">9055453</cx:pt>
          <cx:pt idx="3763">448143000</cx:pt>
          <cx:pt idx="3764">2487708</cx:pt>
          <cx:pt idx="3765">30201086</cx:pt>
          <cx:pt idx="3766">20974017</cx:pt>
          <cx:pt idx="3767">39570597</cx:pt>
          <cx:pt idx="3768">4194438</cx:pt>
          <cx:pt idx="3769">61269986</cx:pt>
          <cx:pt idx="3770">4470983</cx:pt>
          <cx:pt idx="3771">50393826</cx:pt>
          <cx:pt idx="3772">12581095</cx:pt>
          <cx:pt idx="3773">54423312</cx:pt>
          <cx:pt idx="3774">4413914</cx:pt>
          <cx:pt idx="3775">3783904</cx:pt>
          <cx:pt idx="3776">6176936</cx:pt>
          <cx:pt idx="3777">23137924</cx:pt>
          <cx:pt idx="3778">13517708</cx:pt>
          <cx:pt idx="3779">5102000</cx:pt>
          <cx:pt idx="3780">7392000</cx:pt>
          <cx:pt idx="3781">6581312</cx:pt>
          <cx:pt idx="3782">2288822</cx:pt>
          <cx:pt idx="3783">23914572</cx:pt>
          <cx:pt idx="3784">4703536</cx:pt>
          <cx:pt idx="3785">3551378</cx:pt>
          <cx:pt idx="3786">16927143</cx:pt>
          <cx:pt idx="3787">5175548</cx:pt>
          <cx:pt idx="3788">2686519</cx:pt>
          <cx:pt idx="3789">16061698</cx:pt>
          <cx:pt idx="3790">90119422</cx:pt>
          <cx:pt idx="3791">2059931</cx:pt>
          <cx:pt idx="3792">9725280</cx:pt>
          <cx:pt idx="3793">12541082</cx:pt>
          <cx:pt idx="3794">20558997</cx:pt>
          <cx:pt idx="3795">8219891</cx:pt>
          <cx:pt idx="3796">27852000</cx:pt>
          <cx:pt idx="3797">5291654</cx:pt>
          <cx:pt idx="3798">28037101</cx:pt>
          <cx:pt idx="3799">18648750</cx:pt>
          <cx:pt idx="3800">13505132</cx:pt>
          <cx:pt idx="3801">12035000</cx:pt>
          <cx:pt idx="3802">9394075</cx:pt>
          <cx:pt idx="3803">5465684</cx:pt>
          <cx:pt idx="3804">23078377</cx:pt>
          <cx:pt idx="3805">12794127</cx:pt>
          <cx:pt idx="3806">115543941</cx:pt>
          <cx:pt idx="3807">3875000</cx:pt>
          <cx:pt idx="3808">39535000</cx:pt>
          <cx:pt idx="3809">2421000</cx:pt>
          <cx:pt idx="3810">4853415</cx:pt>
          <cx:pt idx="3811">9811086</cx:pt>
          <cx:pt idx="3812">11895750</cx:pt>
          <cx:pt idx="3813">4894965</cx:pt>
          <cx:pt idx="3814">4558982</cx:pt>
          <cx:pt idx="3815">6119040</cx:pt>
          <cx:pt idx="3816">4482860</cx:pt>
          <cx:pt idx="3817">7612146</cx:pt>
          <cx:pt idx="3818">18875128</cx:pt>
          <cx:pt idx="3819">10533524</cx:pt>
          <cx:pt idx="3820">1644275000</cx:pt>
          <cx:pt idx="3821">63996893</cx:pt>
          <cx:pt idx="3822">4534782</cx:pt>
          <cx:pt idx="3823">3427337</cx:pt>
          <cx:pt idx="3824">12859334</cx:pt>
          <cx:pt idx="3825">12368651</cx:pt>
          <cx:pt idx="3826">56379974</cx:pt>
          <cx:pt idx="3827">17346349</cx:pt>
          <cx:pt idx="3828">99980476</cx:pt>
          <cx:pt idx="3829">17850614</cx:pt>
          <cx:pt idx="3830">41822030</cx:pt>
          <cx:pt idx="3831">5551777</cx:pt>
          <cx:pt idx="3832">390420342</cx:pt>
          <cx:pt idx="3833">28046962</cx:pt>
          <cx:pt idx="3834">20015000</cx:pt>
          <cx:pt idx="3835">10613821</cx:pt>
          <cx:pt idx="3836">25129294</cx:pt>
          <cx:pt idx="3837">30105541</cx:pt>
          <cx:pt idx="3838">121787440</cx:pt>
          <cx:pt idx="3839">13425748</cx:pt>
          <cx:pt idx="3840">3521973</cx:pt>
          <cx:pt idx="3841">8853581</cx:pt>
          <cx:pt idx="3842">2056350</cx:pt>
          <cx:pt idx="3843">13764000</cx:pt>
          <cx:pt idx="3844">3600171</cx:pt>
          <cx:pt idx="3845">515427499</cx:pt>
          <cx:pt idx="3846">2955276</cx:pt>
          <cx:pt idx="3847">11565988</cx:pt>
          <cx:pt idx="3848">11274014</cx:pt>
          <cx:pt idx="3849">2666752</cx:pt>
          <cx:pt idx="3850">2254440</cx:pt>
          <cx:pt idx="3851">21334082</cx:pt>
          <cx:pt idx="3852">5145000</cx:pt>
          <cx:pt idx="3853">94149808</cx:pt>
          <cx:pt idx="3854">6950000</cx:pt>
          <cx:pt idx="3855">17040178</cx:pt>
          <cx:pt idx="3856">29019532</cx:pt>
          <cx:pt idx="3857">2989511</cx:pt>
          <cx:pt idx="3858">28680400</cx:pt>
          <cx:pt idx="3859">229310000</cx:pt>
          <cx:pt idx="3860">5006732</cx:pt>
          <cx:pt idx="3861">42819953</cx:pt>
          <cx:pt idx="3862">5307790</cx:pt>
          <cx:pt idx="3863">9428846</cx:pt>
          <cx:pt idx="3864">14965838</cx:pt>
          <cx:pt idx="3865">30945272</cx:pt>
          <cx:pt idx="3866">6319467</cx:pt>
          <cx:pt idx="3867">58663582</cx:pt>
          <cx:pt idx="3868">3710481</cx:pt>
          <cx:pt idx="3869">5581578</cx:pt>
          <cx:pt idx="3870">5818117</cx:pt>
          <cx:pt idx="3871">5293430</cx:pt>
          <cx:pt idx="3872">2051482</cx:pt>
          <cx:pt idx="3873">145309200</cx:pt>
          <cx:pt idx="3874">17911779</cx:pt>
          <cx:pt idx="3875">6041731</cx:pt>
          <cx:pt idx="3876">7449705</cx:pt>
          <cx:pt idx="3877">17586581</cx:pt>
          <cx:pt idx="3878">24582399</cx:pt>
          <cx:pt idx="3879">19450783</cx:pt>
          <cx:pt idx="3880">14327493</cx:pt>
          <cx:pt idx="3881">22488000</cx:pt>
          <cx:pt idx="3882">12304269</cx:pt>
          <cx:pt idx="3883">25519989</cx:pt>
          <cx:pt idx="3884">23496215</cx:pt>
          <cx:pt idx="3885">5308793</cx:pt>
          <cx:pt idx="3886">24261058</cx:pt>
          <cx:pt idx="3887">4768939</cx:pt>
          <cx:pt idx="3888">5575891</cx:pt>
          <cx:pt idx="3889">6654525</cx:pt>
          <cx:pt idx="3890">8900015</cx:pt>
          <cx:pt idx="3891">4730152</cx:pt>
          <cx:pt idx="3892">57110703</cx:pt>
          <cx:pt idx="3893">27813130</cx:pt>
          <cx:pt idx="3894">21364263</cx:pt>
          <cx:pt idx="3895">17912453</cx:pt>
          <cx:pt idx="3896">17788954</cx:pt>
          <cx:pt idx="3897">112462000</cx:pt>
          <cx:pt idx="3898">3201085</cx:pt>
          <cx:pt idx="3899">10905632</cx:pt>
          <cx:pt idx="3900">150403501</cx:pt>
          <cx:pt idx="3901">9031577</cx:pt>
          <cx:pt idx="3902">627767000</cx:pt>
          <cx:pt idx="3903">2426000</cx:pt>
          <cx:pt idx="3904">105369000</cx:pt>
          <cx:pt idx="3905">8281083</cx:pt>
          <cx:pt idx="3906">10663870</cx:pt>
          <cx:pt idx="3907">20547806</cx:pt>
          <cx:pt idx="3908">109554429</cx:pt>
          <cx:pt idx="3909">21014828</cx:pt>
          <cx:pt idx="3910">13378135</cx:pt>
          <cx:pt idx="3911">4108456</cx:pt>
          <cx:pt idx="3912">17034612</cx:pt>
          <cx:pt idx="3913">2027490</cx:pt>
          <cx:pt idx="3914">6523461</cx:pt>
          <cx:pt idx="3915">16427000</cx:pt>
          <cx:pt idx="3916">1166718000</cx:pt>
          <cx:pt idx="3917">5863637</cx:pt>
          <cx:pt idx="3918">26278000</cx:pt>
          <cx:pt idx="3919">38357400</cx:pt>
          <cx:pt idx="3920">2073993</cx:pt>
          <cx:pt idx="3921">11150000</cx:pt>
          <cx:pt idx="3922">11626700</cx:pt>
          <cx:pt idx="3923">3411135</cx:pt>
          <cx:pt idx="3924">29564463</cx:pt>
          <cx:pt idx="3925">4365143</cx:pt>
          <cx:pt idx="3926">6990024</cx:pt>
          <cx:pt idx="3927">2093665</cx:pt>
          <cx:pt idx="3928">28730800</cx:pt>
          <cx:pt idx="3929">16444000</cx:pt>
          <cx:pt idx="3930">42323950</cx:pt>
          <cx:pt idx="3931">2652541</cx:pt>
          <cx:pt idx="3932">13517420</cx:pt>
          <cx:pt idx="3933">3470000</cx:pt>
          <cx:pt idx="3934">21892185</cx:pt>
          <cx:pt idx="3935">10483829</cx:pt>
          <cx:pt idx="3936">21706000</cx:pt>
          <cx:pt idx="3937">15911401</cx:pt>
          <cx:pt idx="3938">9329968</cx:pt>
          <cx:pt idx="3939">6257619</cx:pt>
          <cx:pt idx="3940">3064419</cx:pt>
          <cx:pt idx="3941">2406591</cx:pt>
          <cx:pt idx="3942">3776647</cx:pt>
          <cx:pt idx="3943">10852910</cx:pt>
          <cx:pt idx="3944">65754179</cx:pt>
          <cx:pt idx="3945">190863000</cx:pt>
          <cx:pt idx="3946">30960258</cx:pt>
          <cx:pt idx="3947">96954740</cx:pt>
          <cx:pt idx="3948">14387323</cx:pt>
          <cx:pt idx="3949">3960041</cx:pt>
          <cx:pt idx="3950">972500000</cx:pt>
          <cx:pt idx="3951">43347986</cx:pt>
          <cx:pt idx="3952">3404644</cx:pt>
          <cx:pt idx="3953">217122179</cx:pt>
          <cx:pt idx="3954">7226000</cx:pt>
          <cx:pt idx="3955">46159589</cx:pt>
          <cx:pt idx="3956">32699000</cx:pt>
          <cx:pt idx="3957">1285640000</cx:pt>
          <cx:pt idx="3958">12659496</cx:pt>
          <cx:pt idx="3959">78602869</cx:pt>
          <cx:pt idx="3960">8430420</cx:pt>
          <cx:pt idx="3961">3370954</cx:pt>
          <cx:pt idx="3962">23525000</cx:pt>
          <cx:pt idx="3963">8510659</cx:pt>
          <cx:pt idx="3964">35279000</cx:pt>
          <cx:pt idx="3965">3677010</cx:pt>
          <cx:pt idx="3966">34329554</cx:pt>
          <cx:pt idx="3967">31514505</cx:pt>
          <cx:pt idx="3968">3330851</cx:pt>
          <cx:pt idx="3969">4411814</cx:pt>
          <cx:pt idx="3970">2763034</cx:pt>
          <cx:pt idx="3971">18729833</cx:pt>
          <cx:pt idx="3972">20943893</cx:pt>
          <cx:pt idx="3973">59381638</cx:pt>
          <cx:pt idx="3974">23256973</cx:pt>
          <cx:pt idx="3975">3926805</cx:pt>
          <cx:pt idx="3976">229681000</cx:pt>
          <cx:pt idx="3977">10231297</cx:pt>
          <cx:pt idx="3978">18228957</cx:pt>
          <cx:pt idx="3979">15715577</cx:pt>
          <cx:pt idx="3980">22244380</cx:pt>
          <cx:pt idx="3981">6237655</cx:pt>
          <cx:pt idx="3982">515076658</cx:pt>
          <cx:pt idx="3983">19991120</cx:pt>
          <cx:pt idx="3984">17851000</cx:pt>
          <cx:pt idx="3985">47627787</cx:pt>
          <cx:pt idx="3986">172702015</cx:pt>
          <cx:pt idx="3987">15125887</cx:pt>
          <cx:pt idx="3988">275512000</cx:pt>
          <cx:pt idx="3989">170744969</cx:pt>
          <cx:pt idx="3990">11981682</cx:pt>
          <cx:pt idx="3991">8901387</cx:pt>
          <cx:pt idx="3992">6725128</cx:pt>
          <cx:pt idx="3993">2512033</cx:pt>
          <cx:pt idx="3994">71477877</cx:pt>
          <cx:pt idx="3995">7676596</cx:pt>
          <cx:pt idx="3996">22775000</cx:pt>
          <cx:pt idx="3997">216336712</cx:pt>
          <cx:pt idx="3998">199346000</cx:pt>
          <cx:pt idx="3999">116385114</cx:pt>
          <cx:pt idx="4000">11542980</cx:pt>
          <cx:pt idx="4001">11846860</cx:pt>
          <cx:pt idx="4002">3110818</cx:pt>
          <cx:pt idx="4003">6317345</cx:pt>
          <cx:pt idx="4004">21474914</cx:pt>
          <cx:pt idx="4005">13297443</cx:pt>
          <cx:pt idx="4006">6547759</cx:pt>
          <cx:pt idx="4007">4877530</cx:pt>
          <cx:pt idx="4008">47282405</cx:pt>
          <cx:pt idx="4009">3180000</cx:pt>
          <cx:pt idx="4010">5311257</cx:pt>
          <cx:pt idx="4011">10007143</cx:pt>
          <cx:pt idx="4012">29717530</cx:pt>
          <cx:pt idx="4013">26525507</cx:pt>
          <cx:pt idx="4014">79357768</cx:pt>
          <cx:pt idx="4015">3382435</cx:pt>
          <cx:pt idx="4016">4704252</cx:pt>
          <cx:pt idx="4017">258412000</cx:pt>
          <cx:pt idx="4018">35579392</cx:pt>
          <cx:pt idx="4019">8130504</cx:pt>
          <cx:pt idx="4020">9369995</cx:pt>
          <cx:pt idx="4021">12030940</cx:pt>
          <cx:pt idx="4022">35444000</cx:pt>
          <cx:pt idx="4023">14945587</cx:pt>
          <cx:pt idx="4024">13219893</cx:pt>
          <cx:pt idx="4025">111605926</cx:pt>
          <cx:pt idx="4026">4604761</cx:pt>
          <cx:pt idx="4027">9154964</cx:pt>
          <cx:pt idx="4028">4300828</cx:pt>
          <cx:pt idx="4029">3381549</cx:pt>
          <cx:pt idx="4030">7642000</cx:pt>
          <cx:pt idx="4031">170651944</cx:pt>
          <cx:pt idx="4032">27764391</cx:pt>
          <cx:pt idx="4033">9103975</cx:pt>
          <cx:pt idx="4034">3187287</cx:pt>
          <cx:pt idx="4035">3880940</cx:pt>
          <cx:pt idx="4036">4561467</cx:pt>
          <cx:pt idx="4037">3852377</cx:pt>
          <cx:pt idx="4038">8772431</cx:pt>
          <cx:pt idx="4039">11836517</cx:pt>
          <cx:pt idx="4040">32706873</cx:pt>
          <cx:pt idx="4041">22383220</cx:pt>
          <cx:pt idx="4042">55126000</cx:pt>
          <cx:pt idx="4043">5924467</cx:pt>
          <cx:pt idx="4044">160595551</cx:pt>
          <cx:pt idx="4045">4143223</cx:pt>
          <cx:pt idx="4046">6009157</cx:pt>
          <cx:pt idx="4047">11829448</cx:pt>
          <cx:pt idx="4048">29136860</cx:pt>
          <cx:pt idx="4049">3496398</cx:pt>
          <cx:pt idx="4050">8024612</cx:pt>
          <cx:pt idx="4051">7187748</cx:pt>
          <cx:pt idx="4052">14311617</cx:pt>
          <cx:pt idx="4053">161524949</cx:pt>
          <cx:pt idx="4054">13648400</cx:pt>
          <cx:pt idx="4055">16243233</cx:pt>
          <cx:pt idx="4056">84830235</cx:pt>
          <cx:pt idx="4057">389440000</cx:pt>
          <cx:pt idx="4058">36003000</cx:pt>
          <cx:pt idx="4059">8646753</cx:pt>
          <cx:pt idx="4060">5818220</cx:pt>
          <cx:pt idx="4061">70291234</cx:pt>
          <cx:pt idx="4062">19976673</cx:pt>
          <cx:pt idx="4063">269745626</cx:pt>
          <cx:pt idx="4064">10954000</cx:pt>
          <cx:pt idx="4065">53588593</cx:pt>
          <cx:pt idx="4066">20328273</cx:pt>
          <cx:pt idx="4067">8888971</cx:pt>
          <cx:pt idx="4068">237997370</cx:pt>
          <cx:pt idx="4069">35958858</cx:pt>
          <cx:pt idx="4070">243221369</cx:pt>
          <cx:pt idx="4071">48736205</cx:pt>
          <cx:pt idx="4072">7971144</cx:pt>
          <cx:pt idx="4073">2822497</cx:pt>
          <cx:pt idx="4074">24010000</cx:pt>
          <cx:pt idx="4075">4077381</cx:pt>
          <cx:pt idx="4076">7263317</cx:pt>
          <cx:pt idx="4077">32707070</cx:pt>
          <cx:pt idx="4078">34025262</cx:pt>
          <cx:pt idx="4079">13462018</cx:pt>
          <cx:pt idx="4080">11936507</cx:pt>
          <cx:pt idx="4081">3532770</cx:pt>
          <cx:pt idx="4082">153370000</cx:pt>
          <cx:pt idx="4083">17396497</cx:pt>
          <cx:pt idx="4084">110403559</cx:pt>
          <cx:pt idx="4085">25390255</cx:pt>
          <cx:pt idx="4086">7940368</cx:pt>
          <cx:pt idx="4087">24823250</cx:pt>
          <cx:pt idx="4088">51150969</cx:pt>
          <cx:pt idx="4089">69355667</cx:pt>
          <cx:pt idx="4090">42923054</cx:pt>
          <cx:pt idx="4091">2588830</cx:pt>
          <cx:pt idx="4092">80245116</cx:pt>
          <cx:pt idx="4093">3215594</cx:pt>
          <cx:pt idx="4094">7802037</cx:pt>
          <cx:pt idx="4095">4276492</cx:pt>
          <cx:pt idx="4096">3133270</cx:pt>
          <cx:pt idx="4097">13705742</cx:pt>
          <cx:pt idx="4098">13729007</cx:pt>
          <cx:pt idx="4099">8418334</cx:pt>
          <cx:pt idx="4100">168547797</cx:pt>
          <cx:pt idx="4101">62530173</cx:pt>
          <cx:pt idx="4102">6925000</cx:pt>
          <cx:pt idx="4103">10550357</cx:pt>
          <cx:pt idx="4104">12885127</cx:pt>
          <cx:pt idx="4105">66957023</cx:pt>
          <cx:pt idx="4106">3022893</cx:pt>
          <cx:pt idx="4107">2827085</cx:pt>
          <cx:pt idx="4108">21120277</cx:pt>
          <cx:pt idx="4109">30184886</cx:pt>
          <cx:pt idx="4110">16115055</cx:pt>
          <cx:pt idx="4111">4538877</cx:pt>
          <cx:pt idx="4112">3052279</cx:pt>
          <cx:pt idx="4113">13072024</cx:pt>
          <cx:pt idx="4114">4818000</cx:pt>
          <cx:pt idx="4115">13883464</cx:pt>
          <cx:pt idx="4116">74620076</cx:pt>
          <cx:pt idx="4117">19308000</cx:pt>
          <cx:pt idx="4118">26082529</cx:pt>
          <cx:pt idx="4119">15709310</cx:pt>
          <cx:pt idx="4120">28567756</cx:pt>
          <cx:pt idx="4121">2356000</cx:pt>
          <cx:pt idx="4122">14549793</cx:pt>
          <cx:pt idx="4123">2135488</cx:pt>
          <cx:pt idx="4124">45883000</cx:pt>
          <cx:pt idx="4125">7559026</cx:pt>
          <cx:pt idx="4126">3564175</cx:pt>
          <cx:pt idx="4127">2611962</cx:pt>
          <cx:pt idx="4128">215367840</cx:pt>
          <cx:pt idx="4129">8345807</cx:pt>
          <cx:pt idx="4130">6097971</cx:pt>
          <cx:pt idx="4131">3450293</cx:pt>
          <cx:pt idx="4132">29196301</cx:pt>
          <cx:pt idx="4133">4933358</cx:pt>
          <cx:pt idx="4134">4613000</cx:pt>
          <cx:pt idx="4135">79440775</cx:pt>
          <cx:pt idx="4136">61198222</cx:pt>
          <cx:pt idx="4137">35069498</cx:pt>
          <cx:pt idx="4138">22935590</cx:pt>
          <cx:pt idx="4139">22554262</cx:pt>
          <cx:pt idx="4140">9854897</cx:pt>
          <cx:pt idx="4141">6843187</cx:pt>
          <cx:pt idx="4142">14684854</cx:pt>
          <cx:pt idx="4143">2150266</cx:pt>
          <cx:pt idx="4144">7788517</cx:pt>
          <cx:pt idx="4145">5401561</cx:pt>
          <cx:pt idx="4146">9750000</cx:pt>
          <cx:pt idx="4147">4518754</cx:pt>
          <cx:pt idx="4148">16199217</cx:pt>
          <cx:pt idx="4149">15348563</cx:pt>
          <cx:pt idx="4150">9461065</cx:pt>
          <cx:pt idx="4151">771259000</cx:pt>
          <cx:pt idx="4152">7275400</cx:pt>
          <cx:pt idx="4153">2683553</cx:pt>
          <cx:pt idx="4154">17423173</cx:pt>
          <cx:pt idx="4155">3820389</cx:pt>
          <cx:pt idx="4156">6636007</cx:pt>
          <cx:pt idx="4157">19847546</cx:pt>
          <cx:pt idx="4158">19428419</cx:pt>
          <cx:pt idx="4159">15596678</cx:pt>
          <cx:pt idx="4160">32725817</cx:pt>
          <cx:pt idx="4161">30195466</cx:pt>
          <cx:pt idx="4162">2192445</cx:pt>
          <cx:pt idx="4163">22455093</cx:pt>
          <cx:pt idx="4164">8407566</cx:pt>
          <cx:pt idx="4165">18278000</cx:pt>
          <cx:pt idx="4166">7353200</cx:pt>
          <cx:pt idx="4167">87613758</cx:pt>
          <cx:pt idx="4168">15271605</cx:pt>
          <cx:pt idx="4169">3965977</cx:pt>
          <cx:pt idx="4170">2607700</cx:pt>
          <cx:pt idx="4171">27011000</cx:pt>
          <cx:pt idx="4172">18075814</cx:pt>
          <cx:pt idx="4173">73497334</cx:pt>
          <cx:pt idx="4174">181541217</cx:pt>
          <cx:pt idx="4175">26072092</cx:pt>
          <cx:pt idx="4176">587299000</cx:pt>
          <cx:pt idx="4177">11355212</cx:pt>
          <cx:pt idx="4178">5704764</cx:pt>
          <cx:pt idx="4179">34089912</cx:pt>
          <cx:pt idx="4180">34018764</cx:pt>
          <cx:pt idx="4181">113911890</cx:pt>
          <cx:pt idx="4182">3911470</cx:pt>
          <cx:pt idx="4183">2462355</cx:pt>
          <cx:pt idx="4184">36083000</cx:pt>
          <cx:pt idx="4185">11544420</cx:pt>
          <cx:pt idx="4186">2260709</cx:pt>
          <cx:pt idx="4187">2033000</cx:pt>
          <cx:pt idx="4188">751445169</cx:pt>
          <cx:pt idx="4189">26925000</cx:pt>
          <cx:pt idx="4190">10514080</cx:pt>
          <cx:pt idx="4191">8604000</cx:pt>
          <cx:pt idx="4192">2638000</cx:pt>
          <cx:pt idx="4193">38846595</cx:pt>
          <cx:pt idx="4194">7284404</cx:pt>
          <cx:pt idx="4195">38395000</cx:pt>
          <cx:pt idx="4196">12145983</cx:pt>
          <cx:pt idx="4197">5246720</cx:pt>
          <cx:pt idx="4198">6062660</cx:pt>
          <cx:pt idx="4199">17850116</cx:pt>
          <cx:pt idx="4200">40458508</cx:pt>
          <cx:pt idx="4201">27149065</cx:pt>
          <cx:pt idx="4202">101647000</cx:pt>
          <cx:pt idx="4203">1977921907</cx:pt>
          <cx:pt idx="4204">23923893</cx:pt>
          <cx:pt idx="4205">22484752</cx:pt>
          <cx:pt idx="4206">24598342</cx:pt>
          <cx:pt idx="4207">11407553</cx:pt>
          <cx:pt idx="4208">36958212</cx:pt>
          <cx:pt idx="4209">3793516</cx:pt>
          <cx:pt idx="4210">2920116</cx:pt>
          <cx:pt idx="4211">249046391</cx:pt>
          <cx:pt idx="4212">4916432</cx:pt>
          <cx:pt idx="4213">18951909</cx:pt>
          <cx:pt idx="4214">10622193</cx:pt>
          <cx:pt idx="4215">11727750</cx:pt>
          <cx:pt idx="4216">9547050</cx:pt>
          <cx:pt idx="4217">58456100</cx:pt>
          <cx:pt idx="4218">3189311</cx:pt>
          <cx:pt idx="4219">12316709</cx:pt>
          <cx:pt idx="4220">19316784</cx:pt>
          <cx:pt idx="4221">865828000</cx:pt>
          <cx:pt idx="4222">151039927</cx:pt>
          <cx:pt idx="4223">5023673</cx:pt>
          <cx:pt idx="4224">4159968</cx:pt>
          <cx:pt idx="4225">8670295</cx:pt>
          <cx:pt idx="4226">160424221</cx:pt>
          <cx:pt idx="4227">2602322</cx:pt>
          <cx:pt idx="4228">12047971</cx:pt>
          <cx:pt idx="4229">77310400</cx:pt>
          <cx:pt idx="4230">14137205</cx:pt>
          <cx:pt idx="4231">9348056</cx:pt>
          <cx:pt idx="4232">5477132</cx:pt>
          <cx:pt idx="4233">17789239</cx:pt>
          <cx:pt idx="4234">12339000</cx:pt>
          <cx:pt idx="4235">6241704</cx:pt>
          <cx:pt idx="4236">4249840</cx:pt>
          <cx:pt idx="4237">165398236</cx:pt>
          <cx:pt idx="4238">70744697</cx:pt>
          <cx:pt idx="4239">3068332</cx:pt>
          <cx:pt idx="4240">17866711</cx:pt>
          <cx:pt idx="4241">14978705</cx:pt>
          <cx:pt idx="4242">280000000</cx:pt>
          <cx:pt idx="4243">28219681</cx:pt>
          <cx:pt idx="4244">2721000</cx:pt>
          <cx:pt idx="4245">32763252</cx:pt>
          <cx:pt idx="4246">28092000</cx:pt>
          <cx:pt idx="4247">5707340</cx:pt>
          <cx:pt idx="4248">2746948</cx:pt>
          <cx:pt idx="4249">16592017</cx:pt>
          <cx:pt idx="4250">14075000</cx:pt>
          <cx:pt idx="4251">3626727</cx:pt>
          <cx:pt idx="4252">5663000</cx:pt>
          <cx:pt idx="4253">559480000</cx:pt>
          <cx:pt idx="4254">67056524</cx:pt>
          <cx:pt idx="4255">50560713</cx:pt>
          <cx:pt idx="4256">270080341</cx:pt>
          <cx:pt idx="4257">24797613</cx:pt>
          <cx:pt idx="4258">18347800</cx:pt>
          <cx:pt idx="4259">6320000</cx:pt>
          <cx:pt idx="4260">3062181</cx:pt>
          <cx:pt idx="4261">2625058</cx:pt>
          <cx:pt idx="4262">17226521</cx:pt>
          <cx:pt idx="4263">4303157</cx:pt>
          <cx:pt idx="4264">37683008</cx:pt>
          <cx:pt idx="4265">9695342</cx:pt>
          <cx:pt idx="4266">424548000</cx:pt>
          <cx:pt idx="4267">36824258</cx:pt>
          <cx:pt idx="4268">4067832</cx:pt>
          <cx:pt idx="4269">4312343</cx:pt>
          <cx:pt idx="4270">3828028</cx:pt>
          <cx:pt idx="4271">3298992</cx:pt>
          <cx:pt idx="4272">310146215</cx:pt>
          <cx:pt idx="4273">8666330</cx:pt>
          <cx:pt idx="4274">19379156</cx:pt>
          <cx:pt idx="4275">11905598</cx:pt>
          <cx:pt idx="4276">3360000</cx:pt>
          <cx:pt idx="4277">32905024</cx:pt>
          <cx:pt idx="4278">14225179</cx:pt>
          <cx:pt idx="4279">15803021</cx:pt>
          <cx:pt idx="4280">8727746</cx:pt>
          <cx:pt idx="4281">61828000</cx:pt>
          <cx:pt idx="4282">8916110</cx:pt>
          <cx:pt idx="4283">3471992</cx:pt>
          <cx:pt idx="4284">16670314</cx:pt>
          <cx:pt idx="4285">9842911</cx:pt>
          <cx:pt idx="4286">15341439</cx:pt>
          <cx:pt idx="4287">88181000</cx:pt>
          <cx:pt idx="4288">16224000</cx:pt>
          <cx:pt idx="4289">29231267</cx:pt>
          <cx:pt idx="4290">2485157</cx:pt>
          <cx:pt idx="4291">143190481</cx:pt>
          <cx:pt idx="4292">3433361</cx:pt>
          <cx:pt idx="4293">4909888</cx:pt>
          <cx:pt idx="4294">2067599</cx:pt>
          <cx:pt idx="4295">14004992</cx:pt>
          <cx:pt idx="4296">4876676</cx:pt>
          <cx:pt idx="4297">87392941</cx:pt>
          <cx:pt idx="4298">15207091</cx:pt>
          <cx:pt idx="4299">5580060</cx:pt>
          <cx:pt idx="4300">59874714</cx:pt>
          <cx:pt idx="4301">549910831</cx:pt>
          <cx:pt idx="4302">16150180</cx:pt>
          <cx:pt idx="4303">12232346</cx:pt>
          <cx:pt idx="4304">3280000</cx:pt>
          <cx:pt idx="4305">8394996</cx:pt>
          <cx:pt idx="4306">14148570</cx:pt>
          <cx:pt idx="4307">54054620</cx:pt>
          <cx:pt idx="4308">16977317</cx:pt>
          <cx:pt idx="4309">128524396</cx:pt>
          <cx:pt idx="4310">8525735</cx:pt>
          <cx:pt idx="4311">17694564</cx:pt>
          <cx:pt idx="4312">49119037</cx:pt>
          <cx:pt idx="4313">7027000</cx:pt>
          <cx:pt idx="4314">12981631</cx:pt>
          <cx:pt idx="4315">8505801</cx:pt>
          <cx:pt idx="4316">457986167</cx:pt>
          <cx:pt idx="4317">3330375</cx:pt>
          <cx:pt idx="4318">27268446</cx:pt>
          <cx:pt idx="4319">12239756</cx:pt>
          <cx:pt idx="4320">8935245</cx:pt>
          <cx:pt idx="4321">23908138</cx:pt>
          <cx:pt idx="4322">14022270</cx:pt>
          <cx:pt idx="4323">628808000</cx:pt>
          <cx:pt idx="4324">7551329</cx:pt>
          <cx:pt idx="4325">506573000</cx:pt>
          <cx:pt idx="4326">54352059</cx:pt>
          <cx:pt idx="4327">6657891</cx:pt>
          <cx:pt idx="4328">71729347</cx:pt>
          <cx:pt idx="4329">8184386</cx:pt>
          <cx:pt idx="4330">13984000</cx:pt>
          <cx:pt idx="4331">82120000</cx:pt>
          <cx:pt idx="4332">6972170</cx:pt>
          <cx:pt idx="4333">317174000</cx:pt>
          <cx:pt idx="4334">7424992</cx:pt>
          <cx:pt idx="4335">2708809</cx:pt>
          <cx:pt idx="4336">2009000</cx:pt>
          <cx:pt idx="4337">9262493</cx:pt>
          <cx:pt idx="4338">7777237</cx:pt>
          <cx:pt idx="4339">5974881</cx:pt>
          <cx:pt idx="4340">4702416</cx:pt>
          <cx:pt idx="4341">42190905</cx:pt>
          <cx:pt idx="4342">19894254</cx:pt>
          <cx:pt idx="4343">920251833</cx:pt>
          <cx:pt idx="4344">225130240</cx:pt>
          <cx:pt idx="4345">9629000</cx:pt>
          <cx:pt idx="4346">4860000</cx:pt>
          <cx:pt idx="4347">2504000</cx:pt>
          <cx:pt idx="4348">274811000</cx:pt>
          <cx:pt idx="4349">18830710</cx:pt>
          <cx:pt idx="4350">28025675</cx:pt>
          <cx:pt idx="4351">10308792</cx:pt>
          <cx:pt idx="4352">12036583</cx:pt>
          <cx:pt idx="4353">2494540</cx:pt>
          <cx:pt idx="4354">15454000</cx:pt>
          <cx:pt idx="4355">63062716</cx:pt>
          <cx:pt idx="4356">3074073</cx:pt>
          <cx:pt idx="4357">5707802</cx:pt>
          <cx:pt idx="4358">34540528</cx:pt>
          <cx:pt idx="4359">3189486</cx:pt>
          <cx:pt idx="4360">9315172</cx:pt>
          <cx:pt idx="4361">3206900</cx:pt>
          <cx:pt idx="4362">11468000</cx:pt>
          <cx:pt idx="4363">5256370</cx:pt>
          <cx:pt idx="4364">86791000</cx:pt>
          <cx:pt idx="4365">6565550</cx:pt>
          <cx:pt idx="4366">2204508</cx:pt>
          <cx:pt idx="4367">27165570</cx:pt>
          <cx:pt idx="4368">15572778</cx:pt>
          <cx:pt idx="4369">7939133</cx:pt>
          <cx:pt idx="4370">21660000</cx:pt>
          <cx:pt idx="4371">9667000</cx:pt>
          <cx:pt idx="4372">27469850</cx:pt>
          <cx:pt idx="4373">19212864</cx:pt>
          <cx:pt idx="4374">28648332</cx:pt>
          <cx:pt idx="4375">4170761</cx:pt>
          <cx:pt idx="4376">38962000</cx:pt>
          <cx:pt idx="4377">4568962</cx:pt>
          <cx:pt idx="4378">13240000</cx:pt>
          <cx:pt idx="4379">2360553</cx:pt>
          <cx:pt idx="4380">5869000</cx:pt>
          <cx:pt idx="4381">52160000</cx:pt>
          <cx:pt idx="4382">50310625</cx:pt>
          <cx:pt idx="4383">6591531</cx:pt>
          <cx:pt idx="4384">4863000</cx:pt>
          <cx:pt idx="4385">3412685</cx:pt>
          <cx:pt idx="4386">28824674</cx:pt>
          <cx:pt idx="4387">31170000</cx:pt>
          <cx:pt idx="4388">34350290</cx:pt>
          <cx:pt idx="4389">19439277</cx:pt>
          <cx:pt idx="4390">4362408</cx:pt>
          <cx:pt idx="4391">74701720</cx:pt>
          <cx:pt idx="4392">11577815</cx:pt>
          <cx:pt idx="4393">32904441</cx:pt>
          <cx:pt idx="4394">387000000</cx:pt>
          <cx:pt idx="4395">63617242</cx:pt>
          <cx:pt idx="4396">664427805</cx:pt>
          <cx:pt idx="4397">5095000</cx:pt>
          <cx:pt idx="4398">16756799</cx:pt>
          <cx:pt idx="4399">332986402</cx:pt>
          <cx:pt idx="4400">4525467</cx:pt>
          <cx:pt idx="4401">4211800</cx:pt>
          <cx:pt idx="4402">2906248</cx:pt>
          <cx:pt idx="4403">37363437</cx:pt>
          <cx:pt idx="4404">242326296</cx:pt>
          <cx:pt idx="4405">30834247</cx:pt>
          <cx:pt idx="4406">2940102</cx:pt>
          <cx:pt idx="4407">19722422</cx:pt>
          <cx:pt idx="4408">29602740</cx:pt>
          <cx:pt idx="4409">13401000</cx:pt>
          <cx:pt idx="4410">2570000</cx:pt>
          <cx:pt idx="4411">4521928</cx:pt>
          <cx:pt idx="4412">187960809</cx:pt>
          <cx:pt idx="4413">70792000</cx:pt>
          <cx:pt idx="4414">11564320</cx:pt>
          <cx:pt idx="4415">29712000</cx:pt>
          <cx:pt idx="4416">7760176</cx:pt>
          <cx:pt idx="4417">261679000</cx:pt>
          <cx:pt idx="4418">2600135</cx:pt>
          <cx:pt idx="4419">63351640</cx:pt>
          <cx:pt idx="4420">5805270</cx:pt>
          <cx:pt idx="4421">4561217</cx:pt>
          <cx:pt idx="4422">98226775</cx:pt>
          <cx:pt idx="4423">12239035</cx:pt>
          <cx:pt idx="4424">10086600</cx:pt>
          <cx:pt idx="4425">4819848</cx:pt>
          <cx:pt idx="4426">13897412</cx:pt>
          <cx:pt idx="4427">12849015</cx:pt>
          <cx:pt idx="4428">84042083</cx:pt>
          <cx:pt idx="4429">8369170</cx:pt>
          <cx:pt idx="4430">7888240</cx:pt>
          <cx:pt idx="4431">45633205</cx:pt>
          <cx:pt idx="4432">5036576</cx:pt>
          <cx:pt idx="4433">3083038</cx:pt>
          <cx:pt idx="4434">29653655</cx:pt>
          <cx:pt idx="4435">11025000</cx:pt>
          <cx:pt idx="4436">5522847</cx:pt>
          <cx:pt idx="4437">133921947</cx:pt>
          <cx:pt idx="4438">20911222</cx:pt>
          <cx:pt idx="4439">357223617</cx:pt>
          <cx:pt idx="4440">8615643</cx:pt>
          <cx:pt idx="4441">401561454</cx:pt>
          <cx:pt idx="4442">25591151</cx:pt>
          <cx:pt idx="4443">320989000</cx:pt>
          <cx:pt idx="4444">17423522</cx:pt>
          <cx:pt idx="4445">17376161</cx:pt>
          <cx:pt idx="4446">4741642</cx:pt>
          <cx:pt idx="4447">2402132</cx:pt>
          <cx:pt idx="4448">6036369</cx:pt>
          <cx:pt idx="4449">11890177</cx:pt>
          <cx:pt idx="4450">3163463</cx:pt>
          <cx:pt idx="4451">12479390</cx:pt>
          <cx:pt idx="4452">9514831</cx:pt>
          <cx:pt idx="4453">63559213</cx:pt>
          <cx:pt idx="4454">6003997</cx:pt>
          <cx:pt idx="4455">4582575</cx:pt>
          <cx:pt idx="4456">4194000</cx:pt>
          <cx:pt idx="4457">60493089</cx:pt>
          <cx:pt idx="4458">91975402</cx:pt>
          <cx:pt idx="4459">190918465</cx:pt>
          <cx:pt idx="4460">18248000</cx:pt>
          <cx:pt idx="4461">29028170</cx:pt>
          <cx:pt idx="4462">9868000</cx:pt>
          <cx:pt idx="4463">6423170</cx:pt>
          <cx:pt idx="4464">2464757</cx:pt>
          <cx:pt idx="4465">65603241</cx:pt>
          <cx:pt idx="4466">57463000</cx:pt>
          <cx:pt idx="4467">4940488</cx:pt>
          <cx:pt idx="4468">337830000</cx:pt>
          <cx:pt idx="4469">2479978</cx:pt>
          <cx:pt idx="4470">8555059</cx:pt>
          <cx:pt idx="4471">3850000</cx:pt>
          <cx:pt idx="4472">38274260</cx:pt>
          <cx:pt idx="4473">4188235</cx:pt>
          <cx:pt idx="4474">4130000</cx:pt>
          <cx:pt idx="4475">124284775</cx:pt>
          <cx:pt idx="4476">5334507</cx:pt>
          <cx:pt idx="4477">12832460</cx:pt>
          <cx:pt idx="4478">13259000</cx:pt>
          <cx:pt idx="4479">32590156</cx:pt>
          <cx:pt idx="4480">2992674</cx:pt>
          <cx:pt idx="4481">9010013</cx:pt>
          <cx:pt idx="4482">81385135</cx:pt>
          <cx:pt idx="4483">2044293</cx:pt>
          <cx:pt idx="4484">2587344</cx:pt>
          <cx:pt idx="4485">3182352</cx:pt>
          <cx:pt idx="4486">5845561</cx:pt>
          <cx:pt idx="4487">2145539</cx:pt>
          <cx:pt idx="4488">5734863</cx:pt>
          <cx:pt idx="4489">19352155</cx:pt>
          <cx:pt idx="4490">2453294</cx:pt>
          <cx:pt idx="4491">5769000</cx:pt>
          <cx:pt idx="4492">6471000</cx:pt>
          <cx:pt idx="4493">2367687</cx:pt>
          <cx:pt idx="4494">17010859</cx:pt>
          <cx:pt idx="4495">12449559</cx:pt>
          <cx:pt idx="4496">220868893</cx:pt>
          <cx:pt idx="4497">49945066</cx:pt>
          <cx:pt idx="4498">6231097</cx:pt>
          <cx:pt idx="4499">18862719</cx:pt>
          <cx:pt idx="4500">5343260</cx:pt>
          <cx:pt idx="4501">27251806</cx:pt>
          <cx:pt idx="4502">543280788</cx:pt>
          <cx:pt idx="4503">13005896</cx:pt>
          <cx:pt idx="4504">9028901</cx:pt>
          <cx:pt idx="4505">2381000</cx:pt>
          <cx:pt idx="4506">132359522</cx:pt>
          <cx:pt idx="4507">10681860</cx:pt>
          <cx:pt idx="4508">14341750</cx:pt>
          <cx:pt idx="4509">4483411</cx:pt>
          <cx:pt idx="4510">2469793</cx:pt>
          <cx:pt idx="4511">9550000</cx:pt>
          <cx:pt idx="4512">2721632</cx:pt>
          <cx:pt idx="4513">36905939</cx:pt>
          <cx:pt idx="4514">26029948</cx:pt>
          <cx:pt idx="4515">5599000</cx:pt>
          <cx:pt idx="4516">24897000</cx:pt>
          <cx:pt idx="4517">10330586</cx:pt>
          <cx:pt idx="4518">7297878</cx:pt>
          <cx:pt idx="4519">12802855</cx:pt>
          <cx:pt idx="4520">6208000</cx:pt>
          <cx:pt idx="4521">12079727</cx:pt>
          <cx:pt idx="4522">541698905</cx:pt>
          <cx:pt idx="4523">24497596</cx:pt>
          <cx:pt idx="4524">6970314</cx:pt>
          <cx:pt idx="4525">13757271</cx:pt>
          <cx:pt idx="4526">2141915</cx:pt>
          <cx:pt idx="4527">56944905</cx:pt>
          <cx:pt idx="4528">6945414</cx:pt>
          <cx:pt idx="4529">20705000</cx:pt>
          <cx:pt idx="4530">18158300</cx:pt>
          <cx:pt idx="4531">20748000</cx:pt>
          <cx:pt idx="4532">26834788</cx:pt>
          <cx:pt idx="4533">15705856</cx:pt>
          <cx:pt idx="4534">7888039</cx:pt>
          <cx:pt idx="4535">9227810</cx:pt>
          <cx:pt idx="4536">7399875</cx:pt>
          <cx:pt idx="4537">25585888</cx:pt>
          <cx:pt idx="4538">4284596</cx:pt>
          <cx:pt idx="4539">18047324</cx:pt>
          <cx:pt idx="4540">6656122</cx:pt>
          <cx:pt idx="4541">3395000</cx:pt>
          <cx:pt idx="4542">9561000</cx:pt>
          <cx:pt idx="4543">2121580</cx:pt>
          <cx:pt idx="4544">2448972</cx:pt>
          <cx:pt idx="4545">17207391</cx:pt>
          <cx:pt idx="4546">16797190</cx:pt>
          <cx:pt idx="4547">12050502</cx:pt>
          <cx:pt idx="4548">92222216</cx:pt>
          <cx:pt idx="4549">60065846</cx:pt>
          <cx:pt idx="4550">25040000</cx:pt>
          <cx:pt idx="4551">3722213</cx:pt>
          <cx:pt idx="4552">6660230</cx:pt>
          <cx:pt idx="4553">43596085</cx:pt>
          <cx:pt idx="4554">4726494</cx:pt>
          <cx:pt idx="4555">48325105</cx:pt>
          <cx:pt idx="4556">11917779</cx:pt>
          <cx:pt idx="4557">675126000</cx:pt>
          <cx:pt idx="4558">17899195</cx:pt>
          <cx:pt idx="4559">608613000</cx:pt>
          <cx:pt idx="4560">3596194</cx:pt>
          <cx:pt idx="4561">26691100</cx:pt>
          <cx:pt idx="4562">10264536</cx:pt>
          <cx:pt idx="4563">3722010</cx:pt>
          <cx:pt idx="4564">46033000</cx:pt>
          <cx:pt idx="4565">3245824</cx:pt>
          <cx:pt idx="4566">28056524</cx:pt>
          <cx:pt idx="4567">13918000</cx:pt>
          <cx:pt idx="4568">66782000</cx:pt>
          <cx:pt idx="4569">5035000</cx:pt>
          <cx:pt idx="4570">16044047</cx:pt>
          <cx:pt idx="4571">13811175</cx:pt>
          <cx:pt idx="4572">14168992</cx:pt>
          <cx:pt idx="4573">4279719</cx:pt>
          <cx:pt idx="4574">11561901</cx:pt>
          <cx:pt idx="4575">249609092</cx:pt>
          <cx:pt idx="4576">27256000</cx:pt>
          <cx:pt idx="4577">33714269</cx:pt>
          <cx:pt idx="4578">4924996</cx:pt>
          <cx:pt idx="4579">8995522</cx:pt>
          <cx:pt idx="4580">16212753</cx:pt>
          <cx:pt idx="4581">5503942</cx:pt>
          <cx:pt idx="4582">20112202</cx:pt>
          <cx:pt idx="4583">17674351</cx:pt>
          <cx:pt idx="4584">13819200</cx:pt>
          <cx:pt idx="4585">40012000</cx:pt>
          <cx:pt idx="4586">3837710</cx:pt>
          <cx:pt idx="4587">17941146</cx:pt>
          <cx:pt idx="4588">11694803</cx:pt>
          <cx:pt idx="4589">11562000</cx:pt>
          <cx:pt idx="4590">87860849</cx:pt>
          <cx:pt idx="4591">4507573</cx:pt>
          <cx:pt idx="4592">10791077</cx:pt>
          <cx:pt idx="4593">4756149</cx:pt>
          <cx:pt idx="4594">9418376</cx:pt>
          <cx:pt idx="4595">4905676</cx:pt>
          <cx:pt idx="4596">12653385</cx:pt>
          <cx:pt idx="4597">43545372</cx:pt>
          <cx:pt idx="4598">480758935</cx:pt>
          <cx:pt idx="4599">7233651</cx:pt>
          <cx:pt idx="4600">16528539</cx:pt>
          <cx:pt idx="4601">12534071</cx:pt>
          <cx:pt idx="4602">9310687</cx:pt>
          <cx:pt idx="4603">7759823</cx:pt>
          <cx:pt idx="4604">9296949</cx:pt>
          <cx:pt idx="4605">8416840</cx:pt>
          <cx:pt idx="4606">57139143</cx:pt>
          <cx:pt idx="4607">3772000</cx:pt>
          <cx:pt idx="4608">3694290</cx:pt>
          <cx:pt idx="4609">2089000</cx:pt>
          <cx:pt idx="4610">17718000</cx:pt>
          <cx:pt idx="4611">180129000</cx:pt>
          <cx:pt idx="4612">17901870</cx:pt>
          <cx:pt idx="4613">81131000</cx:pt>
          <cx:pt idx="4614">9309462</cx:pt>
          <cx:pt idx="4615">8841481</cx:pt>
          <cx:pt idx="4616">167742713</cx:pt>
          <cx:pt idx="4617">38342000</cx:pt>
          <cx:pt idx="4618">2511716640</cx:pt>
          <cx:pt idx="4619">70936000</cx:pt>
          <cx:pt idx="4620">3439009</cx:pt>
          <cx:pt idx="4621">352193539</cx:pt>
          <cx:pt idx="4622">350051061</cx:pt>
          <cx:pt idx="4623">33215000</cx:pt>
          <cx:pt idx="4624">7932066</cx:pt>
          <cx:pt idx="4625">296848000</cx:pt>
          <cx:pt idx="4626">27932820</cx:pt>
          <cx:pt idx="4627">14280497</cx:pt>
          <cx:pt idx="4628">2021366</cx:pt>
          <cx:pt idx="4629">6363107</cx:pt>
          <cx:pt idx="4630">18695000</cx:pt>
          <cx:pt idx="4631">12914767</cx:pt>
          <cx:pt idx="4632">21928058</cx:pt>
          <cx:pt idx="4633">156218779</cx:pt>
          <cx:pt idx="4634">16297734</cx:pt>
          <cx:pt idx="4635">2175668</cx:pt>
          <cx:pt idx="4636">2912590</cx:pt>
          <cx:pt idx="4637">3137990</cx:pt>
          <cx:pt idx="4638">26908424</cx:pt>
          <cx:pt idx="4639">10514511</cx:pt>
          <cx:pt idx="4640">239180984</cx:pt>
          <cx:pt idx="4641">3496958</cx:pt>
          <cx:pt idx="4642">740236000</cx:pt>
          <cx:pt idx="4643">9220708</cx:pt>
          <cx:pt idx="4644">38133000</cx:pt>
          <cx:pt idx="4645">5690265</cx:pt>
          <cx:pt idx="4646">4920513</cx:pt>
          <cx:pt idx="4647">85358525</cx:pt>
          <cx:pt idx="4648">37334900</cx:pt>
          <cx:pt idx="4649">24250635</cx:pt>
          <cx:pt idx="4650">159500000</cx:pt>
          <cx:pt idx="4651">21420302</cx:pt>
          <cx:pt idx="4652">14286525</cx:pt>
          <cx:pt idx="4653">241987000</cx:pt>
          <cx:pt idx="4654">62659819</cx:pt>
          <cx:pt idx="4655">16555165</cx:pt>
          <cx:pt idx="4656">2065959</cx:pt>
          <cx:pt idx="4657">68576945</cx:pt>
          <cx:pt idx="4658">10467968</cx:pt>
          <cx:pt idx="4659">4889000</cx:pt>
          <cx:pt idx="4660">11011506</cx:pt>
          <cx:pt idx="4661">5144948</cx:pt>
          <cx:pt idx="4662">2439742</cx:pt>
          <cx:pt idx="4663">4388075</cx:pt>
          <cx:pt idx="4664">6874716</cx:pt>
          <cx:pt idx="4665">103177354</cx:pt>
          <cx:pt idx="4666">3275951</cx:pt>
          <cx:pt idx="4667">41818175</cx:pt>
          <cx:pt idx="4668">26744447</cx:pt>
          <cx:pt idx="4669">23015000</cx:pt>
          <cx:pt idx="4670">3209025</cx:pt>
          <cx:pt idx="4671">2256395</cx:pt>
          <cx:pt idx="4672">138430000</cx:pt>
          <cx:pt idx="4673">4683249</cx:pt>
          <cx:pt idx="4674">71340780</cx:pt>
          <cx:pt idx="4675">1130845000</cx:pt>
          <cx:pt idx="4676">135493184</cx:pt>
          <cx:pt idx="4677">2334849</cx:pt>
          <cx:pt idx="4678">2910905</cx:pt>
          <cx:pt idx="4679">3036671</cx:pt>
          <cx:pt idx="4680">8347606</cx:pt>
          <cx:pt idx="4681">7752461</cx:pt>
          <cx:pt idx="4682">10483020</cx:pt>
          <cx:pt idx="4683">161165771</cx:pt>
          <cx:pt idx="4684">12117050</cx:pt>
          <cx:pt idx="4685">3377576</cx:pt>
          <cx:pt idx="4686">2117400</cx:pt>
          <cx:pt idx="4687">20824161</cx:pt>
          <cx:pt idx="4688">465510285</cx:pt>
          <cx:pt idx="4689">42665602</cx:pt>
          <cx:pt idx="4690">23944000</cx:pt>
          <cx:pt idx="4691">17828192</cx:pt>
          <cx:pt idx="4692">26115196</cx:pt>
          <cx:pt idx="4693">5075000</cx:pt>
          <cx:pt idx="4694">7879658</cx:pt>
          <cx:pt idx="4695">7187406</cx:pt>
          <cx:pt idx="4696">8655365</cx:pt>
          <cx:pt idx="4697">23030081</cx:pt>
          <cx:pt idx="4698">29650000</cx:pt>
          <cx:pt idx="4699">795319576</cx:pt>
          <cx:pt idx="4700">347000000</cx:pt>
          <cx:pt idx="4701">11471000</cx:pt>
          <cx:pt idx="4702">23593889</cx:pt>
          <cx:pt idx="4703">4593693</cx:pt>
          <cx:pt idx="4704">9586628</cx:pt>
          <cx:pt idx="4705">5832613</cx:pt>
          <cx:pt idx="4706">57453530</cx:pt>
          <cx:pt idx="4707">62696000</cx:pt>
          <cx:pt idx="4708">8085377</cx:pt>
          <cx:pt idx="4709">70160000</cx:pt>
          <cx:pt idx="4710">4325199</cx:pt>
          <cx:pt idx="4711">22022000</cx:pt>
          <cx:pt idx="4712">13334016</cx:pt>
          <cx:pt idx="4713">4187122</cx:pt>
          <cx:pt idx="4714">4068000</cx:pt>
          <cx:pt idx="4715">15483970</cx:pt>
          <cx:pt idx="4716">6319989</cx:pt>
          <cx:pt idx="4717">4560379</cx:pt>
          <cx:pt idx="4718">69007546</cx:pt>
          <cx:pt idx="4719">4741954</cx:pt>
          <cx:pt idx="4720">6802714</cx:pt>
          <cx:pt idx="4721">20176631</cx:pt>
          <cx:pt idx="4722">2127148</cx:pt>
          <cx:pt idx="4723">28429527</cx:pt>
          <cx:pt idx="4724">4252000</cx:pt>
          <cx:pt idx="4725">68360000</cx:pt>
          <cx:pt idx="4726">378607667</cx:pt>
          <cx:pt idx="4727">52504000</cx:pt>
          <cx:pt idx="4728">8894590</cx:pt>
          <cx:pt idx="4729">189536095</cx:pt>
          <cx:pt idx="4730">17862793</cx:pt>
          <cx:pt idx="4731">5907664</cx:pt>
          <cx:pt idx="4732">20347494</cx:pt>
          <cx:pt idx="4733">6802255</cx:pt>
          <cx:pt idx="4734">268239275</cx:pt>
          <cx:pt idx="4735">7185767</cx:pt>
          <cx:pt idx="4736">60174319</cx:pt>
          <cx:pt idx="4737">20155000</cx:pt>
          <cx:pt idx="4738">17249250</cx:pt>
          <cx:pt idx="4739">27440609</cx:pt>
          <cx:pt idx="4740">15648450</cx:pt>
          <cx:pt idx="4741">20196931</cx:pt>
          <cx:pt idx="4742">11404033</cx:pt>
          <cx:pt idx="4743">9774517</cx:pt>
          <cx:pt idx="4744">5871832</cx:pt>
          <cx:pt idx="4745">53062753</cx:pt>
          <cx:pt idx="4746">25576160</cx:pt>
          <cx:pt idx="4747">5078307</cx:pt>
          <cx:pt idx="4748">2744597</cx:pt>
          <cx:pt idx="4749">32818439</cx:pt>
          <cx:pt idx="4750">38058095</cx:pt>
          <cx:pt idx="4751">4151560</cx:pt>
          <cx:pt idx="4752">7058585</cx:pt>
          <cx:pt idx="4753">15026647</cx:pt>
          <cx:pt idx="4754">11563595</cx:pt>
          <cx:pt idx="4755">24878617</cx:pt>
          <cx:pt idx="4756">21624732</cx:pt>
          <cx:pt idx="4757">2387794</cx:pt>
          <cx:pt idx="4758">19207056</cx:pt>
          <cx:pt idx="4759">268935000</cx:pt>
          <cx:pt idx="4760">210669279</cx:pt>
          <cx:pt idx="4761">8959205</cx:pt>
          <cx:pt idx="4762">4514146</cx:pt>
          <cx:pt idx="4763">32096888</cx:pt>
          <cx:pt idx="4764">25191343</cx:pt>
          <cx:pt idx="4765">7461445</cx:pt>
          <cx:pt idx="4766">25992408</cx:pt>
          <cx:pt idx="4767">7570399</cx:pt>
          <cx:pt idx="4768">775500000</cx:pt>
          <cx:pt idx="4769">20014601</cx:pt>
          <cx:pt idx="4770">58162800</cx:pt>
          <cx:pt idx="4771">19193147</cx:pt>
          <cx:pt idx="4772">252109426</cx:pt>
          <cx:pt idx="4773">30981000</cx:pt>
          <cx:pt idx="4774">134158901</cx:pt>
          <cx:pt idx="4775">10700581</cx:pt>
          <cx:pt idx="4776">80389351</cx:pt>
          <cx:pt idx="4777">96275397</cx:pt>
          <cx:pt idx="4778">8596503</cx:pt>
          <cx:pt idx="4779">30730436</cx:pt>
          <cx:pt idx="4780">11882598</cx:pt>
          <cx:pt idx="4781">4907867</cx:pt>
          <cx:pt idx="4782">17174743</cx:pt>
          <cx:pt idx="4783">26206481</cx:pt>
          <cx:pt idx="4784">56809722</cx:pt>
          <cx:pt idx="4785">3307032</cx:pt>
          <cx:pt idx="4786">15139328</cx:pt>
          <cx:pt idx="4787">15193000</cx:pt>
          <cx:pt idx="4788">17012433</cx:pt>
          <cx:pt idx="4789">2548202</cx:pt>
          <cx:pt idx="4790">8021079</cx:pt>
          <cx:pt idx="4791">7398460</cx:pt>
          <cx:pt idx="4792">8686000</cx:pt>
          <cx:pt idx="4793">7027066</cx:pt>
          <cx:pt idx="4794">70557829</cx:pt>
          <cx:pt idx="4795">59734737</cx:pt>
          <cx:pt idx="4796">5294010</cx:pt>
          <cx:pt idx="4797">19125692</cx:pt>
          <cx:pt idx="4798">9834010</cx:pt>
          <cx:pt idx="4799">11591648</cx:pt>
          <cx:pt idx="4800">15667060</cx:pt>
          <cx:pt idx="4801">20068185</cx:pt>
          <cx:pt idx="4802">35836000</cx:pt>
          <cx:pt idx="4803">33893464</cx:pt>
          <cx:pt idx="4804">24770000</cx:pt>
          <cx:pt idx="4805">20092005</cx:pt>
          <cx:pt idx="4806">7258757</cx:pt>
          <cx:pt idx="4807">27647665</cx:pt>
          <cx:pt idx="4808">7054328</cx:pt>
          <cx:pt idx="4809">13112969</cx:pt>
          <cx:pt idx="4810">2055619</cx:pt>
          <cx:pt idx="4811">21237568</cx:pt>
          <cx:pt idx="4812">2487937</cx:pt>
          <cx:pt idx="4813">5266655</cx:pt>
          <cx:pt idx="4814">50759950</cx:pt>
          <cx:pt idx="4815">2867400</cx:pt>
          <cx:pt idx="4816">58364949</cx:pt>
          <cx:pt idx="4817">22602803</cx:pt>
          <cx:pt idx="4818">10078321</cx:pt>
          <cx:pt idx="4819">4840792</cx:pt>
          <cx:pt idx="4820">2596384</cx:pt>
          <cx:pt idx="4821">32161357</cx:pt>
          <cx:pt idx="4822">10017050</cx:pt>
          <cx:pt idx="4823">62326876</cx:pt>
          <cx:pt idx="4824">65095000</cx:pt>
          <cx:pt idx="4825">2098091</cx:pt>
          <cx:pt idx="4826">7913966</cx:pt>
          <cx:pt idx="4827">324500000</cx:pt>
          <cx:pt idx="4828">37569889</cx:pt>
          <cx:pt idx="4829">48545753</cx:pt>
          <cx:pt idx="4830">202145000</cx:pt>
          <cx:pt idx="4831">31229652</cx:pt>
          <cx:pt idx="4832">3924583</cx:pt>
          <cx:pt idx="4833">109860165</cx:pt>
          <cx:pt idx="4834">21930143</cx:pt>
          <cx:pt idx="4835">41845566</cx:pt>
          <cx:pt idx="4836">33230467</cx:pt>
          <cx:pt idx="4837">4917385</cx:pt>
          <cx:pt idx="4838">31877077</cx:pt>
          <cx:pt idx="4839">3151858</cx:pt>
          <cx:pt idx="4840">62457364</cx:pt>
          <cx:pt idx="4841">13479355</cx:pt>
          <cx:pt idx="4842">10534900</cx:pt>
          <cx:pt idx="4843">32860987</cx:pt>
          <cx:pt idx="4844">28507567</cx:pt>
          <cx:pt idx="4845">28503621</cx:pt>
          <cx:pt idx="4846">67948871</cx:pt>
          <cx:pt idx="4847">14182603</cx:pt>
          <cx:pt idx="4848">129348000</cx:pt>
          <cx:pt idx="4849">5009252</cx:pt>
          <cx:pt idx="4850">5780078</cx:pt>
          <cx:pt idx="4851">12210414</cx:pt>
          <cx:pt idx="4852">7491774</cx:pt>
          <cx:pt idx="4853">13386984</cx:pt>
          <cx:pt idx="4854">6023251</cx:pt>
          <cx:pt idx="4855">3782078</cx:pt>
          <cx:pt idx="4856">15109809</cx:pt>
          <cx:pt idx="4857">21566019</cx:pt>
          <cx:pt idx="4858">18495666</cx:pt>
          <cx:pt idx="4859">5861201</cx:pt>
          <cx:pt idx="4860">2530493</cx:pt>
          <cx:pt idx="4861">27306522</cx:pt>
          <cx:pt idx="4862">21462546</cx:pt>
          <cx:pt idx="4863">17863000</cx:pt>
          <cx:pt idx="4864">77662000</cx:pt>
          <cx:pt idx="4865">6676948</cx:pt>
          <cx:pt idx="4866">2512730</cx:pt>
          <cx:pt idx="4867">81618610</cx:pt>
          <cx:pt idx="4868">62204183</cx:pt>
          <cx:pt idx="4869">201005828</cx:pt>
          <cx:pt idx="4870">191389000</cx:pt>
          <cx:pt idx="4871">8164657</cx:pt>
          <cx:pt idx="4872">42602314</cx:pt>
          <cx:pt idx="4873">6149412</cx:pt>
          <cx:pt idx="4874">47349035</cx:pt>
          <cx:pt idx="4875">24042724</cx:pt>
          <cx:pt idx="4876">58144718</cx:pt>
          <cx:pt idx="4877">22538387</cx:pt>
          <cx:pt idx="4878">7164000</cx:pt>
          <cx:pt idx="4879">24880730</cx:pt>
          <cx:pt idx="4880">9073599</cx:pt>
          <cx:pt idx="4881">16387178</cx:pt>
          <cx:pt idx="4882">52552000</cx:pt>
          <cx:pt idx="4883">11617578</cx:pt>
          <cx:pt idx="4884">3707756</cx:pt>
          <cx:pt idx="4885">141102052</cx:pt>
          <cx:pt idx="4886">17720576</cx:pt>
          <cx:pt idx="4887">6843490</cx:pt>
          <cx:pt idx="4888">24917538</cx:pt>
          <cx:pt idx="4889">4402722</cx:pt>
          <cx:pt idx="4890">17123766</cx:pt>
          <cx:pt idx="4891">13099005</cx:pt>
          <cx:pt idx="4892">4138744</cx:pt>
          <cx:pt idx="4893">16604852</cx:pt>
          <cx:pt idx="4894">7764806</cx:pt>
          <cx:pt idx="4895">6065784</cx:pt>
          <cx:pt idx="4896">6645982</cx:pt>
          <cx:pt idx="4897">2404147</cx:pt>
          <cx:pt idx="4898">7753544</cx:pt>
          <cx:pt idx="4899">6651976</cx:pt>
          <cx:pt idx="4900">2252335</cx:pt>
          <cx:pt idx="4901">5421827</cx:pt>
          <cx:pt idx="4902">2481243</cx:pt>
          <cx:pt idx="4903">4203687</cx:pt>
          <cx:pt idx="4904">10201226</cx:pt>
          <cx:pt idx="4905">9525095</cx:pt>
          <cx:pt idx="4906">11283000</cx:pt>
          <cx:pt idx="4907">4975682</cx:pt>
          <cx:pt idx="4908">89398329</cx:pt>
          <cx:pt idx="4909">6574703</cx:pt>
          <cx:pt idx="4910">26824215</cx:pt>
          <cx:pt idx="4911">5439623</cx:pt>
          <cx:pt idx="4912">5258308</cx:pt>
          <cx:pt idx="4913">68757191</cx:pt>
          <cx:pt idx="4914">14956998</cx:pt>
          <cx:pt idx="4915">12071976</cx:pt>
          <cx:pt idx="4916">3008000</cx:pt>
          <cx:pt idx="4917">15435221</cx:pt>
          <cx:pt idx="4918">20958635</cx:pt>
          <cx:pt idx="4919">2116077</cx:pt>
          <cx:pt idx="4920">16644983</cx:pt>
          <cx:pt idx="4921">3451985</cx:pt>
          <cx:pt idx="4922">8575514</cx:pt>
          <cx:pt idx="4923">5973350</cx:pt>
          <cx:pt idx="4924">4283000</cx:pt>
          <cx:pt idx="4925">3958801</cx:pt>
          <cx:pt idx="4926">9371552</cx:pt>
          <cx:pt idx="4927">9006353</cx:pt>
          <cx:pt idx="4928">4970824</cx:pt>
          <cx:pt idx="4929">11738676</cx:pt>
          <cx:pt idx="4930">19111214</cx:pt>
          <cx:pt idx="4931">15495066</cx:pt>
          <cx:pt idx="4932">4008578</cx:pt>
          <cx:pt idx="4933">9830277</cx:pt>
          <cx:pt idx="4934">6228348</cx:pt>
          <cx:pt idx="4935">14131847</cx:pt>
          <cx:pt idx="4936">69635633</cx:pt>
          <cx:pt idx="4937">39312541</cx:pt>
          <cx:pt idx="4938">5304523</cx:pt>
          <cx:pt idx="4939">11484737</cx:pt>
          <cx:pt idx="4940">15527689</cx:pt>
          <cx:pt idx="4941">7897624</cx:pt>
          <cx:pt idx="4942">13826000</cx:pt>
          <cx:pt idx="4943">27467520</cx:pt>
          <cx:pt idx="4944">11868000</cx:pt>
          <cx:pt idx="4945">97247651</cx:pt>
          <cx:pt idx="4946">25121422</cx:pt>
          <cx:pt idx="4947">3913149</cx:pt>
          <cx:pt idx="4948">18855455</cx:pt>
          <cx:pt idx="4949">4911166514</cx:pt>
          <cx:pt idx="4950">111492498</cx:pt>
          <cx:pt idx="4951">48545083</cx:pt>
          <cx:pt idx="4952">6805427</cx:pt>
          <cx:pt idx="4953">7415094</cx:pt>
          <cx:pt idx="4954">3949000</cx:pt>
          <cx:pt idx="4955">19523776</cx:pt>
          <cx:pt idx="4956">2177815</cx:pt>
          <cx:pt idx="4957">52108289</cx:pt>
          <cx:pt idx="4958">40641253</cx:pt>
          <cx:pt idx="4959">16080417</cx:pt>
          <cx:pt idx="4960">83268997</cx:pt>
          <cx:pt idx="4961">22724750</cx:pt>
          <cx:pt idx="4962">18380696</cx:pt>
          <cx:pt idx="4963">45015000</cx:pt>
          <cx:pt idx="4964">17900043</cx:pt>
          <cx:pt idx="4965">3397000</cx:pt>
          <cx:pt idx="4966">5486541</cx:pt>
          <cx:pt idx="4967">3325597</cx:pt>
          <cx:pt idx="4968">9864000</cx:pt>
          <cx:pt idx="4969">3338236</cx:pt>
          <cx:pt idx="4970">3519210</cx:pt>
          <cx:pt idx="4971">38715312</cx:pt>
          <cx:pt idx="4972">6792000</cx:pt>
          <cx:pt idx="4973">66022420</cx:pt>
          <cx:pt idx="4974">10265353</cx:pt>
          <cx:pt idx="4975">16244239</cx:pt>
          <cx:pt idx="4976">48501653</cx:pt>
          <cx:pt idx="4977">11653053</cx:pt>
          <cx:pt idx="4978">114153829</cx:pt>
          <cx:pt idx="4979">2672372</cx:pt>
          <cx:pt idx="4980">6692675</cx:pt>
          <cx:pt idx="4981">3651123</cx:pt>
          <cx:pt idx="4982">2902000</cx:pt>
          <cx:pt idx="4983">42102804</cx:pt>
          <cx:pt idx="4984">2245082</cx:pt>
          <cx:pt idx="4985">296140227</cx:pt>
          <cx:pt idx="4986">8847348</cx:pt>
          <cx:pt idx="4987">2609000</cx:pt>
          <cx:pt idx="4988">21934897</cx:pt>
          <cx:pt idx="4989">5913000</cx:pt>
          <cx:pt idx="4990">7983000</cx:pt>
          <cx:pt idx="4991">136072408</cx:pt>
          <cx:pt idx="4992">22222542</cx:pt>
          <cx:pt idx="4993">183339411</cx:pt>
          <cx:pt idx="4994">25163076</cx:pt>
          <cx:pt idx="4995">4411889</cx:pt>
          <cx:pt idx="4996">15039730</cx:pt>
          <cx:pt idx="4997">11078000</cx:pt>
          <cx:pt idx="4998">67867115</cx:pt>
          <cx:pt idx="4999">105299201</cx:pt>
        </cx:lvl>
      </cx:numDim>
    </cx:data>
  </cx:chartData>
  <cx:chart>
    <cx:title pos="t" align="ctr" overlay="0">
      <cx:tx>
        <cx:txData>
          <cx:v>Box and Plot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</a:defRPr>
          </a:pPr>
          <a:r>
            <a:rPr lang="en-US" sz="1400" b="0" i="0" u="none" strike="noStrike" baseline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Box and Plot</a:t>
          </a:r>
        </a:p>
      </cx:txPr>
    </cx:title>
    <cx:plotArea>
      <cx:plotAreaRegion>
        <cx:series layoutId="boxWhisker" uniqueId="{FE8754D1-8F6B-6C48-8B7E-52C58BE03018}">
          <cx:tx>
            <cx:txData>
              <cx:f>'Inc5000'!$L$1</cx:f>
              <cx:v>workers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CD37333-D5B8-0A49-B0D1-556C86EE0BB0}">
          <cx:tx>
            <cx:txData>
              <cx:f>'Inc5000'!$M$1</cx:f>
              <cx:v> growth %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002126F8-2B49-A340-BC03-47F9A25547AC}">
          <cx:tx>
            <cx:txData>
              <cx:f>'Inc5000'!$N$1</cx:f>
              <cx:v>revenue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x:txPr>
      </cx:axis>
      <cx:axis id="1">
        <cx:valScaling/>
        <cx:majorGridlines/>
        <cx:minorGridlines/>
        <cx:tickLabels/>
        <cx:numFmt formatCode="$#,##0" sourceLinked="0"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x:txPr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'Inc5000'!$L$2:$L$5001</cx:f>
        <cx:lvl ptCount="5000" formatCode="General">
          <cx:pt idx="0">227</cx:pt>
          <cx:pt idx="1">191</cx:pt>
          <cx:pt idx="2">145</cx:pt>
          <cx:pt idx="3">62</cx:pt>
          <cx:pt idx="4">92</cx:pt>
          <cx:pt idx="5">50</cx:pt>
          <cx:pt idx="6">129</cx:pt>
          <cx:pt idx="7">130</cx:pt>
          <cx:pt idx="8">264</cx:pt>
          <cx:pt idx="9">11</cx:pt>
          <cx:pt idx="10">113</cx:pt>
          <cx:pt idx="11">135</cx:pt>
          <cx:pt idx="12">153</cx:pt>
          <cx:pt idx="13">313</cx:pt>
          <cx:pt idx="14">159</cx:pt>
          <cx:pt idx="15">34</cx:pt>
          <cx:pt idx="16">436</cx:pt>
          <cx:pt idx="17">42</cx:pt>
          <cx:pt idx="18">27</cx:pt>
          <cx:pt idx="19">44</cx:pt>
          <cx:pt idx="20">12</cx:pt>
          <cx:pt idx="21">790</cx:pt>
          <cx:pt idx="22">17</cx:pt>
          <cx:pt idx="23">102</cx:pt>
          <cx:pt idx="24">102</cx:pt>
          <cx:pt idx="25">90</cx:pt>
          <cx:pt idx="26">27</cx:pt>
          <cx:pt idx="27">10</cx:pt>
          <cx:pt idx="28">8</cx:pt>
          <cx:pt idx="29">200</cx:pt>
          <cx:pt idx="30">33</cx:pt>
          <cx:pt idx="31">176</cx:pt>
          <cx:pt idx="32">24</cx:pt>
          <cx:pt idx="33">140</cx:pt>
          <cx:pt idx="34">55</cx:pt>
          <cx:pt idx="35">61</cx:pt>
          <cx:pt idx="36">53</cx:pt>
          <cx:pt idx="37">25</cx:pt>
          <cx:pt idx="38">1</cx:pt>
          <cx:pt idx="39">4</cx:pt>
          <cx:pt idx="40">24</cx:pt>
          <cx:pt idx="41">96</cx:pt>
          <cx:pt idx="42">48</cx:pt>
          <cx:pt idx="43">147</cx:pt>
          <cx:pt idx="44">20</cx:pt>
          <cx:pt idx="45">379</cx:pt>
          <cx:pt idx="46">40</cx:pt>
          <cx:pt idx="47">17</cx:pt>
          <cx:pt idx="48">30</cx:pt>
          <cx:pt idx="49">35</cx:pt>
          <cx:pt idx="50">32</cx:pt>
          <cx:pt idx="51">50</cx:pt>
          <cx:pt idx="52">1106</cx:pt>
          <cx:pt idx="53">46</cx:pt>
          <cx:pt idx="54">30</cx:pt>
          <cx:pt idx="55">35</cx:pt>
          <cx:pt idx="56">19</cx:pt>
          <cx:pt idx="57">70</cx:pt>
          <cx:pt idx="58">59</cx:pt>
          <cx:pt idx="59">61</cx:pt>
          <cx:pt idx="60">44</cx:pt>
          <cx:pt idx="61">19</cx:pt>
          <cx:pt idx="62">89</cx:pt>
          <cx:pt idx="63">41</cx:pt>
          <cx:pt idx="64">143</cx:pt>
          <cx:pt idx="65">40</cx:pt>
          <cx:pt idx="66">3</cx:pt>
          <cx:pt idx="67">34</cx:pt>
          <cx:pt idx="68">37</cx:pt>
          <cx:pt idx="69">40</cx:pt>
          <cx:pt idx="70">28</cx:pt>
          <cx:pt idx="71">40</cx:pt>
          <cx:pt idx="72">175</cx:pt>
          <cx:pt idx="73">4</cx:pt>
          <cx:pt idx="74">64</cx:pt>
          <cx:pt idx="75">126</cx:pt>
          <cx:pt idx="76">23</cx:pt>
          <cx:pt idx="77">16</cx:pt>
          <cx:pt idx="78">53</cx:pt>
          <cx:pt idx="79">32</cx:pt>
          <cx:pt idx="80">28</cx:pt>
          <cx:pt idx="81">131</cx:pt>
          <cx:pt idx="82">39</cx:pt>
          <cx:pt idx="83">13</cx:pt>
          <cx:pt idx="84">49</cx:pt>
          <cx:pt idx="85">1250</cx:pt>
          <cx:pt idx="86">2</cx:pt>
          <cx:pt idx="87">150</cx:pt>
          <cx:pt idx="88">28</cx:pt>
          <cx:pt idx="89">14</cx:pt>
          <cx:pt idx="90">45</cx:pt>
          <cx:pt idx="91">764</cx:pt>
          <cx:pt idx="92">26</cx:pt>
          <cx:pt idx="93">6</cx:pt>
          <cx:pt idx="94">90</cx:pt>
          <cx:pt idx="95">192</cx:pt>
          <cx:pt idx="96">10</cx:pt>
          <cx:pt idx="97">115</cx:pt>
          <cx:pt idx="98">108</cx:pt>
          <cx:pt idx="99">72</cx:pt>
          <cx:pt idx="100">7</cx:pt>
          <cx:pt idx="101">12</cx:pt>
          <cx:pt idx="102">90</cx:pt>
          <cx:pt idx="103">380</cx:pt>
          <cx:pt idx="104">100</cx:pt>
          <cx:pt idx="105">80</cx:pt>
          <cx:pt idx="106">65</cx:pt>
          <cx:pt idx="107">146</cx:pt>
          <cx:pt idx="108">37</cx:pt>
          <cx:pt idx="109">200</cx:pt>
          <cx:pt idx="110">87</cx:pt>
          <cx:pt idx="111">12</cx:pt>
          <cx:pt idx="112">15</cx:pt>
          <cx:pt idx="113">73</cx:pt>
          <cx:pt idx="114">87</cx:pt>
          <cx:pt idx="115">18</cx:pt>
          <cx:pt idx="116">458</cx:pt>
          <cx:pt idx="117">14</cx:pt>
          <cx:pt idx="118">60</cx:pt>
          <cx:pt idx="119">43</cx:pt>
          <cx:pt idx="120">30</cx:pt>
          <cx:pt idx="121">23</cx:pt>
          <cx:pt idx="122">18</cx:pt>
          <cx:pt idx="123">74</cx:pt>
          <cx:pt idx="124">42</cx:pt>
          <cx:pt idx="125">10</cx:pt>
          <cx:pt idx="126">262</cx:pt>
          <cx:pt idx="127">64</cx:pt>
          <cx:pt idx="128">14</cx:pt>
          <cx:pt idx="129">6</cx:pt>
          <cx:pt idx="130">17</cx:pt>
          <cx:pt idx="131">200</cx:pt>
          <cx:pt idx="132">180</cx:pt>
          <cx:pt idx="133">867</cx:pt>
          <cx:pt idx="134">24</cx:pt>
          <cx:pt idx="135">18</cx:pt>
          <cx:pt idx="136">25</cx:pt>
          <cx:pt idx="137">160</cx:pt>
          <cx:pt idx="138">232</cx:pt>
          <cx:pt idx="139">20</cx:pt>
          <cx:pt idx="140">81</cx:pt>
          <cx:pt idx="141">96</cx:pt>
          <cx:pt idx="142">53</cx:pt>
          <cx:pt idx="143">53</cx:pt>
          <cx:pt idx="144">160</cx:pt>
          <cx:pt idx="145">35</cx:pt>
          <cx:pt idx="146">140</cx:pt>
          <cx:pt idx="147">14</cx:pt>
          <cx:pt idx="148">98</cx:pt>
          <cx:pt idx="149">120</cx:pt>
          <cx:pt idx="150">89</cx:pt>
          <cx:pt idx="151">2200</cx:pt>
          <cx:pt idx="152">11</cx:pt>
          <cx:pt idx="153">12</cx:pt>
          <cx:pt idx="154">14</cx:pt>
          <cx:pt idx="155">29</cx:pt>
          <cx:pt idx="156">11</cx:pt>
          <cx:pt idx="157">1</cx:pt>
          <cx:pt idx="158">12</cx:pt>
          <cx:pt idx="159">64</cx:pt>
          <cx:pt idx="160">15</cx:pt>
          <cx:pt idx="161">24</cx:pt>
          <cx:pt idx="162">75</cx:pt>
          <cx:pt idx="163">8</cx:pt>
          <cx:pt idx="164">6</cx:pt>
          <cx:pt idx="165">6</cx:pt>
          <cx:pt idx="166">9</cx:pt>
          <cx:pt idx="167">31</cx:pt>
          <cx:pt idx="168">45</cx:pt>
          <cx:pt idx="169">27</cx:pt>
          <cx:pt idx="170">10</cx:pt>
          <cx:pt idx="171">107</cx:pt>
          <cx:pt idx="172">123</cx:pt>
          <cx:pt idx="173">325</cx:pt>
          <cx:pt idx="174">270</cx:pt>
          <cx:pt idx="175">90</cx:pt>
          <cx:pt idx="176">47</cx:pt>
          <cx:pt idx="177">35</cx:pt>
          <cx:pt idx="178">16</cx:pt>
          <cx:pt idx="179">19</cx:pt>
          <cx:pt idx="180">20</cx:pt>
          <cx:pt idx="181">10</cx:pt>
          <cx:pt idx="182">247</cx:pt>
          <cx:pt idx="183">19</cx:pt>
          <cx:pt idx="184">68</cx:pt>
          <cx:pt idx="185">35</cx:pt>
          <cx:pt idx="186">15</cx:pt>
          <cx:pt idx="187">18</cx:pt>
          <cx:pt idx="188">35</cx:pt>
          <cx:pt idx="189">35</cx:pt>
          <cx:pt idx="190">75</cx:pt>
          <cx:pt idx="191">129</cx:pt>
          <cx:pt idx="192">15</cx:pt>
          <cx:pt idx="193">42</cx:pt>
          <cx:pt idx="194">13</cx:pt>
          <cx:pt idx="195">48</cx:pt>
          <cx:pt idx="196">300</cx:pt>
          <cx:pt idx="197">302</cx:pt>
          <cx:pt idx="198">72</cx:pt>
          <cx:pt idx="199">450</cx:pt>
          <cx:pt idx="200">45</cx:pt>
          <cx:pt idx="201">17</cx:pt>
          <cx:pt idx="202">52</cx:pt>
          <cx:pt idx="203">32</cx:pt>
          <cx:pt idx="204">36</cx:pt>
          <cx:pt idx="205">84</cx:pt>
          <cx:pt idx="206">40</cx:pt>
          <cx:pt idx="207">12</cx:pt>
          <cx:pt idx="208">120</cx:pt>
          <cx:pt idx="209">25</cx:pt>
          <cx:pt idx="210">6</cx:pt>
          <cx:pt idx="211">17</cx:pt>
          <cx:pt idx="212">15</cx:pt>
          <cx:pt idx="213">7</cx:pt>
          <cx:pt idx="214">25</cx:pt>
          <cx:pt idx="215">16</cx:pt>
          <cx:pt idx="216">43</cx:pt>
          <cx:pt idx="217">10</cx:pt>
          <cx:pt idx="218">13</cx:pt>
          <cx:pt idx="219">42</cx:pt>
          <cx:pt idx="220">35</cx:pt>
          <cx:pt idx="221">22</cx:pt>
          <cx:pt idx="222">155</cx:pt>
          <cx:pt idx="223">59</cx:pt>
          <cx:pt idx="224">42</cx:pt>
          <cx:pt idx="225">74</cx:pt>
          <cx:pt idx="226">30</cx:pt>
          <cx:pt idx="227">14</cx:pt>
          <cx:pt idx="228">3</cx:pt>
          <cx:pt idx="229">4</cx:pt>
          <cx:pt idx="230">74</cx:pt>
          <cx:pt idx="231">11</cx:pt>
          <cx:pt idx="232">174</cx:pt>
          <cx:pt idx="233">28</cx:pt>
          <cx:pt idx="234">20</cx:pt>
          <cx:pt idx="235">7</cx:pt>
          <cx:pt idx="236">16</cx:pt>
          <cx:pt idx="237">80</cx:pt>
          <cx:pt idx="238">19</cx:pt>
          <cx:pt idx="239">25</cx:pt>
          <cx:pt idx="240">10</cx:pt>
          <cx:pt idx="241">125</cx:pt>
          <cx:pt idx="242">125</cx:pt>
          <cx:pt idx="243">24</cx:pt>
          <cx:pt idx="244">250</cx:pt>
          <cx:pt idx="245">3</cx:pt>
          <cx:pt idx="246">16</cx:pt>
          <cx:pt idx="247">385</cx:pt>
          <cx:pt idx="248">24</cx:pt>
          <cx:pt idx="249">75</cx:pt>
          <cx:pt idx="250">4</cx:pt>
          <cx:pt idx="251">54</cx:pt>
          <cx:pt idx="252">150</cx:pt>
          <cx:pt idx="253">360</cx:pt>
          <cx:pt idx="254">42</cx:pt>
          <cx:pt idx="255">22</cx:pt>
          <cx:pt idx="256">105</cx:pt>
          <cx:pt idx="257">200</cx:pt>
          <cx:pt idx="258">52</cx:pt>
          <cx:pt idx="259">29</cx:pt>
          <cx:pt idx="260">22</cx:pt>
          <cx:pt idx="261">16</cx:pt>
          <cx:pt idx="262">15</cx:pt>
          <cx:pt idx="263">100</cx:pt>
          <cx:pt idx="264">15</cx:pt>
          <cx:pt idx="265">70</cx:pt>
          <cx:pt idx="266">142</cx:pt>
          <cx:pt idx="267">47</cx:pt>
          <cx:pt idx="268">110</cx:pt>
          <cx:pt idx="269">69</cx:pt>
          <cx:pt idx="270">25</cx:pt>
          <cx:pt idx="271">22</cx:pt>
          <cx:pt idx="272">8</cx:pt>
          <cx:pt idx="273">15</cx:pt>
          <cx:pt idx="274">24</cx:pt>
          <cx:pt idx="275">41</cx:pt>
          <cx:pt idx="276">100</cx:pt>
          <cx:pt idx="277">268</cx:pt>
          <cx:pt idx="278">74</cx:pt>
          <cx:pt idx="279">73</cx:pt>
          <cx:pt idx="280">40</cx:pt>
          <cx:pt idx="281">14</cx:pt>
          <cx:pt idx="282">20</cx:pt>
          <cx:pt idx="283">7</cx:pt>
          <cx:pt idx="284">28</cx:pt>
          <cx:pt idx="285">29</cx:pt>
          <cx:pt idx="286">147</cx:pt>
          <cx:pt idx="287">10</cx:pt>
          <cx:pt idx="288">27</cx:pt>
          <cx:pt idx="289">77</cx:pt>
          <cx:pt idx="290">27</cx:pt>
          <cx:pt idx="291">5</cx:pt>
          <cx:pt idx="292">23</cx:pt>
          <cx:pt idx="293">19</cx:pt>
          <cx:pt idx="294">157</cx:pt>
          <cx:pt idx="295">2</cx:pt>
          <cx:pt idx="296">19</cx:pt>
          <cx:pt idx="297">23</cx:pt>
          <cx:pt idx="298">35</cx:pt>
          <cx:pt idx="299">7</cx:pt>
          <cx:pt idx="300">32</cx:pt>
          <cx:pt idx="301">12</cx:pt>
          <cx:pt idx="302">10</cx:pt>
          <cx:pt idx="303">25</cx:pt>
          <cx:pt idx="304">80</cx:pt>
          <cx:pt idx="305">15</cx:pt>
          <cx:pt idx="306">703</cx:pt>
          <cx:pt idx="307">188</cx:pt>
          <cx:pt idx="308">24</cx:pt>
          <cx:pt idx="309">20</cx:pt>
          <cx:pt idx="310">62</cx:pt>
          <cx:pt idx="311">14</cx:pt>
          <cx:pt idx="312">74</cx:pt>
          <cx:pt idx="313">245</cx:pt>
          <cx:pt idx="314">15</cx:pt>
          <cx:pt idx="315">165</cx:pt>
          <cx:pt idx="316">9</cx:pt>
          <cx:pt idx="317">220</cx:pt>
          <cx:pt idx="318">22</cx:pt>
          <cx:pt idx="319">15</cx:pt>
          <cx:pt idx="320">65</cx:pt>
          <cx:pt idx="321">2000</cx:pt>
          <cx:pt idx="322">2</cx:pt>
          <cx:pt idx="323">2</cx:pt>
          <cx:pt idx="324">20</cx:pt>
          <cx:pt idx="325">718</cx:pt>
          <cx:pt idx="326">128</cx:pt>
          <cx:pt idx="327">38</cx:pt>
          <cx:pt idx="328">10</cx:pt>
          <cx:pt idx="329">85</cx:pt>
          <cx:pt idx="330">32</cx:pt>
          <cx:pt idx="331">15</cx:pt>
          <cx:pt idx="332">110</cx:pt>
          <cx:pt idx="333">57</cx:pt>
          <cx:pt idx="334">144</cx:pt>
          <cx:pt idx="335">65</cx:pt>
          <cx:pt idx="336">450</cx:pt>
          <cx:pt idx="337">3</cx:pt>
          <cx:pt idx="338">37</cx:pt>
          <cx:pt idx="339">16</cx:pt>
          <cx:pt idx="340">24</cx:pt>
          <cx:pt idx="341">34</cx:pt>
          <cx:pt idx="342">89</cx:pt>
          <cx:pt idx="343">16</cx:pt>
          <cx:pt idx="344">9</cx:pt>
          <cx:pt idx="345">137</cx:pt>
          <cx:pt idx="346">31</cx:pt>
          <cx:pt idx="347">5</cx:pt>
          <cx:pt idx="348">10</cx:pt>
          <cx:pt idx="349">18</cx:pt>
          <cx:pt idx="350">12</cx:pt>
          <cx:pt idx="351">28</cx:pt>
          <cx:pt idx="352">94</cx:pt>
          <cx:pt idx="353">186</cx:pt>
          <cx:pt idx="354">18</cx:pt>
          <cx:pt idx="355">17</cx:pt>
          <cx:pt idx="356">20</cx:pt>
          <cx:pt idx="357">65</cx:pt>
          <cx:pt idx="358">33</cx:pt>
          <cx:pt idx="359">10</cx:pt>
          <cx:pt idx="360">17</cx:pt>
          <cx:pt idx="361">183</cx:pt>
          <cx:pt idx="362">21</cx:pt>
          <cx:pt idx="363">23</cx:pt>
          <cx:pt idx="364">60</cx:pt>
          <cx:pt idx="365">13</cx:pt>
          <cx:pt idx="366">32</cx:pt>
          <cx:pt idx="367">20</cx:pt>
          <cx:pt idx="368">33</cx:pt>
          <cx:pt idx="369">160</cx:pt>
          <cx:pt idx="370">32</cx:pt>
          <cx:pt idx="371">24</cx:pt>
          <cx:pt idx="372">11</cx:pt>
          <cx:pt idx="373">6</cx:pt>
          <cx:pt idx="374">16</cx:pt>
          <cx:pt idx="375">62</cx:pt>
          <cx:pt idx="376">10</cx:pt>
          <cx:pt idx="377">28</cx:pt>
          <cx:pt idx="378">3</cx:pt>
          <cx:pt idx="379">7</cx:pt>
          <cx:pt idx="380">15</cx:pt>
          <cx:pt idx="381">35</cx:pt>
          <cx:pt idx="382">23</cx:pt>
          <cx:pt idx="383">12</cx:pt>
          <cx:pt idx="384">31</cx:pt>
          <cx:pt idx="385">18</cx:pt>
          <cx:pt idx="386">21</cx:pt>
          <cx:pt idx="387">15</cx:pt>
          <cx:pt idx="388">4</cx:pt>
          <cx:pt idx="389">90</cx:pt>
          <cx:pt idx="390">35</cx:pt>
          <cx:pt idx="391">95</cx:pt>
          <cx:pt idx="392">55</cx:pt>
          <cx:pt idx="393">105</cx:pt>
          <cx:pt idx="394">38</cx:pt>
          <cx:pt idx="395">35</cx:pt>
          <cx:pt idx="396">17</cx:pt>
          <cx:pt idx="397">10</cx:pt>
          <cx:pt idx="398">23</cx:pt>
          <cx:pt idx="399">15</cx:pt>
          <cx:pt idx="400">37</cx:pt>
          <cx:pt idx="401">425</cx:pt>
          <cx:pt idx="402">45</cx:pt>
          <cx:pt idx="403">31</cx:pt>
          <cx:pt idx="404">25</cx:pt>
          <cx:pt idx="405">9</cx:pt>
          <cx:pt idx="406">62</cx:pt>
          <cx:pt idx="407">65</cx:pt>
          <cx:pt idx="408">17</cx:pt>
          <cx:pt idx="409">65</cx:pt>
          <cx:pt idx="410">170</cx:pt>
          <cx:pt idx="411">36</cx:pt>
          <cx:pt idx="412">40</cx:pt>
          <cx:pt idx="413">40</cx:pt>
          <cx:pt idx="414">71</cx:pt>
          <cx:pt idx="415">13</cx:pt>
          <cx:pt idx="416">11</cx:pt>
          <cx:pt idx="417">50</cx:pt>
          <cx:pt idx="418">22</cx:pt>
          <cx:pt idx="419">61</cx:pt>
          <cx:pt idx="420">73</cx:pt>
          <cx:pt idx="421">290</cx:pt>
          <cx:pt idx="422">5603</cx:pt>
          <cx:pt idx="423">8</cx:pt>
          <cx:pt idx="424">45</cx:pt>
          <cx:pt idx="425">10</cx:pt>
          <cx:pt idx="426">11</cx:pt>
          <cx:pt idx="427">140</cx:pt>
          <cx:pt idx="428">12</cx:pt>
          <cx:pt idx="429">130</cx:pt>
          <cx:pt idx="430">55</cx:pt>
          <cx:pt idx="431">52</cx:pt>
          <cx:pt idx="432">75</cx:pt>
          <cx:pt idx="433">17</cx:pt>
          <cx:pt idx="434">42</cx:pt>
          <cx:pt idx="435">35</cx:pt>
          <cx:pt idx="436">33</cx:pt>
          <cx:pt idx="437">31</cx:pt>
          <cx:pt idx="438">4</cx:pt>
          <cx:pt idx="439">313</cx:pt>
          <cx:pt idx="440">13</cx:pt>
          <cx:pt idx="441">18</cx:pt>
          <cx:pt idx="442">228</cx:pt>
          <cx:pt idx="443">38</cx:pt>
          <cx:pt idx="444">22</cx:pt>
          <cx:pt idx="445">20</cx:pt>
          <cx:pt idx="446">17</cx:pt>
          <cx:pt idx="447">11</cx:pt>
          <cx:pt idx="448">220</cx:pt>
          <cx:pt idx="449">450</cx:pt>
          <cx:pt idx="450">2</cx:pt>
          <cx:pt idx="451">114</cx:pt>
          <cx:pt idx="452">35</cx:pt>
          <cx:pt idx="453">70</cx:pt>
          <cx:pt idx="454">21</cx:pt>
          <cx:pt idx="455">30</cx:pt>
          <cx:pt idx="456">7</cx:pt>
          <cx:pt idx="457">694</cx:pt>
          <cx:pt idx="458">400</cx:pt>
          <cx:pt idx="459">15</cx:pt>
          <cx:pt idx="460">15</cx:pt>
          <cx:pt idx="461">14</cx:pt>
          <cx:pt idx="462">63</cx:pt>
          <cx:pt idx="463">10</cx:pt>
          <cx:pt idx="464">186</cx:pt>
          <cx:pt idx="465">23</cx:pt>
          <cx:pt idx="466">12</cx:pt>
          <cx:pt idx="467">40</cx:pt>
          <cx:pt idx="468">150</cx:pt>
          <cx:pt idx="469">41</cx:pt>
          <cx:pt idx="470">373</cx:pt>
          <cx:pt idx="471">5</cx:pt>
          <cx:pt idx="472">21</cx:pt>
          <cx:pt idx="473">640</cx:pt>
          <cx:pt idx="474">24</cx:pt>
          <cx:pt idx="475">100</cx:pt>
          <cx:pt idx="476">309</cx:pt>
          <cx:pt idx="477">81</cx:pt>
          <cx:pt idx="478">6</cx:pt>
          <cx:pt idx="479">22</cx:pt>
          <cx:pt idx="480">20</cx:pt>
          <cx:pt idx="481">134</cx:pt>
          <cx:pt idx="482">65</cx:pt>
          <cx:pt idx="483">8</cx:pt>
          <cx:pt idx="484">11</cx:pt>
          <cx:pt idx="485">103</cx:pt>
          <cx:pt idx="486">7</cx:pt>
          <cx:pt idx="487">68</cx:pt>
          <cx:pt idx="488">17</cx:pt>
          <cx:pt idx="489">93</cx:pt>
          <cx:pt idx="490">22</cx:pt>
          <cx:pt idx="491">11</cx:pt>
          <cx:pt idx="492">35</cx:pt>
          <cx:pt idx="493">850</cx:pt>
          <cx:pt idx="494">25</cx:pt>
          <cx:pt idx="495">24</cx:pt>
          <cx:pt idx="496">14</cx:pt>
          <cx:pt idx="497">26</cx:pt>
          <cx:pt idx="498">67</cx:pt>
          <cx:pt idx="499">20</cx:pt>
          <cx:pt idx="500">54</cx:pt>
          <cx:pt idx="501">60</cx:pt>
          <cx:pt idx="502">6</cx:pt>
          <cx:pt idx="503">12</cx:pt>
          <cx:pt idx="504">45</cx:pt>
          <cx:pt idx="505">14</cx:pt>
          <cx:pt idx="506">12</cx:pt>
          <cx:pt idx="507">31</cx:pt>
          <cx:pt idx="508">88</cx:pt>
          <cx:pt idx="509">87</cx:pt>
          <cx:pt idx="510">33</cx:pt>
          <cx:pt idx="511">7</cx:pt>
          <cx:pt idx="512">24</cx:pt>
          <cx:pt idx="513">24</cx:pt>
          <cx:pt idx="514">16</cx:pt>
          <cx:pt idx="515">38</cx:pt>
          <cx:pt idx="516">213</cx:pt>
          <cx:pt idx="517">51</cx:pt>
          <cx:pt idx="518">2</cx:pt>
          <cx:pt idx="519">12</cx:pt>
          <cx:pt idx="520">40</cx:pt>
          <cx:pt idx="521">70</cx:pt>
          <cx:pt idx="522">17</cx:pt>
          <cx:pt idx="523">10</cx:pt>
          <cx:pt idx="524">34</cx:pt>
          <cx:pt idx="525">119</cx:pt>
          <cx:pt idx="526">231</cx:pt>
          <cx:pt idx="527">7</cx:pt>
          <cx:pt idx="528">99</cx:pt>
          <cx:pt idx="529">25</cx:pt>
          <cx:pt idx="530">439</cx:pt>
          <cx:pt idx="531">1300</cx:pt>
          <cx:pt idx="532">25</cx:pt>
          <cx:pt idx="533">8</cx:pt>
          <cx:pt idx="534">20</cx:pt>
          <cx:pt idx="535">24</cx:pt>
          <cx:pt idx="536">22</cx:pt>
          <cx:pt idx="537">142</cx:pt>
          <cx:pt idx="538">8</cx:pt>
          <cx:pt idx="539">258</cx:pt>
          <cx:pt idx="540">16</cx:pt>
          <cx:pt idx="541">26</cx:pt>
          <cx:pt idx="542">119</cx:pt>
          <cx:pt idx="543">170</cx:pt>
          <cx:pt idx="544">6</cx:pt>
          <cx:pt idx="545">104</cx:pt>
          <cx:pt idx="546">35</cx:pt>
          <cx:pt idx="547">13</cx:pt>
          <cx:pt idx="548">28</cx:pt>
          <cx:pt idx="549">14</cx:pt>
          <cx:pt idx="550">45</cx:pt>
          <cx:pt idx="551">10</cx:pt>
          <cx:pt idx="552">38</cx:pt>
          <cx:pt idx="553">10</cx:pt>
          <cx:pt idx="554">10</cx:pt>
          <cx:pt idx="555">47</cx:pt>
          <cx:pt idx="556">50</cx:pt>
          <cx:pt idx="557">457</cx:pt>
          <cx:pt idx="558">24</cx:pt>
          <cx:pt idx="559">22</cx:pt>
          <cx:pt idx="560">100</cx:pt>
          <cx:pt idx="561">14</cx:pt>
          <cx:pt idx="562">35</cx:pt>
          <cx:pt idx="563">35</cx:pt>
          <cx:pt idx="564">10</cx:pt>
          <cx:pt idx="565">84</cx:pt>
          <cx:pt idx="566">20</cx:pt>
          <cx:pt idx="567">12</cx:pt>
          <cx:pt idx="568">8</cx:pt>
          <cx:pt idx="569">52</cx:pt>
          <cx:pt idx="570">24</cx:pt>
          <cx:pt idx="571">154</cx:pt>
          <cx:pt idx="572">20</cx:pt>
          <cx:pt idx="573">32</cx:pt>
          <cx:pt idx="574">79</cx:pt>
          <cx:pt idx="575">55</cx:pt>
          <cx:pt idx="576">25</cx:pt>
          <cx:pt idx="577">7</cx:pt>
          <cx:pt idx="578">403</cx:pt>
          <cx:pt idx="579">9</cx:pt>
          <cx:pt idx="580">38</cx:pt>
          <cx:pt idx="581">240</cx:pt>
          <cx:pt idx="582">96</cx:pt>
          <cx:pt idx="583">64</cx:pt>
          <cx:pt idx="584">11</cx:pt>
          <cx:pt idx="585">83</cx:pt>
          <cx:pt idx="586">50</cx:pt>
          <cx:pt idx="587">57</cx:pt>
          <cx:pt idx="588">87</cx:pt>
          <cx:pt idx="589">41</cx:pt>
          <cx:pt idx="590">110</cx:pt>
          <cx:pt idx="591">8</cx:pt>
          <cx:pt idx="592">10</cx:pt>
          <cx:pt idx="593">132</cx:pt>
          <cx:pt idx="594">35</cx:pt>
          <cx:pt idx="595">10</cx:pt>
          <cx:pt idx="596">30</cx:pt>
          <cx:pt idx="597">0</cx:pt>
          <cx:pt idx="598">41</cx:pt>
          <cx:pt idx="599">88</cx:pt>
          <cx:pt idx="600">38</cx:pt>
          <cx:pt idx="601">37</cx:pt>
          <cx:pt idx="602">5</cx:pt>
          <cx:pt idx="603">75</cx:pt>
          <cx:pt idx="604">63</cx:pt>
          <cx:pt idx="605">95</cx:pt>
          <cx:pt idx="606">200</cx:pt>
          <cx:pt idx="607">45</cx:pt>
          <cx:pt idx="608">14</cx:pt>
          <cx:pt idx="609">23</cx:pt>
          <cx:pt idx="610">154</cx:pt>
          <cx:pt idx="611">96</cx:pt>
          <cx:pt idx="612">3</cx:pt>
          <cx:pt idx="613">5</cx:pt>
          <cx:pt idx="614">27</cx:pt>
          <cx:pt idx="615">42</cx:pt>
          <cx:pt idx="616">212</cx:pt>
          <cx:pt idx="617">8</cx:pt>
          <cx:pt idx="618">104</cx:pt>
          <cx:pt idx="619">15</cx:pt>
          <cx:pt idx="620">93</cx:pt>
          <cx:pt idx="621">159</cx:pt>
          <cx:pt idx="622">53</cx:pt>
          <cx:pt idx="623">33</cx:pt>
          <cx:pt idx="624">20</cx:pt>
          <cx:pt idx="625">49</cx:pt>
          <cx:pt idx="626">175</cx:pt>
          <cx:pt idx="627">70</cx:pt>
          <cx:pt idx="628">206</cx:pt>
          <cx:pt idx="629">12</cx:pt>
          <cx:pt idx="630">725</cx:pt>
          <cx:pt idx="631">94</cx:pt>
          <cx:pt idx="632">30</cx:pt>
          <cx:pt idx="633">30</cx:pt>
          <cx:pt idx="634">465</cx:pt>
          <cx:pt idx="635">56</cx:pt>
          <cx:pt idx="636">11</cx:pt>
          <cx:pt idx="637">130</cx:pt>
          <cx:pt idx="638">58</cx:pt>
          <cx:pt idx="639">65</cx:pt>
          <cx:pt idx="640">35</cx:pt>
          <cx:pt idx="641">6</cx:pt>
          <cx:pt idx="642">41</cx:pt>
          <cx:pt idx="643">20</cx:pt>
          <cx:pt idx="644">85</cx:pt>
          <cx:pt idx="645">14</cx:pt>
          <cx:pt idx="646">148</cx:pt>
          <cx:pt idx="647">13</cx:pt>
          <cx:pt idx="648">18</cx:pt>
          <cx:pt idx="649">434</cx:pt>
          <cx:pt idx="650">54</cx:pt>
          <cx:pt idx="651">434</cx:pt>
          <cx:pt idx="652">500</cx:pt>
          <cx:pt idx="653">25</cx:pt>
          <cx:pt idx="654">16</cx:pt>
          <cx:pt idx="655">45</cx:pt>
          <cx:pt idx="656">109</cx:pt>
          <cx:pt idx="657">27</cx:pt>
          <cx:pt idx="658">60</cx:pt>
          <cx:pt idx="659">28</cx:pt>
          <cx:pt idx="660">13</cx:pt>
          <cx:pt idx="661">772</cx:pt>
          <cx:pt idx="662">26</cx:pt>
          <cx:pt idx="663">61</cx:pt>
          <cx:pt idx="664">12</cx:pt>
          <cx:pt idx="665">30</cx:pt>
          <cx:pt idx="666">94</cx:pt>
          <cx:pt idx="667">174</cx:pt>
          <cx:pt idx="668">40</cx:pt>
          <cx:pt idx="669">45</cx:pt>
          <cx:pt idx="670">43</cx:pt>
          <cx:pt idx="671">34</cx:pt>
          <cx:pt idx="672">78</cx:pt>
          <cx:pt idx="673">92</cx:pt>
          <cx:pt idx="674">120</cx:pt>
          <cx:pt idx="675">4</cx:pt>
          <cx:pt idx="676">85</cx:pt>
          <cx:pt idx="677">29</cx:pt>
          <cx:pt idx="678">38</cx:pt>
          <cx:pt idx="679">80</cx:pt>
          <cx:pt idx="680">195</cx:pt>
          <cx:pt idx="681">13</cx:pt>
          <cx:pt idx="682">17</cx:pt>
          <cx:pt idx="683">18</cx:pt>
          <cx:pt idx="684">23</cx:pt>
          <cx:pt idx="685">90</cx:pt>
          <cx:pt idx="686">16</cx:pt>
          <cx:pt idx="687">32</cx:pt>
          <cx:pt idx="688">25</cx:pt>
          <cx:pt idx="689">30</cx:pt>
          <cx:pt idx="690">60</cx:pt>
          <cx:pt idx="691">40</cx:pt>
          <cx:pt idx="692">138</cx:pt>
          <cx:pt idx="693">6</cx:pt>
          <cx:pt idx="694">56</cx:pt>
          <cx:pt idx="695">11</cx:pt>
          <cx:pt idx="696">24</cx:pt>
          <cx:pt idx="697">54</cx:pt>
          <cx:pt idx="698">1</cx:pt>
          <cx:pt idx="699">180</cx:pt>
          <cx:pt idx="700">22</cx:pt>
          <cx:pt idx="701">70</cx:pt>
          <cx:pt idx="702">26</cx:pt>
          <cx:pt idx="703">15</cx:pt>
          <cx:pt idx="704">44</cx:pt>
          <cx:pt idx="705">12</cx:pt>
          <cx:pt idx="706">10</cx:pt>
          <cx:pt idx="707">40</cx:pt>
          <cx:pt idx="708">33</cx:pt>
          <cx:pt idx="709">35</cx:pt>
          <cx:pt idx="710">22</cx:pt>
          <cx:pt idx="711">1321</cx:pt>
          <cx:pt idx="712">44</cx:pt>
          <cx:pt idx="713">77</cx:pt>
          <cx:pt idx="714">12</cx:pt>
          <cx:pt idx="715">11</cx:pt>
          <cx:pt idx="716">280</cx:pt>
          <cx:pt idx="717">65</cx:pt>
          <cx:pt idx="718">41</cx:pt>
          <cx:pt idx="719">389</cx:pt>
          <cx:pt idx="720">20</cx:pt>
          <cx:pt idx="721">20</cx:pt>
          <cx:pt idx="722">160</cx:pt>
          <cx:pt idx="723">50</cx:pt>
          <cx:pt idx="724">181</cx:pt>
          <cx:pt idx="725">225</cx:pt>
          <cx:pt idx="726">37</cx:pt>
          <cx:pt idx="727">12</cx:pt>
          <cx:pt idx="728">69</cx:pt>
          <cx:pt idx="729">5</cx:pt>
          <cx:pt idx="730">13</cx:pt>
          <cx:pt idx="731">206</cx:pt>
          <cx:pt idx="732">26</cx:pt>
          <cx:pt idx="733">22</cx:pt>
          <cx:pt idx="734">48</cx:pt>
          <cx:pt idx="735">351</cx:pt>
          <cx:pt idx="736">80</cx:pt>
          <cx:pt idx="737">12</cx:pt>
          <cx:pt idx="738">288</cx:pt>
          <cx:pt idx="739">54</cx:pt>
          <cx:pt idx="740">300</cx:pt>
          <cx:pt idx="741">12</cx:pt>
          <cx:pt idx="742">58</cx:pt>
          <cx:pt idx="743">10</cx:pt>
          <cx:pt idx="744">42</cx:pt>
          <cx:pt idx="745">6</cx:pt>
          <cx:pt idx="746">17</cx:pt>
          <cx:pt idx="747">9</cx:pt>
          <cx:pt idx="748">18</cx:pt>
          <cx:pt idx="749">150</cx:pt>
          <cx:pt idx="750">272</cx:pt>
          <cx:pt idx="751">62</cx:pt>
          <cx:pt idx="752">105</cx:pt>
          <cx:pt idx="753">65</cx:pt>
          <cx:pt idx="754">12</cx:pt>
          <cx:pt idx="755">25</cx:pt>
          <cx:pt idx="756">58</cx:pt>
          <cx:pt idx="757">15</cx:pt>
          <cx:pt idx="758">31</cx:pt>
          <cx:pt idx="759">24</cx:pt>
          <cx:pt idx="760">227</cx:pt>
          <cx:pt idx="761">139</cx:pt>
          <cx:pt idx="762">500</cx:pt>
          <cx:pt idx="763">86</cx:pt>
          <cx:pt idx="764">891</cx:pt>
          <cx:pt idx="765">122</cx:pt>
          <cx:pt idx="766">72</cx:pt>
          <cx:pt idx="767">87</cx:pt>
          <cx:pt idx="768">205</cx:pt>
          <cx:pt idx="769">21</cx:pt>
          <cx:pt idx="770">70</cx:pt>
          <cx:pt idx="771">180</cx:pt>
          <cx:pt idx="772">488</cx:pt>
          <cx:pt idx="773">4</cx:pt>
          <cx:pt idx="774">77</cx:pt>
          <cx:pt idx="775">53</cx:pt>
          <cx:pt idx="776">520</cx:pt>
          <cx:pt idx="777">270</cx:pt>
          <cx:pt idx="778">44</cx:pt>
          <cx:pt idx="779">18</cx:pt>
          <cx:pt idx="780">77</cx:pt>
          <cx:pt idx="781">36</cx:pt>
          <cx:pt idx="782">194</cx:pt>
          <cx:pt idx="783">20</cx:pt>
          <cx:pt idx="784">11</cx:pt>
          <cx:pt idx="785">14</cx:pt>
          <cx:pt idx="786">25</cx:pt>
          <cx:pt idx="787">36</cx:pt>
          <cx:pt idx="788">205</cx:pt>
          <cx:pt idx="789">17</cx:pt>
          <cx:pt idx="790">35</cx:pt>
          <cx:pt idx="791">39</cx:pt>
          <cx:pt idx="792">39</cx:pt>
          <cx:pt idx="793">130</cx:pt>
          <cx:pt idx="794">30</cx:pt>
          <cx:pt idx="795">71</cx:pt>
          <cx:pt idx="796">70</cx:pt>
          <cx:pt idx="797">85</cx:pt>
          <cx:pt idx="798">27</cx:pt>
          <cx:pt idx="799">31</cx:pt>
          <cx:pt idx="800">36</cx:pt>
          <cx:pt idx="801">45</cx:pt>
          <cx:pt idx="802">57</cx:pt>
          <cx:pt idx="803">75</cx:pt>
          <cx:pt idx="804">21</cx:pt>
          <cx:pt idx="805">19</cx:pt>
          <cx:pt idx="806">23</cx:pt>
          <cx:pt idx="807">48</cx:pt>
          <cx:pt idx="808">229</cx:pt>
          <cx:pt idx="809">101</cx:pt>
          <cx:pt idx="810">1387</cx:pt>
          <cx:pt idx="811">32</cx:pt>
          <cx:pt idx="812">14</cx:pt>
          <cx:pt idx="813">269</cx:pt>
          <cx:pt idx="814">207</cx:pt>
          <cx:pt idx="815">259</cx:pt>
          <cx:pt idx="816">57</cx:pt>
          <cx:pt idx="817">14</cx:pt>
          <cx:pt idx="818">148</cx:pt>
          <cx:pt idx="819">27</cx:pt>
          <cx:pt idx="820">351</cx:pt>
          <cx:pt idx="821">153</cx:pt>
          <cx:pt idx="822">60</cx:pt>
          <cx:pt idx="823">33</cx:pt>
          <cx:pt idx="824">284</cx:pt>
          <cx:pt idx="825">10</cx:pt>
          <cx:pt idx="826">100</cx:pt>
          <cx:pt idx="827">8</cx:pt>
          <cx:pt idx="828">51</cx:pt>
          <cx:pt idx="829">140</cx:pt>
          <cx:pt idx="830">25</cx:pt>
          <cx:pt idx="831">25</cx:pt>
          <cx:pt idx="832">157</cx:pt>
          <cx:pt idx="833">15</cx:pt>
          <cx:pt idx="834">12</cx:pt>
          <cx:pt idx="835">98</cx:pt>
          <cx:pt idx="836">39</cx:pt>
          <cx:pt idx="837">31</cx:pt>
          <cx:pt idx="838">55</cx:pt>
          <cx:pt idx="839">36</cx:pt>
          <cx:pt idx="840">41</cx:pt>
          <cx:pt idx="841">21</cx:pt>
          <cx:pt idx="842">88</cx:pt>
          <cx:pt idx="843">13</cx:pt>
          <cx:pt idx="844">5</cx:pt>
          <cx:pt idx="845">45</cx:pt>
          <cx:pt idx="846">23</cx:pt>
          <cx:pt idx="847">31</cx:pt>
          <cx:pt idx="848">3500</cx:pt>
          <cx:pt idx="849">32</cx:pt>
          <cx:pt idx="850">10</cx:pt>
          <cx:pt idx="851">218</cx:pt>
          <cx:pt idx="852">42</cx:pt>
          <cx:pt idx="853">17</cx:pt>
          <cx:pt idx="854">135</cx:pt>
          <cx:pt idx="855">174</cx:pt>
          <cx:pt idx="856">85</cx:pt>
          <cx:pt idx="857">20</cx:pt>
          <cx:pt idx="858">25</cx:pt>
          <cx:pt idx="859">7</cx:pt>
          <cx:pt idx="860">14</cx:pt>
          <cx:pt idx="861">640</cx:pt>
          <cx:pt idx="862">41</cx:pt>
          <cx:pt idx="863">46</cx:pt>
          <cx:pt idx="864">7</cx:pt>
          <cx:pt idx="865">84</cx:pt>
          <cx:pt idx="866">255</cx:pt>
          <cx:pt idx="867">2</cx:pt>
          <cx:pt idx="868">48</cx:pt>
          <cx:pt idx="869">26</cx:pt>
          <cx:pt idx="870">22</cx:pt>
          <cx:pt idx="871">15</cx:pt>
          <cx:pt idx="872">38</cx:pt>
          <cx:pt idx="873">1900</cx:pt>
          <cx:pt idx="874">7</cx:pt>
          <cx:pt idx="875">36</cx:pt>
          <cx:pt idx="876">20</cx:pt>
          <cx:pt idx="877">145</cx:pt>
          <cx:pt idx="878">518</cx:pt>
          <cx:pt idx="879">70</cx:pt>
          <cx:pt idx="880">40</cx:pt>
          <cx:pt idx="881">90</cx:pt>
          <cx:pt idx="882">20</cx:pt>
          <cx:pt idx="883">38</cx:pt>
          <cx:pt idx="884">61</cx:pt>
          <cx:pt idx="885">26</cx:pt>
          <cx:pt idx="886">124</cx:pt>
          <cx:pt idx="887">75</cx:pt>
          <cx:pt idx="888">22</cx:pt>
          <cx:pt idx="889">31</cx:pt>
          <cx:pt idx="890">79</cx:pt>
          <cx:pt idx="891">25</cx:pt>
          <cx:pt idx="892">8</cx:pt>
          <cx:pt idx="893">34</cx:pt>
          <cx:pt idx="894">30</cx:pt>
          <cx:pt idx="895">22</cx:pt>
          <cx:pt idx="896">150</cx:pt>
          <cx:pt idx="897">108</cx:pt>
          <cx:pt idx="898">28</cx:pt>
          <cx:pt idx="899">29</cx:pt>
          <cx:pt idx="900">10</cx:pt>
          <cx:pt idx="901">830</cx:pt>
          <cx:pt idx="902">50</cx:pt>
          <cx:pt idx="903">62</cx:pt>
          <cx:pt idx="904">70</cx:pt>
          <cx:pt idx="905">55</cx:pt>
          <cx:pt idx="906">11</cx:pt>
          <cx:pt idx="907">102</cx:pt>
          <cx:pt idx="908">35</cx:pt>
          <cx:pt idx="909">37</cx:pt>
          <cx:pt idx="910">106</cx:pt>
          <cx:pt idx="911">808</cx:pt>
          <cx:pt idx="912">50</cx:pt>
          <cx:pt idx="913">65</cx:pt>
          <cx:pt idx="914">47</cx:pt>
          <cx:pt idx="915">106</cx:pt>
          <cx:pt idx="916">25</cx:pt>
          <cx:pt idx="917">160</cx:pt>
          <cx:pt idx="918">5</cx:pt>
          <cx:pt idx="919">350</cx:pt>
          <cx:pt idx="920">50</cx:pt>
          <cx:pt idx="921">4100</cx:pt>
          <cx:pt idx="922">35</cx:pt>
          <cx:pt idx="923">450</cx:pt>
          <cx:pt idx="924">15</cx:pt>
          <cx:pt idx="925">30</cx:pt>
          <cx:pt idx="926">12</cx:pt>
          <cx:pt idx="927">75</cx:pt>
          <cx:pt idx="928">50</cx:pt>
          <cx:pt idx="929">63</cx:pt>
          <cx:pt idx="930">108</cx:pt>
          <cx:pt idx="931">65</cx:pt>
          <cx:pt idx="932">81</cx:pt>
          <cx:pt idx="933">36</cx:pt>
          <cx:pt idx="934">21</cx:pt>
          <cx:pt idx="935">42</cx:pt>
          <cx:pt idx="936">86</cx:pt>
          <cx:pt idx="937">19</cx:pt>
          <cx:pt idx="938">16</cx:pt>
          <cx:pt idx="939">13</cx:pt>
          <cx:pt idx="940">135</cx:pt>
          <cx:pt idx="941">250</cx:pt>
          <cx:pt idx="942">32</cx:pt>
          <cx:pt idx="943">45</cx:pt>
          <cx:pt idx="944">12</cx:pt>
          <cx:pt idx="945">117</cx:pt>
          <cx:pt idx="946">250</cx:pt>
          <cx:pt idx="947">11</cx:pt>
          <cx:pt idx="948">92</cx:pt>
          <cx:pt idx="949">47</cx:pt>
          <cx:pt idx="950">403</cx:pt>
          <cx:pt idx="951">16</cx:pt>
          <cx:pt idx="952">9</cx:pt>
          <cx:pt idx="953">11</cx:pt>
          <cx:pt idx="954">36</cx:pt>
          <cx:pt idx="955">25</cx:pt>
          <cx:pt idx="956">36</cx:pt>
          <cx:pt idx="957">38</cx:pt>
          <cx:pt idx="958">320</cx:pt>
          <cx:pt idx="959">24</cx:pt>
          <cx:pt idx="960">26</cx:pt>
          <cx:pt idx="961">30</cx:pt>
          <cx:pt idx="962">66</cx:pt>
          <cx:pt idx="963">20</cx:pt>
          <cx:pt idx="964">675</cx:pt>
          <cx:pt idx="965">4</cx:pt>
          <cx:pt idx="966">275</cx:pt>
          <cx:pt idx="967">133</cx:pt>
          <cx:pt idx="968">45</cx:pt>
          <cx:pt idx="969">14</cx:pt>
          <cx:pt idx="970">60</cx:pt>
          <cx:pt idx="971">78</cx:pt>
          <cx:pt idx="972">87</cx:pt>
          <cx:pt idx="973">65</cx:pt>
          <cx:pt idx="974">116</cx:pt>
          <cx:pt idx="975">2</cx:pt>
          <cx:pt idx="976">100</cx:pt>
          <cx:pt idx="977">515</cx:pt>
          <cx:pt idx="978">73</cx:pt>
          <cx:pt idx="979">55</cx:pt>
          <cx:pt idx="980">115</cx:pt>
          <cx:pt idx="981">25</cx:pt>
          <cx:pt idx="982">6</cx:pt>
          <cx:pt idx="983">15</cx:pt>
          <cx:pt idx="984">6</cx:pt>
          <cx:pt idx="985">800</cx:pt>
          <cx:pt idx="986">7</cx:pt>
          <cx:pt idx="987">9</cx:pt>
          <cx:pt idx="988">65</cx:pt>
          <cx:pt idx="989">44</cx:pt>
          <cx:pt idx="990">25</cx:pt>
          <cx:pt idx="991">280</cx:pt>
          <cx:pt idx="992">12</cx:pt>
          <cx:pt idx="993">16</cx:pt>
          <cx:pt idx="994">687</cx:pt>
          <cx:pt idx="995">75</cx:pt>
          <cx:pt idx="996">35</cx:pt>
          <cx:pt idx="997">58</cx:pt>
          <cx:pt idx="998">21</cx:pt>
          <cx:pt idx="999">78</cx:pt>
          <cx:pt idx="1000">4</cx:pt>
          <cx:pt idx="1001">20</cx:pt>
          <cx:pt idx="1002">278</cx:pt>
          <cx:pt idx="1003">136</cx:pt>
          <cx:pt idx="1004">87</cx:pt>
          <cx:pt idx="1005">48</cx:pt>
          <cx:pt idx="1006">103</cx:pt>
          <cx:pt idx="1007">23</cx:pt>
          <cx:pt idx="1008">13</cx:pt>
          <cx:pt idx="1009">210</cx:pt>
          <cx:pt idx="1010">8</cx:pt>
          <cx:pt idx="1011">38</cx:pt>
          <cx:pt idx="1012">360</cx:pt>
          <cx:pt idx="1013">5</cx:pt>
          <cx:pt idx="1014">52</cx:pt>
          <cx:pt idx="1015">21</cx:pt>
          <cx:pt idx="1016">17</cx:pt>
          <cx:pt idx="1017">162</cx:pt>
          <cx:pt idx="1018">13</cx:pt>
          <cx:pt idx="1019">11</cx:pt>
          <cx:pt idx="1020">20</cx:pt>
          <cx:pt idx="1021">87</cx:pt>
          <cx:pt idx="1022">607</cx:pt>
          <cx:pt idx="1023">218</cx:pt>
          <cx:pt idx="1024">280</cx:pt>
          <cx:pt idx="1025">123</cx:pt>
          <cx:pt idx="1026">17</cx:pt>
          <cx:pt idx="1027">42</cx:pt>
          <cx:pt idx="1028">29</cx:pt>
          <cx:pt idx="1029">19</cx:pt>
          <cx:pt idx="1030">21</cx:pt>
          <cx:pt idx="1031">133</cx:pt>
          <cx:pt idx="1032">10</cx:pt>
          <cx:pt idx="1033">75</cx:pt>
          <cx:pt idx="1034">27</cx:pt>
          <cx:pt idx="1035">29</cx:pt>
          <cx:pt idx="1036">33</cx:pt>
          <cx:pt idx="1037">80</cx:pt>
          <cx:pt idx="1038">11</cx:pt>
          <cx:pt idx="1039">29</cx:pt>
          <cx:pt idx="1040">9</cx:pt>
          <cx:pt idx="1041">22</cx:pt>
          <cx:pt idx="1042">18</cx:pt>
          <cx:pt idx="1043">98</cx:pt>
          <cx:pt idx="1044">50</cx:pt>
          <cx:pt idx="1045">10</cx:pt>
          <cx:pt idx="1046">33</cx:pt>
          <cx:pt idx="1047">23</cx:pt>
          <cx:pt idx="1048">62</cx:pt>
          <cx:pt idx="1049">43</cx:pt>
          <cx:pt idx="1050">90</cx:pt>
          <cx:pt idx="1051">7</cx:pt>
          <cx:pt idx="1052">22</cx:pt>
          <cx:pt idx="1053">35</cx:pt>
          <cx:pt idx="1054">595</cx:pt>
          <cx:pt idx="1055">40</cx:pt>
          <cx:pt idx="1056">50</cx:pt>
          <cx:pt idx="1057">0</cx:pt>
          <cx:pt idx="1058">224</cx:pt>
          <cx:pt idx="1059">39</cx:pt>
          <cx:pt idx="1060">75</cx:pt>
          <cx:pt idx="1061">26</cx:pt>
          <cx:pt idx="1062">42</cx:pt>
          <cx:pt idx="1063">20</cx:pt>
          <cx:pt idx="1064">20</cx:pt>
          <cx:pt idx="1065">3</cx:pt>
          <cx:pt idx="1066">16</cx:pt>
          <cx:pt idx="1067">36</cx:pt>
          <cx:pt idx="1068">21</cx:pt>
          <cx:pt idx="1069">5</cx:pt>
          <cx:pt idx="1070">1102</cx:pt>
          <cx:pt idx="1071">85</cx:pt>
          <cx:pt idx="1072">96</cx:pt>
          <cx:pt idx="1073">110</cx:pt>
          <cx:pt idx="1074">219</cx:pt>
          <cx:pt idx="1075">117</cx:pt>
          <cx:pt idx="1076">34</cx:pt>
          <cx:pt idx="1077">60</cx:pt>
          <cx:pt idx="1078">62</cx:pt>
          <cx:pt idx="1079">46</cx:pt>
          <cx:pt idx="1080">105</cx:pt>
          <cx:pt idx="1081">30</cx:pt>
          <cx:pt idx="1082">134</cx:pt>
          <cx:pt idx="1083">63</cx:pt>
          <cx:pt idx="1084">400</cx:pt>
          <cx:pt idx="1085">98</cx:pt>
          <cx:pt idx="1086">22</cx:pt>
          <cx:pt idx="1087">11</cx:pt>
          <cx:pt idx="1088">314</cx:pt>
          <cx:pt idx="1089">50</cx:pt>
          <cx:pt idx="1090">32</cx:pt>
          <cx:pt idx="1091">150</cx:pt>
          <cx:pt idx="1092">100</cx:pt>
          <cx:pt idx="1093">400</cx:pt>
          <cx:pt idx="1094">121</cx:pt>
          <cx:pt idx="1095">28</cx:pt>
          <cx:pt idx="1096">15</cx:pt>
          <cx:pt idx="1097">8</cx:pt>
          <cx:pt idx="1098">25</cx:pt>
          <cx:pt idx="1099">668</cx:pt>
          <cx:pt idx="1100">40</cx:pt>
          <cx:pt idx="1101">850</cx:pt>
          <cx:pt idx="1102">28</cx:pt>
          <cx:pt idx="1103">80</cx:pt>
          <cx:pt idx="1104">23</cx:pt>
          <cx:pt idx="1105">6</cx:pt>
          <cx:pt idx="1106">895</cx:pt>
          <cx:pt idx="1107">50</cx:pt>
          <cx:pt idx="1108">30</cx:pt>
          <cx:pt idx="1109">204</cx:pt>
          <cx:pt idx="1110">10</cx:pt>
          <cx:pt idx="1111">430</cx:pt>
          <cx:pt idx="1112">13</cx:pt>
          <cx:pt idx="1113">13</cx:pt>
          <cx:pt idx="1114">24</cx:pt>
          <cx:pt idx="1115">66</cx:pt>
          <cx:pt idx="1116">1628</cx:pt>
          <cx:pt idx="1117">2800</cx:pt>
          <cx:pt idx="1118">8</cx:pt>
          <cx:pt idx="1119">10</cx:pt>
          <cx:pt idx="1120">24</cx:pt>
          <cx:pt idx="1121">87</cx:pt>
          <cx:pt idx="1122">250</cx:pt>
          <cx:pt idx="1123">15</cx:pt>
          <cx:pt idx="1124">240</cx:pt>
          <cx:pt idx="1125">113</cx:pt>
          <cx:pt idx="1126">545</cx:pt>
          <cx:pt idx="1127">104</cx:pt>
          <cx:pt idx="1128">30</cx:pt>
          <cx:pt idx="1129">43</cx:pt>
          <cx:pt idx="1130">8</cx:pt>
          <cx:pt idx="1131">340</cx:pt>
          <cx:pt idx="1132">143</cx:pt>
          <cx:pt idx="1133">14</cx:pt>
          <cx:pt idx="1134">485</cx:pt>
          <cx:pt idx="1135">26</cx:pt>
          <cx:pt idx="1136">70</cx:pt>
          <cx:pt idx="1137">29</cx:pt>
          <cx:pt idx="1138">318</cx:pt>
          <cx:pt idx="1139">2</cx:pt>
          <cx:pt idx="1140">185</cx:pt>
          <cx:pt idx="1141">773</cx:pt>
          <cx:pt idx="1142">23</cx:pt>
          <cx:pt idx="1143">59</cx:pt>
          <cx:pt idx="1144">296</cx:pt>
          <cx:pt idx="1145">20</cx:pt>
          <cx:pt idx="1146">9</cx:pt>
          <cx:pt idx="1147">72</cx:pt>
          <cx:pt idx="1148">300</cx:pt>
          <cx:pt idx="1149">28</cx:pt>
          <cx:pt idx="1150">25</cx:pt>
          <cx:pt idx="1151">75</cx:pt>
          <cx:pt idx="1152">22</cx:pt>
          <cx:pt idx="1153">17</cx:pt>
          <cx:pt idx="1154">101</cx:pt>
          <cx:pt idx="1155">3</cx:pt>
          <cx:pt idx="1156">327</cx:pt>
          <cx:pt idx="1157">45</cx:pt>
          <cx:pt idx="1158">8</cx:pt>
          <cx:pt idx="1159">33</cx:pt>
          <cx:pt idx="1160">8</cx:pt>
          <cx:pt idx="1161">78</cx:pt>
          <cx:pt idx="1162">353</cx:pt>
          <cx:pt idx="1163">98</cx:pt>
          <cx:pt idx="1164">120</cx:pt>
          <cx:pt idx="1165">9</cx:pt>
          <cx:pt idx="1166">172</cx:pt>
          <cx:pt idx="1167">2670</cx:pt>
          <cx:pt idx="1168">37</cx:pt>
          <cx:pt idx="1169">100</cx:pt>
          <cx:pt idx="1170">29</cx:pt>
          <cx:pt idx="1171">16</cx:pt>
          <cx:pt idx="1172">4</cx:pt>
          <cx:pt idx="1173">11</cx:pt>
          <cx:pt idx="1174">150</cx:pt>
          <cx:pt idx="1175">22</cx:pt>
          <cx:pt idx="1176">16</cx:pt>
          <cx:pt idx="1177">486</cx:pt>
          <cx:pt idx="1178">24</cx:pt>
          <cx:pt idx="1179">18</cx:pt>
          <cx:pt idx="1180">12</cx:pt>
          <cx:pt idx="1181">230</cx:pt>
          <cx:pt idx="1182">236</cx:pt>
          <cx:pt idx="1183">79</cx:pt>
          <cx:pt idx="1184">48</cx:pt>
          <cx:pt idx="1185">140</cx:pt>
          <cx:pt idx="1186">28</cx:pt>
          <cx:pt idx="1187">937</cx:pt>
          <cx:pt idx="1188">125</cx:pt>
          <cx:pt idx="1189">12</cx:pt>
          <cx:pt idx="1190">149</cx:pt>
          <cx:pt idx="1191">40</cx:pt>
          <cx:pt idx="1192">37</cx:pt>
          <cx:pt idx="1193">240</cx:pt>
          <cx:pt idx="1194">9</cx:pt>
          <cx:pt idx="1195">15</cx:pt>
          <cx:pt idx="1196">38</cx:pt>
          <cx:pt idx="1197">979</cx:pt>
          <cx:pt idx="1198">23</cx:pt>
          <cx:pt idx="1199">393</cx:pt>
          <cx:pt idx="1200">13</cx:pt>
          <cx:pt idx="1201">120</cx:pt>
          <cx:pt idx="1202">75</cx:pt>
          <cx:pt idx="1203">100</cx:pt>
          <cx:pt idx="1204">42</cx:pt>
          <cx:pt idx="1205">1500</cx:pt>
          <cx:pt idx="1206">61</cx:pt>
          <cx:pt idx="1207">55</cx:pt>
          <cx:pt idx="1208">21</cx:pt>
          <cx:pt idx="1209">48</cx:pt>
          <cx:pt idx="1210">32</cx:pt>
          <cx:pt idx="1211">65</cx:pt>
          <cx:pt idx="1212">7</cx:pt>
          <cx:pt idx="1213">41</cx:pt>
          <cx:pt idx="1214">14</cx:pt>
          <cx:pt idx="1215">15</cx:pt>
          <cx:pt idx="1216">95</cx:pt>
          <cx:pt idx="1217">25</cx:pt>
          <cx:pt idx="1218">30</cx:pt>
          <cx:pt idx="1219">137</cx:pt>
          <cx:pt idx="1220">31</cx:pt>
          <cx:pt idx="1221">8</cx:pt>
          <cx:pt idx="1222">30</cx:pt>
          <cx:pt idx="1223">31</cx:pt>
          <cx:pt idx="1224">42</cx:pt>
          <cx:pt idx="1225">21</cx:pt>
          <cx:pt idx="1226">35</cx:pt>
          <cx:pt idx="1227">113</cx:pt>
          <cx:pt idx="1228">120</cx:pt>
          <cx:pt idx="1229">122</cx:pt>
          <cx:pt idx="1230">50</cx:pt>
          <cx:pt idx="1231">11</cx:pt>
          <cx:pt idx="1232">97</cx:pt>
          <cx:pt idx="1233">73</cx:pt>
          <cx:pt idx="1234">10</cx:pt>
          <cx:pt idx="1235">215</cx:pt>
          <cx:pt idx="1236">285</cx:pt>
          <cx:pt idx="1237">11</cx:pt>
          <cx:pt idx="1238">10</cx:pt>
          <cx:pt idx="1239">65</cx:pt>
          <cx:pt idx="1240">108</cx:pt>
          <cx:pt idx="1241">31</cx:pt>
          <cx:pt idx="1242">500</cx:pt>
          <cx:pt idx="1243">0</cx:pt>
          <cx:pt idx="1244">110</cx:pt>
          <cx:pt idx="1245">75</cx:pt>
          <cx:pt idx="1246">24</cx:pt>
          <cx:pt idx="1247">322</cx:pt>
          <cx:pt idx="1248">7</cx:pt>
          <cx:pt idx="1249">80</cx:pt>
          <cx:pt idx="1250">6</cx:pt>
          <cx:pt idx="1251">308</cx:pt>
          <cx:pt idx="1252">45</cx:pt>
          <cx:pt idx="1253">43</cx:pt>
          <cx:pt idx="1254">48</cx:pt>
          <cx:pt idx="1255">240</cx:pt>
          <cx:pt idx="1256">45</cx:pt>
          <cx:pt idx="1257">24</cx:pt>
          <cx:pt idx="1258">32</cx:pt>
          <cx:pt idx="1259">140</cx:pt>
          <cx:pt idx="1260">70</cx:pt>
          <cx:pt idx="1261">160</cx:pt>
          <cx:pt idx="1262">31</cx:pt>
          <cx:pt idx="1263">30</cx:pt>
          <cx:pt idx="1264">76</cx:pt>
          <cx:pt idx="1265">164</cx:pt>
          <cx:pt idx="1266">49</cx:pt>
          <cx:pt idx="1267">75</cx:pt>
          <cx:pt idx="1268">489</cx:pt>
          <cx:pt idx="1269">77</cx:pt>
          <cx:pt idx="1270">58</cx:pt>
          <cx:pt idx="1271">12</cx:pt>
          <cx:pt idx="1272">24</cx:pt>
          <cx:pt idx="1273">7</cx:pt>
          <cx:pt idx="1274">34</cx:pt>
          <cx:pt idx="1275">335</cx:pt>
          <cx:pt idx="1276">12</cx:pt>
          <cx:pt idx="1277">59</cx:pt>
          <cx:pt idx="1278">14</cx:pt>
          <cx:pt idx="1279">150</cx:pt>
          <cx:pt idx="1280">83</cx:pt>
          <cx:pt idx="1281">126</cx:pt>
          <cx:pt idx="1282">131</cx:pt>
          <cx:pt idx="1283">44</cx:pt>
          <cx:pt idx="1284">154</cx:pt>
          <cx:pt idx="1285">40</cx:pt>
          <cx:pt idx="1286">23</cx:pt>
          <cx:pt idx="1287">7</cx:pt>
          <cx:pt idx="1288">87</cx:pt>
          <cx:pt idx="1289">15</cx:pt>
          <cx:pt idx="1290">400</cx:pt>
          <cx:pt idx="1291">17</cx:pt>
          <cx:pt idx="1292">130</cx:pt>
          <cx:pt idx="1293">143</cx:pt>
          <cx:pt idx="1294">27</cx:pt>
          <cx:pt idx="1295">11</cx:pt>
          <cx:pt idx="1296">12</cx:pt>
          <cx:pt idx="1297">108</cx:pt>
          <cx:pt idx="1298">35</cx:pt>
          <cx:pt idx="1299">1375</cx:pt>
          <cx:pt idx="1300">130</cx:pt>
          <cx:pt idx="1301">7</cx:pt>
          <cx:pt idx="1302">5</cx:pt>
          <cx:pt idx="1303">56</cx:pt>
          <cx:pt idx="1304">140</cx:pt>
          <cx:pt idx="1305">326</cx:pt>
          <cx:pt idx="1306">54</cx:pt>
          <cx:pt idx="1307">2</cx:pt>
          <cx:pt idx="1308">25</cx:pt>
          <cx:pt idx="1309">34</cx:pt>
          <cx:pt idx="1310">16</cx:pt>
          <cx:pt idx="1311">25</cx:pt>
          <cx:pt idx="1312">77</cx:pt>
          <cx:pt idx="1313">26</cx:pt>
          <cx:pt idx="1314">49</cx:pt>
          <cx:pt idx="1315">14</cx:pt>
          <cx:pt idx="1316">69</cx:pt>
          <cx:pt idx="1317">96</cx:pt>
          <cx:pt idx="1318">25</cx:pt>
          <cx:pt idx="1319">26</cx:pt>
          <cx:pt idx="1320">185</cx:pt>
          <cx:pt idx="1321">84</cx:pt>
          <cx:pt idx="1322">56</cx:pt>
          <cx:pt idx="1323">28</cx:pt>
          <cx:pt idx="1324">25</cx:pt>
          <cx:pt idx="1325">80</cx:pt>
          <cx:pt idx="1326">645</cx:pt>
          <cx:pt idx="1327">40</cx:pt>
          <cx:pt idx="1328">64</cx:pt>
          <cx:pt idx="1329">37</cx:pt>
          <cx:pt idx="1330">35</cx:pt>
          <cx:pt idx="1331">987</cx:pt>
          <cx:pt idx="1332">137</cx:pt>
          <cx:pt idx="1333">711</cx:pt>
          <cx:pt idx="1334">250</cx:pt>
          <cx:pt idx="1335">289</cx:pt>
          <cx:pt idx="1336">179</cx:pt>
          <cx:pt idx="1337">58</cx:pt>
          <cx:pt idx="1338">18</cx:pt>
          <cx:pt idx="1339">36</cx:pt>
          <cx:pt idx="1340">70</cx:pt>
          <cx:pt idx="1341">28</cx:pt>
          <cx:pt idx="1342">45</cx:pt>
          <cx:pt idx="1343">14</cx:pt>
          <cx:pt idx="1344">44</cx:pt>
          <cx:pt idx="1345">27</cx:pt>
          <cx:pt idx="1346">78</cx:pt>
          <cx:pt idx="1347">15</cx:pt>
          <cx:pt idx="1348">26</cx:pt>
          <cx:pt idx="1349">5</cx:pt>
          <cx:pt idx="1350">96</cx:pt>
          <cx:pt idx="1351">34</cx:pt>
          <cx:pt idx="1352">180</cx:pt>
          <cx:pt idx="1353">30</cx:pt>
          <cx:pt idx="1354">47</cx:pt>
          <cx:pt idx="1355">77</cx:pt>
          <cx:pt idx="1356">16</cx:pt>
          <cx:pt idx="1357">26</cx:pt>
          <cx:pt idx="1358">40</cx:pt>
          <cx:pt idx="1359">13</cx:pt>
          <cx:pt idx="1360">17</cx:pt>
          <cx:pt idx="1361">400</cx:pt>
          <cx:pt idx="1362">140</cx:pt>
          <cx:pt idx="1363">62</cx:pt>
          <cx:pt idx="1364">24</cx:pt>
          <cx:pt idx="1365">25</cx:pt>
          <cx:pt idx="1366">29</cx:pt>
          <cx:pt idx="1367">17</cx:pt>
          <cx:pt idx="1368">653</cx:pt>
          <cx:pt idx="1369">45</cx:pt>
          <cx:pt idx="1370">80</cx:pt>
          <cx:pt idx="1371">138</cx:pt>
          <cx:pt idx="1372">171</cx:pt>
          <cx:pt idx="1373">185</cx:pt>
          <cx:pt idx="1374">65</cx:pt>
          <cx:pt idx="1375">225</cx:pt>
          <cx:pt idx="1376">550</cx:pt>
          <cx:pt idx="1377">55</cx:pt>
          <cx:pt idx="1378">88</cx:pt>
          <cx:pt idx="1379">85</cx:pt>
          <cx:pt idx="1380">10</cx:pt>
          <cx:pt idx="1381">25</cx:pt>
          <cx:pt idx="1382">173</cx:pt>
          <cx:pt idx="1383">102</cx:pt>
          <cx:pt idx="1384">211</cx:pt>
          <cx:pt idx="1385">232</cx:pt>
          <cx:pt idx="1386">15</cx:pt>
          <cx:pt idx="1387">31</cx:pt>
          <cx:pt idx="1388">45</cx:pt>
          <cx:pt idx="1389">70</cx:pt>
          <cx:pt idx="1390">88</cx:pt>
          <cx:pt idx="1391">25</cx:pt>
          <cx:pt idx="1392">108</cx:pt>
          <cx:pt idx="1393">8</cx:pt>
          <cx:pt idx="1394">16</cx:pt>
          <cx:pt idx="1395">30</cx:pt>
          <cx:pt idx="1396">33</cx:pt>
          <cx:pt idx="1397">25</cx:pt>
          <cx:pt idx="1398">24</cx:pt>
          <cx:pt idx="1399">105</cx:pt>
          <cx:pt idx="1400">80</cx:pt>
          <cx:pt idx="1401">33</cx:pt>
          <cx:pt idx="1402">30</cx:pt>
          <cx:pt idx="1403">25</cx:pt>
          <cx:pt idx="1404">558</cx:pt>
          <cx:pt idx="1405">32</cx:pt>
          <cx:pt idx="1406">60</cx:pt>
          <cx:pt idx="1407">18</cx:pt>
          <cx:pt idx="1408">15</cx:pt>
          <cx:pt idx="1409">2</cx:pt>
          <cx:pt idx="1410">55</cx:pt>
          <cx:pt idx="1411">128</cx:pt>
          <cx:pt idx="1412">33</cx:pt>
          <cx:pt idx="1413">25</cx:pt>
          <cx:pt idx="1414">28</cx:pt>
          <cx:pt idx="1415">59</cx:pt>
          <cx:pt idx="1416">19</cx:pt>
          <cx:pt idx="1417">48</cx:pt>
          <cx:pt idx="1418">139</cx:pt>
          <cx:pt idx="1419">15</cx:pt>
          <cx:pt idx="1420">73</cx:pt>
          <cx:pt idx="1421">19</cx:pt>
          <cx:pt idx="1422">42</cx:pt>
          <cx:pt idx="1423">1107</cx:pt>
          <cx:pt idx="1424">197</cx:pt>
          <cx:pt idx="1425">45</cx:pt>
          <cx:pt idx="1426">10</cx:pt>
          <cx:pt idx="1427">226</cx:pt>
          <cx:pt idx="1428">167</cx:pt>
          <cx:pt idx="1429">110</cx:pt>
          <cx:pt idx="1430">30</cx:pt>
          <cx:pt idx="1431">53</cx:pt>
          <cx:pt idx="1432">29</cx:pt>
          <cx:pt idx="1433">14</cx:pt>
          <cx:pt idx="1434">48</cx:pt>
          <cx:pt idx="1435">9</cx:pt>
          <cx:pt idx="1436">14</cx:pt>
          <cx:pt idx="1437">51</cx:pt>
          <cx:pt idx="1438">38</cx:pt>
          <cx:pt idx="1439">24</cx:pt>
          <cx:pt idx="1440">62</cx:pt>
          <cx:pt idx="1441">18</cx:pt>
          <cx:pt idx="1442">41</cx:pt>
          <cx:pt idx="1443">110</cx:pt>
          <cx:pt idx="1444">818</cx:pt>
          <cx:pt idx="1445">67</cx:pt>
          <cx:pt idx="1446">30</cx:pt>
          <cx:pt idx="1447">73</cx:pt>
          <cx:pt idx="1448">77</cx:pt>
          <cx:pt idx="1449">13</cx:pt>
          <cx:pt idx="1450">1</cx:pt>
          <cx:pt idx="1451">42</cx:pt>
          <cx:pt idx="1452">298</cx:pt>
          <cx:pt idx="1453">6</cx:pt>
          <cx:pt idx="1454">1442</cx:pt>
          <cx:pt idx="1455">372</cx:pt>
          <cx:pt idx="1456">76</cx:pt>
          <cx:pt idx="1457">75</cx:pt>
          <cx:pt idx="1458">56</cx:pt>
          <cx:pt idx="1459">150</cx:pt>
          <cx:pt idx="1460">32</cx:pt>
          <cx:pt idx="1461">52</cx:pt>
          <cx:pt idx="1462">45</cx:pt>
          <cx:pt idx="1463">32</cx:pt>
          <cx:pt idx="1464">27</cx:pt>
          <cx:pt idx="1465">30</cx:pt>
          <cx:pt idx="1466">115</cx:pt>
          <cx:pt idx="1467">36</cx:pt>
          <cx:pt idx="1468">22</cx:pt>
          <cx:pt idx="1469">262</cx:pt>
          <cx:pt idx="1470">15</cx:pt>
          <cx:pt idx="1471">23</cx:pt>
          <cx:pt idx="1472">9</cx:pt>
          <cx:pt idx="1473">100</cx:pt>
          <cx:pt idx="1474">29</cx:pt>
          <cx:pt idx="1475">20</cx:pt>
          <cx:pt idx="1476">11</cx:pt>
          <cx:pt idx="1477">11</cx:pt>
          <cx:pt idx="1478">272</cx:pt>
          <cx:pt idx="1479">15</cx:pt>
          <cx:pt idx="1480">135</cx:pt>
          <cx:pt idx="1481">329</cx:pt>
          <cx:pt idx="1482">15</cx:pt>
          <cx:pt idx="1483">116</cx:pt>
          <cx:pt idx="1484">21</cx:pt>
          <cx:pt idx="1485">34</cx:pt>
          <cx:pt idx="1486">30</cx:pt>
          <cx:pt idx="1487">31</cx:pt>
          <cx:pt idx="1488">2958</cx:pt>
          <cx:pt idx="1489">36</cx:pt>
          <cx:pt idx="1490">8</cx:pt>
          <cx:pt idx="1491">8</cx:pt>
          <cx:pt idx="1492">75</cx:pt>
          <cx:pt idx="1493">41</cx:pt>
          <cx:pt idx="1494">5625</cx:pt>
          <cx:pt idx="1495">938</cx:pt>
          <cx:pt idx="1496">134</cx:pt>
          <cx:pt idx="1497">25</cx:pt>
          <cx:pt idx="1498">19</cx:pt>
          <cx:pt idx="1499">9</cx:pt>
          <cx:pt idx="1500">8</cx:pt>
          <cx:pt idx="1501">1299</cx:pt>
          <cx:pt idx="1502">362</cx:pt>
          <cx:pt idx="1503">62</cx:pt>
          <cx:pt idx="1504">150</cx:pt>
          <cx:pt idx="1505">91</cx:pt>
          <cx:pt idx="1506">8</cx:pt>
          <cx:pt idx="1507">8</cx:pt>
          <cx:pt idx="1508">14</cx:pt>
          <cx:pt idx="1509">13</cx:pt>
          <cx:pt idx="1510">425</cx:pt>
          <cx:pt idx="1511">43</cx:pt>
          <cx:pt idx="1512">82</cx:pt>
          <cx:pt idx="1513">101</cx:pt>
          <cx:pt idx="1514">64</cx:pt>
          <cx:pt idx="1515">37</cx:pt>
          <cx:pt idx="1516">21</cx:pt>
          <cx:pt idx="1517">26</cx:pt>
          <cx:pt idx="1518">27</cx:pt>
          <cx:pt idx="1519">193</cx:pt>
          <cx:pt idx="1520">28</cx:pt>
          <cx:pt idx="1521">19</cx:pt>
          <cx:pt idx="1522">23</cx:pt>
          <cx:pt idx="1523">75</cx:pt>
          <cx:pt idx="1524">32</cx:pt>
          <cx:pt idx="1525">115</cx:pt>
          <cx:pt idx="1526">28</cx:pt>
          <cx:pt idx="1527">2</cx:pt>
          <cx:pt idx="1528">13</cx:pt>
          <cx:pt idx="1529">25</cx:pt>
          <cx:pt idx="1530">103</cx:pt>
          <cx:pt idx="1531">39</cx:pt>
          <cx:pt idx="1532">45</cx:pt>
          <cx:pt idx="1533">33</cx:pt>
          <cx:pt idx="1534">7</cx:pt>
          <cx:pt idx="1535">25</cx:pt>
          <cx:pt idx="1536">49</cx:pt>
          <cx:pt idx="1537">1184</cx:pt>
          <cx:pt idx="1538">611</cx:pt>
          <cx:pt idx="1539">37</cx:pt>
          <cx:pt idx="1540">24</cx:pt>
          <cx:pt idx="1541">43</cx:pt>
          <cx:pt idx="1542">16</cx:pt>
          <cx:pt idx="1543">92</cx:pt>
          <cx:pt idx="1544">539</cx:pt>
          <cx:pt idx="1545">239</cx:pt>
          <cx:pt idx="1546">99</cx:pt>
          <cx:pt idx="1547">116</cx:pt>
          <cx:pt idx="1548">130</cx:pt>
          <cx:pt idx="1549">143</cx:pt>
          <cx:pt idx="1550">23</cx:pt>
          <cx:pt idx="1551">14</cx:pt>
          <cx:pt idx="1552">90</cx:pt>
          <cx:pt idx="1553">44</cx:pt>
          <cx:pt idx="1554">7</cx:pt>
          <cx:pt idx="1555">27</cx:pt>
          <cx:pt idx="1556">60</cx:pt>
          <cx:pt idx="1557">1387</cx:pt>
          <cx:pt idx="1558">102</cx:pt>
          <cx:pt idx="1559">43</cx:pt>
          <cx:pt idx="1560">7</cx:pt>
          <cx:pt idx="1561">10</cx:pt>
          <cx:pt idx="1562">13</cx:pt>
          <cx:pt idx="1563">28</cx:pt>
          <cx:pt idx="1564">18</cx:pt>
          <cx:pt idx="1565">40</cx:pt>
          <cx:pt idx="1566">150</cx:pt>
          <cx:pt idx="1567">84</cx:pt>
          <cx:pt idx="1568">13</cx:pt>
          <cx:pt idx="1569">32</cx:pt>
          <cx:pt idx="1570">175</cx:pt>
          <cx:pt idx="1571">48</cx:pt>
          <cx:pt idx="1572">45</cx:pt>
          <cx:pt idx="1573">28</cx:pt>
          <cx:pt idx="1574">6</cx:pt>
          <cx:pt idx="1575">87</cx:pt>
          <cx:pt idx="1576">39</cx:pt>
          <cx:pt idx="1577">11</cx:pt>
          <cx:pt idx="1578">52</cx:pt>
          <cx:pt idx="1579">100</cx:pt>
          <cx:pt idx="1580">270</cx:pt>
          <cx:pt idx="1581">32</cx:pt>
          <cx:pt idx="1582">90</cx:pt>
          <cx:pt idx="1583">125</cx:pt>
          <cx:pt idx="1584">26</cx:pt>
          <cx:pt idx="1585">27</cx:pt>
          <cx:pt idx="1586">18</cx:pt>
          <cx:pt idx="1587">159</cx:pt>
          <cx:pt idx="1588">28</cx:pt>
          <cx:pt idx="1589">44</cx:pt>
          <cx:pt idx="1590">55</cx:pt>
          <cx:pt idx="1591">38</cx:pt>
          <cx:pt idx="1592">20</cx:pt>
          <cx:pt idx="1593">5</cx:pt>
          <cx:pt idx="1594">177</cx:pt>
          <cx:pt idx="1595">115</cx:pt>
          <cx:pt idx="1596">126</cx:pt>
          <cx:pt idx="1597">88</cx:pt>
          <cx:pt idx="1598">10</cx:pt>
          <cx:pt idx="1599">457</cx:pt>
          <cx:pt idx="1600">137</cx:pt>
          <cx:pt idx="1601">403</cx:pt>
          <cx:pt idx="1602">837</cx:pt>
          <cx:pt idx="1603">180</cx:pt>
          <cx:pt idx="1604">10</cx:pt>
          <cx:pt idx="1605">7</cx:pt>
          <cx:pt idx="1606">6</cx:pt>
          <cx:pt idx="1607">49</cx:pt>
          <cx:pt idx="1608">70</cx:pt>
          <cx:pt idx="1609">130</cx:pt>
          <cx:pt idx="1610">93</cx:pt>
          <cx:pt idx="1611">65</cx:pt>
          <cx:pt idx="1612">23</cx:pt>
          <cx:pt idx="1613">5</cx:pt>
          <cx:pt idx="1614">24</cx:pt>
          <cx:pt idx="1615">40</cx:pt>
          <cx:pt idx="1616">24</cx:pt>
          <cx:pt idx="1617">42</cx:pt>
          <cx:pt idx="1618">23</cx:pt>
          <cx:pt idx="1619">300</cx:pt>
          <cx:pt idx="1620">18</cx:pt>
          <cx:pt idx="1621">205</cx:pt>
          <cx:pt idx="1622">40</cx:pt>
          <cx:pt idx="1623">67</cx:pt>
          <cx:pt idx="1624">16</cx:pt>
          <cx:pt idx="1625">11</cx:pt>
          <cx:pt idx="1626">44</cx:pt>
          <cx:pt idx="1627">12</cx:pt>
          <cx:pt idx="1628">248</cx:pt>
          <cx:pt idx="1629">55</cx:pt>
          <cx:pt idx="1630">40</cx:pt>
          <cx:pt idx="1631">58</cx:pt>
          <cx:pt idx="1632">70</cx:pt>
          <cx:pt idx="1633">146</cx:pt>
          <cx:pt idx="1634">2</cx:pt>
          <cx:pt idx="1635">0</cx:pt>
          <cx:pt idx="1636">12</cx:pt>
          <cx:pt idx="1637">73</cx:pt>
          <cx:pt idx="1638">95</cx:pt>
          <cx:pt idx="1639">17</cx:pt>
          <cx:pt idx="1640">130</cx:pt>
          <cx:pt idx="1641">14</cx:pt>
          <cx:pt idx="1642">70</cx:pt>
          <cx:pt idx="1643">1</cx:pt>
          <cx:pt idx="1644">29</cx:pt>
          <cx:pt idx="1645">290</cx:pt>
          <cx:pt idx="1646">20</cx:pt>
          <cx:pt idx="1647">247</cx:pt>
          <cx:pt idx="1648">38</cx:pt>
          <cx:pt idx="1649">47</cx:pt>
          <cx:pt idx="1650">38</cx:pt>
          <cx:pt idx="1651">13</cx:pt>
          <cx:pt idx="1652">22</cx:pt>
          <cx:pt idx="1653">64</cx:pt>
          <cx:pt idx="1654">80</cx:pt>
          <cx:pt idx="1655">16</cx:pt>
          <cx:pt idx="1656">30</cx:pt>
          <cx:pt idx="1657">222</cx:pt>
          <cx:pt idx="1658">37</cx:pt>
          <cx:pt idx="1659">182</cx:pt>
          <cx:pt idx="1660">65</cx:pt>
          <cx:pt idx="1661">48</cx:pt>
          <cx:pt idx="1662">37</cx:pt>
          <cx:pt idx="1663">13</cx:pt>
          <cx:pt idx="1664">110</cx:pt>
          <cx:pt idx="1665">36</cx:pt>
          <cx:pt idx="1666">168</cx:pt>
          <cx:pt idx="1667">195</cx:pt>
          <cx:pt idx="1668">225</cx:pt>
          <cx:pt idx="1669">34</cx:pt>
          <cx:pt idx="1670">35</cx:pt>
          <cx:pt idx="1671">135</cx:pt>
          <cx:pt idx="1672">13</cx:pt>
          <cx:pt idx="1673">73</cx:pt>
          <cx:pt idx="1674">15</cx:pt>
          <cx:pt idx="1675">30</cx:pt>
          <cx:pt idx="1676">210</cx:pt>
          <cx:pt idx="1677">400</cx:pt>
          <cx:pt idx="1678">361</cx:pt>
          <cx:pt idx="1679">1000</cx:pt>
          <cx:pt idx="1680">106</cx:pt>
          <cx:pt idx="1681">25</cx:pt>
          <cx:pt idx="1682">85</cx:pt>
          <cx:pt idx="1683">690</cx:pt>
          <cx:pt idx="1684">41</cx:pt>
          <cx:pt idx="1685">567</cx:pt>
          <cx:pt idx="1686">48</cx:pt>
          <cx:pt idx="1687">300</cx:pt>
          <cx:pt idx="1688">76</cx:pt>
          <cx:pt idx="1689">31</cx:pt>
          <cx:pt idx="1690">222</cx:pt>
          <cx:pt idx="1691">240</cx:pt>
          <cx:pt idx="1692">30</cx:pt>
          <cx:pt idx="1693">16</cx:pt>
          <cx:pt idx="1694">6</cx:pt>
          <cx:pt idx="1695">50</cx:pt>
          <cx:pt idx="1696">20</cx:pt>
          <cx:pt idx="1697">78</cx:pt>
          <cx:pt idx="1698">89</cx:pt>
          <cx:pt idx="1699">75</cx:pt>
          <cx:pt idx="1700">80</cx:pt>
          <cx:pt idx="1701">60</cx:pt>
          <cx:pt idx="1702">30</cx:pt>
          <cx:pt idx="1703">100</cx:pt>
          <cx:pt idx="1704">23</cx:pt>
          <cx:pt idx="1705">25</cx:pt>
          <cx:pt idx="1706">35</cx:pt>
          <cx:pt idx="1707">24</cx:pt>
          <cx:pt idx="1708">45</cx:pt>
          <cx:pt idx="1709">5</cx:pt>
          <cx:pt idx="1710">58</cx:pt>
          <cx:pt idx="1711">45</cx:pt>
          <cx:pt idx="1712">70</cx:pt>
          <cx:pt idx="1713">543</cx:pt>
          <cx:pt idx="1714">35</cx:pt>
          <cx:pt idx="1715">62</cx:pt>
          <cx:pt idx="1716">81</cx:pt>
          <cx:pt idx="1717">25</cx:pt>
          <cx:pt idx="1718">21</cx:pt>
          <cx:pt idx="1719">50</cx:pt>
          <cx:pt idx="1720">43</cx:pt>
          <cx:pt idx="1721">613</cx:pt>
          <cx:pt idx="1722">48</cx:pt>
          <cx:pt idx="1723">511</cx:pt>
          <cx:pt idx="1724">39</cx:pt>
          <cx:pt idx="1725">14</cx:pt>
          <cx:pt idx="1726">138</cx:pt>
          <cx:pt idx="1727">106</cx:pt>
          <cx:pt idx="1728">231</cx:pt>
          <cx:pt idx="1729">32</cx:pt>
          <cx:pt idx="1730">17</cx:pt>
          <cx:pt idx="1731">30</cx:pt>
          <cx:pt idx="1732">3</cx:pt>
          <cx:pt idx="1733">110</cx:pt>
          <cx:pt idx="1734">10</cx:pt>
          <cx:pt idx="1735">89</cx:pt>
          <cx:pt idx="1736">89</cx:pt>
          <cx:pt idx="1737">11</cx:pt>
          <cx:pt idx="1738">499</cx:pt>
          <cx:pt idx="1739">3</cx:pt>
          <cx:pt idx="1740">61</cx:pt>
          <cx:pt idx="1741">33</cx:pt>
          <cx:pt idx="1742">48</cx:pt>
          <cx:pt idx="1743">104</cx:pt>
          <cx:pt idx="1744">329</cx:pt>
          <cx:pt idx="1745">71</cx:pt>
          <cx:pt idx="1746">35</cx:pt>
          <cx:pt idx="1747">42</cx:pt>
          <cx:pt idx="1748">73</cx:pt>
          <cx:pt idx="1749">45</cx:pt>
          <cx:pt idx="1750">25</cx:pt>
          <cx:pt idx="1751">38</cx:pt>
          <cx:pt idx="1752">12</cx:pt>
          <cx:pt idx="1753">150</cx:pt>
          <cx:pt idx="1754">100</cx:pt>
          <cx:pt idx="1755">41</cx:pt>
          <cx:pt idx="1756">32</cx:pt>
          <cx:pt idx="1757">9</cx:pt>
          <cx:pt idx="1758">210</cx:pt>
          <cx:pt idx="1759">52</cx:pt>
          <cx:pt idx="1760">36</cx:pt>
          <cx:pt idx="1761">182</cx:pt>
          <cx:pt idx="1762">522</cx:pt>
          <cx:pt idx="1763">36</cx:pt>
          <cx:pt idx="1764">45</cx:pt>
          <cx:pt idx="1765">1587</cx:pt>
          <cx:pt idx="1766">55</cx:pt>
          <cx:pt idx="1767">663</cx:pt>
          <cx:pt idx="1768">42</cx:pt>
          <cx:pt idx="1769">125</cx:pt>
          <cx:pt idx="1770">605</cx:pt>
          <cx:pt idx="1771">360</cx:pt>
          <cx:pt idx="1772">37</cx:pt>
          <cx:pt idx="1773">26</cx:pt>
          <cx:pt idx="1774">50</cx:pt>
          <cx:pt idx="1775">31</cx:pt>
          <cx:pt idx="1776">350</cx:pt>
          <cx:pt idx="1777">11</cx:pt>
          <cx:pt idx="1778">23</cx:pt>
          <cx:pt idx="1779">201</cx:pt>
          <cx:pt idx="1780">220</cx:pt>
          <cx:pt idx="1781">72</cx:pt>
          <cx:pt idx="1782">28</cx:pt>
          <cx:pt idx="1783">17</cx:pt>
          <cx:pt idx="1784">17</cx:pt>
          <cx:pt idx="1785">30</cx:pt>
          <cx:pt idx="1786">26</cx:pt>
          <cx:pt idx="1787">23</cx:pt>
          <cx:pt idx="1788">370</cx:pt>
          <cx:pt idx="1789">12</cx:pt>
          <cx:pt idx="1790">9</cx:pt>
          <cx:pt idx="1791">5</cx:pt>
          <cx:pt idx="1792">41</cx:pt>
          <cx:pt idx="1793">22</cx:pt>
          <cx:pt idx="1794">45</cx:pt>
          <cx:pt idx="1795">30</cx:pt>
          <cx:pt idx="1796">335</cx:pt>
          <cx:pt idx="1797">250</cx:pt>
          <cx:pt idx="1798">336</cx:pt>
          <cx:pt idx="1799">85</cx:pt>
          <cx:pt idx="1800">19</cx:pt>
          <cx:pt idx="1801">108</cx:pt>
          <cx:pt idx="1802">144</cx:pt>
          <cx:pt idx="1803">1600</cx:pt>
          <cx:pt idx="1804">125</cx:pt>
          <cx:pt idx="1805">120</cx:pt>
          <cx:pt idx="1806">36</cx:pt>
          <cx:pt idx="1807">533</cx:pt>
          <cx:pt idx="1808">60</cx:pt>
          <cx:pt idx="1809">10</cx:pt>
          <cx:pt idx="1810">221</cx:pt>
          <cx:pt idx="1811">300</cx:pt>
          <cx:pt idx="1812">60</cx:pt>
          <cx:pt idx="1813">154</cx:pt>
          <cx:pt idx="1814">89</cx:pt>
          <cx:pt idx="1815">22</cx:pt>
          <cx:pt idx="1816">120</cx:pt>
          <cx:pt idx="1817">39</cx:pt>
          <cx:pt idx="1818">15</cx:pt>
          <cx:pt idx="1819">27</cx:pt>
          <cx:pt idx="1820">50</cx:pt>
          <cx:pt idx="1821">176</cx:pt>
          <cx:pt idx="1822">12</cx:pt>
          <cx:pt idx="1823">24</cx:pt>
          <cx:pt idx="1824">88</cx:pt>
          <cx:pt idx="1825">23</cx:pt>
          <cx:pt idx="1826">200</cx:pt>
          <cx:pt idx="1827">62</cx:pt>
          <cx:pt idx="1828">49</cx:pt>
          <cx:pt idx="1829">1224</cx:pt>
          <cx:pt idx="1830">44</cx:pt>
          <cx:pt idx="1831">25</cx:pt>
          <cx:pt idx="1832">15</cx:pt>
          <cx:pt idx="1833">29</cx:pt>
          <cx:pt idx="1834">442</cx:pt>
          <cx:pt idx="1835">48</cx:pt>
          <cx:pt idx="1836">92</cx:pt>
          <cx:pt idx="1837">230</cx:pt>
          <cx:pt idx="1838">245</cx:pt>
          <cx:pt idx="1839">150</cx:pt>
          <cx:pt idx="1840">125</cx:pt>
          <cx:pt idx="1841">39</cx:pt>
          <cx:pt idx="1842">88</cx:pt>
          <cx:pt idx="1843">15</cx:pt>
          <cx:pt idx="1844">28</cx:pt>
          <cx:pt idx="1845">661</cx:pt>
          <cx:pt idx="1846">250</cx:pt>
          <cx:pt idx="1847">19</cx:pt>
          <cx:pt idx="1848">60</cx:pt>
          <cx:pt idx="1849">66</cx:pt>
          <cx:pt idx="1850">138</cx:pt>
          <cx:pt idx="1851">14</cx:pt>
          <cx:pt idx="1852">133</cx:pt>
          <cx:pt idx="1853">114</cx:pt>
          <cx:pt idx="1854">67</cx:pt>
          <cx:pt idx="1855">65</cx:pt>
          <cx:pt idx="1856">6</cx:pt>
          <cx:pt idx="1857">330</cx:pt>
          <cx:pt idx="1858">2146</cx:pt>
          <cx:pt idx="1859">28</cx:pt>
          <cx:pt idx="1860">10</cx:pt>
          <cx:pt idx="1861">53</cx:pt>
          <cx:pt idx="1862">30</cx:pt>
          <cx:pt idx="1863">441</cx:pt>
          <cx:pt idx="1864">169</cx:pt>
          <cx:pt idx="1865">20</cx:pt>
          <cx:pt idx="1866">23</cx:pt>
          <cx:pt idx="1867">1257</cx:pt>
          <cx:pt idx="1868">43</cx:pt>
          <cx:pt idx="1869">24</cx:pt>
          <cx:pt idx="1870">195</cx:pt>
          <cx:pt idx="1871">16</cx:pt>
          <cx:pt idx="1872">47</cx:pt>
          <cx:pt idx="1873">35</cx:pt>
          <cx:pt idx="1874">136</cx:pt>
          <cx:pt idx="1875">45</cx:pt>
          <cx:pt idx="1876">60</cx:pt>
          <cx:pt idx="1877">52</cx:pt>
          <cx:pt idx="1878">50</cx:pt>
          <cx:pt idx="1879">55</cx:pt>
          <cx:pt idx="1880">17</cx:pt>
          <cx:pt idx="1881">95</cx:pt>
          <cx:pt idx="1882">9</cx:pt>
          <cx:pt idx="1883">126</cx:pt>
          <cx:pt idx="1884">30</cx:pt>
          <cx:pt idx="1885">21</cx:pt>
          <cx:pt idx="1886">39</cx:pt>
          <cx:pt idx="1887">40</cx:pt>
          <cx:pt idx="1888">31</cx:pt>
          <cx:pt idx="1889">100</cx:pt>
          <cx:pt idx="1890">120</cx:pt>
          <cx:pt idx="1891">25</cx:pt>
          <cx:pt idx="1892">66</cx:pt>
          <cx:pt idx="1893">67</cx:pt>
          <cx:pt idx="1894">760</cx:pt>
          <cx:pt idx="1895">5</cx:pt>
          <cx:pt idx="1896">24</cx:pt>
          <cx:pt idx="1897">430</cx:pt>
          <cx:pt idx="1898">42</cx:pt>
          <cx:pt idx="1899">23</cx:pt>
          <cx:pt idx="1900">50</cx:pt>
          <cx:pt idx="1901">332</cx:pt>
          <cx:pt idx="1902">20</cx:pt>
          <cx:pt idx="1903">150</cx:pt>
          <cx:pt idx="1904">400</cx:pt>
          <cx:pt idx="1905">185</cx:pt>
          <cx:pt idx="1906">34</cx:pt>
          <cx:pt idx="1907">10</cx:pt>
          <cx:pt idx="1908">50</cx:pt>
          <cx:pt idx="1909">185</cx:pt>
          <cx:pt idx="1910">45</cx:pt>
          <cx:pt idx="1911">50</cx:pt>
          <cx:pt idx="1912">26</cx:pt>
          <cx:pt idx="1913">15</cx:pt>
          <cx:pt idx="1914">55</cx:pt>
          <cx:pt idx="1915">25</cx:pt>
          <cx:pt idx="1916">175</cx:pt>
          <cx:pt idx="1917">38</cx:pt>
          <cx:pt idx="1918">17</cx:pt>
          <cx:pt idx="1919">50</cx:pt>
          <cx:pt idx="1920">326</cx:pt>
          <cx:pt idx="1921">28</cx:pt>
          <cx:pt idx="1922">20</cx:pt>
          <cx:pt idx="1923">278</cx:pt>
          <cx:pt idx="1924">640</cx:pt>
          <cx:pt idx="1925">16</cx:pt>
          <cx:pt idx="1926">46</cx:pt>
          <cx:pt idx="1927">40</cx:pt>
          <cx:pt idx="1928">40</cx:pt>
          <cx:pt idx="1929">324</cx:pt>
          <cx:pt idx="1930">10</cx:pt>
          <cx:pt idx="1931">35</cx:pt>
          <cx:pt idx="1932">40</cx:pt>
          <cx:pt idx="1933">439</cx:pt>
          <cx:pt idx="1934">26</cx:pt>
          <cx:pt idx="1935">25</cx:pt>
          <cx:pt idx="1936">23</cx:pt>
          <cx:pt idx="1937">403</cx:pt>
          <cx:pt idx="1938">49</cx:pt>
          <cx:pt idx="1939">21</cx:pt>
          <cx:pt idx="1940">138</cx:pt>
          <cx:pt idx="1941">38</cx:pt>
          <cx:pt idx="1942">59</cx:pt>
          <cx:pt idx="1943">41</cx:pt>
          <cx:pt idx="1944">1</cx:pt>
          <cx:pt idx="1945">59</cx:pt>
          <cx:pt idx="1946">27</cx:pt>
          <cx:pt idx="1947">80</cx:pt>
          <cx:pt idx="1948">117</cx:pt>
          <cx:pt idx="1949">278</cx:pt>
          <cx:pt idx="1950">58</cx:pt>
          <cx:pt idx="1951">85</cx:pt>
          <cx:pt idx="1952">25</cx:pt>
          <cx:pt idx="1953">124</cx:pt>
          <cx:pt idx="1954">106</cx:pt>
          <cx:pt idx="1955">425</cx:pt>
          <cx:pt idx="1956">29</cx:pt>
          <cx:pt idx="1957">202</cx:pt>
          <cx:pt idx="1958">255</cx:pt>
          <cx:pt idx="1959">121</cx:pt>
          <cx:pt idx="1960">183</cx:pt>
          <cx:pt idx="1961">348</cx:pt>
          <cx:pt idx="1962">95</cx:pt>
          <cx:pt idx="1963">63</cx:pt>
          <cx:pt idx="1964">80</cx:pt>
          <cx:pt idx="1965">168</cx:pt>
          <cx:pt idx="1966">54</cx:pt>
          <cx:pt idx="1967">27</cx:pt>
          <cx:pt idx="1968">450</cx:pt>
          <cx:pt idx="1969">20</cx:pt>
          <cx:pt idx="1970">191</cx:pt>
          <cx:pt idx="1971">22</cx:pt>
          <cx:pt idx="1972">17</cx:pt>
          <cx:pt idx="1973">29</cx:pt>
          <cx:pt idx="1974">381</cx:pt>
          <cx:pt idx="1975">28</cx:pt>
          <cx:pt idx="1976">41</cx:pt>
          <cx:pt idx="1977">17</cx:pt>
          <cx:pt idx="1978">16</cx:pt>
          <cx:pt idx="1979">21</cx:pt>
          <cx:pt idx="1980">8</cx:pt>
          <cx:pt idx="1981">14</cx:pt>
          <cx:pt idx="1982">800</cx:pt>
          <cx:pt idx="1983">48</cx:pt>
          <cx:pt idx="1984">25</cx:pt>
          <cx:pt idx="1985">48</cx:pt>
          <cx:pt idx="1986">102</cx:pt>
          <cx:pt idx="1987">45</cx:pt>
          <cx:pt idx="1988">45</cx:pt>
          <cx:pt idx="1989">40</cx:pt>
          <cx:pt idx="1990">250</cx:pt>
          <cx:pt idx="1991">25</cx:pt>
          <cx:pt idx="1992">29</cx:pt>
          <cx:pt idx="1993">100</cx:pt>
          <cx:pt idx="1994">566</cx:pt>
          <cx:pt idx="1995">68</cx:pt>
          <cx:pt idx="1996">243</cx:pt>
          <cx:pt idx="1997">35</cx:pt>
          <cx:pt idx="1998">6</cx:pt>
          <cx:pt idx="1999">205</cx:pt>
          <cx:pt idx="2000">27</cx:pt>
          <cx:pt idx="2001">7125</cx:pt>
          <cx:pt idx="2002">40</cx:pt>
          <cx:pt idx="2003">1976</cx:pt>
          <cx:pt idx="2004">125</cx:pt>
          <cx:pt idx="2005">37</cx:pt>
          <cx:pt idx="2006">138</cx:pt>
          <cx:pt idx="2007">16</cx:pt>
          <cx:pt idx="2008">45</cx:pt>
          <cx:pt idx="2009">10</cx:pt>
          <cx:pt idx="2010">26</cx:pt>
          <cx:pt idx="2011">104</cx:pt>
          <cx:pt idx="2012">124</cx:pt>
          <cx:pt idx="2013">93</cx:pt>
          <cx:pt idx="2014">24</cx:pt>
          <cx:pt idx="2015">100</cx:pt>
          <cx:pt idx="2016">140</cx:pt>
          <cx:pt idx="2017">39</cx:pt>
          <cx:pt idx="2018">24</cx:pt>
          <cx:pt idx="2019">19</cx:pt>
          <cx:pt idx="2020">50</cx:pt>
          <cx:pt idx="2021">14</cx:pt>
          <cx:pt idx="2022">31</cx:pt>
          <cx:pt idx="2023">40</cx:pt>
          <cx:pt idx="2024">23</cx:pt>
          <cx:pt idx="2025">240</cx:pt>
          <cx:pt idx="2026">12</cx:pt>
          <cx:pt idx="2027">110</cx:pt>
          <cx:pt idx="2028">48</cx:pt>
          <cx:pt idx="2029">101</cx:pt>
          <cx:pt idx="2030">1172</cx:pt>
          <cx:pt idx="2031">7</cx:pt>
          <cx:pt idx="2032">22</cx:pt>
          <cx:pt idx="2033">37</cx:pt>
          <cx:pt idx="2034">707</cx:pt>
          <cx:pt idx="2035">45</cx:pt>
          <cx:pt idx="2036">30</cx:pt>
          <cx:pt idx="2037">810</cx:pt>
          <cx:pt idx="2038">65</cx:pt>
          <cx:pt idx="2039">81</cx:pt>
          <cx:pt idx="2040">704</cx:pt>
          <cx:pt idx="2041">20</cx:pt>
          <cx:pt idx="2042">15</cx:pt>
          <cx:pt idx="2043">26</cx:pt>
          <cx:pt idx="2044">30</cx:pt>
          <cx:pt idx="2045">45</cx:pt>
          <cx:pt idx="2046">87</cx:pt>
          <cx:pt idx="2047">17</cx:pt>
          <cx:pt idx="2048">179</cx:pt>
          <cx:pt idx="2049">9</cx:pt>
          <cx:pt idx="2050">27</cx:pt>
          <cx:pt idx="2051">8</cx:pt>
          <cx:pt idx="2052">14</cx:pt>
          <cx:pt idx="2053">22</cx:pt>
          <cx:pt idx="2054">290</cx:pt>
          <cx:pt idx="2055">25</cx:pt>
          <cx:pt idx="2056">46</cx:pt>
          <cx:pt idx="2057">758</cx:pt>
          <cx:pt idx="2058">65</cx:pt>
          <cx:pt idx="2059">9</cx:pt>
          <cx:pt idx="2060">35</cx:pt>
          <cx:pt idx="2061">30</cx:pt>
          <cx:pt idx="2062">8</cx:pt>
          <cx:pt idx="2063">158</cx:pt>
          <cx:pt idx="2064">78</cx:pt>
          <cx:pt idx="2065">198</cx:pt>
          <cx:pt idx="2066">12</cx:pt>
          <cx:pt idx="2067">26</cx:pt>
          <cx:pt idx="2068">138</cx:pt>
          <cx:pt idx="2069">227</cx:pt>
          <cx:pt idx="2070">131</cx:pt>
          <cx:pt idx="2071">9</cx:pt>
          <cx:pt idx="2072">28</cx:pt>
          <cx:pt idx="2073">625</cx:pt>
          <cx:pt idx="2074">23</cx:pt>
          <cx:pt idx="2075">26</cx:pt>
          <cx:pt idx="2076">33</cx:pt>
          <cx:pt idx="2077">11</cx:pt>
          <cx:pt idx="2078">17</cx:pt>
          <cx:pt idx="2079">79</cx:pt>
          <cx:pt idx="2080">250</cx:pt>
          <cx:pt idx="2081">39</cx:pt>
          <cx:pt idx="2082">41</cx:pt>
          <cx:pt idx="2083">9</cx:pt>
          <cx:pt idx="2084">30</cx:pt>
          <cx:pt idx="2085">158</cx:pt>
          <cx:pt idx="2086">10</cx:pt>
          <cx:pt idx="2087">24</cx:pt>
          <cx:pt idx="2088">300</cx:pt>
          <cx:pt idx="2089">75</cx:pt>
          <cx:pt idx="2090">20</cx:pt>
          <cx:pt idx="2091">305</cx:pt>
          <cx:pt idx="2092">27</cx:pt>
          <cx:pt idx="2093">175</cx:pt>
          <cx:pt idx="2094">35</cx:pt>
          <cx:pt idx="2095">5000</cx:pt>
          <cx:pt idx="2096">348</cx:pt>
          <cx:pt idx="2097">37</cx:pt>
          <cx:pt idx="2098">225</cx:pt>
          <cx:pt idx="2099">40</cx:pt>
          <cx:pt idx="2100">40</cx:pt>
          <cx:pt idx="2101">4500</cx:pt>
          <cx:pt idx="2102">75</cx:pt>
          <cx:pt idx="2103">20</cx:pt>
          <cx:pt idx="2104">4</cx:pt>
          <cx:pt idx="2105">100</cx:pt>
          <cx:pt idx="2106">49</cx:pt>
          <cx:pt idx="2107">25</cx:pt>
          <cx:pt idx="2108">1139</cx:pt>
          <cx:pt idx="2109">50</cx:pt>
          <cx:pt idx="2110">4056</cx:pt>
          <cx:pt idx="2111">35</cx:pt>
          <cx:pt idx="2112">70</cx:pt>
          <cx:pt idx="2113">26</cx:pt>
          <cx:pt idx="2114">32</cx:pt>
          <cx:pt idx="2115">5</cx:pt>
          <cx:pt idx="2116">118</cx:pt>
          <cx:pt idx="2117">68</cx:pt>
          <cx:pt idx="2118">55</cx:pt>
          <cx:pt idx="2119">22</cx:pt>
          <cx:pt idx="2120">44</cx:pt>
          <cx:pt idx="2121">19</cx:pt>
          <cx:pt idx="2122">8</cx:pt>
          <cx:pt idx="2123">22</cx:pt>
          <cx:pt idx="2124">350</cx:pt>
          <cx:pt idx="2125">75</cx:pt>
          <cx:pt idx="2126">3</cx:pt>
          <cx:pt idx="2127">529</cx:pt>
          <cx:pt idx="2128">55</cx:pt>
          <cx:pt idx="2129">129</cx:pt>
          <cx:pt idx="2130">37</cx:pt>
          <cx:pt idx="2131">17</cx:pt>
          <cx:pt idx="2132">28</cx:pt>
          <cx:pt idx="2133">10</cx:pt>
          <cx:pt idx="2134">86</cx:pt>
          <cx:pt idx="2135">165</cx:pt>
          <cx:pt idx="2136">1250</cx:pt>
          <cx:pt idx="2137">85</cx:pt>
          <cx:pt idx="2138">19</cx:pt>
          <cx:pt idx="2139">25</cx:pt>
          <cx:pt idx="2140">296</cx:pt>
          <cx:pt idx="2141">59</cx:pt>
          <cx:pt idx="2142">11</cx:pt>
          <cx:pt idx="2143">104</cx:pt>
          <cx:pt idx="2144">87</cx:pt>
          <cx:pt idx="2145">21</cx:pt>
          <cx:pt idx="2146">105</cx:pt>
          <cx:pt idx="2147">317</cx:pt>
          <cx:pt idx="2148">30</cx:pt>
          <cx:pt idx="2149">85</cx:pt>
          <cx:pt idx="2150">60</cx:pt>
          <cx:pt idx="2151">100</cx:pt>
          <cx:pt idx="2152">113</cx:pt>
          <cx:pt idx="2153">350</cx:pt>
          <cx:pt idx="2154">37</cx:pt>
          <cx:pt idx="2155">22</cx:pt>
          <cx:pt idx="2156">108</cx:pt>
          <cx:pt idx="2157">278</cx:pt>
          <cx:pt idx="2158">29</cx:pt>
          <cx:pt idx="2159">97</cx:pt>
          <cx:pt idx="2160">37</cx:pt>
          <cx:pt idx="2161">328</cx:pt>
          <cx:pt idx="2162">293</cx:pt>
          <cx:pt idx="2163">76</cx:pt>
          <cx:pt idx="2164">59</cx:pt>
          <cx:pt idx="2165">38</cx:pt>
          <cx:pt idx="2166">76</cx:pt>
          <cx:pt idx="2167">436</cx:pt>
          <cx:pt idx="2168">160</cx:pt>
          <cx:pt idx="2169">14</cx:pt>
          <cx:pt idx="2170">36</cx:pt>
          <cx:pt idx="2171">19</cx:pt>
          <cx:pt idx="2172">175</cx:pt>
          <cx:pt idx="2173">39</cx:pt>
          <cx:pt idx="2174">312</cx:pt>
          <cx:pt idx="2175">175</cx:pt>
          <cx:pt idx="2176">2149</cx:pt>
          <cx:pt idx="2177">49</cx:pt>
          <cx:pt idx="2178">52</cx:pt>
          <cx:pt idx="2179">28</cx:pt>
          <cx:pt idx="2180">546</cx:pt>
          <cx:pt idx="2181">10</cx:pt>
          <cx:pt idx="2182">90</cx:pt>
          <cx:pt idx="2183">371</cx:pt>
          <cx:pt idx="2184">32</cx:pt>
          <cx:pt idx="2185">55</cx:pt>
          <cx:pt idx="2186">120</cx:pt>
          <cx:pt idx="2187">0</cx:pt>
          <cx:pt idx="2188">133</cx:pt>
          <cx:pt idx="2189">141</cx:pt>
          <cx:pt idx="2190">375</cx:pt>
          <cx:pt idx="2191">305</cx:pt>
          <cx:pt idx="2192">17</cx:pt>
          <cx:pt idx="2193">48</cx:pt>
          <cx:pt idx="2194">345</cx:pt>
          <cx:pt idx="2195">25</cx:pt>
          <cx:pt idx="2196">367</cx:pt>
          <cx:pt idx="2197">62</cx:pt>
          <cx:pt idx="2198">3</cx:pt>
          <cx:pt idx="2199">290</cx:pt>
          <cx:pt idx="2200">48</cx:pt>
          <cx:pt idx="2201">250</cx:pt>
          <cx:pt idx="2202">20</cx:pt>
          <cx:pt idx="2203">81</cx:pt>
          <cx:pt idx="2204">89</cx:pt>
          <cx:pt idx="2205">101</cx:pt>
          <cx:pt idx="2206">449</cx:pt>
          <cx:pt idx="2207">64</cx:pt>
          <cx:pt idx="2208">649</cx:pt>
          <cx:pt idx="2209">40</cx:pt>
          <cx:pt idx="2210">249</cx:pt>
          <cx:pt idx="2211">72</cx:pt>
          <cx:pt idx="2212">8</cx:pt>
          <cx:pt idx="2213">15</cx:pt>
          <cx:pt idx="2214">520</cx:pt>
          <cx:pt idx="2215">50</cx:pt>
          <cx:pt idx="2216">33</cx:pt>
          <cx:pt idx="2217">25</cx:pt>
          <cx:pt idx="2218">149</cx:pt>
          <cx:pt idx="2219">2522</cx:pt>
          <cx:pt idx="2220">9</cx:pt>
          <cx:pt idx="2221">266</cx:pt>
          <cx:pt idx="2222">127</cx:pt>
          <cx:pt idx="2223">28</cx:pt>
          <cx:pt idx="2224">79</cx:pt>
          <cx:pt idx="2225">6</cx:pt>
          <cx:pt idx="2226">102</cx:pt>
          <cx:pt idx="2227">84</cx:pt>
          <cx:pt idx="2228">113</cx:pt>
          <cx:pt idx="2229">8</cx:pt>
          <cx:pt idx="2230">134</cx:pt>
          <cx:pt idx="2231">8</cx:pt>
          <cx:pt idx="2232">15</cx:pt>
          <cx:pt idx="2233">128</cx:pt>
          <cx:pt idx="2234">45</cx:pt>
          <cx:pt idx="2235">28</cx:pt>
          <cx:pt idx="2236">464</cx:pt>
          <cx:pt idx="2237">55</cx:pt>
          <cx:pt idx="2238">21</cx:pt>
          <cx:pt idx="2239">157</cx:pt>
          <cx:pt idx="2240">9</cx:pt>
          <cx:pt idx="2241">90</cx:pt>
          <cx:pt idx="2242">53</cx:pt>
          <cx:pt idx="2243">90</cx:pt>
          <cx:pt idx="2244">41</cx:pt>
          <cx:pt idx="2245">32</cx:pt>
          <cx:pt idx="2246">35</cx:pt>
          <cx:pt idx="2247">109</cx:pt>
          <cx:pt idx="2248">10</cx:pt>
          <cx:pt idx="2249">33</cx:pt>
          <cx:pt idx="2250">29</cx:pt>
          <cx:pt idx="2251">23</cx:pt>
          <cx:pt idx="2252">425</cx:pt>
          <cx:pt idx="2253">52</cx:pt>
          <cx:pt idx="2254">469</cx:pt>
          <cx:pt idx="2255">1200</cx:pt>
          <cx:pt idx="2256">252</cx:pt>
          <cx:pt idx="2257">20</cx:pt>
          <cx:pt idx="2258">116</cx:pt>
          <cx:pt idx="2259">85</cx:pt>
          <cx:pt idx="2260">125</cx:pt>
          <cx:pt idx="2261">14</cx:pt>
          <cx:pt idx="2262">322</cx:pt>
          <cx:pt idx="2263">72</cx:pt>
          <cx:pt idx="2264">8</cx:pt>
          <cx:pt idx="2265">34</cx:pt>
          <cx:pt idx="2266">50</cx:pt>
          <cx:pt idx="2267">47</cx:pt>
          <cx:pt idx="2268">125</cx:pt>
          <cx:pt idx="2269">46</cx:pt>
          <cx:pt idx="2270">19</cx:pt>
          <cx:pt idx="2271">17</cx:pt>
          <cx:pt idx="2272">200</cx:pt>
          <cx:pt idx="2273">151</cx:pt>
          <cx:pt idx="2274">12</cx:pt>
          <cx:pt idx="2275">34</cx:pt>
          <cx:pt idx="2276">48</cx:pt>
          <cx:pt idx="2277">165</cx:pt>
          <cx:pt idx="2278">16</cx:pt>
          <cx:pt idx="2279">50</cx:pt>
          <cx:pt idx="2280">118</cx:pt>
          <cx:pt idx="2281">35</cx:pt>
          <cx:pt idx="2282">210</cx:pt>
          <cx:pt idx="2283">12</cx:pt>
          <cx:pt idx="2284">40</cx:pt>
          <cx:pt idx="2285">26</cx:pt>
          <cx:pt idx="2286">49</cx:pt>
          <cx:pt idx="2287">34</cx:pt>
          <cx:pt idx="2288">268</cx:pt>
          <cx:pt idx="2289">669</cx:pt>
          <cx:pt idx="2290">58</cx:pt>
          <cx:pt idx="2291">37</cx:pt>
          <cx:pt idx="2292">185</cx:pt>
          <cx:pt idx="2293">28</cx:pt>
          <cx:pt idx="2294">35</cx:pt>
          <cx:pt idx="2295">122</cx:pt>
          <cx:pt idx="2296">39</cx:pt>
          <cx:pt idx="2297">75</cx:pt>
          <cx:pt idx="2298">10</cx:pt>
          <cx:pt idx="2299">21</cx:pt>
          <cx:pt idx="2300">17</cx:pt>
          <cx:pt idx="2301">26</cx:pt>
          <cx:pt idx="2302">20</cx:pt>
          <cx:pt idx="2303">57</cx:pt>
          <cx:pt idx="2304">34219</cx:pt>
          <cx:pt idx="2305">25</cx:pt>
          <cx:pt idx="2306">24</cx:pt>
          <cx:pt idx="2307">29</cx:pt>
          <cx:pt idx="2308">120</cx:pt>
          <cx:pt idx="2309">12</cx:pt>
          <cx:pt idx="2310">190</cx:pt>
          <cx:pt idx="2311">29</cx:pt>
          <cx:pt idx="2312">220</cx:pt>
          <cx:pt idx="2313">96</cx:pt>
          <cx:pt idx="2314">25</cx:pt>
          <cx:pt idx="2315">131</cx:pt>
          <cx:pt idx="2316">165</cx:pt>
          <cx:pt idx="2317">20</cx:pt>
          <cx:pt idx="2318">13</cx:pt>
          <cx:pt idx="2319">90</cx:pt>
          <cx:pt idx="2320">79</cx:pt>
          <cx:pt idx="2321">95</cx:pt>
          <cx:pt idx="2322">172</cx:pt>
          <cx:pt idx="2323">32</cx:pt>
          <cx:pt idx="2324">22</cx:pt>
          <cx:pt idx="2325">12</cx:pt>
          <cx:pt idx="2326">22</cx:pt>
          <cx:pt idx="2327">14</cx:pt>
          <cx:pt idx="2328">585</cx:pt>
          <cx:pt idx="2329">65</cx:pt>
          <cx:pt idx="2330">25</cx:pt>
          <cx:pt idx="2331">323</cx:pt>
          <cx:pt idx="2332">278</cx:pt>
          <cx:pt idx="2333">375</cx:pt>
          <cx:pt idx="2334">40</cx:pt>
          <cx:pt idx="2335">209</cx:pt>
          <cx:pt idx="2336">50</cx:pt>
          <cx:pt idx="2337">142</cx:pt>
          <cx:pt idx="2338">43</cx:pt>
          <cx:pt idx="2339">39</cx:pt>
          <cx:pt idx="2340">39</cx:pt>
          <cx:pt idx="2341">10</cx:pt>
          <cx:pt idx="2342">123</cx:pt>
          <cx:pt idx="2343">80</cx:pt>
          <cx:pt idx="2344">20</cx:pt>
          <cx:pt idx="2345">48</cx:pt>
          <cx:pt idx="2346">32</cx:pt>
          <cx:pt idx="2347">352</cx:pt>
          <cx:pt idx="2348">30</cx:pt>
          <cx:pt idx="2349">12</cx:pt>
          <cx:pt idx="2350">310</cx:pt>
          <cx:pt idx="2351">62</cx:pt>
          <cx:pt idx="2352">425</cx:pt>
          <cx:pt idx="2353">9</cx:pt>
          <cx:pt idx="2354">38</cx:pt>
          <cx:pt idx="2355">15</cx:pt>
          <cx:pt idx="2356">87</cx:pt>
          <cx:pt idx="2357">216</cx:pt>
          <cx:pt idx="2358">2000</cx:pt>
          <cx:pt idx="2359">100</cx:pt>
          <cx:pt idx="2360">40</cx:pt>
          <cx:pt idx="2361">118</cx:pt>
          <cx:pt idx="2362">98</cx:pt>
          <cx:pt idx="2363">23</cx:pt>
          <cx:pt idx="2364">214</cx:pt>
          <cx:pt idx="2365">142</cx:pt>
          <cx:pt idx="2366">400</cx:pt>
          <cx:pt idx="2367">3500</cx:pt>
          <cx:pt idx="2368">48</cx:pt>
          <cx:pt idx="2369">55</cx:pt>
          <cx:pt idx="2370">46</cx:pt>
          <cx:pt idx="2371">78</cx:pt>
          <cx:pt idx="2372">30</cx:pt>
          <cx:pt idx="2373">49</cx:pt>
          <cx:pt idx="2374">65</cx:pt>
          <cx:pt idx="2375">8</cx:pt>
          <cx:pt idx="2376">1006</cx:pt>
          <cx:pt idx="2377">162</cx:pt>
          <cx:pt idx="2378">53</cx:pt>
          <cx:pt idx="2379">268</cx:pt>
          <cx:pt idx="2380">23</cx:pt>
          <cx:pt idx="2381">235</cx:pt>
          <cx:pt idx="2382">130</cx:pt>
          <cx:pt idx="2383">6</cx:pt>
          <cx:pt idx="2384">42</cx:pt>
          <cx:pt idx="2385">13</cx:pt>
          <cx:pt idx="2386">130</cx:pt>
          <cx:pt idx="2387">141</cx:pt>
          <cx:pt idx="2388">222</cx:pt>
          <cx:pt idx="2389">38</cx:pt>
          <cx:pt idx="2390">85</cx:pt>
          <cx:pt idx="2391">622</cx:pt>
          <cx:pt idx="2392">199</cx:pt>
          <cx:pt idx="2393">300</cx:pt>
          <cx:pt idx="2394">30</cx:pt>
          <cx:pt idx="2395">25</cx:pt>
          <cx:pt idx="2396">84</cx:pt>
          <cx:pt idx="2397">10</cx:pt>
          <cx:pt idx="2398">51</cx:pt>
          <cx:pt idx="2399">31</cx:pt>
          <cx:pt idx="2400">831</cx:pt>
          <cx:pt idx="2401">75</cx:pt>
          <cx:pt idx="2402">15</cx:pt>
          <cx:pt idx="2403">285</cx:pt>
          <cx:pt idx="2404">32</cx:pt>
          <cx:pt idx="2405">150</cx:pt>
          <cx:pt idx="2406">40</cx:pt>
          <cx:pt idx="2407">25</cx:pt>
          <cx:pt idx="2408">69</cx:pt>
          <cx:pt idx="2409">42</cx:pt>
          <cx:pt idx="2410">150</cx:pt>
          <cx:pt idx="2411">34</cx:pt>
          <cx:pt idx="2412">95</cx:pt>
          <cx:pt idx="2413">61</cx:pt>
          <cx:pt idx="2414">110</cx:pt>
          <cx:pt idx="2415">12</cx:pt>
          <cx:pt idx="2416">25</cx:pt>
          <cx:pt idx="2417">15</cx:pt>
          <cx:pt idx="2418">15</cx:pt>
          <cx:pt idx="2419">13</cx:pt>
          <cx:pt idx="2420">363</cx:pt>
          <cx:pt idx="2421">112</cx:pt>
          <cx:pt idx="2422">140</cx:pt>
          <cx:pt idx="2423">20</cx:pt>
          <cx:pt idx="2424">25</cx:pt>
          <cx:pt idx="2425">112</cx:pt>
          <cx:pt idx="2426">573</cx:pt>
          <cx:pt idx="2427">60</cx:pt>
          <cx:pt idx="2428">307</cx:pt>
          <cx:pt idx="2429">65</cx:pt>
          <cx:pt idx="2430">66</cx:pt>
          <cx:pt idx="2431">24</cx:pt>
          <cx:pt idx="2432">32</cx:pt>
          <cx:pt idx="2433">127</cx:pt>
          <cx:pt idx="2434">65</cx:pt>
          <cx:pt idx="2435">35</cx:pt>
          <cx:pt idx="2436">53</cx:pt>
          <cx:pt idx="2437">45</cx:pt>
          <cx:pt idx="2438">940</cx:pt>
          <cx:pt idx="2439">8</cx:pt>
          <cx:pt idx="2440">496</cx:pt>
          <cx:pt idx="2441">31</cx:pt>
          <cx:pt idx="2442">19</cx:pt>
          <cx:pt idx="2443">70</cx:pt>
          <cx:pt idx="2444">25</cx:pt>
          <cx:pt idx="2445">30</cx:pt>
          <cx:pt idx="2446">38</cx:pt>
          <cx:pt idx="2447">15</cx:pt>
          <cx:pt idx="2448">301</cx:pt>
          <cx:pt idx="2449">111</cx:pt>
          <cx:pt idx="2450">65</cx:pt>
          <cx:pt idx="2451">130</cx:pt>
          <cx:pt idx="2452">232</cx:pt>
          <cx:pt idx="2453">185</cx:pt>
          <cx:pt idx="2454">726</cx:pt>
          <cx:pt idx="2455">120</cx:pt>
          <cx:pt idx="2456">2690</cx:pt>
          <cx:pt idx="2457">1182</cx:pt>
          <cx:pt idx="2458">82</cx:pt>
          <cx:pt idx="2459">17</cx:pt>
          <cx:pt idx="2460">847</cx:pt>
          <cx:pt idx="2461">12</cx:pt>
          <cx:pt idx="2462">1117</cx:pt>
          <cx:pt idx="2463">21</cx:pt>
          <cx:pt idx="2464">14</cx:pt>
          <cx:pt idx="2465">117</cx:pt>
          <cx:pt idx="2466">63</cx:pt>
          <cx:pt idx="2467">40</cx:pt>
          <cx:pt idx="2468">29</cx:pt>
          <cx:pt idx="2469">25</cx:pt>
          <cx:pt idx="2470">25</cx:pt>
          <cx:pt idx="2471">135</cx:pt>
          <cx:pt idx="2472">128</cx:pt>
          <cx:pt idx="2473">200</cx:pt>
          <cx:pt idx="2474">14</cx:pt>
          <cx:pt idx="2475">48</cx:pt>
          <cx:pt idx="2476">3</cx:pt>
          <cx:pt idx="2477">19</cx:pt>
          <cx:pt idx="2478">4</cx:pt>
          <cx:pt idx="2479">18</cx:pt>
          <cx:pt idx="2480">35</cx:pt>
          <cx:pt idx="2481">32</cx:pt>
          <cx:pt idx="2482">15</cx:pt>
          <cx:pt idx="2483">19</cx:pt>
          <cx:pt idx="2484">22</cx:pt>
          <cx:pt idx="2485">12</cx:pt>
          <cx:pt idx="2486">45</cx:pt>
          <cx:pt idx="2487">125</cx:pt>
          <cx:pt idx="2488">15</cx:pt>
          <cx:pt idx="2489">12</cx:pt>
          <cx:pt idx="2490">33</cx:pt>
          <cx:pt idx="2491">80</cx:pt>
          <cx:pt idx="2492">140</cx:pt>
          <cx:pt idx="2493">18</cx:pt>
          <cx:pt idx="2494">56</cx:pt>
          <cx:pt idx="2495">14</cx:pt>
          <cx:pt idx="2496">127</cx:pt>
          <cx:pt idx="2497">100</cx:pt>
          <cx:pt idx="2498">17</cx:pt>
          <cx:pt idx="2499">22</cx:pt>
          <cx:pt idx="2500">1361</cx:pt>
          <cx:pt idx="2501">10</cx:pt>
          <cx:pt idx="2502">188</cx:pt>
          <cx:pt idx="2503">6</cx:pt>
          <cx:pt idx="2504">15</cx:pt>
          <cx:pt idx="2505">65</cx:pt>
          <cx:pt idx="2506">45</cx:pt>
          <cx:pt idx="2507">95</cx:pt>
          <cx:pt idx="2508">46</cx:pt>
          <cx:pt idx="2509">130</cx:pt>
          <cx:pt idx="2510">518</cx:pt>
          <cx:pt idx="2511">9</cx:pt>
          <cx:pt idx="2512">24</cx:pt>
          <cx:pt idx="2513">20</cx:pt>
          <cx:pt idx="2514">35</cx:pt>
          <cx:pt idx="2515">30</cx:pt>
          <cx:pt idx="2516">35</cx:pt>
          <cx:pt idx="2517">472</cx:pt>
          <cx:pt idx="2518">21</cx:pt>
          <cx:pt idx="2519">110</cx:pt>
          <cx:pt idx="2520">48</cx:pt>
          <cx:pt idx="2521">12</cx:pt>
          <cx:pt idx="2522">75</cx:pt>
          <cx:pt idx="2523">21</cx:pt>
          <cx:pt idx="2524">985</cx:pt>
          <cx:pt idx="2525">15</cx:pt>
          <cx:pt idx="2526">12</cx:pt>
          <cx:pt idx="2527">6</cx:pt>
          <cx:pt idx="2528">150</cx:pt>
          <cx:pt idx="2529">31</cx:pt>
          <cx:pt idx="2530">35</cx:pt>
          <cx:pt idx="2531">18</cx:pt>
          <cx:pt idx="2532">325</cx:pt>
          <cx:pt idx="2533">416</cx:pt>
          <cx:pt idx="2534">145</cx:pt>
          <cx:pt idx="2535">43</cx:pt>
          <cx:pt idx="2536">186</cx:pt>
          <cx:pt idx="2537">15</cx:pt>
          <cx:pt idx="2538">50</cx:pt>
          <cx:pt idx="2539">265</cx:pt>
          <cx:pt idx="2540">52</cx:pt>
          <cx:pt idx="2541">111</cx:pt>
          <cx:pt idx="2542">49</cx:pt>
          <cx:pt idx="2543">445</cx:pt>
          <cx:pt idx="2544">18</cx:pt>
          <cx:pt idx="2545">22</cx:pt>
          <cx:pt idx="2546">67</cx:pt>
          <cx:pt idx="2547">48</cx:pt>
          <cx:pt idx="2548">275</cx:pt>
          <cx:pt idx="2549">50</cx:pt>
          <cx:pt idx="2550">60</cx:pt>
          <cx:pt idx="2551">105</cx:pt>
          <cx:pt idx="2552">43</cx:pt>
          <cx:pt idx="2553">24</cx:pt>
          <cx:pt idx="2554">270</cx:pt>
          <cx:pt idx="2555">147</cx:pt>
          <cx:pt idx="2556">381</cx:pt>
          <cx:pt idx="2557">39</cx:pt>
          <cx:pt idx="2558">47</cx:pt>
          <cx:pt idx="2559">25</cx:pt>
          <cx:pt idx="2560">27</cx:pt>
          <cx:pt idx="2561">700</cx:pt>
          <cx:pt idx="2562">20</cx:pt>
          <cx:pt idx="2563">22</cx:pt>
          <cx:pt idx="2564">51</cx:pt>
          <cx:pt idx="2565">166</cx:pt>
          <cx:pt idx="2566">79</cx:pt>
          <cx:pt idx="2567">10</cx:pt>
          <cx:pt idx="2568">26</cx:pt>
          <cx:pt idx="2569">23</cx:pt>
          <cx:pt idx="2570">58</cx:pt>
          <cx:pt idx="2571">18</cx:pt>
          <cx:pt idx="2572">6</cx:pt>
          <cx:pt idx="2573">6</cx:pt>
          <cx:pt idx="2574">177</cx:pt>
          <cx:pt idx="2575">153</cx:pt>
          <cx:pt idx="2576">29</cx:pt>
          <cx:pt idx="2577">17</cx:pt>
          <cx:pt idx="2578">15</cx:pt>
          <cx:pt idx="2579">111</cx:pt>
          <cx:pt idx="2580">110</cx:pt>
          <cx:pt idx="2581">24</cx:pt>
          <cx:pt idx="2582">45</cx:pt>
          <cx:pt idx="2583">53</cx:pt>
          <cx:pt idx="2584">263</cx:pt>
          <cx:pt idx="2585">50</cx:pt>
          <cx:pt idx="2586">2700</cx:pt>
          <cx:pt idx="2587">174</cx:pt>
          <cx:pt idx="2588">11</cx:pt>
          <cx:pt idx="2589">16</cx:pt>
          <cx:pt idx="2590">15</cx:pt>
          <cx:pt idx="2591">62</cx:pt>
          <cx:pt idx="2592">64</cx:pt>
          <cx:pt idx="2593">45</cx:pt>
          <cx:pt idx="2594">97</cx:pt>
          <cx:pt idx="2595">500</cx:pt>
          <cx:pt idx="2596">838</cx:pt>
          <cx:pt idx="2597">31</cx:pt>
          <cx:pt idx="2598">63</cx:pt>
          <cx:pt idx="2599">137</cx:pt>
          <cx:pt idx="2600">61</cx:pt>
          <cx:pt idx="2601">75</cx:pt>
          <cx:pt idx="2602">88</cx:pt>
          <cx:pt idx="2603">6</cx:pt>
          <cx:pt idx="2604">18</cx:pt>
          <cx:pt idx="2605">49</cx:pt>
          <cx:pt idx="2606">4</cx:pt>
          <cx:pt idx="2607">137</cx:pt>
          <cx:pt idx="2608">59</cx:pt>
          <cx:pt idx="2609">153</cx:pt>
          <cx:pt idx="2610">47</cx:pt>
          <cx:pt idx="2611">28</cx:pt>
          <cx:pt idx="2612">50</cx:pt>
          <cx:pt idx="2613">63</cx:pt>
          <cx:pt idx="2614">145</cx:pt>
          <cx:pt idx="2615">161</cx:pt>
          <cx:pt idx="2616">9</cx:pt>
          <cx:pt idx="2617">173</cx:pt>
          <cx:pt idx="2618">180</cx:pt>
          <cx:pt idx="2619">26</cx:pt>
          <cx:pt idx="2620">35</cx:pt>
          <cx:pt idx="2621">44</cx:pt>
          <cx:pt idx="2622">26</cx:pt>
          <cx:pt idx="2623">90</cx:pt>
          <cx:pt idx="2624">45</cx:pt>
          <cx:pt idx="2625">100</cx:pt>
          <cx:pt idx="2626">54</cx:pt>
          <cx:pt idx="2627">20</cx:pt>
          <cx:pt idx="2628">56</cx:pt>
          <cx:pt idx="2629">109</cx:pt>
          <cx:pt idx="2630">24</cx:pt>
          <cx:pt idx="2631">10</cx:pt>
          <cx:pt idx="2632">35</cx:pt>
          <cx:pt idx="2633">95</cx:pt>
          <cx:pt idx="2634">59</cx:pt>
          <cx:pt idx="2635">600</cx:pt>
          <cx:pt idx="2636">30</cx:pt>
          <cx:pt idx="2637">43</cx:pt>
          <cx:pt idx="2638">11</cx:pt>
          <cx:pt idx="2639">212</cx:pt>
          <cx:pt idx="2640">21</cx:pt>
          <cx:pt idx="2641">175</cx:pt>
          <cx:pt idx="2642">10</cx:pt>
          <cx:pt idx="2643">150</cx:pt>
          <cx:pt idx="2644">16</cx:pt>
          <cx:pt idx="2645">75</cx:pt>
          <cx:pt idx="2646">15</cx:pt>
          <cx:pt idx="2647">1125</cx:pt>
          <cx:pt idx="2648">59</cx:pt>
          <cx:pt idx="2649">355</cx:pt>
          <cx:pt idx="2650">46</cx:pt>
          <cx:pt idx="2651">27</cx:pt>
          <cx:pt idx="2652">11</cx:pt>
          <cx:pt idx="2653">29</cx:pt>
          <cx:pt idx="2654">359</cx:pt>
          <cx:pt idx="2655">22</cx:pt>
          <cx:pt idx="2656">105</cx:pt>
          <cx:pt idx="2657">347</cx:pt>
          <cx:pt idx="2658">17</cx:pt>
          <cx:pt idx="2659">70</cx:pt>
          <cx:pt idx="2660">13</cx:pt>
          <cx:pt idx="2661">43</cx:pt>
          <cx:pt idx="2662">646</cx:pt>
          <cx:pt idx="2663">7</cx:pt>
          <cx:pt idx="2664">156</cx:pt>
          <cx:pt idx="2665">19</cx:pt>
          <cx:pt idx="2666">73</cx:pt>
          <cx:pt idx="2667">70</cx:pt>
          <cx:pt idx="2668">275</cx:pt>
          <cx:pt idx="2669">57</cx:pt>
          <cx:pt idx="2670">35</cx:pt>
          <cx:pt idx="2671">325</cx:pt>
          <cx:pt idx="2672">92</cx:pt>
          <cx:pt idx="2673">28</cx:pt>
          <cx:pt idx="2674">90</cx:pt>
          <cx:pt idx="2675">23</cx:pt>
          <cx:pt idx="2676">100</cx:pt>
          <cx:pt idx="2677">69</cx:pt>
          <cx:pt idx="2678">26</cx:pt>
          <cx:pt idx="2679">400</cx:pt>
          <cx:pt idx="2680">7</cx:pt>
          <cx:pt idx="2681">1400</cx:pt>
          <cx:pt idx="2682">180</cx:pt>
          <cx:pt idx="2683">18</cx:pt>
          <cx:pt idx="2684">160</cx:pt>
          <cx:pt idx="2685">1425</cx:pt>
          <cx:pt idx="2686">115</cx:pt>
          <cx:pt idx="2687">115</cx:pt>
          <cx:pt idx="2688">371</cx:pt>
          <cx:pt idx="2689">31</cx:pt>
          <cx:pt idx="2690">276</cx:pt>
          <cx:pt idx="2691">32</cx:pt>
          <cx:pt idx="2692">19</cx:pt>
          <cx:pt idx="2693">65</cx:pt>
          <cx:pt idx="2694">112</cx:pt>
          <cx:pt idx="2695">923</cx:pt>
          <cx:pt idx="2696">481</cx:pt>
          <cx:pt idx="2697">276</cx:pt>
          <cx:pt idx="2698">8</cx:pt>
          <cx:pt idx="2699">18</cx:pt>
          <cx:pt idx="2700">28</cx:pt>
          <cx:pt idx="2701">200</cx:pt>
          <cx:pt idx="2702">24</cx:pt>
          <cx:pt idx="2703">21</cx:pt>
          <cx:pt idx="2704">47</cx:pt>
          <cx:pt idx="2705">35</cx:pt>
          <cx:pt idx="2706">93</cx:pt>
          <cx:pt idx="2707">14</cx:pt>
          <cx:pt idx="2708">140</cx:pt>
          <cx:pt idx="2709">900</cx:pt>
          <cx:pt idx="2710">25</cx:pt>
          <cx:pt idx="2711">32</cx:pt>
          <cx:pt idx="2712">49</cx:pt>
          <cx:pt idx="2713">353</cx:pt>
          <cx:pt idx="2714">23</cx:pt>
          <cx:pt idx="2715">6</cx:pt>
          <cx:pt idx="2716">46</cx:pt>
          <cx:pt idx="2717">51</cx:pt>
          <cx:pt idx="2718">15</cx:pt>
          <cx:pt idx="2719">14</cx:pt>
          <cx:pt idx="2720">350</cx:pt>
          <cx:pt idx="2721">77</cx:pt>
          <cx:pt idx="2722">190</cx:pt>
          <cx:pt idx="2723">20</cx:pt>
          <cx:pt idx="2724">187</cx:pt>
          <cx:pt idx="2725">15</cx:pt>
          <cx:pt idx="2726">12</cx:pt>
          <cx:pt idx="2727">46</cx:pt>
          <cx:pt idx="2728">25</cx:pt>
          <cx:pt idx="2729">190</cx:pt>
          <cx:pt idx="2730">500</cx:pt>
          <cx:pt idx="2731">37</cx:pt>
          <cx:pt idx="2732">16</cx:pt>
          <cx:pt idx="2733">16</cx:pt>
          <cx:pt idx="2734">11561</cx:pt>
          <cx:pt idx="2735">14</cx:pt>
          <cx:pt idx="2736">25</cx:pt>
          <cx:pt idx="2737">181</cx:pt>
          <cx:pt idx="2738">643</cx:pt>
          <cx:pt idx="2739">58</cx:pt>
          <cx:pt idx="2740">42</cx:pt>
          <cx:pt idx="2741">18</cx:pt>
          <cx:pt idx="2742">29</cx:pt>
          <cx:pt idx="2743">537</cx:pt>
          <cx:pt idx="2744">102</cx:pt>
          <cx:pt idx="2745">75</cx:pt>
          <cx:pt idx="2746">13</cx:pt>
          <cx:pt idx="2747">23</cx:pt>
          <cx:pt idx="2748">55</cx:pt>
          <cx:pt idx="2749">49</cx:pt>
          <cx:pt idx="2750">96</cx:pt>
          <cx:pt idx="2751">90</cx:pt>
          <cx:pt idx="2752">90</cx:pt>
          <cx:pt idx="2753">10</cx:pt>
          <cx:pt idx="2754">98</cx:pt>
          <cx:pt idx="2755">13</cx:pt>
          <cx:pt idx="2756">20</cx:pt>
          <cx:pt idx="2757">689</cx:pt>
          <cx:pt idx="2758">8</cx:pt>
          <cx:pt idx="2759">2157</cx:pt>
          <cx:pt idx="2760">150</cx:pt>
          <cx:pt idx="2761">100</cx:pt>
          <cx:pt idx="2762">14</cx:pt>
          <cx:pt idx="2763">34</cx:pt>
          <cx:pt idx="2764">55</cx:pt>
          <cx:pt idx="2765">51</cx:pt>
          <cx:pt idx="2766">50</cx:pt>
          <cx:pt idx="2767">118</cx:pt>
          <cx:pt idx="2768">319</cx:pt>
          <cx:pt idx="2769">12</cx:pt>
          <cx:pt idx="2770">239</cx:pt>
          <cx:pt idx="2771">105</cx:pt>
          <cx:pt idx="2772">16</cx:pt>
          <cx:pt idx="2773">100</cx:pt>
          <cx:pt idx="2774">3</cx:pt>
          <cx:pt idx="2775">133</cx:pt>
          <cx:pt idx="2776">79</cx:pt>
          <cx:pt idx="2777">47</cx:pt>
          <cx:pt idx="2778">17</cx:pt>
          <cx:pt idx="2779">20</cx:pt>
          <cx:pt idx="2780">200</cx:pt>
          <cx:pt idx="2781">3565</cx:pt>
          <cx:pt idx="2782">27</cx:pt>
          <cx:pt idx="2783">13</cx:pt>
          <cx:pt idx="2784">838</cx:pt>
          <cx:pt idx="2785">40</cx:pt>
          <cx:pt idx="2786">34</cx:pt>
          <cx:pt idx="2787">18</cx:pt>
          <cx:pt idx="2788">42</cx:pt>
          <cx:pt idx="2789">43</cx:pt>
          <cx:pt idx="2790">22</cx:pt>
          <cx:pt idx="2791">41</cx:pt>
          <cx:pt idx="2792">24</cx:pt>
          <cx:pt idx="2793">61</cx:pt>
          <cx:pt idx="2794">41</cx:pt>
          <cx:pt idx="2795">27</cx:pt>
          <cx:pt idx="2796">38</cx:pt>
          <cx:pt idx="2797">134</cx:pt>
          <cx:pt idx="2798">94</cx:pt>
          <cx:pt idx="2799">60</cx:pt>
          <cx:pt idx="2800">59</cx:pt>
          <cx:pt idx="2801">125</cx:pt>
          <cx:pt idx="2802">12</cx:pt>
          <cx:pt idx="2803">366</cx:pt>
          <cx:pt idx="2804">57</cx:pt>
          <cx:pt idx="2805">10</cx:pt>
          <cx:pt idx="2806">25</cx:pt>
          <cx:pt idx="2807">104</cx:pt>
          <cx:pt idx="2808">12</cx:pt>
          <cx:pt idx="2809">99</cx:pt>
          <cx:pt idx="2810">16</cx:pt>
          <cx:pt idx="2811">171</cx:pt>
          <cx:pt idx="2812">721</cx:pt>
          <cx:pt idx="2813">41</cx:pt>
          <cx:pt idx="2814">10</cx:pt>
          <cx:pt idx="2815">42</cx:pt>
          <cx:pt idx="2816">107</cx:pt>
          <cx:pt idx="2817">134</cx:pt>
          <cx:pt idx="2818">6</cx:pt>
          <cx:pt idx="2819">61</cx:pt>
          <cx:pt idx="2820">90</cx:pt>
          <cx:pt idx="2821">15</cx:pt>
          <cx:pt idx="2822">30</cx:pt>
          <cx:pt idx="2823">140</cx:pt>
          <cx:pt idx="2824">15</cx:pt>
          <cx:pt idx="2825">40</cx:pt>
          <cx:pt idx="2826">17</cx:pt>
          <cx:pt idx="2827">125</cx:pt>
          <cx:pt idx="2828">64</cx:pt>
          <cx:pt idx="2829">800</cx:pt>
          <cx:pt idx="2830">49</cx:pt>
          <cx:pt idx="2831">200</cx:pt>
          <cx:pt idx="2832">27</cx:pt>
          <cx:pt idx="2833">56</cx:pt>
          <cx:pt idx="2834">447</cx:pt>
          <cx:pt idx="2835">120</cx:pt>
          <cx:pt idx="2836">421</cx:pt>
          <cx:pt idx="2837">45</cx:pt>
          <cx:pt idx="2838">3</cx:pt>
          <cx:pt idx="2839">47</cx:pt>
          <cx:pt idx="2840">80</cx:pt>
          <cx:pt idx="2841">23</cx:pt>
          <cx:pt idx="2842">23</cx:pt>
          <cx:pt idx="2843">626</cx:pt>
          <cx:pt idx="2844">527</cx:pt>
          <cx:pt idx="2845">45</cx:pt>
          <cx:pt idx="2846">13</cx:pt>
          <cx:pt idx="2847">19</cx:pt>
          <cx:pt idx="2848">94</cx:pt>
          <cx:pt idx="2849">37</cx:pt>
          <cx:pt idx="2850">99</cx:pt>
          <cx:pt idx="2851">66</cx:pt>
          <cx:pt idx="2852">10</cx:pt>
          <cx:pt idx="2853">33</cx:pt>
          <cx:pt idx="2854">120</cx:pt>
          <cx:pt idx="2855">19</cx:pt>
          <cx:pt idx="2856">45</cx:pt>
          <cx:pt idx="2857">10</cx:pt>
          <cx:pt idx="2858">142</cx:pt>
          <cx:pt idx="2859">40</cx:pt>
          <cx:pt idx="2860">211</cx:pt>
          <cx:pt idx="2861">31</cx:pt>
          <cx:pt idx="2862">700</cx:pt>
          <cx:pt idx="2863">107</cx:pt>
          <cx:pt idx="2864">125</cx:pt>
          <cx:pt idx="2865">63</cx:pt>
          <cx:pt idx="2866">14</cx:pt>
          <cx:pt idx="2867">230</cx:pt>
          <cx:pt idx="2868">1476</cx:pt>
          <cx:pt idx="2869">48</cx:pt>
          <cx:pt idx="2870">284</cx:pt>
          <cx:pt idx="2871">27</cx:pt>
          <cx:pt idx="2872">68</cx:pt>
          <cx:pt idx="2873">288</cx:pt>
          <cx:pt idx="2874">38</cx:pt>
          <cx:pt idx="2875">49</cx:pt>
          <cx:pt idx="2876">47</cx:pt>
          <cx:pt idx="2877">20</cx:pt>
          <cx:pt idx="2878">58</cx:pt>
          <cx:pt idx="2879">250</cx:pt>
          <cx:pt idx="2880">46</cx:pt>
          <cx:pt idx="2881">29</cx:pt>
          <cx:pt idx="2882">9</cx:pt>
          <cx:pt idx="2883">80</cx:pt>
          <cx:pt idx="2884">15</cx:pt>
          <cx:pt idx="2885">44</cx:pt>
          <cx:pt idx="2886">164</cx:pt>
          <cx:pt idx="2887">13</cx:pt>
          <cx:pt idx="2888">122</cx:pt>
          <cx:pt idx="2889">135</cx:pt>
          <cx:pt idx="2890">140</cx:pt>
          <cx:pt idx="2891">330</cx:pt>
          <cx:pt idx="2892">275</cx:pt>
          <cx:pt idx="2893">62</cx:pt>
          <cx:pt idx="2894">57</cx:pt>
          <cx:pt idx="2895">13</cx:pt>
          <cx:pt idx="2896">61</cx:pt>
          <cx:pt idx="2897">1250</cx:pt>
          <cx:pt idx="2898">365</cx:pt>
          <cx:pt idx="2899">165</cx:pt>
          <cx:pt idx="2900">1500</cx:pt>
          <cx:pt idx="2901">79</cx:pt>
          <cx:pt idx="2902">20</cx:pt>
          <cx:pt idx="2903">20</cx:pt>
          <cx:pt idx="2904">19</cx:pt>
          <cx:pt idx="2905">944</cx:pt>
          <cx:pt idx="2906">65</cx:pt>
          <cx:pt idx="2907">61</cx:pt>
          <cx:pt idx="2908">460</cx:pt>
          <cx:pt idx="2909">40</cx:pt>
          <cx:pt idx="2910">400</cx:pt>
          <cx:pt idx="2911">33</cx:pt>
          <cx:pt idx="2912">13</cx:pt>
          <cx:pt idx="2913">24</cx:pt>
          <cx:pt idx="2914">20</cx:pt>
          <cx:pt idx="2915">242</cx:pt>
          <cx:pt idx="2916">55</cx:pt>
          <cx:pt idx="2917">70</cx:pt>
          <cx:pt idx="2918">718</cx:pt>
          <cx:pt idx="2919">2091</cx:pt>
          <cx:pt idx="2920">138</cx:pt>
          <cx:pt idx="2921">65</cx:pt>
          <cx:pt idx="2922">0</cx:pt>
          <cx:pt idx="2923">13</cx:pt>
          <cx:pt idx="2924">65</cx:pt>
          <cx:pt idx="2925">425</cx:pt>
          <cx:pt idx="2926">120</cx:pt>
          <cx:pt idx="2927">30</cx:pt>
          <cx:pt idx="2928">24</cx:pt>
          <cx:pt idx="2929">109</cx:pt>
          <cx:pt idx="2930">7982</cx:pt>
          <cx:pt idx="2931">72</cx:pt>
          <cx:pt idx="2932">41</cx:pt>
          <cx:pt idx="2933">115</cx:pt>
          <cx:pt idx="2934">94</cx:pt>
          <cx:pt idx="2935">34</cx:pt>
          <cx:pt idx="2936">563</cx:pt>
          <cx:pt idx="2937">568</cx:pt>
          <cx:pt idx="2938">140</cx:pt>
          <cx:pt idx="2939">908</cx:pt>
          <cx:pt idx="2940">65</cx:pt>
          <cx:pt idx="2941">6</cx:pt>
          <cx:pt idx="2942">41</cx:pt>
          <cx:pt idx="2943">25</cx:pt>
          <cx:pt idx="2944">213</cx:pt>
          <cx:pt idx="2945">177</cx:pt>
          <cx:pt idx="2946">65</cx:pt>
          <cx:pt idx="2947">26</cx:pt>
          <cx:pt idx="2948">20</cx:pt>
          <cx:pt idx="2949">12</cx:pt>
          <cx:pt idx="2950">12</cx:pt>
          <cx:pt idx="2951">652</cx:pt>
          <cx:pt idx="2952">38</cx:pt>
          <cx:pt idx="2953">333</cx:pt>
          <cx:pt idx="2954">9</cx:pt>
          <cx:pt idx="2955">272</cx:pt>
          <cx:pt idx="2956">35</cx:pt>
          <cx:pt idx="2957">70</cx:pt>
          <cx:pt idx="2958">300</cx:pt>
          <cx:pt idx="2959">347</cx:pt>
          <cx:pt idx="2960">26</cx:pt>
          <cx:pt idx="2961">87</cx:pt>
          <cx:pt idx="2962">33</cx:pt>
          <cx:pt idx="2963">50</cx:pt>
          <cx:pt idx="2964">65</cx:pt>
          <cx:pt idx="2965">102</cx:pt>
          <cx:pt idx="2966">180</cx:pt>
          <cx:pt idx="2967">7</cx:pt>
          <cx:pt idx="2968">230</cx:pt>
          <cx:pt idx="2969">225</cx:pt>
          <cx:pt idx="2970">210</cx:pt>
          <cx:pt idx="2971">36</cx:pt>
          <cx:pt idx="2972">20</cx:pt>
          <cx:pt idx="2973">98</cx:pt>
          <cx:pt idx="2974">24</cx:pt>
          <cx:pt idx="2975">25</cx:pt>
          <cx:pt idx="2976">60</cx:pt>
          <cx:pt idx="2977">34</cx:pt>
          <cx:pt idx="2978">65</cx:pt>
          <cx:pt idx="2979">52</cx:pt>
          <cx:pt idx="2980">37</cx:pt>
          <cx:pt idx="2981">205</cx:pt>
          <cx:pt idx="2982">85</cx:pt>
          <cx:pt idx="2983">13</cx:pt>
          <cx:pt idx="2984">199</cx:pt>
          <cx:pt idx="2985">40</cx:pt>
          <cx:pt idx="2986">26</cx:pt>
          <cx:pt idx="2987">85</cx:pt>
          <cx:pt idx="2988">250</cx:pt>
          <cx:pt idx="2989">227</cx:pt>
          <cx:pt idx="2990">62</cx:pt>
          <cx:pt idx="2991">50</cx:pt>
          <cx:pt idx="2992">148</cx:pt>
          <cx:pt idx="2993">118</cx:pt>
          <cx:pt idx="2994">35</cx:pt>
          <cx:pt idx="2995">15</cx:pt>
          <cx:pt idx="2996">35</cx:pt>
          <cx:pt idx="2997">15</cx:pt>
          <cx:pt idx="2998">16</cx:pt>
          <cx:pt idx="2999">17</cx:pt>
          <cx:pt idx="3000">3</cx:pt>
          <cx:pt idx="3001">84</cx:pt>
          <cx:pt idx="3002">51</cx:pt>
          <cx:pt idx="3003">145</cx:pt>
          <cx:pt idx="3004">35</cx:pt>
          <cx:pt idx="3005">76</cx:pt>
          <cx:pt idx="3006">2722</cx:pt>
          <cx:pt idx="3007">19</cx:pt>
          <cx:pt idx="3008">35</cx:pt>
          <cx:pt idx="3009">16</cx:pt>
          <cx:pt idx="3010">24</cx:pt>
          <cx:pt idx="3011">41</cx:pt>
          <cx:pt idx="3012">1025</cx:pt>
          <cx:pt idx="3013">88</cx:pt>
          <cx:pt idx="3014">628</cx:pt>
          <cx:pt idx="3015">22</cx:pt>
          <cx:pt idx="3016">803</cx:pt>
          <cx:pt idx="3017">70</cx:pt>
          <cx:pt idx="3018">151</cx:pt>
          <cx:pt idx="3019">2961</cx:pt>
          <cx:pt idx="3020">21</cx:pt>
          <cx:pt idx="3021">23</cx:pt>
          <cx:pt idx="3022">18</cx:pt>
          <cx:pt idx="3023">60</cx:pt>
          <cx:pt idx="3024">16</cx:pt>
          <cx:pt idx="3025">9</cx:pt>
          <cx:pt idx="3026">110</cx:pt>
          <cx:pt idx="3027">210</cx:pt>
          <cx:pt idx="3028">174</cx:pt>
          <cx:pt idx="3029">1294</cx:pt>
          <cx:pt idx="3030">24</cx:pt>
          <cx:pt idx="3031">385</cx:pt>
          <cx:pt idx="3032">48</cx:pt>
          <cx:pt idx="3033">267</cx:pt>
          <cx:pt idx="3034">47</cx:pt>
          <cx:pt idx="3035">45</cx:pt>
          <cx:pt idx="3036">73</cx:pt>
          <cx:pt idx="3037">105</cx:pt>
          <cx:pt idx="3038">900</cx:pt>
          <cx:pt idx="3039">57</cx:pt>
          <cx:pt idx="3040">30</cx:pt>
          <cx:pt idx="3041">110</cx:pt>
          <cx:pt idx="3042">14</cx:pt>
          <cx:pt idx="3043">20</cx:pt>
          <cx:pt idx="3044">17</cx:pt>
          <cx:pt idx="3045">25</cx:pt>
          <cx:pt idx="3046">110</cx:pt>
          <cx:pt idx="3047">44</cx:pt>
          <cx:pt idx="3048">60</cx:pt>
          <cx:pt idx="3049">25</cx:pt>
          <cx:pt idx="3050">34</cx:pt>
          <cx:pt idx="3051">6</cx:pt>
          <cx:pt idx="3052">25</cx:pt>
          <cx:pt idx="3053">33</cx:pt>
          <cx:pt idx="3054">56</cx:pt>
          <cx:pt idx="3055">123</cx:pt>
          <cx:pt idx="3056">31</cx:pt>
          <cx:pt idx="3057">140</cx:pt>
          <cx:pt idx="3058">1600</cx:pt>
          <cx:pt idx="3059">5</cx:pt>
          <cx:pt idx="3060">29</cx:pt>
          <cx:pt idx="3061">48</cx:pt>
          <cx:pt idx="3062">25</cx:pt>
          <cx:pt idx="3063">69</cx:pt>
          <cx:pt idx="3064">277</cx:pt>
          <cx:pt idx="3065">41</cx:pt>
          <cx:pt idx="3066">300</cx:pt>
          <cx:pt idx="3067">57</cx:pt>
          <cx:pt idx="3068">25</cx:pt>
          <cx:pt idx="3069">1400</cx:pt>
          <cx:pt idx="3070">33</cx:pt>
          <cx:pt idx="3071">11</cx:pt>
          <cx:pt idx="3072">16</cx:pt>
          <cx:pt idx="3073">110</cx:pt>
          <cx:pt idx="3074">28</cx:pt>
          <cx:pt idx="3075">31</cx:pt>
          <cx:pt idx="3076">18</cx:pt>
          <cx:pt idx="3077">75</cx:pt>
          <cx:pt idx="3078">65</cx:pt>
          <cx:pt idx="3079">4</cx:pt>
          <cx:pt idx="3080">45</cx:pt>
          <cx:pt idx="3081">92</cx:pt>
          <cx:pt idx="3082">25</cx:pt>
          <cx:pt idx="3083">71</cx:pt>
          <cx:pt idx="3084">100</cx:pt>
          <cx:pt idx="3085">15</cx:pt>
          <cx:pt idx="3086">22</cx:pt>
          <cx:pt idx="3087">116</cx:pt>
          <cx:pt idx="3088">30</cx:pt>
          <cx:pt idx="3089">37</cx:pt>
          <cx:pt idx="3090">488</cx:pt>
          <cx:pt idx="3091">202</cx:pt>
          <cx:pt idx="3092">28</cx:pt>
          <cx:pt idx="3093">30</cx:pt>
          <cx:pt idx="3094">93</cx:pt>
          <cx:pt idx="3095">507</cx:pt>
          <cx:pt idx="3096">70</cx:pt>
          <cx:pt idx="3097">450</cx:pt>
          <cx:pt idx="3098">890</cx:pt>
          <cx:pt idx="3099">80</cx:pt>
          <cx:pt idx="3100">23</cx:pt>
          <cx:pt idx="3101">38</cx:pt>
          <cx:pt idx="3102">41</cx:pt>
          <cx:pt idx="3103">1000</cx:pt>
          <cx:pt idx="3104">273</cx:pt>
          <cx:pt idx="3105">53</cx:pt>
          <cx:pt idx="3106">100</cx:pt>
          <cx:pt idx="3107">330</cx:pt>
          <cx:pt idx="3108">67</cx:pt>
          <cx:pt idx="3109">182</cx:pt>
          <cx:pt idx="3110">61</cx:pt>
          <cx:pt idx="3111">10</cx:pt>
          <cx:pt idx="3112">120</cx:pt>
          <cx:pt idx="3113">46</cx:pt>
          <cx:pt idx="3114">22</cx:pt>
          <cx:pt idx="3115">83</cx:pt>
          <cx:pt idx="3116">26</cx:pt>
          <cx:pt idx="3117">155</cx:pt>
          <cx:pt idx="3118">200</cx:pt>
          <cx:pt idx="3119">90</cx:pt>
          <cx:pt idx="3120">1227</cx:pt>
          <cx:pt idx="3121">1469</cx:pt>
          <cx:pt idx="3122">18</cx:pt>
          <cx:pt idx="3123">974</cx:pt>
          <cx:pt idx="3124">78</cx:pt>
          <cx:pt idx="3125">9</cx:pt>
          <cx:pt idx="3126">98</cx:pt>
          <cx:pt idx="3127">79</cx:pt>
          <cx:pt idx="3128">40</cx:pt>
          <cx:pt idx="3129">142</cx:pt>
          <cx:pt idx="3130">2363</cx:pt>
          <cx:pt idx="3131">37</cx:pt>
          <cx:pt idx="3132">50</cx:pt>
          <cx:pt idx="3133">40</cx:pt>
          <cx:pt idx="3134">16</cx:pt>
          <cx:pt idx="3135">8</cx:pt>
          <cx:pt idx="3136">199</cx:pt>
          <cx:pt idx="3137">63</cx:pt>
          <cx:pt idx="3138">93</cx:pt>
          <cx:pt idx="3139">6</cx:pt>
          <cx:pt idx="3140">20</cx:pt>
          <cx:pt idx="3141">52</cx:pt>
          <cx:pt idx="3142">222</cx:pt>
          <cx:pt idx="3143">223</cx:pt>
          <cx:pt idx="3144">64</cx:pt>
          <cx:pt idx="3145">79</cx:pt>
          <cx:pt idx="3146">113</cx:pt>
          <cx:pt idx="3147">58</cx:pt>
          <cx:pt idx="3148">15</cx:pt>
          <cx:pt idx="3149">74</cx:pt>
          <cx:pt idx="3150">251</cx:pt>
          <cx:pt idx="3151">100</cx:pt>
          <cx:pt idx="3152">51</cx:pt>
          <cx:pt idx="3153">83</cx:pt>
          <cx:pt idx="3154">28</cx:pt>
          <cx:pt idx="3155">15</cx:pt>
          <cx:pt idx="3156">95</cx:pt>
          <cx:pt idx="3157">270</cx:pt>
          <cx:pt idx="3158">140</cx:pt>
          <cx:pt idx="3159">188</cx:pt>
          <cx:pt idx="3160">110</cx:pt>
          <cx:pt idx="3161">55</cx:pt>
          <cx:pt idx="3162">82</cx:pt>
          <cx:pt idx="3163">15</cx:pt>
          <cx:pt idx="3164">18</cx:pt>
          <cx:pt idx="3165">16</cx:pt>
          <cx:pt idx="3166">25</cx:pt>
          <cx:pt idx="3167">88</cx:pt>
          <cx:pt idx="3168">27</cx:pt>
          <cx:pt idx="3169">36</cx:pt>
          <cx:pt idx="3170">40</cx:pt>
          <cx:pt idx="3171">55</cx:pt>
          <cx:pt idx="3172">18</cx:pt>
          <cx:pt idx="3173">95</cx:pt>
          <cx:pt idx="3174">0</cx:pt>
          <cx:pt idx="3175">110</cx:pt>
          <cx:pt idx="3176">96</cx:pt>
          <cx:pt idx="3177">36</cx:pt>
          <cx:pt idx="3178">238</cx:pt>
          <cx:pt idx="3179">82</cx:pt>
          <cx:pt idx="3180">13</cx:pt>
          <cx:pt idx="3181">37</cx:pt>
          <cx:pt idx="3182">110</cx:pt>
          <cx:pt idx="3183">22</cx:pt>
          <cx:pt idx="3184">1000</cx:pt>
          <cx:pt idx="3185">115</cx:pt>
          <cx:pt idx="3186">75</cx:pt>
          <cx:pt idx="3187">330</cx:pt>
          <cx:pt idx="3188">17</cx:pt>
          <cx:pt idx="3189">38</cx:pt>
          <cx:pt idx="3190">22</cx:pt>
          <cx:pt idx="3191">100</cx:pt>
          <cx:pt idx="3192">201</cx:pt>
          <cx:pt idx="3193">61</cx:pt>
          <cx:pt idx="3194">60</cx:pt>
          <cx:pt idx="3195">102</cx:pt>
          <cx:pt idx="3196">14</cx:pt>
          <cx:pt idx="3197">315</cx:pt>
          <cx:pt idx="3198">48</cx:pt>
          <cx:pt idx="3199">27</cx:pt>
          <cx:pt idx="3200">24</cx:pt>
          <cx:pt idx="3201">16</cx:pt>
          <cx:pt idx="3202">180</cx:pt>
          <cx:pt idx="3203">286</cx:pt>
          <cx:pt idx="3204">40</cx:pt>
          <cx:pt idx="3205">30</cx:pt>
          <cx:pt idx="3206">35</cx:pt>
          <cx:pt idx="3207">4</cx:pt>
          <cx:pt idx="3208">5</cx:pt>
          <cx:pt idx="3209">135</cx:pt>
          <cx:pt idx="3210">42</cx:pt>
          <cx:pt idx="3211">592</cx:pt>
          <cx:pt idx="3212">62</cx:pt>
          <cx:pt idx="3213">413</cx:pt>
          <cx:pt idx="3214">595</cx:pt>
          <cx:pt idx="3215">125</cx:pt>
          <cx:pt idx="3216">20</cx:pt>
          <cx:pt idx="3217">30</cx:pt>
          <cx:pt idx="3218">180</cx:pt>
          <cx:pt idx="3219">64</cx:pt>
          <cx:pt idx="3220">896</cx:pt>
          <cx:pt idx="3221">9</cx:pt>
          <cx:pt idx="3222">1089</cx:pt>
          <cx:pt idx="3223">12</cx:pt>
          <cx:pt idx="3224">105</cx:pt>
          <cx:pt idx="3225">4329</cx:pt>
          <cx:pt idx="3226">307</cx:pt>
          <cx:pt idx="3227">150</cx:pt>
          <cx:pt idx="3228">11</cx:pt>
          <cx:pt idx="3229">164</cx:pt>
          <cx:pt idx="3230">14</cx:pt>
          <cx:pt idx="3231">17</cx:pt>
          <cx:pt idx="3232">10</cx:pt>
          <cx:pt idx="3233">24</cx:pt>
          <cx:pt idx="3234">124</cx:pt>
          <cx:pt idx="3235">115</cx:pt>
          <cx:pt idx="3236">25</cx:pt>
          <cx:pt idx="3237">48</cx:pt>
          <cx:pt idx="3238">33</cx:pt>
          <cx:pt idx="3239">120</cx:pt>
          <cx:pt idx="3240">418</cx:pt>
          <cx:pt idx="3241">44</cx:pt>
          <cx:pt idx="3242">31</cx:pt>
          <cx:pt idx="3243">143</cx:pt>
          <cx:pt idx="3244">170</cx:pt>
          <cx:pt idx="3245">75</cx:pt>
          <cx:pt idx="3246">37</cx:pt>
          <cx:pt idx="3247">345</cx:pt>
          <cx:pt idx="3248">10</cx:pt>
          <cx:pt idx="3249">92</cx:pt>
          <cx:pt idx="3250">62</cx:pt>
          <cx:pt idx="3251">27</cx:pt>
          <cx:pt idx="3252">34</cx:pt>
          <cx:pt idx="3253">104</cx:pt>
          <cx:pt idx="3254">11</cx:pt>
          <cx:pt idx="3255">400</cx:pt>
          <cx:pt idx="3256">172</cx:pt>
          <cx:pt idx="3257">127</cx:pt>
          <cx:pt idx="3258">246</cx:pt>
          <cx:pt idx="3259">30</cx:pt>
          <cx:pt idx="3260">27</cx:pt>
          <cx:pt idx="3261">33</cx:pt>
          <cx:pt idx="3262">10</cx:pt>
          <cx:pt idx="3263">84</cx:pt>
          <cx:pt idx="3264">110</cx:pt>
          <cx:pt idx="3265">63</cx:pt>
          <cx:pt idx="3266">22</cx:pt>
          <cx:pt idx="3267">7500</cx:pt>
          <cx:pt idx="3268">333</cx:pt>
          <cx:pt idx="3269">13</cx:pt>
          <cx:pt idx="3270">13</cx:pt>
          <cx:pt idx="3271">23</cx:pt>
          <cx:pt idx="3272">31</cx:pt>
          <cx:pt idx="3273">42</cx:pt>
          <cx:pt idx="3274">56</cx:pt>
          <cx:pt idx="3275">122</cx:pt>
          <cx:pt idx="3276">29</cx:pt>
          <cx:pt idx="3277">19</cx:pt>
          <cx:pt idx="3278">76</cx:pt>
          <cx:pt idx="3279">12</cx:pt>
          <cx:pt idx="3280">15</cx:pt>
          <cx:pt idx="3281">70</cx:pt>
          <cx:pt idx="3282">38</cx:pt>
          <cx:pt idx="3283">140</cx:pt>
          <cx:pt idx="3284">63</cx:pt>
          <cx:pt idx="3285">14</cx:pt>
          <cx:pt idx="3286">121</cx:pt>
          <cx:pt idx="3287">107</cx:pt>
          <cx:pt idx="3288">25</cx:pt>
          <cx:pt idx="3289">10</cx:pt>
          <cx:pt idx="3290">72</cx:pt>
          <cx:pt idx="3291">65</cx:pt>
          <cx:pt idx="3292">456</cx:pt>
          <cx:pt idx="3293">98</cx:pt>
          <cx:pt idx="3294">20</cx:pt>
          <cx:pt idx="3295">15</cx:pt>
          <cx:pt idx="3296">52</cx:pt>
          <cx:pt idx="3297">628</cx:pt>
          <cx:pt idx="3298">87</cx:pt>
          <cx:pt idx="3299">198</cx:pt>
          <cx:pt idx="3300">20</cx:pt>
          <cx:pt idx="3301">26</cx:pt>
          <cx:pt idx="3302">23</cx:pt>
          <cx:pt idx="3303">139</cx:pt>
          <cx:pt idx="3304">27</cx:pt>
          <cx:pt idx="3305">157</cx:pt>
          <cx:pt idx="3306">89</cx:pt>
          <cx:pt idx="3307">45</cx:pt>
          <cx:pt idx="3308">215</cx:pt>
          <cx:pt idx="3309">45</cx:pt>
          <cx:pt idx="3310">261</cx:pt>
          <cx:pt idx="3311">80</cx:pt>
          <cx:pt idx="3312">135</cx:pt>
          <cx:pt idx="3313">114</cx:pt>
          <cx:pt idx="3314">228</cx:pt>
          <cx:pt idx="3315">48</cx:pt>
          <cx:pt idx="3316">1144</cx:pt>
          <cx:pt idx="3317">375</cx:pt>
          <cx:pt idx="3318">58</cx:pt>
          <cx:pt idx="3319">59</cx:pt>
          <cx:pt idx="3320">74</cx:pt>
          <cx:pt idx="3321">144</cx:pt>
          <cx:pt idx="3322">85</cx:pt>
          <cx:pt idx="3323">462</cx:pt>
          <cx:pt idx="3324">66</cx:pt>
          <cx:pt idx="3325">35</cx:pt>
          <cx:pt idx="3326">61</cx:pt>
          <cx:pt idx="3327">113</cx:pt>
          <cx:pt idx="3328">24</cx:pt>
          <cx:pt idx="3329">6</cx:pt>
          <cx:pt idx="3330">148</cx:pt>
          <cx:pt idx="3331">40</cx:pt>
          <cx:pt idx="3332">69</cx:pt>
          <cx:pt idx="3333">102</cx:pt>
          <cx:pt idx="3334">96</cx:pt>
          <cx:pt idx="3335">91</cx:pt>
          <cx:pt idx="3336">30</cx:pt>
          <cx:pt idx="3337">97</cx:pt>
          <cx:pt idx="3338">116</cx:pt>
          <cx:pt idx="3339">45</cx:pt>
          <cx:pt idx="3340">13</cx:pt>
          <cx:pt idx="3341">12</cx:pt>
          <cx:pt idx="3342">34</cx:pt>
          <cx:pt idx="3343">48</cx:pt>
          <cx:pt idx="3344">0</cx:pt>
          <cx:pt idx="3345">1054</cx:pt>
          <cx:pt idx="3346">33</cx:pt>
          <cx:pt idx="3347">47</cx:pt>
          <cx:pt idx="3348">17</cx:pt>
          <cx:pt idx="3349">75</cx:pt>
          <cx:pt idx="3350">48</cx:pt>
          <cx:pt idx="3351">628</cx:pt>
          <cx:pt idx="3352">48</cx:pt>
          <cx:pt idx="3353">28</cx:pt>
          <cx:pt idx="3354">48</cx:pt>
          <cx:pt idx="3355">83</cx:pt>
          <cx:pt idx="3356">1059</cx:pt>
          <cx:pt idx="3357">148</cx:pt>
          <cx:pt idx="3358">229</cx:pt>
          <cx:pt idx="3359">400</cx:pt>
          <cx:pt idx="3360">48</cx:pt>
          <cx:pt idx="3361">81</cx:pt>
          <cx:pt idx="3362">106</cx:pt>
          <cx:pt idx="3363">241</cx:pt>
          <cx:pt idx="3364">8</cx:pt>
          <cx:pt idx="3365">110</cx:pt>
          <cx:pt idx="3366">39</cx:pt>
          <cx:pt idx="3367">91</cx:pt>
          <cx:pt idx="3368">67</cx:pt>
          <cx:pt idx="3369">37</cx:pt>
          <cx:pt idx="3370">74</cx:pt>
          <cx:pt idx="3371">11</cx:pt>
          <cx:pt idx="3372">67</cx:pt>
          <cx:pt idx="3373">398</cx:pt>
          <cx:pt idx="3374">220</cx:pt>
          <cx:pt idx="3375">80</cx:pt>
          <cx:pt idx="3376">64</cx:pt>
          <cx:pt idx="3377">29</cx:pt>
          <cx:pt idx="3378">29</cx:pt>
          <cx:pt idx="3379">35</cx:pt>
          <cx:pt idx="3380">137</cx:pt>
          <cx:pt idx="3381">65</cx:pt>
          <cx:pt idx="3382">32</cx:pt>
          <cx:pt idx="3383">55</cx:pt>
          <cx:pt idx="3384">180</cx:pt>
          <cx:pt idx="3385">14</cx:pt>
          <cx:pt idx="3386">32</cx:pt>
          <cx:pt idx="3387">38</cx:pt>
          <cx:pt idx="3388">11</cx:pt>
          <cx:pt idx="3389">15</cx:pt>
          <cx:pt idx="3390">82</cx:pt>
          <cx:pt idx="3391">38</cx:pt>
          <cx:pt idx="3392">40</cx:pt>
          <cx:pt idx="3393">190</cx:pt>
          <cx:pt idx="3394">239</cx:pt>
          <cx:pt idx="3395">140</cx:pt>
          <cx:pt idx="3396">25</cx:pt>
          <cx:pt idx="3397">19</cx:pt>
          <cx:pt idx="3398">46</cx:pt>
          <cx:pt idx="3399">40</cx:pt>
          <cx:pt idx="3400">190</cx:pt>
          <cx:pt idx="3401">60</cx:pt>
          <cx:pt idx="3402">42</cx:pt>
          <cx:pt idx="3403">162</cx:pt>
          <cx:pt idx="3404">29</cx:pt>
          <cx:pt idx="3405">1218</cx:pt>
          <cx:pt idx="3406">34</cx:pt>
          <cx:pt idx="3407">194</cx:pt>
          <cx:pt idx="3408">35</cx:pt>
          <cx:pt idx="3409">146</cx:pt>
          <cx:pt idx="3410">11</cx:pt>
          <cx:pt idx="3411">20</cx:pt>
          <cx:pt idx="3412">131</cx:pt>
          <cx:pt idx="3413">315</cx:pt>
          <cx:pt idx="3414">12</cx:pt>
          <cx:pt idx="3415">600</cx:pt>
          <cx:pt idx="3416">136</cx:pt>
          <cx:pt idx="3417">15</cx:pt>
          <cx:pt idx="3418">13</cx:pt>
          <cx:pt idx="3419">51</cx:pt>
          <cx:pt idx="3420">16</cx:pt>
          <cx:pt idx="3421">364</cx:pt>
          <cx:pt idx="3422">36</cx:pt>
          <cx:pt idx="3423">117</cx:pt>
          <cx:pt idx="3424">136</cx:pt>
          <cx:pt idx="3425">1668</cx:pt>
          <cx:pt idx="3426">69</cx:pt>
          <cx:pt idx="3427">77</cx:pt>
          <cx:pt idx="3428">650</cx:pt>
          <cx:pt idx="3429">9</cx:pt>
          <cx:pt idx="3430">353</cx:pt>
          <cx:pt idx="3431">21</cx:pt>
          <cx:pt idx="3432">1179</cx:pt>
          <cx:pt idx="3433">32</cx:pt>
          <cx:pt idx="3434">14</cx:pt>
          <cx:pt idx="3435">131</cx:pt>
          <cx:pt idx="3436">462</cx:pt>
          <cx:pt idx="3437">11</cx:pt>
          <cx:pt idx="3438">98</cx:pt>
          <cx:pt idx="3439">138</cx:pt>
          <cx:pt idx="3440">251</cx:pt>
          <cx:pt idx="3441">120</cx:pt>
          <cx:pt idx="3442">85</cx:pt>
          <cx:pt idx="3443">355</cx:pt>
          <cx:pt idx="3444">425</cx:pt>
          <cx:pt idx="3445">56</cx:pt>
          <cx:pt idx="3446">132</cx:pt>
          <cx:pt idx="3447">25</cx:pt>
          <cx:pt idx="3448">8</cx:pt>
          <cx:pt idx="3449">122</cx:pt>
          <cx:pt idx="3450">18</cx:pt>
          <cx:pt idx="3451">105</cx:pt>
          <cx:pt idx="3452">19</cx:pt>
          <cx:pt idx="3453">600</cx:pt>
          <cx:pt idx="3454">40</cx:pt>
          <cx:pt idx="3455">12</cx:pt>
          <cx:pt idx="3456">95</cx:pt>
          <cx:pt idx="3457">11</cx:pt>
          <cx:pt idx="3458">270</cx:pt>
          <cx:pt idx="3459">427</cx:pt>
          <cx:pt idx="3460">15</cx:pt>
          <cx:pt idx="3461">69</cx:pt>
          <cx:pt idx="3462">16</cx:pt>
          <cx:pt idx="3463">23</cx:pt>
          <cx:pt idx="3464">158</cx:pt>
          <cx:pt idx="3465">397</cx:pt>
          <cx:pt idx="3466">157</cx:pt>
          <cx:pt idx="3467">1350</cx:pt>
          <cx:pt idx="3468">117</cx:pt>
          <cx:pt idx="3469">30</cx:pt>
          <cx:pt idx="3470">387</cx:pt>
          <cx:pt idx="3471">88</cx:pt>
          <cx:pt idx="3472">6</cx:pt>
          <cx:pt idx="3473">30</cx:pt>
          <cx:pt idx="3474">40</cx:pt>
          <cx:pt idx="3475">75</cx:pt>
          <cx:pt idx="3476">1577</cx:pt>
          <cx:pt idx="3477">24</cx:pt>
          <cx:pt idx="3478">160</cx:pt>
          <cx:pt idx="3479">92</cx:pt>
          <cx:pt idx="3480">27</cx:pt>
          <cx:pt idx="3481">38</cx:pt>
          <cx:pt idx="3482">3</cx:pt>
          <cx:pt idx="3483">17</cx:pt>
          <cx:pt idx="3484">120</cx:pt>
          <cx:pt idx="3485">1200</cx:pt>
          <cx:pt idx="3486">173</cx:pt>
          <cx:pt idx="3487">55</cx:pt>
          <cx:pt idx="3488">50</cx:pt>
          <cx:pt idx="3489">282</cx:pt>
          <cx:pt idx="3490">20</cx:pt>
          <cx:pt idx="3491">900</cx:pt>
          <cx:pt idx="3492">41</cx:pt>
          <cx:pt idx="3493">150</cx:pt>
          <cx:pt idx="3494">144</cx:pt>
          <cx:pt idx="3495">80</cx:pt>
          <cx:pt idx="3496">140</cx:pt>
          <cx:pt idx="3497">15</cx:pt>
          <cx:pt idx="3498">25</cx:pt>
          <cx:pt idx="3499">989</cx:pt>
          <cx:pt idx="3500">27</cx:pt>
          <cx:pt idx="3501">22</cx:pt>
          <cx:pt idx="3502">65</cx:pt>
          <cx:pt idx="3503">9</cx:pt>
          <cx:pt idx="3504">56</cx:pt>
          <cx:pt idx="3505">30</cx:pt>
          <cx:pt idx="3506">20</cx:pt>
          <cx:pt idx="3507">644</cx:pt>
          <cx:pt idx="3508">25</cx:pt>
          <cx:pt idx="3509">12</cx:pt>
          <cx:pt idx="3510">34</cx:pt>
          <cx:pt idx="3511">22</cx:pt>
          <cx:pt idx="3512">109</cx:pt>
          <cx:pt idx="3513">40</cx:pt>
          <cx:pt idx="3514">114</cx:pt>
          <cx:pt idx="3515">35</cx:pt>
          <cx:pt idx="3516">96</cx:pt>
          <cx:pt idx="3517">20</cx:pt>
          <cx:pt idx="3518">121</cx:pt>
          <cx:pt idx="3519">237</cx:pt>
          <cx:pt idx="3520">450</cx:pt>
          <cx:pt idx="3521">51</cx:pt>
          <cx:pt idx="3522">77</cx:pt>
          <cx:pt idx="3523">79</cx:pt>
          <cx:pt idx="3524">36</cx:pt>
          <cx:pt idx="3525">43</cx:pt>
          <cx:pt idx="3526">19</cx:pt>
          <cx:pt idx="3527">41</cx:pt>
          <cx:pt idx="3528">21</cx:pt>
          <cx:pt idx="3529">126</cx:pt>
          <cx:pt idx="3530">89</cx:pt>
          <cx:pt idx="3531">21</cx:pt>
          <cx:pt idx="3532">53</cx:pt>
          <cx:pt idx="3533">12</cx:pt>
          <cx:pt idx="3534">32</cx:pt>
          <cx:pt idx="3535">850</cx:pt>
          <cx:pt idx="3536">95</cx:pt>
          <cx:pt idx="3537">250</cx:pt>
          <cx:pt idx="3538">365</cx:pt>
          <cx:pt idx="3539">190</cx:pt>
          <cx:pt idx="3540">5529</cx:pt>
          <cx:pt idx="3541">102</cx:pt>
          <cx:pt idx="3542">14</cx:pt>
          <cx:pt idx="3543">12</cx:pt>
          <cx:pt idx="3544">21</cx:pt>
          <cx:pt idx="3545">120</cx:pt>
          <cx:pt idx="3546">75</cx:pt>
          <cx:pt idx="3547">53</cx:pt>
          <cx:pt idx="3548">45</cx:pt>
          <cx:pt idx="3549">333</cx:pt>
          <cx:pt idx="3550">25</cx:pt>
          <cx:pt idx="3551">33</cx:pt>
          <cx:pt idx="3552">52</cx:pt>
          <cx:pt idx="3553">31</cx:pt>
          <cx:pt idx="3554">350</cx:pt>
          <cx:pt idx="3555">45</cx:pt>
          <cx:pt idx="3556">38</cx:pt>
          <cx:pt idx="3557">15</cx:pt>
          <cx:pt idx="3558">35</cx:pt>
          <cx:pt idx="3559">234</cx:pt>
          <cx:pt idx="3560">5</cx:pt>
          <cx:pt idx="3561">72</cx:pt>
          <cx:pt idx="3562">98</cx:pt>
          <cx:pt idx="3563">50</cx:pt>
          <cx:pt idx="3564">17</cx:pt>
          <cx:pt idx="3565">100</cx:pt>
          <cx:pt idx="3566">2700</cx:pt>
          <cx:pt idx="3567">41</cx:pt>
          <cx:pt idx="3568">38</cx:pt>
          <cx:pt idx="3569">600</cx:pt>
          <cx:pt idx="3570">158</cx:pt>
          <cx:pt idx="3571">60</cx:pt>
          <cx:pt idx="3572">7</cx:pt>
          <cx:pt idx="3573">21</cx:pt>
          <cx:pt idx="3574">225</cx:pt>
          <cx:pt idx="3575">109</cx:pt>
          <cx:pt idx="3576">435</cx:pt>
          <cx:pt idx="3577">300</cx:pt>
          <cx:pt idx="3578">299</cx:pt>
          <cx:pt idx="3579">129</cx:pt>
          <cx:pt idx="3580">12</cx:pt>
          <cx:pt idx="3581">250</cx:pt>
          <cx:pt idx="3582">35</cx:pt>
          <cx:pt idx="3583">95</cx:pt>
          <cx:pt idx="3584">68</cx:pt>
          <cx:pt idx="3585">300</cx:pt>
          <cx:pt idx="3586">78</cx:pt>
          <cx:pt idx="3587">173</cx:pt>
          <cx:pt idx="3588">168</cx:pt>
          <cx:pt idx="3589">39</cx:pt>
          <cx:pt idx="3590">191</cx:pt>
          <cx:pt idx="3591">31</cx:pt>
          <cx:pt idx="3592">86</cx:pt>
          <cx:pt idx="3593">2196</cx:pt>
          <cx:pt idx="3594">253</cx:pt>
          <cx:pt idx="3595">117</cx:pt>
          <cx:pt idx="3596">14</cx:pt>
          <cx:pt idx="3597">8</cx:pt>
          <cx:pt idx="3598">149</cx:pt>
          <cx:pt idx="3599">2995</cx:pt>
          <cx:pt idx="3600">353</cx:pt>
          <cx:pt idx="3601">129</cx:pt>
          <cx:pt idx="3602">13</cx:pt>
          <cx:pt idx="3603">46</cx:pt>
          <cx:pt idx="3604">53</cx:pt>
          <cx:pt idx="3605">23</cx:pt>
          <cx:pt idx="3606">11</cx:pt>
          <cx:pt idx="3607">9</cx:pt>
          <cx:pt idx="3608">255</cx:pt>
          <cx:pt idx="3609">23</cx:pt>
          <cx:pt idx="3610">38</cx:pt>
          <cx:pt idx="3611">97</cx:pt>
          <cx:pt idx="3612">16</cx:pt>
          <cx:pt idx="3613">118</cx:pt>
          <cx:pt idx="3614">135</cx:pt>
          <cx:pt idx="3615">8</cx:pt>
          <cx:pt idx="3616">129</cx:pt>
          <cx:pt idx="3617">57</cx:pt>
          <cx:pt idx="3618">16</cx:pt>
          <cx:pt idx="3619">28</cx:pt>
          <cx:pt idx="3620">25</cx:pt>
          <cx:pt idx="3621">45</cx:pt>
          <cx:pt idx="3622">1823</cx:pt>
          <cx:pt idx="3623">94</cx:pt>
          <cx:pt idx="3624">144</cx:pt>
          <cx:pt idx="3625">435</cx:pt>
          <cx:pt idx="3626">146</cx:pt>
          <cx:pt idx="3627">13</cx:pt>
          <cx:pt idx="3628">7</cx:pt>
          <cx:pt idx="3629">4</cx:pt>
          <cx:pt idx="3630">38</cx:pt>
          <cx:pt idx="3631">35</cx:pt>
          <cx:pt idx="3632">67</cx:pt>
          <cx:pt idx="3633">68</cx:pt>
          <cx:pt idx="3634">5</cx:pt>
          <cx:pt idx="3635">31</cx:pt>
          <cx:pt idx="3636">210</cx:pt>
          <cx:pt idx="3637">163</cx:pt>
          <cx:pt idx="3638">14</cx:pt>
          <cx:pt idx="3639">171</cx:pt>
          <cx:pt idx="3640">9</cx:pt>
          <cx:pt idx="3641">10</cx:pt>
          <cx:pt idx="3642">200</cx:pt>
          <cx:pt idx="3643">68</cx:pt>
          <cx:pt idx="3644">700</cx:pt>
          <cx:pt idx="3645">442</cx:pt>
          <cx:pt idx="3646">130</cx:pt>
          <cx:pt idx="3647">15</cx:pt>
          <cx:pt idx="3648">105</cx:pt>
          <cx:pt idx="3649">64</cx:pt>
          <cx:pt idx="3650">119</cx:pt>
          <cx:pt idx="3651">10</cx:pt>
          <cx:pt idx="3652">20</cx:pt>
          <cx:pt idx="3653">41</cx:pt>
          <cx:pt idx="3654">124</cx:pt>
          <cx:pt idx="3655">23</cx:pt>
          <cx:pt idx="3656">2411</cx:pt>
          <cx:pt idx="3657">31</cx:pt>
          <cx:pt idx="3658">25</cx:pt>
          <cx:pt idx="3659">11</cx:pt>
          <cx:pt idx="3660">167</cx:pt>
          <cx:pt idx="3661">107</cx:pt>
          <cx:pt idx="3662">133</cx:pt>
          <cx:pt idx="3663">18</cx:pt>
          <cx:pt idx="3664">27</cx:pt>
          <cx:pt idx="3665">14</cx:pt>
          <cx:pt idx="3666">131</cx:pt>
          <cx:pt idx="3667">58</cx:pt>
          <cx:pt idx="3668">194</cx:pt>
          <cx:pt idx="3669">125</cx:pt>
          <cx:pt idx="3670">19</cx:pt>
          <cx:pt idx="3671">78</cx:pt>
          <cx:pt idx="3672">9</cx:pt>
          <cx:pt idx="3673">37</cx:pt>
          <cx:pt idx="3674">392</cx:pt>
          <cx:pt idx="3675">67</cx:pt>
          <cx:pt idx="3676">369</cx:pt>
          <cx:pt idx="3677">246</cx:pt>
          <cx:pt idx="3678">14</cx:pt>
          <cx:pt idx="3679">1200</cx:pt>
          <cx:pt idx="3680">21</cx:pt>
          <cx:pt idx="3681">52</cx:pt>
          <cx:pt idx="3682">33</cx:pt>
          <cx:pt idx="3683">48</cx:pt>
          <cx:pt idx="3684">54</cx:pt>
          <cx:pt idx="3685">45</cx:pt>
          <cx:pt idx="3686">1800</cx:pt>
          <cx:pt idx="3687">116</cx:pt>
          <cx:pt idx="3688">71</cx:pt>
          <cx:pt idx="3689">75</cx:pt>
          <cx:pt idx="3690">109</cx:pt>
          <cx:pt idx="3691">45</cx:pt>
          <cx:pt idx="3692">18</cx:pt>
          <cx:pt idx="3693">23</cx:pt>
          <cx:pt idx="3694">91</cx:pt>
          <cx:pt idx="3695">16</cx:pt>
          <cx:pt idx="3696">25</cx:pt>
          <cx:pt idx="3697">44</cx:pt>
          <cx:pt idx="3698">28</cx:pt>
          <cx:pt idx="3699">60</cx:pt>
          <cx:pt idx="3700">1100</cx:pt>
          <cx:pt idx="3701">167</cx:pt>
          <cx:pt idx="3702">80</cx:pt>
          <cx:pt idx="3703">150</cx:pt>
          <cx:pt idx="3704">35</cx:pt>
          <cx:pt idx="3705">104</cx:pt>
          <cx:pt idx="3706">50</cx:pt>
          <cx:pt idx="3707">56</cx:pt>
          <cx:pt idx="3708">162</cx:pt>
          <cx:pt idx="3709">35</cx:pt>
          <cx:pt idx="3710">63</cx:pt>
          <cx:pt idx="3711">28</cx:pt>
          <cx:pt idx="3712">21</cx:pt>
          <cx:pt idx="3713">10</cx:pt>
          <cx:pt idx="3714">17</cx:pt>
          <cx:pt idx="3715">46</cx:pt>
          <cx:pt idx="3716">185</cx:pt>
          <cx:pt idx="3717">29</cx:pt>
          <cx:pt idx="3718">280</cx:pt>
          <cx:pt idx="3719">2</cx:pt>
          <cx:pt idx="3720">28</cx:pt>
          <cx:pt idx="3721">300</cx:pt>
          <cx:pt idx="3722">15</cx:pt>
          <cx:pt idx="3723">23</cx:pt>
          <cx:pt idx="3724">10</cx:pt>
          <cx:pt idx="3725">85</cx:pt>
          <cx:pt idx="3726">252</cx:pt>
          <cx:pt idx="3727">120</cx:pt>
          <cx:pt idx="3728">220</cx:pt>
          <cx:pt idx="3729">35</cx:pt>
          <cx:pt idx="3730">270</cx:pt>
          <cx:pt idx="3731">81</cx:pt>
          <cx:pt idx="3732">1132</cx:pt>
          <cx:pt idx="3733">58</cx:pt>
          <cx:pt idx="3734">95</cx:pt>
          <cx:pt idx="3735">40</cx:pt>
          <cx:pt idx="3736">145</cx:pt>
          <cx:pt idx="3737">115</cx:pt>
          <cx:pt idx="3738">166</cx:pt>
          <cx:pt idx="3739">16</cx:pt>
          <cx:pt idx="3740">51</cx:pt>
          <cx:pt idx="3741">52</cx:pt>
          <cx:pt idx="3742">32</cx:pt>
          <cx:pt idx="3743">430</cx:pt>
          <cx:pt idx="3744">28</cx:pt>
          <cx:pt idx="3745">40</cx:pt>
          <cx:pt idx="3746">68</cx:pt>
          <cx:pt idx="3747">217</cx:pt>
          <cx:pt idx="3748">94</cx:pt>
          <cx:pt idx="3749">14</cx:pt>
          <cx:pt idx="3750">40</cx:pt>
          <cx:pt idx="3751">31</cx:pt>
          <cx:pt idx="3752">107</cx:pt>
          <cx:pt idx="3753">214</cx:pt>
          <cx:pt idx="3754">86</cx:pt>
          <cx:pt idx="3755">180</cx:pt>
          <cx:pt idx="3756">25</cx:pt>
          <cx:pt idx="3757">9</cx:pt>
          <cx:pt idx="3758">411</cx:pt>
          <cx:pt idx="3759">40</cx:pt>
          <cx:pt idx="3760">145</cx:pt>
          <cx:pt idx="3761">35</cx:pt>
          <cx:pt idx="3762">84</cx:pt>
          <cx:pt idx="3763">475</cx:pt>
          <cx:pt idx="3764">31</cx:pt>
          <cx:pt idx="3765">153</cx:pt>
          <cx:pt idx="3766">130</cx:pt>
          <cx:pt idx="3767">335</cx:pt>
          <cx:pt idx="3768">13</cx:pt>
          <cx:pt idx="3769">11</cx:pt>
          <cx:pt idx="3770">20</cx:pt>
          <cx:pt idx="3771">4800</cx:pt>
          <cx:pt idx="3772">46</cx:pt>
          <cx:pt idx="3773">320</cx:pt>
          <cx:pt idx="3774">35</cx:pt>
          <cx:pt idx="3775">22</cx:pt>
          <cx:pt idx="3776">30</cx:pt>
          <cx:pt idx="3777">54</cx:pt>
          <cx:pt idx="3778">90</cx:pt>
          <cx:pt idx="3779">14</cx:pt>
          <cx:pt idx="3780">41</cx:pt>
          <cx:pt idx="3781">23</cx:pt>
          <cx:pt idx="3782">25</cx:pt>
          <cx:pt idx="3783">125</cx:pt>
          <cx:pt idx="3784">8</cx:pt>
          <cx:pt idx="3785">17</cx:pt>
          <cx:pt idx="3786">26</cx:pt>
          <cx:pt idx="3787">2</cx:pt>
          <cx:pt idx="3788">100</cx:pt>
          <cx:pt idx="3789">41</cx:pt>
          <cx:pt idx="3790">185</cx:pt>
          <cx:pt idx="3791">15</cx:pt>
          <cx:pt idx="3792">150</cx:pt>
          <cx:pt idx="3793">8</cx:pt>
          <cx:pt idx="3794">130</cx:pt>
          <cx:pt idx="3795">62</cx:pt>
          <cx:pt idx="3796">139</cx:pt>
          <cx:pt idx="3797">13</cx:pt>
          <cx:pt idx="3798">254</cx:pt>
          <cx:pt idx="3799">82</cx:pt>
          <cx:pt idx="3800">90</cx:pt>
          <cx:pt idx="3801">47</cx:pt>
          <cx:pt idx="3802">77</cx:pt>
          <cx:pt idx="3803">45</cx:pt>
          <cx:pt idx="3804">129</cx:pt>
          <cx:pt idx="3805">23</cx:pt>
          <cx:pt idx="3806">1511</cx:pt>
          <cx:pt idx="3807">30</cx:pt>
          <cx:pt idx="3808">73</cx:pt>
          <cx:pt idx="3809">16</cx:pt>
          <cx:pt idx="3810">7</cx:pt>
          <cx:pt idx="3811">55</cx:pt>
          <cx:pt idx="3812">66</cx:pt>
          <cx:pt idx="3813">21</cx:pt>
          <cx:pt idx="3814">26</cx:pt>
          <cx:pt idx="3815">39</cx:pt>
          <cx:pt idx="3816">24</cx:pt>
          <cx:pt idx="3817">147</cx:pt>
          <cx:pt idx="3818">102</cx:pt>
          <cx:pt idx="3819">40</cx:pt>
          <cx:pt idx="3820">1783</cx:pt>
          <cx:pt idx="3821">545</cx:pt>
          <cx:pt idx="3822">17</cx:pt>
          <cx:pt idx="3823">5</cx:pt>
          <cx:pt idx="3824">23</cx:pt>
          <cx:pt idx="3825">63</cx:pt>
          <cx:pt idx="3826">621</cx:pt>
          <cx:pt idx="3827">82</cx:pt>
          <cx:pt idx="3828">579</cx:pt>
          <cx:pt idx="3829">365</cx:pt>
          <cx:pt idx="3830">108</cx:pt>
          <cx:pt idx="3831">37</cx:pt>
          <cx:pt idx="3832">1711</cx:pt>
          <cx:pt idx="3833">39</cx:pt>
          <cx:pt idx="3834">45</cx:pt>
          <cx:pt idx="3835">129</cx:pt>
          <cx:pt idx="3836">62</cx:pt>
          <cx:pt idx="3837">92</cx:pt>
          <cx:pt idx="3838">78</cx:pt>
          <cx:pt idx="3839">105</cx:pt>
          <cx:pt idx="3840">23</cx:pt>
          <cx:pt idx="3841">21</cx:pt>
          <cx:pt idx="3842">140</cx:pt>
          <cx:pt idx="3843">437</cx:pt>
          <cx:pt idx="3844">13</cx:pt>
          <cx:pt idx="3845">196</cx:pt>
          <cx:pt idx="3846">21</cx:pt>
          <cx:pt idx="3847">38</cx:pt>
          <cx:pt idx="3848">107</cx:pt>
          <cx:pt idx="3849">42</cx:pt>
          <cx:pt idx="3850">5</cx:pt>
          <cx:pt idx="3851">150</cx:pt>
          <cx:pt idx="3852">30</cx:pt>
          <cx:pt idx="3853">1700</cx:pt>
          <cx:pt idx="3854">45</cx:pt>
          <cx:pt idx="3855">61</cx:pt>
          <cx:pt idx="3856">120</cx:pt>
          <cx:pt idx="3857">50</cx:pt>
          <cx:pt idx="3858">347</cx:pt>
          <cx:pt idx="3859">624</cx:pt>
          <cx:pt idx="3860">63</cx:pt>
          <cx:pt idx="3861">375</cx:pt>
          <cx:pt idx="3862">12</cx:pt>
          <cx:pt idx="3863">60</cx:pt>
          <cx:pt idx="3864">45</cx:pt>
          <cx:pt idx="3865">109</cx:pt>
          <cx:pt idx="3866">32</cx:pt>
          <cx:pt idx="3867">309</cx:pt>
          <cx:pt idx="3868">23</cx:pt>
          <cx:pt idx="3869">37</cx:pt>
          <cx:pt idx="3870">25</cx:pt>
          <cx:pt idx="3871">3</cx:pt>
          <cx:pt idx="3872">14</cx:pt>
          <cx:pt idx="3873">987</cx:pt>
          <cx:pt idx="3874">61</cx:pt>
          <cx:pt idx="3875">40</cx:pt>
          <cx:pt idx="3876">33</cx:pt>
          <cx:pt idx="3877">43</cx:pt>
          <cx:pt idx="3878">136</cx:pt>
          <cx:pt idx="3879">70</cx:pt>
          <cx:pt idx="3880">67</cx:pt>
          <cx:pt idx="3881">95</cx:pt>
          <cx:pt idx="3882">100</cx:pt>
          <cx:pt idx="3883">148</cx:pt>
          <cx:pt idx="3884">164</cx:pt>
          <cx:pt idx="3885">34</cx:pt>
          <cx:pt idx="3886">95</cx:pt>
          <cx:pt idx="3887">40</cx:pt>
          <cx:pt idx="3888">10</cx:pt>
          <cx:pt idx="3889">13</cx:pt>
          <cx:pt idx="3890">18</cx:pt>
          <cx:pt idx="3891">27</cx:pt>
          <cx:pt idx="3892">400</cx:pt>
          <cx:pt idx="3893">4400</cx:pt>
          <cx:pt idx="3894">88</cx:pt>
          <cx:pt idx="3895">95</cx:pt>
          <cx:pt idx="3896">86</cx:pt>
          <cx:pt idx="3897">275</cx:pt>
          <cx:pt idx="3898">12</cx:pt>
          <cx:pt idx="3899">100</cx:pt>
          <cx:pt idx="3900">90</cx:pt>
          <cx:pt idx="3901">45</cx:pt>
          <cx:pt idx="3902">5010</cx:pt>
          <cx:pt idx="3903">23</cx:pt>
          <cx:pt idx="3904">65</cx:pt>
          <cx:pt idx="3905">172</cx:pt>
          <cx:pt idx="3906">21</cx:pt>
          <cx:pt idx="3907">58</cx:pt>
          <cx:pt idx="3908">300</cx:pt>
          <cx:pt idx="3909">197</cx:pt>
          <cx:pt idx="3910">18</cx:pt>
          <cx:pt idx="3911">31</cx:pt>
          <cx:pt idx="3912">10</cx:pt>
          <cx:pt idx="3913">70</cx:pt>
          <cx:pt idx="3914">90</cx:pt>
          <cx:pt idx="3915">95</cx:pt>
          <cx:pt idx="3916">9000</cx:pt>
          <cx:pt idx="3917">38</cx:pt>
          <cx:pt idx="3918">35</cx:pt>
          <cx:pt idx="3919">125</cx:pt>
          <cx:pt idx="3920">10</cx:pt>
          <cx:pt idx="3921">27</cx:pt>
          <cx:pt idx="3922">85</cx:pt>
          <cx:pt idx="3923">18</cx:pt>
          <cx:pt idx="3924">246</cx:pt>
          <cx:pt idx="3925">38</cx:pt>
          <cx:pt idx="3926">67</cx:pt>
          <cx:pt idx="3927">31</cx:pt>
          <cx:pt idx="3928">171</cx:pt>
          <cx:pt idx="3929">30</cx:pt>
          <cx:pt idx="3930">77</cx:pt>
          <cx:pt idx="3931">7</cx:pt>
          <cx:pt idx="3932">67</cx:pt>
          <cx:pt idx="3933">27</cx:pt>
          <cx:pt idx="3934">52</cx:pt>
          <cx:pt idx="3935">82</cx:pt>
          <cx:pt idx="3936">47</cx:pt>
          <cx:pt idx="3937">7</cx:pt>
          <cx:pt idx="3938">58</cx:pt>
          <cx:pt idx="3939">32</cx:pt>
          <cx:pt idx="3940">14</cx:pt>
          <cx:pt idx="3941">26</cx:pt>
          <cx:pt idx="3942">35</cx:pt>
          <cx:pt idx="3943">45</cx:pt>
          <cx:pt idx="3944">157</cx:pt>
          <cx:pt idx="3945">767</cx:pt>
          <cx:pt idx="3946">443</cx:pt>
          <cx:pt idx="3947">156</cx:pt>
          <cx:pt idx="3948">106</cx:pt>
          <cx:pt idx="3949">10</cx:pt>
          <cx:pt idx="3950">899</cx:pt>
          <cx:pt idx="3951">65</cx:pt>
          <cx:pt idx="3952">12</cx:pt>
          <cx:pt idx="3953">112</cx:pt>
          <cx:pt idx="3954">43</cx:pt>
          <cx:pt idx="3955">346</cx:pt>
          <cx:pt idx="3956">75</cx:pt>
          <cx:pt idx="3957">653</cx:pt>
          <cx:pt idx="3958">78</cx:pt>
          <cx:pt idx="3959">110</cx:pt>
          <cx:pt idx="3960">55</cx:pt>
          <cx:pt idx="3961">27</cx:pt>
          <cx:pt idx="3962">94</cx:pt>
          <cx:pt idx="3963">26</cx:pt>
          <cx:pt idx="3964">25</cx:pt>
          <cx:pt idx="3965">24</cx:pt>
          <cx:pt idx="3966">89</cx:pt>
          <cx:pt idx="3967">11</cx:pt>
          <cx:pt idx="3968">7</cx:pt>
          <cx:pt idx="3969">31</cx:pt>
          <cx:pt idx="3970">26</cx:pt>
          <cx:pt idx="3971">175</cx:pt>
          <cx:pt idx="3972">88</cx:pt>
          <cx:pt idx="3973">202</cx:pt>
          <cx:pt idx="3974">18</cx:pt>
          <cx:pt idx="3975">22</cx:pt>
          <cx:pt idx="3976">1217</cx:pt>
          <cx:pt idx="3977">30</cx:pt>
          <cx:pt idx="3978">36</cx:pt>
          <cx:pt idx="3979">60</cx:pt>
          <cx:pt idx="3980">24</cx:pt>
          <cx:pt idx="3981">22</cx:pt>
          <cx:pt idx="3982">340</cx:pt>
          <cx:pt idx="3983">78</cx:pt>
          <cx:pt idx="3984">131</cx:pt>
          <cx:pt idx="3985">546</cx:pt>
          <cx:pt idx="3986">460</cx:pt>
          <cx:pt idx="3987">115</cx:pt>
          <cx:pt idx="3988">229</cx:pt>
          <cx:pt idx="3989">246</cx:pt>
          <cx:pt idx="3990">34</cx:pt>
          <cx:pt idx="3991">57</cx:pt>
          <cx:pt idx="3992">30</cx:pt>
          <cx:pt idx="3993">30</cx:pt>
          <cx:pt idx="3994">559</cx:pt>
          <cx:pt idx="3995">38</cx:pt>
          <cx:pt idx="3996">39</cx:pt>
          <cx:pt idx="3997">5847</cx:pt>
          <cx:pt idx="3998">397</cx:pt>
          <cx:pt idx="3999">15</cx:pt>
          <cx:pt idx="4000">55</cx:pt>
          <cx:pt idx="4001">13</cx:pt>
          <cx:pt idx="4002">29</cx:pt>
          <cx:pt idx="4003">26</cx:pt>
          <cx:pt idx="4004">105</cx:pt>
          <cx:pt idx="4005">1200</cx:pt>
          <cx:pt idx="4006">17</cx:pt>
          <cx:pt idx="4007">21</cx:pt>
          <cx:pt idx="4008">2000</cx:pt>
          <cx:pt idx="4009">15</cx:pt>
          <cx:pt idx="4010">3</cx:pt>
          <cx:pt idx="4011">70</cx:pt>
          <cx:pt idx="4012">174</cx:pt>
          <cx:pt idx="4013">89</cx:pt>
          <cx:pt idx="4014">299</cx:pt>
          <cx:pt idx="4015">29</cx:pt>
          <cx:pt idx="4016">39</cx:pt>
          <cx:pt idx="4017">1318</cx:pt>
          <cx:pt idx="4018">76</cx:pt>
          <cx:pt idx="4019">49</cx:pt>
          <cx:pt idx="4020">65</cx:pt>
          <cx:pt idx="4021">51</cx:pt>
          <cx:pt idx="4022">150</cx:pt>
          <cx:pt idx="4023">56</cx:pt>
          <cx:pt idx="4024">41</cx:pt>
          <cx:pt idx="4025">600</cx:pt>
          <cx:pt idx="4026">115</cx:pt>
          <cx:pt idx="4027">24</cx:pt>
          <cx:pt idx="4028">65</cx:pt>
          <cx:pt idx="4029">141</cx:pt>
          <cx:pt idx="4030">55</cx:pt>
          <cx:pt idx="4031">1088</cx:pt>
          <cx:pt idx="4032">104</cx:pt>
          <cx:pt idx="4033">16</cx:pt>
          <cx:pt idx="4034">33</cx:pt>
          <cx:pt idx="4035">6</cx:pt>
          <cx:pt idx="4036">39</cx:pt>
          <cx:pt idx="4037">32</cx:pt>
          <cx:pt idx="4038">70</cx:pt>
          <cx:pt idx="4039">108</cx:pt>
          <cx:pt idx="4040">183</cx:pt>
          <cx:pt idx="4041">108</cx:pt>
          <cx:pt idx="4042">140</cx:pt>
          <cx:pt idx="4043">53</cx:pt>
          <cx:pt idx="4044">3422</cx:pt>
          <cx:pt idx="4045">15</cx:pt>
          <cx:pt idx="4046">55</cx:pt>
          <cx:pt idx="4047">9</cx:pt>
          <cx:pt idx="4048">139</cx:pt>
          <cx:pt idx="4049">22</cx:pt>
          <cx:pt idx="4050">33</cx:pt>
          <cx:pt idx="4051">66</cx:pt>
          <cx:pt idx="4052">331</cx:pt>
          <cx:pt idx="4053">538</cx:pt>
          <cx:pt idx="4054">56</cx:pt>
          <cx:pt idx="4055">27</cx:pt>
          <cx:pt idx="4056">174</cx:pt>
          <cx:pt idx="4057">1429</cx:pt>
          <cx:pt idx="4058">279</cx:pt>
          <cx:pt idx="4059">50</cx:pt>
          <cx:pt idx="4060">6</cx:pt>
          <cx:pt idx="4061">107</cx:pt>
          <cx:pt idx="4062">500</cx:pt>
          <cx:pt idx="4063">3100</cx:pt>
          <cx:pt idx="4064">48</cx:pt>
          <cx:pt idx="4065">28</cx:pt>
          <cx:pt idx="4066">17</cx:pt>
          <cx:pt idx="4067">150</cx:pt>
          <cx:pt idx="4068">140</cx:pt>
          <cx:pt idx="4069">30</cx:pt>
          <cx:pt idx="4070">205</cx:pt>
          <cx:pt idx="4071">211</cx:pt>
          <cx:pt idx="4072">32</cx:pt>
          <cx:pt idx="4073">48</cx:pt>
          <cx:pt idx="4074">25</cx:pt>
          <cx:pt idx="4075">13</cx:pt>
          <cx:pt idx="4076">30</cx:pt>
          <cx:pt idx="4077">26</cx:pt>
          <cx:pt idx="4078">158</cx:pt>
          <cx:pt idx="4079">55</cx:pt>
          <cx:pt idx="4080">96</cx:pt>
          <cx:pt idx="4081">31</cx:pt>
          <cx:pt idx="4082">160</cx:pt>
          <cx:pt idx="4083">72</cx:pt>
          <cx:pt idx="4084">100</cx:pt>
          <cx:pt idx="4085">32</cx:pt>
          <cx:pt idx="4086">73</cx:pt>
          <cx:pt idx="4087">134</cx:pt>
          <cx:pt idx="4088">96</cx:pt>
          <cx:pt idx="4089">18</cx:pt>
          <cx:pt idx="4090">81</cx:pt>
          <cx:pt idx="4091">30</cx:pt>
          <cx:pt idx="4092">150</cx:pt>
          <cx:pt idx="4093">55</cx:pt>
          <cx:pt idx="4094">17</cx:pt>
          <cx:pt idx="4095">42</cx:pt>
          <cx:pt idx="4096">14</cx:pt>
          <cx:pt idx="4097">28</cx:pt>
          <cx:pt idx="4098">20</cx:pt>
          <cx:pt idx="4099">23</cx:pt>
          <cx:pt idx="4100">7729</cx:pt>
          <cx:pt idx="4101">95</cx:pt>
          <cx:pt idx="4102">18</cx:pt>
          <cx:pt idx="4103">52</cx:pt>
          <cx:pt idx="4104">26</cx:pt>
          <cx:pt idx="4105">180</cx:pt>
          <cx:pt idx="4106">23</cx:pt>
          <cx:pt idx="4107">37</cx:pt>
          <cx:pt idx="4108">330</cx:pt>
          <cx:pt idx="4109">219</cx:pt>
          <cx:pt idx="4110">124</cx:pt>
          <cx:pt idx="4111">22</cx:pt>
          <cx:pt idx="4112">10</cx:pt>
          <cx:pt idx="4113">37</cx:pt>
          <cx:pt idx="4114">58</cx:pt>
          <cx:pt idx="4115">60</cx:pt>
          <cx:pt idx="4116">154</cx:pt>
          <cx:pt idx="4117">65</cx:pt>
          <cx:pt idx="4118">92</cx:pt>
          <cx:pt idx="4119">280</cx:pt>
          <cx:pt idx="4120">89</cx:pt>
          <cx:pt idx="4121">7</cx:pt>
          <cx:pt idx="4122">24</cx:pt>
          <cx:pt idx="4123">19</cx:pt>
          <cx:pt idx="4124">57</cx:pt>
          <cx:pt idx="4125">0</cx:pt>
          <cx:pt idx="4126">13</cx:pt>
          <cx:pt idx="4127">20</cx:pt>
          <cx:pt idx="4128">9546</cx:pt>
          <cx:pt idx="4129">250</cx:pt>
          <cx:pt idx="4130">23</cx:pt>
          <cx:pt idx="4131">17</cx:pt>
          <cx:pt idx="4132">245</cx:pt>
          <cx:pt idx="4133">21</cx:pt>
          <cx:pt idx="4134">30</cx:pt>
          <cx:pt idx="4135">423</cx:pt>
          <cx:pt idx="4136">410</cx:pt>
          <cx:pt idx="4137">220</cx:pt>
          <cx:pt idx="4138">85</cx:pt>
          <cx:pt idx="4139">138</cx:pt>
          <cx:pt idx="4140">72</cx:pt>
          <cx:pt idx="4141">27</cx:pt>
          <cx:pt idx="4142">110</cx:pt>
          <cx:pt idx="4143">9</cx:pt>
          <cx:pt idx="4144">28</cx:pt>
          <cx:pt idx="4145">11</cx:pt>
          <cx:pt idx="4146">225</cx:pt>
          <cx:pt idx="4147">21</cx:pt>
          <cx:pt idx="4148">40</cx:pt>
          <cx:pt idx="4149">55</cx:pt>
          <cx:pt idx="4150">60</cx:pt>
          <cx:pt idx="4151">30000</cx:pt>
          <cx:pt idx="4152">1153</cx:pt>
          <cx:pt idx="4153">13</cx:pt>
          <cx:pt idx="4154">89</cx:pt>
          <cx:pt idx="4155">28</cx:pt>
          <cx:pt idx="4156">52</cx:pt>
          <cx:pt idx="4157">51</cx:pt>
          <cx:pt idx="4158">157</cx:pt>
          <cx:pt idx="4159">102</cx:pt>
          <cx:pt idx="4160">105</cx:pt>
          <cx:pt idx="4161">97</cx:pt>
          <cx:pt idx="4162">15</cx:pt>
          <cx:pt idx="4163">45</cx:pt>
          <cx:pt idx="4164">40</cx:pt>
          <cx:pt idx="4165">129</cx:pt>
          <cx:pt idx="4166">71</cx:pt>
          <cx:pt idx="4167">28</cx:pt>
          <cx:pt idx="4168">101</cx:pt>
          <cx:pt idx="4169">17</cx:pt>
          <cx:pt idx="4170">12</cx:pt>
          <cx:pt idx="4171">80</cx:pt>
          <cx:pt idx="4172">84</cx:pt>
          <cx:pt idx="4173">1000</cx:pt>
          <cx:pt idx="4174">800</cx:pt>
          <cx:pt idx="4175">87</cx:pt>
          <cx:pt idx="4176">28726</cx:pt>
          <cx:pt idx="4177">97</cx:pt>
          <cx:pt idx="4178">95</cx:pt>
          <cx:pt idx="4179">29</cx:pt>
          <cx:pt idx="4180">90</cx:pt>
          <cx:pt idx="4181">182</cx:pt>
          <cx:pt idx="4182">31</cx:pt>
          <cx:pt idx="4183">20</cx:pt>
          <cx:pt idx="4184">127</cx:pt>
          <cx:pt idx="4185">26</cx:pt>
          <cx:pt idx="4186">27</cx:pt>
          <cx:pt idx="4187">14</cx:pt>
          <cx:pt idx="4188">4547</cx:pt>
          <cx:pt idx="4189">350</cx:pt>
          <cx:pt idx="4190">78</cx:pt>
          <cx:pt idx="4191">27</cx:pt>
          <cx:pt idx="4192">65</cx:pt>
          <cx:pt idx="4193">44</cx:pt>
          <cx:pt idx="4194">25</cx:pt>
          <cx:pt idx="4195">305</cx:pt>
          <cx:pt idx="4196">47</cx:pt>
          <cx:pt idx="4197">9</cx:pt>
          <cx:pt idx="4198">87</cx:pt>
          <cx:pt idx="4199">35</cx:pt>
          <cx:pt idx="4200">183</cx:pt>
          <cx:pt idx="4201">308</cx:pt>
          <cx:pt idx="4202">136</cx:pt>
          <cx:pt idx="4203">450</cx:pt>
          <cx:pt idx="4204">342</cx:pt>
          <cx:pt idx="4205">47</cx:pt>
          <cx:pt idx="4206">13</cx:pt>
          <cx:pt idx="4207">55</cx:pt>
          <cx:pt idx="4208">84</cx:pt>
          <cx:pt idx="4209">25</cx:pt>
          <cx:pt idx="4210">7</cx:pt>
          <cx:pt idx="4211">85</cx:pt>
          <cx:pt idx="4212">226</cx:pt>
          <cx:pt idx="4213">165</cx:pt>
          <cx:pt idx="4214">210</cx:pt>
          <cx:pt idx="4215">78</cx:pt>
          <cx:pt idx="4216">29</cx:pt>
          <cx:pt idx="4217">98</cx:pt>
          <cx:pt idx="4218">22</cx:pt>
          <cx:pt idx="4219">38</cx:pt>
          <cx:pt idx="4220">46</cx:pt>
          <cx:pt idx="4221">1041</cx:pt>
          <cx:pt idx="4222">20000</cx:pt>
          <cx:pt idx="4223">30</cx:pt>
          <cx:pt idx="4224">30</cx:pt>
          <cx:pt idx="4225">115</cx:pt>
          <cx:pt idx="4226">1194</cx:pt>
          <cx:pt idx="4227">37</cx:pt>
          <cx:pt idx="4228">71</cx:pt>
          <cx:pt idx="4229">78</cx:pt>
          <cx:pt idx="4230">45</cx:pt>
          <cx:pt idx="4231">59</cx:pt>
          <cx:pt idx="4232">9</cx:pt>
          <cx:pt idx="4233">57</cx:pt>
          <cx:pt idx="4234">75</cx:pt>
          <cx:pt idx="4235">24</cx:pt>
          <cx:pt idx="4236">50</cx:pt>
          <cx:pt idx="4237">226</cx:pt>
          <cx:pt idx="4238">125</cx:pt>
          <cx:pt idx="4239">48</cx:pt>
          <cx:pt idx="4240">165</cx:pt>
          <cx:pt idx="4241">33</cx:pt>
          <cx:pt idx="4242">600</cx:pt>
          <cx:pt idx="4243">91</cx:pt>
          <cx:pt idx="4244">25</cx:pt>
          <cx:pt idx="4245">187</cx:pt>
          <cx:pt idx="4246">107</cx:pt>
          <cx:pt idx="4247">32</cx:pt>
          <cx:pt idx="4248">8</cx:pt>
          <cx:pt idx="4249">281</cx:pt>
          <cx:pt idx="4250">88</cx:pt>
          <cx:pt idx="4251">24</cx:pt>
          <cx:pt idx="4252">45</cx:pt>
          <cx:pt idx="4253">779</cx:pt>
          <cx:pt idx="4254">9</cx:pt>
          <cx:pt idx="4255">265</cx:pt>
          <cx:pt idx="4256">1623</cx:pt>
          <cx:pt idx="4257">163</cx:pt>
          <cx:pt idx="4258">47</cx:pt>
          <cx:pt idx="4259">31</cx:pt>
          <cx:pt idx="4260">10</cx:pt>
          <cx:pt idx="4261">25</cx:pt>
          <cx:pt idx="4262">38</cx:pt>
          <cx:pt idx="4263">31</cx:pt>
          <cx:pt idx="4264">274</cx:pt>
          <cx:pt idx="4265">42</cx:pt>
          <cx:pt idx="4266">2061</cx:pt>
          <cx:pt idx="4267">182</cx:pt>
          <cx:pt idx="4268">47</cx:pt>
          <cx:pt idx="4269">15</cx:pt>
          <cx:pt idx="4270">28</cx:pt>
          <cx:pt idx="4271">6</cx:pt>
          <cx:pt idx="4272">7000</cx:pt>
          <cx:pt idx="4273">21</cx:pt>
          <cx:pt idx="4274">79</cx:pt>
          <cx:pt idx="4275">106</cx:pt>
          <cx:pt idx="4276">33</cx:pt>
          <cx:pt idx="4277">178</cx:pt>
          <cx:pt idx="4278">129</cx:pt>
          <cx:pt idx="4279">2171</cx:pt>
          <cx:pt idx="4280">44</cx:pt>
          <cx:pt idx="4281">1130</cx:pt>
          <cx:pt idx="4282">87</cx:pt>
          <cx:pt idx="4283">72</cx:pt>
          <cx:pt idx="4284">600</cx:pt>
          <cx:pt idx="4285">50</cx:pt>
          <cx:pt idx="4286">44</cx:pt>
          <cx:pt idx="4287">186</cx:pt>
          <cx:pt idx="4288">64</cx:pt>
          <cx:pt idx="4289">53</cx:pt>
          <cx:pt idx="4290">5</cx:pt>
          <cx:pt idx="4291">108</cx:pt>
          <cx:pt idx="4292">15</cx:pt>
          <cx:pt idx="4293">12</cx:pt>
          <cx:pt idx="4294">16</cx:pt>
          <cx:pt idx="4295">109</cx:pt>
          <cx:pt idx="4296">28</cx:pt>
          <cx:pt idx="4297">372</cx:pt>
          <cx:pt idx="4298">77</cx:pt>
          <cx:pt idx="4299">118</cx:pt>
          <cx:pt idx="4300">300</cx:pt>
          <cx:pt idx="4301">12500</cx:pt>
          <cx:pt idx="4302">69</cx:pt>
          <cx:pt idx="4303">85</cx:pt>
          <cx:pt idx="4304">8</cx:pt>
          <cx:pt idx="4305">32</cx:pt>
          <cx:pt idx="4306">60</cx:pt>
          <cx:pt idx="4307">125</cx:pt>
          <cx:pt idx="4308">48</cx:pt>
          <cx:pt idx="4309">25</cx:pt>
          <cx:pt idx="4310">53</cx:pt>
          <cx:pt idx="4311">175</cx:pt>
          <cx:pt idx="4312">287</cx:pt>
          <cx:pt idx="4313">22</cx:pt>
          <cx:pt idx="4314">95</cx:pt>
          <cx:pt idx="4315">26</cx:pt>
          <cx:pt idx="4316">1080</cx:pt>
          <cx:pt idx="4317">26</cx:pt>
          <cx:pt idx="4318">14</cx:pt>
          <cx:pt idx="4319">39</cx:pt>
          <cx:pt idx="4320">31</cx:pt>
          <cx:pt idx="4321">230</cx:pt>
          <cx:pt idx="4322">86</cx:pt>
          <cx:pt idx="4323">718</cx:pt>
          <cx:pt idx="4324">32</cx:pt>
          <cx:pt idx="4325">290</cx:pt>
          <cx:pt idx="4326">52</cx:pt>
          <cx:pt idx="4327">48</cx:pt>
          <cx:pt idx="4328">65</cx:pt>
          <cx:pt idx="4329">72</cx:pt>
          <cx:pt idx="4330">15</cx:pt>
          <cx:pt idx="4331">95</cx:pt>
          <cx:pt idx="4332">42</cx:pt>
          <cx:pt idx="4333">400</cx:pt>
          <cx:pt idx="4334">30</cx:pt>
          <cx:pt idx="4335">13</cx:pt>
          <cx:pt idx="4336">15</cx:pt>
          <cx:pt idx="4337">50</cx:pt>
          <cx:pt idx="4338">13</cx:pt>
          <cx:pt idx="4339">61</cx:pt>
          <cx:pt idx="4340">9</cx:pt>
          <cx:pt idx="4341">350</cx:pt>
          <cx:pt idx="4342">97</cx:pt>
          <cx:pt idx="4343">257</cx:pt>
          <cx:pt idx="4344">396</cx:pt>
          <cx:pt idx="4345">47</cx:pt>
          <cx:pt idx="4346">30</cx:pt>
          <cx:pt idx="4347">22</cx:pt>
          <cx:pt idx="4348">1613</cx:pt>
          <cx:pt idx="4349">68</cx:pt>
          <cx:pt idx="4350">9</cx:pt>
          <cx:pt idx="4351">73</cx:pt>
          <cx:pt idx="4352">32</cx:pt>
          <cx:pt idx="4353">6</cx:pt>
          <cx:pt idx="4354">35</cx:pt>
          <cx:pt idx="4355">319</cx:pt>
          <cx:pt idx="4356">12</cx:pt>
          <cx:pt idx="4357">120</cx:pt>
          <cx:pt idx="4358">133</cx:pt>
          <cx:pt idx="4359">25</cx:pt>
          <cx:pt idx="4360">52</cx:pt>
          <cx:pt idx="4361">25</cx:pt>
          <cx:pt idx="4362">22</cx:pt>
          <cx:pt idx="4363">55</cx:pt>
          <cx:pt idx="4364">200</cx:pt>
          <cx:pt idx="4365">16</cx:pt>
          <cx:pt idx="4366">16</cx:pt>
          <cx:pt idx="4367">57</cx:pt>
          <cx:pt idx="4368">271</cx:pt>
          <cx:pt idx="4369">38</cx:pt>
          <cx:pt idx="4370">103</cx:pt>
          <cx:pt idx="4371">35</cx:pt>
          <cx:pt idx="4372">27</cx:pt>
          <cx:pt idx="4373">92</cx:pt>
          <cx:pt idx="4374">67</cx:pt>
          <cx:pt idx="4375">18</cx:pt>
          <cx:pt idx="4376">265</cx:pt>
          <cx:pt idx="4377">18</cx:pt>
          <cx:pt idx="4378">77</cx:pt>
          <cx:pt idx="4379">14</cx:pt>
          <cx:pt idx="4380">33</cx:pt>
          <cx:pt idx="4381">280</cx:pt>
          <cx:pt idx="4382">350</cx:pt>
          <cx:pt idx="4383">96</cx:pt>
          <cx:pt idx="4384">15</cx:pt>
          <cx:pt idx="4385">65</cx:pt>
          <cx:pt idx="4386">809</cx:pt>
          <cx:pt idx="4387">154</cx:pt>
          <cx:pt idx="4388">169</cx:pt>
          <cx:pt idx="4389">169</cx:pt>
          <cx:pt idx="4390">17</cx:pt>
          <cx:pt idx="4391">116</cx:pt>
          <cx:pt idx="4392">80</cx:pt>
          <cx:pt idx="4393">311</cx:pt>
          <cx:pt idx="4394">1400</cx:pt>
          <cx:pt idx="4395">694</cx:pt>
          <cx:pt idx="4396">5017</cx:pt>
          <cx:pt idx="4397">25</cx:pt>
          <cx:pt idx="4398">15</cx:pt>
          <cx:pt idx="4399">140</cx:pt>
          <cx:pt idx="4400">20</cx:pt>
          <cx:pt idx="4401">17</cx:pt>
          <cx:pt idx="4402">50</cx:pt>
          <cx:pt idx="4403">78</cx:pt>
          <cx:pt idx="4404">365</cx:pt>
          <cx:pt idx="4405">21</cx:pt>
          <cx:pt idx="4406">24</cx:pt>
          <cx:pt idx="4407">0</cx:pt>
          <cx:pt idx="4408">204</cx:pt>
          <cx:pt idx="4409">101</cx:pt>
          <cx:pt idx="4410">22</cx:pt>
          <cx:pt idx="4411">20</cx:pt>
          <cx:pt idx="4412">2627</cx:pt>
          <cx:pt idx="4413">500</cx:pt>
          <cx:pt idx="4414">232</cx:pt>
          <cx:pt idx="4415">104</cx:pt>
          <cx:pt idx="4416">8</cx:pt>
          <cx:pt idx="4417">2391</cx:pt>
          <cx:pt idx="4418">11</cx:pt>
          <cx:pt idx="4419">77</cx:pt>
          <cx:pt idx="4420">61</cx:pt>
          <cx:pt idx="4421">24</cx:pt>
          <cx:pt idx="4422">597</cx:pt>
          <cx:pt idx="4423">63</cx:pt>
          <cx:pt idx="4424">65</cx:pt>
          <cx:pt idx="4425">35</cx:pt>
          <cx:pt idx="4426">49</cx:pt>
          <cx:pt idx="4427">20</cx:pt>
          <cx:pt idx="4428">114</cx:pt>
          <cx:pt idx="4429">28</cx:pt>
          <cx:pt idx="4430">64</cx:pt>
          <cx:pt idx="4431">107</cx:pt>
          <cx:pt idx="4432">37</cx:pt>
          <cx:pt idx="4433">5</cx:pt>
          <cx:pt idx="4434">53</cx:pt>
          <cx:pt idx="4435">74</cx:pt>
          <cx:pt idx="4436">13</cx:pt>
          <cx:pt idx="4437">179</cx:pt>
          <cx:pt idx="4438">120</cx:pt>
          <cx:pt idx="4439">230</cx:pt>
          <cx:pt idx="4440">40</cx:pt>
          <cx:pt idx="4441">2847</cx:pt>
          <cx:pt idx="4442">159</cx:pt>
          <cx:pt idx="4443">3500</cx:pt>
          <cx:pt idx="4444">139</cx:pt>
          <cx:pt idx="4445">84</cx:pt>
          <cx:pt idx="4446">31</cx:pt>
          <cx:pt idx="4447">22</cx:pt>
          <cx:pt idx="4448">32</cx:pt>
          <cx:pt idx="4449">85</cx:pt>
          <cx:pt idx="4450">20</cx:pt>
          <cx:pt idx="4451">89</cx:pt>
          <cx:pt idx="4452">35</cx:pt>
          <cx:pt idx="4453">550</cx:pt>
          <cx:pt idx="4454">75</cx:pt>
          <cx:pt idx="4455">33</cx:pt>
          <cx:pt idx="4456">25</cx:pt>
          <cx:pt idx="4457">61</cx:pt>
          <cx:pt idx="4458">5265</cx:pt>
          <cx:pt idx="4459">214</cx:pt>
          <cx:pt idx="4460">68</cx:pt>
          <cx:pt idx="4461">138</cx:pt>
          <cx:pt idx="4462">53</cx:pt>
          <cx:pt idx="4463">42</cx:pt>
          <cx:pt idx="4464">60</cx:pt>
          <cx:pt idx="4465">265</cx:pt>
          <cx:pt idx="4466">41</cx:pt>
          <cx:pt idx="4467">21</cx:pt>
          <cx:pt idx="4468">119</cx:pt>
          <cx:pt idx="4469">13</cx:pt>
          <cx:pt idx="4470">32</cx:pt>
          <cx:pt idx="4471">11</cx:pt>
          <cx:pt idx="4472">310</cx:pt>
          <cx:pt idx="4473">150</cx:pt>
          <cx:pt idx="4474">14</cx:pt>
          <cx:pt idx="4475">215</cx:pt>
          <cx:pt idx="4476">60</cx:pt>
          <cx:pt idx="4477">19</cx:pt>
          <cx:pt idx="4478">70</cx:pt>
          <cx:pt idx="4479">49</cx:pt>
          <cx:pt idx="4480">22</cx:pt>
          <cx:pt idx="4481">17</cx:pt>
          <cx:pt idx="4482">32</cx:pt>
          <cx:pt idx="4483">9</cx:pt>
          <cx:pt idx="4484">15</cx:pt>
          <cx:pt idx="4485">24</cx:pt>
          <cx:pt idx="4486">23</cx:pt>
          <cx:pt idx="4487">12</cx:pt>
          <cx:pt idx="4488">26</cx:pt>
          <cx:pt idx="4489">26</cx:pt>
          <cx:pt idx="4490">45</cx:pt>
          <cx:pt idx="4491">15</cx:pt>
          <cx:pt idx="4492">14</cx:pt>
          <cx:pt idx="4493">5</cx:pt>
          <cx:pt idx="4494">100</cx:pt>
          <cx:pt idx="4495">50</cx:pt>
          <cx:pt idx="4496">993</cx:pt>
          <cx:pt idx="4497">239</cx:pt>
          <cx:pt idx="4498">27</cx:pt>
          <cx:pt idx="4499">49</cx:pt>
          <cx:pt idx="4500">32</cx:pt>
          <cx:pt idx="4501">196</cx:pt>
          <cx:pt idx="4502">157</cx:pt>
          <cx:pt idx="4503">60</cx:pt>
          <cx:pt idx="4504">11</cx:pt>
          <cx:pt idx="4505">20</cx:pt>
          <cx:pt idx="4506">23689</cx:pt>
          <cx:pt idx="4507">87</cx:pt>
          <cx:pt idx="4508">73</cx:pt>
          <cx:pt idx="4509">31</cx:pt>
          <cx:pt idx="4510">20</cx:pt>
          <cx:pt idx="4511">80</cx:pt>
          <cx:pt idx="4512">16</cx:pt>
          <cx:pt idx="4513">150</cx:pt>
          <cx:pt idx="4514">150</cx:pt>
          <cx:pt idx="4515">45</cx:pt>
          <cx:pt idx="4516">225</cx:pt>
          <cx:pt idx="4517">83</cx:pt>
          <cx:pt idx="4518">30</cx:pt>
          <cx:pt idx="4519">25</cx:pt>
          <cx:pt idx="4520">55</cx:pt>
          <cx:pt idx="4521">0</cx:pt>
          <cx:pt idx="4522">6</cx:pt>
          <cx:pt idx="4523">91</cx:pt>
          <cx:pt idx="4524">15</cx:pt>
          <cx:pt idx="4525">120</cx:pt>
          <cx:pt idx="4526">35</cx:pt>
          <cx:pt idx="4527">108</cx:pt>
          <cx:pt idx="4528">44</cx:pt>
          <cx:pt idx="4529">300</cx:pt>
          <cx:pt idx="4530">149</cx:pt>
          <cx:pt idx="4531">89</cx:pt>
          <cx:pt idx="4532">371</cx:pt>
          <cx:pt idx="4533">48</cx:pt>
          <cx:pt idx="4534">138</cx:pt>
          <cx:pt idx="4535">26</cx:pt>
          <cx:pt idx="4536">16</cx:pt>
          <cx:pt idx="4537">326</cx:pt>
          <cx:pt idx="4538">45</cx:pt>
          <cx:pt idx="4539">96</cx:pt>
          <cx:pt idx="4540">44</cx:pt>
          <cx:pt idx="4541">107</cx:pt>
          <cx:pt idx="4542">15</cx:pt>
          <cx:pt idx="4543">15</cx:pt>
          <cx:pt idx="4544">34</cx:pt>
          <cx:pt idx="4545">100</cx:pt>
          <cx:pt idx="4546">26</cx:pt>
          <cx:pt idx="4547">29</cx:pt>
          <cx:pt idx="4548">111</cx:pt>
          <cx:pt idx="4549">38</cx:pt>
          <cx:pt idx="4550">392</cx:pt>
          <cx:pt idx="4551">11</cx:pt>
          <cx:pt idx="4552">35</cx:pt>
          <cx:pt idx="4553">193</cx:pt>
          <cx:pt idx="4554">13</cx:pt>
          <cx:pt idx="4555">2578</cx:pt>
          <cx:pt idx="4556">102</cx:pt>
          <cx:pt idx="4557">1644</cx:pt>
          <cx:pt idx="4558">12</cx:pt>
          <cx:pt idx="4559">99</cx:pt>
          <cx:pt idx="4560">27</cx:pt>
          <cx:pt idx="4561">85</cx:pt>
          <cx:pt idx="4562">50</cx:pt>
          <cx:pt idx="4563">22</cx:pt>
          <cx:pt idx="4564">160</cx:pt>
          <cx:pt idx="4565">7</cx:pt>
          <cx:pt idx="4566">130</cx:pt>
          <cx:pt idx="4567">62</cx:pt>
          <cx:pt idx="4568">366</cx:pt>
          <cx:pt idx="4569">14</cx:pt>
          <cx:pt idx="4570">42</cx:pt>
          <cx:pt idx="4571">42</cx:pt>
          <cx:pt idx="4572">76</cx:pt>
          <cx:pt idx="4573">19</cx:pt>
          <cx:pt idx="4574">18</cx:pt>
          <cx:pt idx="4575">10000</cx:pt>
          <cx:pt idx="4576">212</cx:pt>
          <cx:pt idx="4577">174</cx:pt>
          <cx:pt idx="4578">38</cx:pt>
          <cx:pt idx="4579">33</cx:pt>
          <cx:pt idx="4580">32</cx:pt>
          <cx:pt idx="4581">72</cx:pt>
          <cx:pt idx="4582">21</cx:pt>
          <cx:pt idx="4583">90</cx:pt>
          <cx:pt idx="4584">98</cx:pt>
          <cx:pt idx="4585">226</cx:pt>
          <cx:pt idx="4586">65</cx:pt>
          <cx:pt idx="4587">170</cx:pt>
          <cx:pt idx="4588">66</cx:pt>
          <cx:pt idx="4589">22</cx:pt>
          <cx:pt idx="4590">249</cx:pt>
          <cx:pt idx="4591">65</cx:pt>
          <cx:pt idx="4592">75</cx:pt>
          <cx:pt idx="4593">26</cx:pt>
          <cx:pt idx="4594">73</cx:pt>
          <cx:pt idx="4595">20</cx:pt>
          <cx:pt idx="4596">50</cx:pt>
          <cx:pt idx="4597">220</cx:pt>
          <cx:pt idx="4598">661</cx:pt>
          <cx:pt idx="4599">17</cx:pt>
          <cx:pt idx="4600">145</cx:pt>
          <cx:pt idx="4601">30</cx:pt>
          <cx:pt idx="4602">185</cx:pt>
          <cx:pt idx="4603">34</cx:pt>
          <cx:pt idx="4604">15</cx:pt>
          <cx:pt idx="4605">70</cx:pt>
          <cx:pt idx="4606">400</cx:pt>
          <cx:pt idx="4607">35</cx:pt>
          <cx:pt idx="4608">850</cx:pt>
          <cx:pt idx="4609">13</cx:pt>
          <cx:pt idx="4610">56</cx:pt>
          <cx:pt idx="4611">266</cx:pt>
          <cx:pt idx="4612">86</cx:pt>
          <cx:pt idx="4613">48</cx:pt>
          <cx:pt idx="4614">35</cx:pt>
          <cx:pt idx="4615">20</cx:pt>
          <cx:pt idx="4616">567</cx:pt>
          <cx:pt idx="4617">85</cx:pt>
          <cx:pt idx="4618">3267</cx:pt>
          <cx:pt idx="4619">72</cx:pt>
          <cx:pt idx="4620">20</cx:pt>
          <cx:pt idx="4621">324</cx:pt>
          <cx:pt idx="4622">1064</cx:pt>
          <cx:pt idx="4623">143</cx:pt>
          <cx:pt idx="4624">30</cx:pt>
          <cx:pt idx="4625">454</cx:pt>
          <cx:pt idx="4626">51</cx:pt>
          <cx:pt idx="4627">80</cx:pt>
          <cx:pt idx="4628">11</cx:pt>
          <cx:pt idx="4629">18</cx:pt>
          <cx:pt idx="4630">80</cx:pt>
          <cx:pt idx="4631">115</cx:pt>
          <cx:pt idx="4632">415</cx:pt>
          <cx:pt idx="4633">285</cx:pt>
          <cx:pt idx="4634">112</cx:pt>
          <cx:pt idx="4635">23</cx:pt>
          <cx:pt idx="4636">15</cx:pt>
          <cx:pt idx="4637">31</cx:pt>
          <cx:pt idx="4638">82</cx:pt>
          <cx:pt idx="4639">40</cx:pt>
          <cx:pt idx="4640">1168</cx:pt>
          <cx:pt idx="4641">11</cx:pt>
          <cx:pt idx="4642">2600</cx:pt>
          <cx:pt idx="4643">60</cx:pt>
          <cx:pt idx="4644">27</cx:pt>
          <cx:pt idx="4645">32</cx:pt>
          <cx:pt idx="4646">9</cx:pt>
          <cx:pt idx="4647">67</cx:pt>
          <cx:pt idx="4648">1080</cx:pt>
          <cx:pt idx="4649">125</cx:pt>
          <cx:pt idx="4650">576</cx:pt>
          <cx:pt idx="4651">232</cx:pt>
          <cx:pt idx="4652">32</cx:pt>
          <cx:pt idx="4653">67</cx:pt>
          <cx:pt idx="4654">82</cx:pt>
          <cx:pt idx="4655">26</cx:pt>
          <cx:pt idx="4656">14</cx:pt>
          <cx:pt idx="4657">297</cx:pt>
          <cx:pt idx="4658">52</cx:pt>
          <cx:pt idx="4659">4</cx:pt>
          <cx:pt idx="4660">102</cx:pt>
          <cx:pt idx="4661">28</cx:pt>
          <cx:pt idx="4662">11</cx:pt>
          <cx:pt idx="4663">39</cx:pt>
          <cx:pt idx="4664">33</cx:pt>
          <cx:pt idx="4665">730</cx:pt>
          <cx:pt idx="4666">10</cx:pt>
          <cx:pt idx="4667">42</cx:pt>
          <cx:pt idx="4668">83</cx:pt>
          <cx:pt idx="4669">120</cx:pt>
          <cx:pt idx="4670">15</cx:pt>
          <cx:pt idx="4671">20</cx:pt>
          <cx:pt idx="4672">137</cx:pt>
          <cx:pt idx="4673">24</cx:pt>
          <cx:pt idx="4674">87</cx:pt>
          <cx:pt idx="4675">4440</cx:pt>
          <cx:pt idx="4676">13100</cx:pt>
          <cx:pt idx="4677">22</cx:pt>
          <cx:pt idx="4678">23</cx:pt>
          <cx:pt idx="4679">55</cx:pt>
          <cx:pt idx="4680">20</cx:pt>
          <cx:pt idx="4681">35</cx:pt>
          <cx:pt idx="4682">44</cx:pt>
          <cx:pt idx="4683">844</cx:pt>
          <cx:pt idx="4684">63</cx:pt>
          <cx:pt idx="4685">25</cx:pt>
          <cx:pt idx="4686">21</cx:pt>
          <cx:pt idx="4687">180</cx:pt>
          <cx:pt idx="4688">631</cx:pt>
          <cx:pt idx="4689">188</cx:pt>
          <cx:pt idx="4690">182</cx:pt>
          <cx:pt idx="4691">150</cx:pt>
          <cx:pt idx="4692">118</cx:pt>
          <cx:pt idx="4693">18</cx:pt>
          <cx:pt idx="4694">6</cx:pt>
          <cx:pt idx="4695">34</cx:pt>
          <cx:pt idx="4696">67</cx:pt>
          <cx:pt idx="4697">131</cx:pt>
          <cx:pt idx="4698">33</cx:pt>
          <cx:pt idx="4699">254</cx:pt>
          <cx:pt idx="4700">1308</cx:pt>
          <cx:pt idx="4701">70</cx:pt>
          <cx:pt idx="4702">123</cx:pt>
          <cx:pt idx="4703">18</cx:pt>
          <cx:pt idx="4704">68</cx:pt>
          <cx:pt idx="4705">125</cx:pt>
          <cx:pt idx="4706">160</cx:pt>
          <cx:pt idx="4707">200</cx:pt>
          <cx:pt idx="4708">53</cx:pt>
          <cx:pt idx="4709">780</cx:pt>
          <cx:pt idx="4710">20</cx:pt>
          <cx:pt idx="4711">119</cx:pt>
          <cx:pt idx="4712">133</cx:pt>
          <cx:pt idx="4713">38</cx:pt>
          <cx:pt idx="4714">53</cx:pt>
          <cx:pt idx="4715">210</cx:pt>
          <cx:pt idx="4716">28</cx:pt>
          <cx:pt idx="4717">6</cx:pt>
          <cx:pt idx="4718">183</cx:pt>
          <cx:pt idx="4719">34</cx:pt>
          <cx:pt idx="4720">43</cx:pt>
          <cx:pt idx="4721">105</cx:pt>
          <cx:pt idx="4722">10</cx:pt>
          <cx:pt idx="4723">135</cx:pt>
          <cx:pt idx="4724">42</cx:pt>
          <cx:pt idx="4725">390</cx:pt>
          <cx:pt idx="4726">65</cx:pt>
          <cx:pt idx="4727">160</cx:pt>
          <cx:pt idx="4728">75</cx:pt>
          <cx:pt idx="4729">1956</cx:pt>
          <cx:pt idx="4730">105</cx:pt>
          <cx:pt idx="4731">31</cx:pt>
          <cx:pt idx="4732">162</cx:pt>
          <cx:pt idx="4733">39</cx:pt>
          <cx:pt idx="4734">2495</cx:pt>
          <cx:pt idx="4735">80</cx:pt>
          <cx:pt idx="4736">82</cx:pt>
          <cx:pt idx="4737">132</cx:pt>
          <cx:pt idx="4738">110</cx:pt>
          <cx:pt idx="4739">132</cx:pt>
          <cx:pt idx="4740">30</cx:pt>
          <cx:pt idx="4741">17</cx:pt>
          <cx:pt idx="4742">55</cx:pt>
          <cx:pt idx="4743">60</cx:pt>
          <cx:pt idx="4744">32</cx:pt>
          <cx:pt idx="4745">110</cx:pt>
          <cx:pt idx="4746">240</cx:pt>
          <cx:pt idx="4747">22</cx:pt>
          <cx:pt idx="4748">13</cx:pt>
          <cx:pt idx="4749">52</cx:pt>
          <cx:pt idx="4750">42</cx:pt>
          <cx:pt idx="4751">0</cx:pt>
          <cx:pt idx="4752">32</cx:pt>
          <cx:pt idx="4753">58</cx:pt>
          <cx:pt idx="4754">48</cx:pt>
          <cx:pt idx="4755">43</cx:pt>
          <cx:pt idx="4756">125</cx:pt>
          <cx:pt idx="4757">23</cx:pt>
          <cx:pt idx="4758">33</cx:pt>
          <cx:pt idx="4759">955</cx:pt>
          <cx:pt idx="4760">518</cx:pt>
          <cx:pt idx="4761">43</cx:pt>
          <cx:pt idx="4762">45</cx:pt>
          <cx:pt idx="4763">88</cx:pt>
          <cx:pt idx="4764">89</cx:pt>
          <cx:pt idx="4765">43</cx:pt>
          <cx:pt idx="4766">124</cx:pt>
          <cx:pt idx="4767">23</cx:pt>
          <cx:pt idx="4768">2198</cx:pt>
          <cx:pt idx="4769">115</cx:pt>
          <cx:pt idx="4770">50</cx:pt>
          <cx:pt idx="4771">28</cx:pt>
          <cx:pt idx="4772">390</cx:pt>
          <cx:pt idx="4773">238</cx:pt>
          <cx:pt idx="4774">439</cx:pt>
          <cx:pt idx="4775">39</cx:pt>
          <cx:pt idx="4776">650</cx:pt>
          <cx:pt idx="4777">120</cx:pt>
          <cx:pt idx="4778">75</cx:pt>
          <cx:pt idx="4779">3400</cx:pt>
          <cx:pt idx="4780">75</cx:pt>
          <cx:pt idx="4781">19</cx:pt>
          <cx:pt idx="4782">60</cx:pt>
          <cx:pt idx="4783">80</cx:pt>
          <cx:pt idx="4784">60</cx:pt>
          <cx:pt idx="4785">13</cx:pt>
          <cx:pt idx="4786">160</cx:pt>
          <cx:pt idx="4787">48</cx:pt>
          <cx:pt idx="4788">150</cx:pt>
          <cx:pt idx="4789">102</cx:pt>
          <cx:pt idx="4790">17</cx:pt>
          <cx:pt idx="4791">338</cx:pt>
          <cx:pt idx="4792">21</cx:pt>
          <cx:pt idx="4793">40</cx:pt>
          <cx:pt idx="4794">102</cx:pt>
          <cx:pt idx="4795">4500</cx:pt>
          <cx:pt idx="4796">14</cx:pt>
          <cx:pt idx="4797">109</cx:pt>
          <cx:pt idx="4798">20</cx:pt>
          <cx:pt idx="4799">39</cx:pt>
          <cx:pt idx="4800">104</cx:pt>
          <cx:pt idx="4801">104</cx:pt>
          <cx:pt idx="4802">307</cx:pt>
          <cx:pt idx="4803">125</cx:pt>
          <cx:pt idx="4804">65</cx:pt>
          <cx:pt idx="4805">104</cx:pt>
          <cx:pt idx="4806">47</cx:pt>
          <cx:pt idx="4807">122</cx:pt>
          <cx:pt idx="4808">18</cx:pt>
          <cx:pt idx="4809">10</cx:pt>
          <cx:pt idx="4810">40</cx:pt>
          <cx:pt idx="4811">170</cx:pt>
          <cx:pt idx="4812">23</cx:pt>
          <cx:pt idx="4813">27</cx:pt>
          <cx:pt idx="4814">101</cx:pt>
          <cx:pt idx="4815">30</cx:pt>
          <cx:pt idx="4816">33</cx:pt>
          <cx:pt idx="4817">62</cx:pt>
          <cx:pt idx="4818">61</cx:pt>
          <cx:pt idx="4819">33</cx:pt>
          <cx:pt idx="4820">9</cx:pt>
          <cx:pt idx="4821">245</cx:pt>
          <cx:pt idx="4822">79</cx:pt>
          <cx:pt idx="4823">381</cx:pt>
          <cx:pt idx="4824">510</cx:pt>
          <cx:pt idx="4825">14</cx:pt>
          <cx:pt idx="4826">49</cx:pt>
          <cx:pt idx="4827">0</cx:pt>
          <cx:pt idx="4828">50</cx:pt>
          <cx:pt idx="4829">54</cx:pt>
          <cx:pt idx="4830">505</cx:pt>
          <cx:pt idx="4831">61</cx:pt>
          <cx:pt idx="4832">39</cx:pt>
          <cx:pt idx="4833">3279</cx:pt>
          <cx:pt idx="4834">43</cx:pt>
          <cx:pt idx="4835">1250</cx:pt>
          <cx:pt idx="4836">160</cx:pt>
          <cx:pt idx="4837">10</cx:pt>
          <cx:pt idx="4838">15</cx:pt>
          <cx:pt idx="4839">18</cx:pt>
          <cx:pt idx="4840">368</cx:pt>
          <cx:pt idx="4841">67</cx:pt>
          <cx:pt idx="4842">87</cx:pt>
          <cx:pt idx="4843">130</cx:pt>
          <cx:pt idx="4844">177</cx:pt>
          <cx:pt idx="4845">510</cx:pt>
          <cx:pt idx="4846">353</cx:pt>
          <cx:pt idx="4847">97</cx:pt>
          <cx:pt idx="4848">200</cx:pt>
          <cx:pt idx="4849">21</cx:pt>
          <cx:pt idx="4850">95</cx:pt>
          <cx:pt idx="4851">140</cx:pt>
          <cx:pt idx="4852">25</cx:pt>
          <cx:pt idx="4853">80</cx:pt>
          <cx:pt idx="4854">8</cx:pt>
          <cx:pt idx="4855">33</cx:pt>
          <cx:pt idx="4856">130</cx:pt>
          <cx:pt idx="4857">96</cx:pt>
          <cx:pt idx="4858">106</cx:pt>
          <cx:pt idx="4859">61</cx:pt>
          <cx:pt idx="4860">20</cx:pt>
          <cx:pt idx="4861">96</cx:pt>
          <cx:pt idx="4862">121</cx:pt>
          <cx:pt idx="4863">60</cx:pt>
          <cx:pt idx="4864">230</cx:pt>
          <cx:pt idx="4865">19</cx:pt>
          <cx:pt idx="4866">18</cx:pt>
          <cx:pt idx="4867">43</cx:pt>
          <cx:pt idx="4868">701</cx:pt>
          <cx:pt idx="4869">8559</cx:pt>
          <cx:pt idx="4870">384</cx:pt>
          <cx:pt idx="4871">80</cx:pt>
          <cx:pt idx="4872">39</cx:pt>
          <cx:pt idx="4873">40</cx:pt>
          <cx:pt idx="4874">111</cx:pt>
          <cx:pt idx="4875">220</cx:pt>
          <cx:pt idx="4876">220</cx:pt>
          <cx:pt idx="4877">54</cx:pt>
          <cx:pt idx="4878">21</cx:pt>
          <cx:pt idx="4879">148</cx:pt>
          <cx:pt idx="4880">75</cx:pt>
          <cx:pt idx="4881">43</cx:pt>
          <cx:pt idx="4882">80</cx:pt>
          <cx:pt idx="4883">180</cx:pt>
          <cx:pt idx="4884">13</cx:pt>
          <cx:pt idx="4885">188</cx:pt>
          <cx:pt idx="4886">90</cx:pt>
          <cx:pt idx="4887">34</cx:pt>
          <cx:pt idx="4888">100</cx:pt>
          <cx:pt idx="4889">16</cx:pt>
          <cx:pt idx="4890">92</cx:pt>
          <cx:pt idx="4891">95</cx:pt>
          <cx:pt idx="4892">14</cx:pt>
          <cx:pt idx="4893">27</cx:pt>
          <cx:pt idx="4894">71</cx:pt>
          <cx:pt idx="4895">32</cx:pt>
          <cx:pt idx="4896">37</cx:pt>
          <cx:pt idx="4897">27</cx:pt>
          <cx:pt idx="4898">54</cx:pt>
          <cx:pt idx="4899">30</cx:pt>
          <cx:pt idx="4900">9</cx:pt>
          <cx:pt idx="4901">11</cx:pt>
          <cx:pt idx="4902">13</cx:pt>
          <cx:pt idx="4903">25</cx:pt>
          <cx:pt idx="4904">300</cx:pt>
          <cx:pt idx="4905">22</cx:pt>
          <cx:pt idx="4906">16</cx:pt>
          <cx:pt idx="4907">35</cx:pt>
          <cx:pt idx="4908">96</cx:pt>
          <cx:pt idx="4909">9</cx:pt>
          <cx:pt idx="4910">213</cx:pt>
          <cx:pt idx="4911">70</cx:pt>
          <cx:pt idx="4912">28</cx:pt>
          <cx:pt idx="4913">71</cx:pt>
          <cx:pt idx="4914">26</cx:pt>
          <cx:pt idx="4915">19</cx:pt>
          <cx:pt idx="4916">24</cx:pt>
          <cx:pt idx="4917">100</cx:pt>
          <cx:pt idx="4918">388</cx:pt>
          <cx:pt idx="4919">14</cx:pt>
          <cx:pt idx="4920">166</cx:pt>
          <cx:pt idx="4921">45</cx:pt>
          <cx:pt idx="4922">10</cx:pt>
          <cx:pt idx="4923">55</cx:pt>
          <cx:pt idx="4924">27</cx:pt>
          <cx:pt idx="4925">57</cx:pt>
          <cx:pt idx="4926">125</cx:pt>
          <cx:pt idx="4927">120</cx:pt>
          <cx:pt idx="4928">33</cx:pt>
          <cx:pt idx="4929">67</cx:pt>
          <cx:pt idx="4930">83</cx:pt>
          <cx:pt idx="4931">105</cx:pt>
          <cx:pt idx="4932">18</cx:pt>
          <cx:pt idx="4933">51</cx:pt>
          <cx:pt idx="4934">35</cx:pt>
          <cx:pt idx="4935">56</cx:pt>
          <cx:pt idx="4936">106</cx:pt>
          <cx:pt idx="4937">49</cx:pt>
          <cx:pt idx="4938">35</cx:pt>
          <cx:pt idx="4939">29</cx:pt>
          <cx:pt idx="4940">85</cx:pt>
          <cx:pt idx="4941">80</cx:pt>
          <cx:pt idx="4942">92</cx:pt>
          <cx:pt idx="4943">225</cx:pt>
          <cx:pt idx="4944">58</cx:pt>
          <cx:pt idx="4945">125</cx:pt>
          <cx:pt idx="4946">71</cx:pt>
          <cx:pt idx="4947">13</cx:pt>
          <cx:pt idx="4948">129</cx:pt>
          <cx:pt idx="4949">7355</cx:pt>
          <cx:pt idx="4950">513</cx:pt>
          <cx:pt idx="4951">747</cx:pt>
          <cx:pt idx="4952">13</cx:pt>
          <cx:pt idx="4953">38</cx:pt>
          <cx:pt idx="4954">58</cx:pt>
          <cx:pt idx="4955">68</cx:pt>
          <cx:pt idx="4956">90</cx:pt>
          <cx:pt idx="4957">403</cx:pt>
          <cx:pt idx="4958">22</cx:pt>
          <cx:pt idx="4959">88</cx:pt>
          <cx:pt idx="4960">101</cx:pt>
          <cx:pt idx="4961">30</cx:pt>
          <cx:pt idx="4962">200</cx:pt>
          <cx:pt idx="4963">332</cx:pt>
          <cx:pt idx="4964">34</cx:pt>
          <cx:pt idx="4965">31</cx:pt>
          <cx:pt idx="4966">18</cx:pt>
          <cx:pt idx="4967">15</cx:pt>
          <cx:pt idx="4968">11</cx:pt>
          <cx:pt idx="4969">26</cx:pt>
          <cx:pt idx="4970">31</cx:pt>
          <cx:pt idx="4971">110</cx:pt>
          <cx:pt idx="4972">24</cx:pt>
          <cx:pt idx="4973">254</cx:pt>
          <cx:pt idx="4974">28</cx:pt>
          <cx:pt idx="4975">30</cx:pt>
          <cx:pt idx="4976">94</cx:pt>
          <cx:pt idx="4977">35</cx:pt>
          <cx:pt idx="4978">58</cx:pt>
          <cx:pt idx="4979">12</cx:pt>
          <cx:pt idx="4980">26</cx:pt>
          <cx:pt idx="4981">18</cx:pt>
          <cx:pt idx="4982">26</cx:pt>
          <cx:pt idx="4983">228</cx:pt>
          <cx:pt idx="4984">11</cx:pt>
          <cx:pt idx="4985">432</cx:pt>
          <cx:pt idx="4986">62</cx:pt>
          <cx:pt idx="4987">5</cx:pt>
          <cx:pt idx="4988">681</cx:pt>
          <cx:pt idx="4989">18</cx:pt>
          <cx:pt idx="4990">25</cx:pt>
          <cx:pt idx="4991">86</cx:pt>
          <cx:pt idx="4992">51</cx:pt>
          <cx:pt idx="4993">529</cx:pt>
          <cx:pt idx="4994">42</cx:pt>
          <cx:pt idx="4995">32</cx:pt>
          <cx:pt idx="4996">69</cx:pt>
          <cx:pt idx="4997">35</cx:pt>
          <cx:pt idx="4998">154</cx:pt>
          <cx:pt idx="4999">230</cx:pt>
        </cx:lvl>
      </cx:numDim>
    </cx:data>
  </cx:chartData>
  <cx:chart>
    <cx:title pos="t" align="ctr" overlay="0">
      <cx:tx>
        <cx:txData>
          <cx:v>Histogram-employees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500" b="1" i="0" u="none" strike="noStrike" cap="all" spc="100" baseline="0">
              <a:solidFill>
                <a:sysClr val="window" lastClr="FFFFFF"/>
              </a:solidFill>
              <a:latin typeface="Calibri" panose="020F0502020204030204"/>
            </a:rPr>
            <a:t>Histogram-employees</a:t>
          </a:r>
        </a:p>
      </cx:txPr>
    </cx:title>
    <cx:plotArea>
      <cx:plotAreaRegion>
        <cx:series layoutId="clusteredColumn" uniqueId="{77822533-CFCC-3E4D-8FD6-46F1E62B0737}">
          <cx:tx>
            <cx:txData>
              <cx:f>'Inc5000'!$L$1</cx:f>
              <cx:v>workers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7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lt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</a:schemeClr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1B71F-77C7-AE41-9F6B-5440F2FB0B7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1C24D-F23C-FF4D-AC72-9AA75E9A7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9E37-89AD-EF44-BA6D-FDEB70642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7B72-28B1-5E4A-9EA4-08F804E4C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70C7-0FD7-AC47-9E18-24753117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62ED-3BE7-BD4E-9BDA-A2809033ED50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1731-0018-C04B-A8D4-0516F048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372D-DC1E-B94D-87DE-E3696F6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7FCF-C970-EE4A-A4C5-66549276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0A358-D322-7B48-B0DE-A49F2F1C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3D5C-C487-4948-9BCA-03C17D4D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9FD0-B140-8D44-95A6-4044B0EA89CD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4B40-A2E0-5F42-A7EF-5B3E2B09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7042-366F-0041-A6C4-E9E631BA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2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C6786-1C2B-264D-A777-AE1D9689B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0CF11-EDA0-B541-9359-D9FA0DFF0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4E557-536B-844C-AB0B-9CCD1D6A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A744-A8AC-C64E-A6C5-2C4CCCFA89A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FC672-2C7F-AF42-8D68-7B0DDC2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D39D-8F2C-2049-84F3-66A6A73F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2129-3973-CA4E-B4AC-47097E4F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45E7-C207-3D46-803F-99DE5A98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7DA0-B580-824E-B55C-3E735951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B50D-7896-8D43-8DAF-B995F6CDA0F1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07BF-5F54-EC41-B03F-20B674E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9C633-3F57-B14E-8960-9F2BEE62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46C0-26AF-7C4C-80AD-DE9A33F8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45E6-8E12-DB4C-AB6B-6CE3277E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08F9-AAF4-2E41-A2FF-DBBB7873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90C-1903-F149-B323-C502E57A0EE1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AF03-0DD4-C749-9D2F-EA49D433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E6E6-253F-5440-97A6-20CC807A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FD43-F68F-6B42-ABBF-FAC50900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C073-10F1-F846-AFD1-C3778600F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375A2-41CB-3F41-B02F-6679D75B5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83B6-A261-AE49-8726-705D2E78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EFF-0B6C-6949-9BAE-8F709DB7AEE9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2561A-15C2-0745-B070-52B6491D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1D72B-975D-8843-99A4-4B7CAF34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F63D-9489-2A43-B816-8EAE4E1F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08E7-A60E-E048-8999-9D934564A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7523-DDE6-EB47-B578-3EF59DBE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13347-3DF6-E24E-BE5E-DA7EE02BE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7F767-166E-DC44-9198-0CBA0D423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72935-BE13-1144-B107-B299CEA7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2752-B334-7743-9DD2-4B1FAC7EFC76}" type="datetime1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9BF36-D742-E64D-BC38-D5CDE6CA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94389-B297-9B4A-832B-311C567A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85C3-11FD-CB4B-81AE-6BF8A294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72D83-26D0-B247-94FC-6F2DA4EE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9ECA-2406-8E4C-9467-860517DC5827}" type="datetime1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65B41-C5D3-CE4A-B854-0B88D3CB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CA4E5-87BA-4B4C-B85E-F6A85D79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F30B9-9242-1049-BFC5-9A75E685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BB54-5956-3E46-B091-1A56F4B8B031}" type="datetime1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880EA-0E23-F94E-A5D7-62082495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6EE3-C29B-FD40-8291-9DF50A03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DC49-8ACA-FB4D-AD30-7AD19CD6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29A9-0509-3341-8B72-A0EB5BAF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2F86-162E-2D4C-BB46-73B3EB2B7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AF27-7189-F449-9855-C897C2E8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C2DD-FA61-CA40-AC23-AA6428067013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D0842-538D-0542-9C06-03A4376A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B19CA-C1F7-524E-A21F-374ADDB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37B5-56F7-0C4E-8785-5326ABCA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D89C3-224A-8E46-B60C-FB90A01DB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4D07B-DCBC-5840-BD96-CF412019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E86AB-6FFF-9B42-BADD-28F86FF8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6C2-B3C7-1A46-BDE9-9958C1A4FF83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92B66-068D-A443-B02A-D6FC9435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28C7-EE6B-5642-AA7F-EBA883E7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02372-25DF-6A43-913C-20CBB731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C916C-CA30-B64A-804B-F5ADA275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3BFA-07DC-D144-A965-460A36826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E964F-EB75-EC49-8FB7-03EAF64616E1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8F5A-E4C4-4C4E-982B-AF6400404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Inc5000-2014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2F84-BEB9-6849-BF61-1BE8B6BF7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BA20-59F3-0846-B685-A713F10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9114D-9108-E542-AD22-0FAE8F2B9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Descriptive &amp; Inferential Graphs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for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Inc5000-2014</a:t>
            </a:r>
            <a:br>
              <a:rPr lang="en-US" sz="35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Mehmet Tiras-May/2020</a:t>
            </a:r>
            <a:br>
              <a:rPr lang="en-US" sz="3500">
                <a:solidFill>
                  <a:schemeClr val="bg1"/>
                </a:solidFill>
              </a:rPr>
            </a:br>
            <a:endParaRPr lang="en-US" sz="3500">
              <a:solidFill>
                <a:schemeClr val="bg1"/>
              </a:solidFill>
            </a:endParaRP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4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FE323-FFB5-344B-8490-259F0C1A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</p:spTree>
    <p:extLst>
      <p:ext uri="{BB962C8B-B14F-4D97-AF65-F5344CB8AC3E}">
        <p14:creationId xmlns:p14="http://schemas.microsoft.com/office/powerpoint/2010/main" val="244576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EEAAF9C-DD6C-BE44-A8DD-A072B5BD8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143057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A8601F-64F1-D247-8017-1494F1E9868B}"/>
              </a:ext>
            </a:extLst>
          </p:cNvPr>
          <p:cNvSpPr txBox="1"/>
          <p:nvPr/>
        </p:nvSpPr>
        <p:spPr>
          <a:xfrm>
            <a:off x="1327759" y="325677"/>
            <a:ext cx="1057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 Regression Equation proves that larger employees do not mean more revenue.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859A8-01F9-1548-BD91-B152300F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</p:spTree>
    <p:extLst>
      <p:ext uri="{BB962C8B-B14F-4D97-AF65-F5344CB8AC3E}">
        <p14:creationId xmlns:p14="http://schemas.microsoft.com/office/powerpoint/2010/main" val="23336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9E6017A-AC96-244A-A245-C3493BE1F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322385"/>
              </p:ext>
            </p:extLst>
          </p:nvPr>
        </p:nvGraphicFramePr>
        <p:xfrm>
          <a:off x="1027133" y="1127342"/>
          <a:ext cx="10584493" cy="4534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7EA35E-858C-8642-9DC8-0133331A2B14}"/>
              </a:ext>
            </a:extLst>
          </p:cNvPr>
          <p:cNvSpPr txBox="1"/>
          <p:nvPr/>
        </p:nvSpPr>
        <p:spPr>
          <a:xfrm>
            <a:off x="2079321" y="626301"/>
            <a:ext cx="920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Companies clustered between $2 Billion by Revenue and %20000 by Growth in 2014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A416F-6D33-BB4D-B448-36580FA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</p:spTree>
    <p:extLst>
      <p:ext uri="{BB962C8B-B14F-4D97-AF65-F5344CB8AC3E}">
        <p14:creationId xmlns:p14="http://schemas.microsoft.com/office/powerpoint/2010/main" val="270416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DEAA8F2B-7AFB-D847-9CC4-406C82A453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21726392"/>
                  </p:ext>
                </p:extLst>
              </p:nvPr>
            </p:nvGraphicFramePr>
            <p:xfrm>
              <a:off x="643467" y="814388"/>
              <a:ext cx="10905066" cy="54001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DEAA8F2B-7AFB-D847-9CC4-406C82A453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67" y="814388"/>
                <a:ext cx="10905066" cy="540014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8725F9-0688-D245-9F53-1C72D04799D6}"/>
              </a:ext>
            </a:extLst>
          </p:cNvPr>
          <p:cNvSpPr txBox="1"/>
          <p:nvPr/>
        </p:nvSpPr>
        <p:spPr>
          <a:xfrm>
            <a:off x="2580362" y="643467"/>
            <a:ext cx="81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880CC-F170-604D-99D5-6D920BE6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</p:spTree>
    <p:extLst>
      <p:ext uri="{BB962C8B-B14F-4D97-AF65-F5344CB8AC3E}">
        <p14:creationId xmlns:p14="http://schemas.microsoft.com/office/powerpoint/2010/main" val="268253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CA20CDBB-52BB-AC42-B967-535BABBAF1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666875"/>
                  </p:ext>
                </p:extLst>
              </p:nvPr>
            </p:nvGraphicFramePr>
            <p:xfrm>
              <a:off x="643467" y="989556"/>
              <a:ext cx="10905066" cy="52249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CA20CDBB-52BB-AC42-B967-535BABBAF1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67" y="989556"/>
                <a:ext cx="10905066" cy="522497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453156E-5817-B94C-9C5D-325C6620AC1E}"/>
              </a:ext>
            </a:extLst>
          </p:cNvPr>
          <p:cNvSpPr txBox="1"/>
          <p:nvPr/>
        </p:nvSpPr>
        <p:spPr>
          <a:xfrm>
            <a:off x="1177447" y="350729"/>
            <a:ext cx="994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	 The number of employees clusters in between 0-220 mostly.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A370E-7EA2-D345-9FC2-D2837862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</p:spTree>
    <p:extLst>
      <p:ext uri="{BB962C8B-B14F-4D97-AF65-F5344CB8AC3E}">
        <p14:creationId xmlns:p14="http://schemas.microsoft.com/office/powerpoint/2010/main" val="331354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4F7FFA-47FD-5843-9A25-D16D7871E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59698"/>
              </p:ext>
            </p:extLst>
          </p:nvPr>
        </p:nvGraphicFramePr>
        <p:xfrm>
          <a:off x="635000" y="1100138"/>
          <a:ext cx="10923588" cy="470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DB423D-7FBA-FA40-BF46-82E8397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Inc5000-2014</a:t>
            </a:r>
          </a:p>
        </p:txBody>
      </p:sp>
    </p:spTree>
    <p:extLst>
      <p:ext uri="{BB962C8B-B14F-4D97-AF65-F5344CB8AC3E}">
        <p14:creationId xmlns:p14="http://schemas.microsoft.com/office/powerpoint/2010/main" val="104488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Descriptive &amp; Inferential Graphs for Inc5000-2014 Mehmet Tiras-May/2020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&amp; Inferential Graphs for Inc5000-2014 Mehmet Tiras-May/2020 </dc:title>
  <dc:creator>Mehmet Tiras</dc:creator>
  <cp:revision>1</cp:revision>
  <dcterms:created xsi:type="dcterms:W3CDTF">2021-01-18T09:45:47Z</dcterms:created>
  <dcterms:modified xsi:type="dcterms:W3CDTF">2021-01-18T10:22:39Z</dcterms:modified>
</cp:coreProperties>
</file>