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handoutMasterIdLst>
    <p:handoutMasterId r:id="rId11"/>
  </p:handoutMasterIdLst>
  <p:sldIdLst>
    <p:sldId id="256" r:id="rId2"/>
    <p:sldId id="272" r:id="rId3"/>
    <p:sldId id="273" r:id="rId4"/>
    <p:sldId id="257" r:id="rId5"/>
    <p:sldId id="269" r:id="rId6"/>
    <p:sldId id="258" r:id="rId7"/>
    <p:sldId id="27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Tiras" initials="MT" lastIdx="1" clrIdx="0">
    <p:extLst>
      <p:ext uri="{19B8F6BF-5375-455C-9EA6-DF929625EA0E}">
        <p15:presenceInfo xmlns:p15="http://schemas.microsoft.com/office/powerpoint/2012/main" userId="2a23be2cce6fcb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FE70A-F796-3D4F-A6FB-9C7A56AE50CF}" v="114" dt="2020-12-23T04:20:03.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5170"/>
  </p:normalViewPr>
  <p:slideViewPr>
    <p:cSldViewPr snapToGrid="0" snapToObjects="1">
      <p:cViewPr varScale="1">
        <p:scale>
          <a:sx n="91" d="100"/>
          <a:sy n="91" d="100"/>
        </p:scale>
        <p:origin x="592"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2" d="100"/>
          <a:sy n="72" d="100"/>
        </p:scale>
        <p:origin x="35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Tiras" userId="2a23be2cce6fcbde" providerId="LiveId" clId="{2D3FE70A-F796-3D4F-A6FB-9C7A56AE50CF}"/>
    <pc:docChg chg="undo redo custSel mod addSld delSld modSld sldOrd">
      <pc:chgData name="Mehmet Tiras" userId="2a23be2cce6fcbde" providerId="LiveId" clId="{2D3FE70A-F796-3D4F-A6FB-9C7A56AE50CF}" dt="2020-12-23T04:20:09.902" v="2964" actId="1076"/>
      <pc:docMkLst>
        <pc:docMk/>
      </pc:docMkLst>
      <pc:sldChg chg="addSp modSp mod">
        <pc:chgData name="Mehmet Tiras" userId="2a23be2cce6fcbde" providerId="LiveId" clId="{2D3FE70A-F796-3D4F-A6FB-9C7A56AE50CF}" dt="2020-12-07T06:50:39.787" v="613" actId="20577"/>
        <pc:sldMkLst>
          <pc:docMk/>
          <pc:sldMk cId="3239894220" sldId="256"/>
        </pc:sldMkLst>
        <pc:spChg chg="mod">
          <ac:chgData name="Mehmet Tiras" userId="2a23be2cce6fcbde" providerId="LiveId" clId="{2D3FE70A-F796-3D4F-A6FB-9C7A56AE50CF}" dt="2020-12-07T06:50:39.787" v="613" actId="20577"/>
          <ac:spMkLst>
            <pc:docMk/>
            <pc:sldMk cId="3239894220" sldId="256"/>
            <ac:spMk id="3" creationId="{70D6C198-0CA7-2F40-8713-973077DAA0D6}"/>
          </ac:spMkLst>
        </pc:spChg>
        <pc:spChg chg="add mod">
          <ac:chgData name="Mehmet Tiras" userId="2a23be2cce6fcbde" providerId="LiveId" clId="{2D3FE70A-F796-3D4F-A6FB-9C7A56AE50CF}" dt="2020-12-07T02:19:29.261" v="246"/>
          <ac:spMkLst>
            <pc:docMk/>
            <pc:sldMk cId="3239894220" sldId="256"/>
            <ac:spMk id="5" creationId="{C43660B5-3A10-A547-9F16-4C8B59565393}"/>
          </ac:spMkLst>
        </pc:spChg>
      </pc:sldChg>
      <pc:sldChg chg="addSp modSp mod">
        <pc:chgData name="Mehmet Tiras" userId="2a23be2cce6fcbde" providerId="LiveId" clId="{2D3FE70A-F796-3D4F-A6FB-9C7A56AE50CF}" dt="2020-12-23T04:16:08.227" v="2934" actId="207"/>
        <pc:sldMkLst>
          <pc:docMk/>
          <pc:sldMk cId="1927832125" sldId="257"/>
        </pc:sldMkLst>
        <pc:spChg chg="add mod">
          <ac:chgData name="Mehmet Tiras" userId="2a23be2cce6fcbde" providerId="LiveId" clId="{2D3FE70A-F796-3D4F-A6FB-9C7A56AE50CF}" dt="2020-12-23T04:16:08.227" v="2934" actId="207"/>
          <ac:spMkLst>
            <pc:docMk/>
            <pc:sldMk cId="1927832125" sldId="257"/>
            <ac:spMk id="2" creationId="{F9725129-ED5B-D140-BB29-FA7F3B866BBA}"/>
          </ac:spMkLst>
        </pc:spChg>
        <pc:spChg chg="add mod">
          <ac:chgData name="Mehmet Tiras" userId="2a23be2cce6fcbde" providerId="LiveId" clId="{2D3FE70A-F796-3D4F-A6FB-9C7A56AE50CF}" dt="2020-12-07T02:20:09.836" v="248" actId="20577"/>
          <ac:spMkLst>
            <pc:docMk/>
            <pc:sldMk cId="1927832125" sldId="257"/>
            <ac:spMk id="3" creationId="{AD8B02A8-8CE3-5A40-A626-35B410E38513}"/>
          </ac:spMkLst>
        </pc:spChg>
        <pc:spChg chg="add mod">
          <ac:chgData name="Mehmet Tiras" userId="2a23be2cce6fcbde" providerId="LiveId" clId="{2D3FE70A-F796-3D4F-A6FB-9C7A56AE50CF}" dt="2020-12-07T02:19:29.261" v="246"/>
          <ac:spMkLst>
            <pc:docMk/>
            <pc:sldMk cId="1927832125" sldId="257"/>
            <ac:spMk id="4" creationId="{F5E00285-19AA-F646-9146-7C998A31D59B}"/>
          </ac:spMkLst>
        </pc:spChg>
        <pc:picChg chg="mod">
          <ac:chgData name="Mehmet Tiras" userId="2a23be2cce6fcbde" providerId="LiveId" clId="{2D3FE70A-F796-3D4F-A6FB-9C7A56AE50CF}" dt="2020-12-07T02:17:01.931" v="188" actId="14100"/>
          <ac:picMkLst>
            <pc:docMk/>
            <pc:sldMk cId="1927832125" sldId="257"/>
            <ac:picMk id="1026" creationId="{A1D4033C-DDE5-D44B-90FD-83D0857966CB}"/>
          </ac:picMkLst>
        </pc:picChg>
      </pc:sldChg>
      <pc:sldChg chg="addSp modSp mod">
        <pc:chgData name="Mehmet Tiras" userId="2a23be2cce6fcbde" providerId="LiveId" clId="{2D3FE70A-F796-3D4F-A6FB-9C7A56AE50CF}" dt="2020-12-23T04:19:25.982" v="2956" actId="207"/>
        <pc:sldMkLst>
          <pc:docMk/>
          <pc:sldMk cId="1496552628" sldId="258"/>
        </pc:sldMkLst>
        <pc:spChg chg="add mod">
          <ac:chgData name="Mehmet Tiras" userId="2a23be2cce6fcbde" providerId="LiveId" clId="{2D3FE70A-F796-3D4F-A6FB-9C7A56AE50CF}" dt="2020-12-23T04:19:25.982" v="2956" actId="207"/>
          <ac:spMkLst>
            <pc:docMk/>
            <pc:sldMk cId="1496552628" sldId="258"/>
            <ac:spMk id="2" creationId="{B107834D-0D38-8640-8625-B88F499562F9}"/>
          </ac:spMkLst>
        </pc:spChg>
        <pc:spChg chg="add mod">
          <ac:chgData name="Mehmet Tiras" userId="2a23be2cce6fcbde" providerId="LiveId" clId="{2D3FE70A-F796-3D4F-A6FB-9C7A56AE50CF}" dt="2020-12-07T02:19:29.261" v="246"/>
          <ac:spMkLst>
            <pc:docMk/>
            <pc:sldMk cId="1496552628" sldId="258"/>
            <ac:spMk id="3" creationId="{041856D0-8008-0243-B3BD-5EECCABBD62B}"/>
          </ac:spMkLst>
        </pc:spChg>
        <pc:picChg chg="mod">
          <ac:chgData name="Mehmet Tiras" userId="2a23be2cce6fcbde" providerId="LiveId" clId="{2D3FE70A-F796-3D4F-A6FB-9C7A56AE50CF}" dt="2020-12-07T02:13:56.589" v="117" actId="14100"/>
          <ac:picMkLst>
            <pc:docMk/>
            <pc:sldMk cId="1496552628" sldId="258"/>
            <ac:picMk id="2050" creationId="{EC1B6767-C3C4-D144-93AC-20DE68A18257}"/>
          </ac:picMkLst>
        </pc:picChg>
      </pc:sldChg>
      <pc:sldChg chg="addSp modSp mod">
        <pc:chgData name="Mehmet Tiras" userId="2a23be2cce6fcbde" providerId="LiveId" clId="{2D3FE70A-F796-3D4F-A6FB-9C7A56AE50CF}" dt="2020-12-23T04:20:09.902" v="2964" actId="1076"/>
        <pc:sldMkLst>
          <pc:docMk/>
          <pc:sldMk cId="3072108343" sldId="259"/>
        </pc:sldMkLst>
        <pc:spChg chg="mod">
          <ac:chgData name="Mehmet Tiras" userId="2a23be2cce6fcbde" providerId="LiveId" clId="{2D3FE70A-F796-3D4F-A6FB-9C7A56AE50CF}" dt="2020-12-23T04:20:09.902" v="2964" actId="1076"/>
          <ac:spMkLst>
            <pc:docMk/>
            <pc:sldMk cId="3072108343" sldId="259"/>
            <ac:spMk id="2" creationId="{7464F5AF-8CD0-9443-9742-2C46F8C4D185}"/>
          </ac:spMkLst>
        </pc:spChg>
        <pc:spChg chg="add mod">
          <ac:chgData name="Mehmet Tiras" userId="2a23be2cce6fcbde" providerId="LiveId" clId="{2D3FE70A-F796-3D4F-A6FB-9C7A56AE50CF}" dt="2020-12-07T02:19:29.261" v="246"/>
          <ac:spMkLst>
            <pc:docMk/>
            <pc:sldMk cId="3072108343" sldId="259"/>
            <ac:spMk id="3" creationId="{5F07C089-2954-6A4C-9A5D-F9C2F558F3FC}"/>
          </ac:spMkLst>
        </pc:spChg>
        <pc:picChg chg="add mod">
          <ac:chgData name="Mehmet Tiras" userId="2a23be2cce6fcbde" providerId="LiveId" clId="{2D3FE70A-F796-3D4F-A6FB-9C7A56AE50CF}" dt="2020-12-23T04:20:03.991" v="2963" actId="1076"/>
          <ac:picMkLst>
            <pc:docMk/>
            <pc:sldMk cId="3072108343" sldId="259"/>
            <ac:picMk id="5" creationId="{6189D9DA-DF4F-7046-A471-FE2EAEDC07A8}"/>
          </ac:picMkLst>
        </pc:picChg>
        <pc:picChg chg="mod">
          <ac:chgData name="Mehmet Tiras" userId="2a23be2cce6fcbde" providerId="LiveId" clId="{2D3FE70A-F796-3D4F-A6FB-9C7A56AE50CF}" dt="2020-12-23T04:17:12.299" v="2941" actId="14100"/>
          <ac:picMkLst>
            <pc:docMk/>
            <pc:sldMk cId="3072108343" sldId="259"/>
            <ac:picMk id="3074" creationId="{13769278-A972-384A-B9E3-CA17BD60B04A}"/>
          </ac:picMkLst>
        </pc:picChg>
      </pc:sldChg>
      <pc:sldChg chg="addSp modSp del mod">
        <pc:chgData name="Mehmet Tiras" userId="2a23be2cce6fcbde" providerId="LiveId" clId="{2D3FE70A-F796-3D4F-A6FB-9C7A56AE50CF}" dt="2020-12-23T03:41:32.279" v="2527" actId="2696"/>
        <pc:sldMkLst>
          <pc:docMk/>
          <pc:sldMk cId="1798137097" sldId="260"/>
        </pc:sldMkLst>
        <pc:spChg chg="mod">
          <ac:chgData name="Mehmet Tiras" userId="2a23be2cce6fcbde" providerId="LiveId" clId="{2D3FE70A-F796-3D4F-A6FB-9C7A56AE50CF}" dt="2020-12-07T06:50:23.326" v="611" actId="255"/>
          <ac:spMkLst>
            <pc:docMk/>
            <pc:sldMk cId="1798137097" sldId="260"/>
            <ac:spMk id="2" creationId="{022A68C0-465A-0145-829C-18A37AF06172}"/>
          </ac:spMkLst>
        </pc:spChg>
        <pc:spChg chg="add mod">
          <ac:chgData name="Mehmet Tiras" userId="2a23be2cce6fcbde" providerId="LiveId" clId="{2D3FE70A-F796-3D4F-A6FB-9C7A56AE50CF}" dt="2020-12-07T02:19:29.261" v="246"/>
          <ac:spMkLst>
            <pc:docMk/>
            <pc:sldMk cId="1798137097" sldId="260"/>
            <ac:spMk id="3" creationId="{B5B9E27C-BE7C-5C4E-B7F1-6FBADE490ECB}"/>
          </ac:spMkLst>
        </pc:spChg>
        <pc:picChg chg="mod">
          <ac:chgData name="Mehmet Tiras" userId="2a23be2cce6fcbde" providerId="LiveId" clId="{2D3FE70A-F796-3D4F-A6FB-9C7A56AE50CF}" dt="2020-12-07T02:38:36.165" v="525" actId="14100"/>
          <ac:picMkLst>
            <pc:docMk/>
            <pc:sldMk cId="1798137097" sldId="260"/>
            <ac:picMk id="4098" creationId="{37FD3926-69BC-114A-8C05-8E0998091822}"/>
          </ac:picMkLst>
        </pc:picChg>
      </pc:sldChg>
      <pc:sldChg chg="addSp modSp del mod">
        <pc:chgData name="Mehmet Tiras" userId="2a23be2cce6fcbde" providerId="LiveId" clId="{2D3FE70A-F796-3D4F-A6FB-9C7A56AE50CF}" dt="2020-12-23T03:47:36.961" v="2714" actId="2696"/>
        <pc:sldMkLst>
          <pc:docMk/>
          <pc:sldMk cId="1544892943" sldId="261"/>
        </pc:sldMkLst>
        <pc:spChg chg="add mod">
          <ac:chgData name="Mehmet Tiras" userId="2a23be2cce6fcbde" providerId="LiveId" clId="{2D3FE70A-F796-3D4F-A6FB-9C7A56AE50CF}" dt="2020-12-07T02:19:29.261" v="246"/>
          <ac:spMkLst>
            <pc:docMk/>
            <pc:sldMk cId="1544892943" sldId="261"/>
            <ac:spMk id="2" creationId="{9AC44A24-0B4F-AE46-B4FD-09F559E320EB}"/>
          </ac:spMkLst>
        </pc:spChg>
        <pc:spChg chg="add mod">
          <ac:chgData name="Mehmet Tiras" userId="2a23be2cce6fcbde" providerId="LiveId" clId="{2D3FE70A-F796-3D4F-A6FB-9C7A56AE50CF}" dt="2020-12-07T02:29:30.317" v="473"/>
          <ac:spMkLst>
            <pc:docMk/>
            <pc:sldMk cId="1544892943" sldId="261"/>
            <ac:spMk id="3" creationId="{2A497B53-9FAF-734C-A8A9-C678FBBF6208}"/>
          </ac:spMkLst>
        </pc:spChg>
        <pc:picChg chg="mod">
          <ac:chgData name="Mehmet Tiras" userId="2a23be2cce6fcbde" providerId="LiveId" clId="{2D3FE70A-F796-3D4F-A6FB-9C7A56AE50CF}" dt="2020-12-07T02:21:39.205" v="263" actId="14100"/>
          <ac:picMkLst>
            <pc:docMk/>
            <pc:sldMk cId="1544892943" sldId="261"/>
            <ac:picMk id="5122" creationId="{D81B3B72-3A36-E449-9454-CEC77162FB4F}"/>
          </ac:picMkLst>
        </pc:picChg>
      </pc:sldChg>
      <pc:sldChg chg="addSp modSp del mod">
        <pc:chgData name="Mehmet Tiras" userId="2a23be2cce6fcbde" providerId="LiveId" clId="{2D3FE70A-F796-3D4F-A6FB-9C7A56AE50CF}" dt="2020-12-23T03:42:46.326" v="2528" actId="2696"/>
        <pc:sldMkLst>
          <pc:docMk/>
          <pc:sldMk cId="2300276556" sldId="262"/>
        </pc:sldMkLst>
        <pc:spChg chg="mod">
          <ac:chgData name="Mehmet Tiras" userId="2a23be2cce6fcbde" providerId="LiveId" clId="{2D3FE70A-F796-3D4F-A6FB-9C7A56AE50CF}" dt="2020-12-07T02:39:43.376" v="594" actId="122"/>
          <ac:spMkLst>
            <pc:docMk/>
            <pc:sldMk cId="2300276556" sldId="262"/>
            <ac:spMk id="2" creationId="{D26A6B6C-CF28-224F-B64D-E9AF54BF0D39}"/>
          </ac:spMkLst>
        </pc:spChg>
        <pc:spChg chg="add mod">
          <ac:chgData name="Mehmet Tiras" userId="2a23be2cce6fcbde" providerId="LiveId" clId="{2D3FE70A-F796-3D4F-A6FB-9C7A56AE50CF}" dt="2020-12-07T02:19:29.261" v="246"/>
          <ac:spMkLst>
            <pc:docMk/>
            <pc:sldMk cId="2300276556" sldId="262"/>
            <ac:spMk id="3" creationId="{63AEDB55-88A2-5C42-9BE9-4694A1AA7986}"/>
          </ac:spMkLst>
        </pc:spChg>
      </pc:sldChg>
      <pc:sldChg chg="addSp modSp del mod ord">
        <pc:chgData name="Mehmet Tiras" userId="2a23be2cce6fcbde" providerId="LiveId" clId="{2D3FE70A-F796-3D4F-A6FB-9C7A56AE50CF}" dt="2020-12-23T03:42:50.453" v="2529" actId="2696"/>
        <pc:sldMkLst>
          <pc:docMk/>
          <pc:sldMk cId="1329990725" sldId="263"/>
        </pc:sldMkLst>
        <pc:spChg chg="mod">
          <ac:chgData name="Mehmet Tiras" userId="2a23be2cce6fcbde" providerId="LiveId" clId="{2D3FE70A-F796-3D4F-A6FB-9C7A56AE50CF}" dt="2020-12-07T02:39:13.809" v="557" actId="20577"/>
          <ac:spMkLst>
            <pc:docMk/>
            <pc:sldMk cId="1329990725" sldId="263"/>
            <ac:spMk id="2" creationId="{46744A54-B69F-1142-996F-D59705541F0C}"/>
          </ac:spMkLst>
        </pc:spChg>
        <pc:spChg chg="add mod">
          <ac:chgData name="Mehmet Tiras" userId="2a23be2cce6fcbde" providerId="LiveId" clId="{2D3FE70A-F796-3D4F-A6FB-9C7A56AE50CF}" dt="2020-12-07T02:19:29.261" v="246"/>
          <ac:spMkLst>
            <pc:docMk/>
            <pc:sldMk cId="1329990725" sldId="263"/>
            <ac:spMk id="3" creationId="{F32F0404-AB08-F041-80EC-B70097356ACC}"/>
          </ac:spMkLst>
        </pc:spChg>
      </pc:sldChg>
      <pc:sldChg chg="new del ord">
        <pc:chgData name="Mehmet Tiras" userId="2a23be2cce6fcbde" providerId="LiveId" clId="{2D3FE70A-F796-3D4F-A6FB-9C7A56AE50CF}" dt="2020-12-07T01:52:34.334" v="4" actId="2696"/>
        <pc:sldMkLst>
          <pc:docMk/>
          <pc:sldMk cId="737113" sldId="264"/>
        </pc:sldMkLst>
      </pc:sldChg>
      <pc:sldChg chg="addSp delSp modSp add mod ord setBg">
        <pc:chgData name="Mehmet Tiras" userId="2a23be2cce6fcbde" providerId="LiveId" clId="{2D3FE70A-F796-3D4F-A6FB-9C7A56AE50CF}" dt="2020-12-23T04:16:19.606" v="2935" actId="207"/>
        <pc:sldMkLst>
          <pc:docMk/>
          <pc:sldMk cId="1777550568" sldId="269"/>
        </pc:sldMkLst>
        <pc:spChg chg="del">
          <ac:chgData name="Mehmet Tiras" userId="2a23be2cce6fcbde" providerId="LiveId" clId="{2D3FE70A-F796-3D4F-A6FB-9C7A56AE50CF}" dt="2020-12-07T02:19:29.261" v="246"/>
          <ac:spMkLst>
            <pc:docMk/>
            <pc:sldMk cId="1777550568" sldId="269"/>
            <ac:spMk id="3" creationId="{11444FD6-E277-7248-B120-7D6449E01729}"/>
          </ac:spMkLst>
        </pc:spChg>
        <pc:spChg chg="add mod">
          <ac:chgData name="Mehmet Tiras" userId="2a23be2cce6fcbde" providerId="LiveId" clId="{2D3FE70A-F796-3D4F-A6FB-9C7A56AE50CF}" dt="2020-12-23T04:11:51.470" v="2917" actId="1076"/>
          <ac:spMkLst>
            <pc:docMk/>
            <pc:sldMk cId="1777550568" sldId="269"/>
            <ac:spMk id="4" creationId="{2DC2A945-5459-C243-99BB-047E4887B5E5}"/>
          </ac:spMkLst>
        </pc:spChg>
        <pc:spChg chg="add mod">
          <ac:chgData name="Mehmet Tiras" userId="2a23be2cce6fcbde" providerId="LiveId" clId="{2D3FE70A-F796-3D4F-A6FB-9C7A56AE50CF}" dt="2020-12-23T04:16:19.606" v="2935" actId="207"/>
          <ac:spMkLst>
            <pc:docMk/>
            <pc:sldMk cId="1777550568" sldId="269"/>
            <ac:spMk id="5" creationId="{97B54080-D0A1-A646-B6DA-BFED1ADE6B91}"/>
          </ac:spMkLst>
        </pc:spChg>
        <pc:picChg chg="mod">
          <ac:chgData name="Mehmet Tiras" userId="2a23be2cce6fcbde" providerId="LiveId" clId="{2D3FE70A-F796-3D4F-A6FB-9C7A56AE50CF}" dt="2020-12-07T02:36:15.532" v="493" actId="14100"/>
          <ac:picMkLst>
            <pc:docMk/>
            <pc:sldMk cId="1777550568" sldId="269"/>
            <ac:picMk id="2050" creationId="{60246667-8642-F046-AAFB-95B9774CA2E6}"/>
          </ac:picMkLst>
        </pc:picChg>
      </pc:sldChg>
      <pc:sldChg chg="addSp delSp modSp new mod addCm">
        <pc:chgData name="Mehmet Tiras" userId="2a23be2cce6fcbde" providerId="LiveId" clId="{2D3FE70A-F796-3D4F-A6FB-9C7A56AE50CF}" dt="2020-12-23T04:19:34.202" v="2957" actId="207"/>
        <pc:sldMkLst>
          <pc:docMk/>
          <pc:sldMk cId="477503446" sldId="270"/>
        </pc:sldMkLst>
        <pc:spChg chg="add mod">
          <ac:chgData name="Mehmet Tiras" userId="2a23be2cce6fcbde" providerId="LiveId" clId="{2D3FE70A-F796-3D4F-A6FB-9C7A56AE50CF}" dt="2020-12-23T04:19:34.202" v="2957" actId="207"/>
          <ac:spMkLst>
            <pc:docMk/>
            <pc:sldMk cId="477503446" sldId="270"/>
            <ac:spMk id="2" creationId="{15E298E1-E3F1-9E4D-9080-ADEC2A94D006}"/>
          </ac:spMkLst>
        </pc:spChg>
        <pc:spChg chg="add mod">
          <ac:chgData name="Mehmet Tiras" userId="2a23be2cce6fcbde" providerId="LiveId" clId="{2D3FE70A-F796-3D4F-A6FB-9C7A56AE50CF}" dt="2020-12-07T02:19:29.261" v="246"/>
          <ac:spMkLst>
            <pc:docMk/>
            <pc:sldMk cId="477503446" sldId="270"/>
            <ac:spMk id="3" creationId="{CA4EE01E-491D-424B-937D-930B1C8C5B06}"/>
          </ac:spMkLst>
        </pc:spChg>
        <pc:spChg chg="add del mod">
          <ac:chgData name="Mehmet Tiras" userId="2a23be2cce6fcbde" providerId="LiveId" clId="{2D3FE70A-F796-3D4F-A6FB-9C7A56AE50CF}" dt="2020-12-23T03:37:14.299" v="2443"/>
          <ac:spMkLst>
            <pc:docMk/>
            <pc:sldMk cId="477503446" sldId="270"/>
            <ac:spMk id="4" creationId="{5FD4C4F6-1870-A044-A947-B11CDE0E745F}"/>
          </ac:spMkLst>
        </pc:spChg>
        <pc:spChg chg="add del mod">
          <ac:chgData name="Mehmet Tiras" userId="2a23be2cce6fcbde" providerId="LiveId" clId="{2D3FE70A-F796-3D4F-A6FB-9C7A56AE50CF}" dt="2020-12-23T03:37:28.942" v="2448"/>
          <ac:spMkLst>
            <pc:docMk/>
            <pc:sldMk cId="477503446" sldId="270"/>
            <ac:spMk id="5" creationId="{20D84DB4-8A17-D44C-A167-7487E6F03E26}"/>
          </ac:spMkLst>
        </pc:spChg>
        <pc:spChg chg="add del mod">
          <ac:chgData name="Mehmet Tiras" userId="2a23be2cce6fcbde" providerId="LiveId" clId="{2D3FE70A-F796-3D4F-A6FB-9C7A56AE50CF}" dt="2020-12-23T03:38:02.675" v="2454"/>
          <ac:spMkLst>
            <pc:docMk/>
            <pc:sldMk cId="477503446" sldId="270"/>
            <ac:spMk id="6" creationId="{7E9CDC14-4B18-3B4B-A025-E15F456357DD}"/>
          </ac:spMkLst>
        </pc:spChg>
        <pc:spChg chg="add del mod">
          <ac:chgData name="Mehmet Tiras" userId="2a23be2cce6fcbde" providerId="LiveId" clId="{2D3FE70A-F796-3D4F-A6FB-9C7A56AE50CF}" dt="2020-12-23T03:38:29.853" v="2461"/>
          <ac:spMkLst>
            <pc:docMk/>
            <pc:sldMk cId="477503446" sldId="270"/>
            <ac:spMk id="7" creationId="{8E44B4FD-8D7E-2948-9A36-A46474CCEBFE}"/>
          </ac:spMkLst>
        </pc:spChg>
        <pc:spChg chg="add del mod">
          <ac:chgData name="Mehmet Tiras" userId="2a23be2cce6fcbde" providerId="LiveId" clId="{2D3FE70A-F796-3D4F-A6FB-9C7A56AE50CF}" dt="2020-12-23T03:39:32.274" v="2473"/>
          <ac:spMkLst>
            <pc:docMk/>
            <pc:sldMk cId="477503446" sldId="270"/>
            <ac:spMk id="8" creationId="{9ACC3071-F67A-E64E-B03E-3D6C5B6A2C15}"/>
          </ac:spMkLst>
        </pc:spChg>
        <pc:picChg chg="add mod">
          <ac:chgData name="Mehmet Tiras" userId="2a23be2cce6fcbde" providerId="LiveId" clId="{2D3FE70A-F796-3D4F-A6FB-9C7A56AE50CF}" dt="2020-12-23T03:39:30.009" v="2471" actId="14100"/>
          <ac:picMkLst>
            <pc:docMk/>
            <pc:sldMk cId="477503446" sldId="270"/>
            <ac:picMk id="10" creationId="{26AE4037-11F9-F545-9A4A-D4B50BF5FE33}"/>
          </ac:picMkLst>
        </pc:picChg>
        <pc:picChg chg="add mod">
          <ac:chgData name="Mehmet Tiras" userId="2a23be2cce6fcbde" providerId="LiveId" clId="{2D3FE70A-F796-3D4F-A6FB-9C7A56AE50CF}" dt="2020-12-23T03:39:21.617" v="2470" actId="14100"/>
          <ac:picMkLst>
            <pc:docMk/>
            <pc:sldMk cId="477503446" sldId="270"/>
            <ac:picMk id="1026" creationId="{6E1D87DD-47EE-1946-A24C-5528064E3594}"/>
          </ac:picMkLst>
        </pc:picChg>
      </pc:sldChg>
      <pc:sldChg chg="modSp new del mod">
        <pc:chgData name="Mehmet Tiras" userId="2a23be2cce6fcbde" providerId="LiveId" clId="{2D3FE70A-F796-3D4F-A6FB-9C7A56AE50CF}" dt="2020-12-22T05:40:08.453" v="1229" actId="2696"/>
        <pc:sldMkLst>
          <pc:docMk/>
          <pc:sldMk cId="776970900" sldId="271"/>
        </pc:sldMkLst>
        <pc:spChg chg="mod">
          <ac:chgData name="Mehmet Tiras" userId="2a23be2cce6fcbde" providerId="LiveId" clId="{2D3FE70A-F796-3D4F-A6FB-9C7A56AE50CF}" dt="2020-12-21T14:38:42.721" v="1114" actId="20577"/>
          <ac:spMkLst>
            <pc:docMk/>
            <pc:sldMk cId="776970900" sldId="271"/>
            <ac:spMk id="3" creationId="{908858F5-DE09-B146-A56D-C27215975A72}"/>
          </ac:spMkLst>
        </pc:spChg>
      </pc:sldChg>
      <pc:sldChg chg="addSp delSp modSp new mod">
        <pc:chgData name="Mehmet Tiras" userId="2a23be2cce6fcbde" providerId="LiveId" clId="{2D3FE70A-F796-3D4F-A6FB-9C7A56AE50CF}" dt="2020-12-22T08:53:45.683" v="1404" actId="1076"/>
        <pc:sldMkLst>
          <pc:docMk/>
          <pc:sldMk cId="3920565269" sldId="272"/>
        </pc:sldMkLst>
        <pc:spChg chg="add del mod">
          <ac:chgData name="Mehmet Tiras" userId="2a23be2cce6fcbde" providerId="LiveId" clId="{2D3FE70A-F796-3D4F-A6FB-9C7A56AE50CF}" dt="2020-12-21T14:39:21.815" v="1118"/>
          <ac:spMkLst>
            <pc:docMk/>
            <pc:sldMk cId="3920565269" sldId="272"/>
            <ac:spMk id="3" creationId="{D405EDFF-8A9C-3C4C-9FC5-84C7FF52CFE2}"/>
          </ac:spMkLst>
        </pc:spChg>
        <pc:spChg chg="add del mod">
          <ac:chgData name="Mehmet Tiras" userId="2a23be2cce6fcbde" providerId="LiveId" clId="{2D3FE70A-F796-3D4F-A6FB-9C7A56AE50CF}" dt="2020-12-22T05:35:06.630" v="1175"/>
          <ac:spMkLst>
            <pc:docMk/>
            <pc:sldMk cId="3920565269" sldId="272"/>
            <ac:spMk id="4" creationId="{53F45956-2A56-8E4F-8D94-29104C66D51F}"/>
          </ac:spMkLst>
        </pc:spChg>
        <pc:spChg chg="add mod">
          <ac:chgData name="Mehmet Tiras" userId="2a23be2cce6fcbde" providerId="LiveId" clId="{2D3FE70A-F796-3D4F-A6FB-9C7A56AE50CF}" dt="2020-12-22T08:53:45.683" v="1404" actId="1076"/>
          <ac:spMkLst>
            <pc:docMk/>
            <pc:sldMk cId="3920565269" sldId="272"/>
            <ac:spMk id="7" creationId="{50D008A8-9C10-4C4E-9E42-E1A61FB000BB}"/>
          </ac:spMkLst>
        </pc:spChg>
        <pc:graphicFrameChg chg="add del modGraphic">
          <ac:chgData name="Mehmet Tiras" userId="2a23be2cce6fcbde" providerId="LiveId" clId="{2D3FE70A-F796-3D4F-A6FB-9C7A56AE50CF}" dt="2020-12-21T14:41:04.682" v="1140" actId="3680"/>
          <ac:graphicFrameMkLst>
            <pc:docMk/>
            <pc:sldMk cId="3920565269" sldId="272"/>
            <ac:graphicFrameMk id="5" creationId="{E374F53B-12F5-2442-8D40-6C58289D6B0F}"/>
          </ac:graphicFrameMkLst>
        </pc:graphicFrameChg>
        <pc:graphicFrameChg chg="add mod modGraphic">
          <ac:chgData name="Mehmet Tiras" userId="2a23be2cce6fcbde" providerId="LiveId" clId="{2D3FE70A-F796-3D4F-A6FB-9C7A56AE50CF}" dt="2020-12-22T08:33:42.842" v="1259" actId="1076"/>
          <ac:graphicFrameMkLst>
            <pc:docMk/>
            <pc:sldMk cId="3920565269" sldId="272"/>
            <ac:graphicFrameMk id="6" creationId="{241E43C3-718C-3C4C-8564-0FAF73C4272A}"/>
          </ac:graphicFrameMkLst>
        </pc:graphicFrameChg>
      </pc:sldChg>
      <pc:sldChg chg="addSp delSp modSp new mod setBg">
        <pc:chgData name="Mehmet Tiras" userId="2a23be2cce6fcbde" providerId="LiveId" clId="{2D3FE70A-F796-3D4F-A6FB-9C7A56AE50CF}" dt="2020-12-23T03:05:24.153" v="2048" actId="207"/>
        <pc:sldMkLst>
          <pc:docMk/>
          <pc:sldMk cId="309908451" sldId="273"/>
        </pc:sldMkLst>
        <pc:spChg chg="mod ord">
          <ac:chgData name="Mehmet Tiras" userId="2a23be2cce6fcbde" providerId="LiveId" clId="{2D3FE70A-F796-3D4F-A6FB-9C7A56AE50CF}" dt="2020-12-23T01:46:48.873" v="1414" actId="26606"/>
          <ac:spMkLst>
            <pc:docMk/>
            <pc:sldMk cId="309908451" sldId="273"/>
            <ac:spMk id="2" creationId="{5BED4925-3F1E-0444-8902-A728B20A3321}"/>
          </ac:spMkLst>
        </pc:spChg>
        <pc:spChg chg="add del mod">
          <ac:chgData name="Mehmet Tiras" userId="2a23be2cce6fcbde" providerId="LiveId" clId="{2D3FE70A-F796-3D4F-A6FB-9C7A56AE50CF}" dt="2020-12-23T01:44:54.859" v="1407"/>
          <ac:spMkLst>
            <pc:docMk/>
            <pc:sldMk cId="309908451" sldId="273"/>
            <ac:spMk id="3" creationId="{623742D2-1C4F-0A4E-9761-FCB6AA8FBE75}"/>
          </ac:spMkLst>
        </pc:spChg>
        <pc:spChg chg="add mod">
          <ac:chgData name="Mehmet Tiras" userId="2a23be2cce6fcbde" providerId="LiveId" clId="{2D3FE70A-F796-3D4F-A6FB-9C7A56AE50CF}" dt="2020-12-23T03:05:24.153" v="2048" actId="207"/>
          <ac:spMkLst>
            <pc:docMk/>
            <pc:sldMk cId="309908451" sldId="273"/>
            <ac:spMk id="6" creationId="{7B196E7C-B2B8-3043-8D6E-5429C0E6564B}"/>
          </ac:spMkLst>
        </pc:spChg>
        <pc:spChg chg="add mod">
          <ac:chgData name="Mehmet Tiras" userId="2a23be2cce6fcbde" providerId="LiveId" clId="{2D3FE70A-F796-3D4F-A6FB-9C7A56AE50CF}" dt="2020-12-23T03:05:17.564" v="2047" actId="207"/>
          <ac:spMkLst>
            <pc:docMk/>
            <pc:sldMk cId="309908451" sldId="273"/>
            <ac:spMk id="7" creationId="{1C1B7A1B-D901-5447-A75B-EC21113AA39E}"/>
          </ac:spMkLst>
        </pc:spChg>
        <pc:spChg chg="add del">
          <ac:chgData name="Mehmet Tiras" userId="2a23be2cce6fcbde" providerId="LiveId" clId="{2D3FE70A-F796-3D4F-A6FB-9C7A56AE50CF}" dt="2020-12-23T01:46:42.478" v="1412" actId="26606"/>
          <ac:spMkLst>
            <pc:docMk/>
            <pc:sldMk cId="309908451" sldId="273"/>
            <ac:spMk id="10" creationId="{3A6C273A-38F2-4D34-98BF-47B248862B76}"/>
          </ac:spMkLst>
        </pc:spChg>
        <pc:spChg chg="add del">
          <ac:chgData name="Mehmet Tiras" userId="2a23be2cce6fcbde" providerId="LiveId" clId="{2D3FE70A-F796-3D4F-A6FB-9C7A56AE50CF}" dt="2020-12-23T01:46:42.478" v="1412" actId="26606"/>
          <ac:spMkLst>
            <pc:docMk/>
            <pc:sldMk cId="309908451" sldId="273"/>
            <ac:spMk id="12" creationId="{2E2CF659-EE5D-432C-B47F-10AC4A48A347}"/>
          </ac:spMkLst>
        </pc:spChg>
        <pc:spChg chg="add del">
          <ac:chgData name="Mehmet Tiras" userId="2a23be2cce6fcbde" providerId="LiveId" clId="{2D3FE70A-F796-3D4F-A6FB-9C7A56AE50CF}" dt="2020-12-23T01:46:42.478" v="1412" actId="26606"/>
          <ac:spMkLst>
            <pc:docMk/>
            <pc:sldMk cId="309908451" sldId="273"/>
            <ac:spMk id="14" creationId="{683AA549-1F0C-46E0-AAD8-DC3DC6CA6181}"/>
          </ac:spMkLst>
        </pc:spChg>
        <pc:spChg chg="add del">
          <ac:chgData name="Mehmet Tiras" userId="2a23be2cce6fcbde" providerId="LiveId" clId="{2D3FE70A-F796-3D4F-A6FB-9C7A56AE50CF}" dt="2020-12-23T01:46:42.478" v="1412" actId="26606"/>
          <ac:spMkLst>
            <pc:docMk/>
            <pc:sldMk cId="309908451" sldId="273"/>
            <ac:spMk id="27" creationId="{03E51277-1095-412F-913B-8FA8021AA626}"/>
          </ac:spMkLst>
        </pc:spChg>
        <pc:spChg chg="add del">
          <ac:chgData name="Mehmet Tiras" userId="2a23be2cce6fcbde" providerId="LiveId" clId="{2D3FE70A-F796-3D4F-A6FB-9C7A56AE50CF}" dt="2020-12-23T01:46:48.873" v="1414" actId="26606"/>
          <ac:spMkLst>
            <pc:docMk/>
            <pc:sldMk cId="309908451" sldId="273"/>
            <ac:spMk id="52" creationId="{81BC67A1-175E-439E-85E2-88911C119814}"/>
          </ac:spMkLst>
        </pc:spChg>
        <pc:spChg chg="add del">
          <ac:chgData name="Mehmet Tiras" userId="2a23be2cce6fcbde" providerId="LiveId" clId="{2D3FE70A-F796-3D4F-A6FB-9C7A56AE50CF}" dt="2020-12-23T01:46:48.873" v="1414" actId="26606"/>
          <ac:spMkLst>
            <pc:docMk/>
            <pc:sldMk cId="309908451" sldId="273"/>
            <ac:spMk id="53" creationId="{94A7B82C-30F1-42B4-BE36-3DB42DD517D1}"/>
          </ac:spMkLst>
        </pc:spChg>
        <pc:spChg chg="add del">
          <ac:chgData name="Mehmet Tiras" userId="2a23be2cce6fcbde" providerId="LiveId" clId="{2D3FE70A-F796-3D4F-A6FB-9C7A56AE50CF}" dt="2020-12-23T01:46:48.873" v="1414" actId="26606"/>
          <ac:spMkLst>
            <pc:docMk/>
            <pc:sldMk cId="309908451" sldId="273"/>
            <ac:spMk id="54" creationId="{43CA1578-CEEB-41BB-8068-C0DA02C36C52}"/>
          </ac:spMkLst>
        </pc:spChg>
        <pc:grpChg chg="add del">
          <ac:chgData name="Mehmet Tiras" userId="2a23be2cce6fcbde" providerId="LiveId" clId="{2D3FE70A-F796-3D4F-A6FB-9C7A56AE50CF}" dt="2020-12-23T01:46:42.478" v="1412" actId="26606"/>
          <ac:grpSpMkLst>
            <pc:docMk/>
            <pc:sldMk cId="309908451" sldId="273"/>
            <ac:grpSpMk id="16" creationId="{7B2F7E43-35EC-4103-9D95-2ACDB00387CC}"/>
          </ac:grpSpMkLst>
        </pc:grpChg>
        <pc:grpChg chg="add del">
          <ac:chgData name="Mehmet Tiras" userId="2a23be2cce6fcbde" providerId="LiveId" clId="{2D3FE70A-F796-3D4F-A6FB-9C7A56AE50CF}" dt="2020-12-23T01:46:42.478" v="1412" actId="26606"/>
          <ac:grpSpMkLst>
            <pc:docMk/>
            <pc:sldMk cId="309908451" sldId="273"/>
            <ac:grpSpMk id="29" creationId="{96F2112D-BBBE-46A6-B66D-A3F02ED3284E}"/>
          </ac:grpSpMkLst>
        </pc:grpChg>
        <pc:grpChg chg="add del">
          <ac:chgData name="Mehmet Tiras" userId="2a23be2cce6fcbde" providerId="LiveId" clId="{2D3FE70A-F796-3D4F-A6FB-9C7A56AE50CF}" dt="2020-12-23T01:46:48.873" v="1414" actId="26606"/>
          <ac:grpSpMkLst>
            <pc:docMk/>
            <pc:sldMk cId="309908451" sldId="273"/>
            <ac:grpSpMk id="55" creationId="{7DF11618-754F-4C58-94AD-F7AA3530D6AF}"/>
          </ac:grpSpMkLst>
        </pc:grpChg>
        <pc:grpChg chg="add del">
          <ac:chgData name="Mehmet Tiras" userId="2a23be2cce6fcbde" providerId="LiveId" clId="{2D3FE70A-F796-3D4F-A6FB-9C7A56AE50CF}" dt="2020-12-23T01:46:48.873" v="1414" actId="26606"/>
          <ac:grpSpMkLst>
            <pc:docMk/>
            <pc:sldMk cId="309908451" sldId="273"/>
            <ac:grpSpMk id="76" creationId="{A5761FD8-9CFD-4F5A-AB69-F179306BCD09}"/>
          </ac:grpSpMkLst>
        </pc:grpChg>
        <pc:picChg chg="add del mod">
          <ac:chgData name="Mehmet Tiras" userId="2a23be2cce6fcbde" providerId="LiveId" clId="{2D3FE70A-F796-3D4F-A6FB-9C7A56AE50CF}" dt="2020-12-23T02:19:40.299" v="1424" actId="14100"/>
          <ac:picMkLst>
            <pc:docMk/>
            <pc:sldMk cId="309908451" sldId="273"/>
            <ac:picMk id="5" creationId="{F11B2703-A4EA-8847-85DC-7927AC22CF3D}"/>
          </ac:picMkLst>
        </pc:picChg>
      </pc:sldChg>
      <pc:sldChg chg="add del">
        <pc:chgData name="Mehmet Tiras" userId="2a23be2cce6fcbde" providerId="LiveId" clId="{2D3FE70A-F796-3D4F-A6FB-9C7A56AE50CF}" dt="2020-12-23T03:38:05.500" v="2455" actId="2696"/>
        <pc:sldMkLst>
          <pc:docMk/>
          <pc:sldMk cId="250710729" sldId="274"/>
        </pc:sldMkLst>
      </pc:sldChg>
      <pc:sldChg chg="delSp add del">
        <pc:chgData name="Mehmet Tiras" userId="2a23be2cce6fcbde" providerId="LiveId" clId="{2D3FE70A-F796-3D4F-A6FB-9C7A56AE50CF}" dt="2020-12-23T03:38:44.151" v="2463" actId="2696"/>
        <pc:sldMkLst>
          <pc:docMk/>
          <pc:sldMk cId="691078124" sldId="274"/>
        </pc:sldMkLst>
        <pc:picChg chg="del">
          <ac:chgData name="Mehmet Tiras" userId="2a23be2cce6fcbde" providerId="LiveId" clId="{2D3FE70A-F796-3D4F-A6FB-9C7A56AE50CF}" dt="2020-12-23T03:38:40.302" v="2462" actId="21"/>
          <ac:picMkLst>
            <pc:docMk/>
            <pc:sldMk cId="691078124" sldId="274"/>
            <ac:picMk id="4098" creationId="{37FD3926-69BC-114A-8C05-8E0998091822}"/>
          </ac:picMkLst>
        </pc:picChg>
      </pc:sldChg>
      <pc:sldChg chg="add del">
        <pc:chgData name="Mehmet Tiras" userId="2a23be2cce6fcbde" providerId="LiveId" clId="{2D3FE70A-F796-3D4F-A6FB-9C7A56AE50CF}" dt="2020-12-23T03:37:19.388" v="2444" actId="2696"/>
        <pc:sldMkLst>
          <pc:docMk/>
          <pc:sldMk cId="1636340425" sldId="274"/>
        </pc:sldMkLst>
      </pc:sldChg>
      <pc:sldChg chg="new del">
        <pc:chgData name="Mehmet Tiras" userId="2a23be2cce6fcbde" providerId="LiveId" clId="{2D3FE70A-F796-3D4F-A6FB-9C7A56AE50CF}" dt="2020-12-23T03:38:21.320" v="2457" actId="2696"/>
        <pc:sldMkLst>
          <pc:docMk/>
          <pc:sldMk cId="2102882773" sldId="274"/>
        </pc:sldMkLst>
      </pc:sldChg>
      <pc:sldChg chg="add del">
        <pc:chgData name="Mehmet Tiras" userId="2a23be2cce6fcbde" providerId="LiveId" clId="{2D3FE70A-F796-3D4F-A6FB-9C7A56AE50CF}" dt="2020-12-23T03:36:54.078" v="2435" actId="2696"/>
        <pc:sldMkLst>
          <pc:docMk/>
          <pc:sldMk cId="2953882610" sldId="274"/>
        </pc:sldMkLst>
      </pc:sldChg>
      <pc:sldChg chg="add del">
        <pc:chgData name="Mehmet Tiras" userId="2a23be2cce6fcbde" providerId="LiveId" clId="{2D3FE70A-F796-3D4F-A6FB-9C7A56AE50CF}" dt="2020-12-23T03:37:08.860" v="2439" actId="2696"/>
        <pc:sldMkLst>
          <pc:docMk/>
          <pc:sldMk cId="3578595400" sldId="274"/>
        </pc:sldMkLst>
      </pc:sldChg>
      <pc:sldChg chg="add del">
        <pc:chgData name="Mehmet Tiras" userId="2a23be2cce6fcbde" providerId="LiveId" clId="{2D3FE70A-F796-3D4F-A6FB-9C7A56AE50CF}" dt="2020-12-23T03:37:33.280" v="2449" actId="2696"/>
        <pc:sldMkLst>
          <pc:docMk/>
          <pc:sldMk cId="4182240400" sldId="27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22T22:37:48.729"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427A19-2C12-BF4B-B7BA-5B374A0C3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B03DD4-A1C1-CC48-8C26-317757846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660D6-2DC9-6E45-A91F-BCAEDD442017}" type="datetimeFigureOut">
              <a:rPr lang="en-US" smtClean="0"/>
              <a:t>12/22/20</a:t>
            </a:fld>
            <a:endParaRPr lang="en-US"/>
          </a:p>
        </p:txBody>
      </p:sp>
      <p:sp>
        <p:nvSpPr>
          <p:cNvPr id="4" name="Footer Placeholder 3">
            <a:extLst>
              <a:ext uri="{FF2B5EF4-FFF2-40B4-BE49-F238E27FC236}">
                <a16:creationId xmlns:a16="http://schemas.microsoft.com/office/drawing/2014/main" id="{BCE67E3A-1AB9-3D47-B180-5F5DF93719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64799E-C9EE-5F41-B8BD-CA07CA7C8B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1199E-5524-EC45-BF6F-EB56282D3BAD}" type="slidenum">
              <a:rPr lang="en-US" smtClean="0"/>
              <a:t>‹#›</a:t>
            </a:fld>
            <a:endParaRPr lang="en-US"/>
          </a:p>
        </p:txBody>
      </p:sp>
    </p:spTree>
    <p:extLst>
      <p:ext uri="{BB962C8B-B14F-4D97-AF65-F5344CB8AC3E}">
        <p14:creationId xmlns:p14="http://schemas.microsoft.com/office/powerpoint/2010/main" val="105783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0B92E-9165-EF40-A8A3-7A4AD3C70181}" type="datetimeFigureOut">
              <a:rPr lang="en-US" smtClean="0"/>
              <a:t>12/22/20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ADFEC-C105-F744-8F25-0F3C330F097B}" type="slidenum">
              <a:rPr lang="en-US" smtClean="0"/>
              <a:t>‹#›</a:t>
            </a:fld>
            <a:endParaRPr lang="en-US"/>
          </a:p>
        </p:txBody>
      </p:sp>
    </p:spTree>
    <p:extLst>
      <p:ext uri="{BB962C8B-B14F-4D97-AF65-F5344CB8AC3E}">
        <p14:creationId xmlns:p14="http://schemas.microsoft.com/office/powerpoint/2010/main" val="210133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DC1ADAC3-2014-F540-A980-84515F7FD819}" type="datetime1">
              <a:rPr lang="en-US" smtClean="0"/>
              <a:t>12/22/20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960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9445F3F0-2448-6C43-93B4-EFBD1926E9A0}" type="datetime1">
              <a:rPr lang="en-US" smtClean="0"/>
              <a:t>12/22/20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406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CF4EF5C-4CB7-0343-AD1B-BDE2536D69C3}" type="datetime1">
              <a:rPr lang="en-US" smtClean="0"/>
              <a:t>12/22/20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27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4A1ED00-DD98-3441-8E79-E6B3BAC8EBAF}" type="datetime1">
              <a:rPr lang="en-US" smtClean="0"/>
              <a:t>12/22/20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92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3C2D92C7-FFFA-6148-8AA0-81D66224CBA4}" type="datetime1">
              <a:rPr lang="en-US" smtClean="0"/>
              <a:t>12/22/20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70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5FD5EC3-6F11-F645-A3F2-5952FA367F65}" type="datetime1">
              <a:rPr lang="en-US" smtClean="0"/>
              <a:t>12/22/20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450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1F4DD65A-9AD0-984D-A267-0B53C14F58E1}" type="datetime1">
              <a:rPr lang="en-US" smtClean="0"/>
              <a:t>12/22/20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Source: Mealbourne House Price</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042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B45EED02-199F-3149-8AD6-409E3166A63D}" type="datetime1">
              <a:rPr lang="en-US" smtClean="0"/>
              <a:t>12/22/20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Source: Mealbourne House Price</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357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B029CFF-DA1E-7042-8AC7-B99FEAB78478}" type="datetime1">
              <a:rPr lang="en-US" smtClean="0"/>
              <a:t>12/22/20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Source: Mealbourne House Price</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834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AF457B4-C2EB-FF4B-BF9F-B339E9CC777B}" type="datetime1">
              <a:rPr lang="en-US" smtClean="0"/>
              <a:t>12/22/20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124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4FBA995C-CCBA-044C-BDFA-EA248ABDE245}" type="datetime1">
              <a:rPr lang="en-US" smtClean="0"/>
              <a:t>12/22/20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963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DF9F1078-D7D0-7B45-9F1C-CE1650E230EB}" type="datetime1">
              <a:rPr lang="en-US" smtClean="0"/>
              <a:t>12/22/20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r>
              <a:rPr lang="en-US"/>
              <a:t>Source: Mealbourne House Price</a:t>
            </a:r>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28901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DAB211-7DD7-4C5F-A070-0ED00E656BA1}"/>
              </a:ext>
            </a:extLst>
          </p:cNvPr>
          <p:cNvPicPr>
            <a:picLocks noChangeAspect="1"/>
          </p:cNvPicPr>
          <p:nvPr/>
        </p:nvPicPr>
        <p:blipFill rotWithShape="1">
          <a:blip r:embed="rId2">
            <a:alphaModFix amt="70000"/>
          </a:blip>
          <a:srcRect t="1508" r="-1" b="14217"/>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0F8F6B5-8AF1-CF45-82EC-EA755502ED58}"/>
              </a:ext>
            </a:extLst>
          </p:cNvPr>
          <p:cNvSpPr>
            <a:spLocks noGrp="1"/>
          </p:cNvSpPr>
          <p:nvPr>
            <p:ph type="ctrTitle"/>
          </p:nvPr>
        </p:nvSpPr>
        <p:spPr>
          <a:xfrm>
            <a:off x="5001841" y="726641"/>
            <a:ext cx="5998193" cy="3187427"/>
          </a:xfrm>
        </p:spPr>
        <p:txBody>
          <a:bodyPr>
            <a:normAutofit/>
          </a:bodyPr>
          <a:lstStyle/>
          <a:p>
            <a:pPr algn="r">
              <a:lnSpc>
                <a:spcPct val="90000"/>
              </a:lnSpc>
            </a:pPr>
            <a:r>
              <a:rPr lang="en-US" sz="5400" dirty="0">
                <a:solidFill>
                  <a:srgbClr val="FFFFFF"/>
                </a:solidFill>
              </a:rPr>
              <a:t>Melbourne House Market – Technical Presentation</a:t>
            </a:r>
          </a:p>
        </p:txBody>
      </p:sp>
      <p:sp>
        <p:nvSpPr>
          <p:cNvPr id="3" name="Subtitle 2">
            <a:extLst>
              <a:ext uri="{FF2B5EF4-FFF2-40B4-BE49-F238E27FC236}">
                <a16:creationId xmlns:a16="http://schemas.microsoft.com/office/drawing/2014/main" id="{70D6C198-0CA7-2F40-8713-973077DAA0D6}"/>
              </a:ext>
            </a:extLst>
          </p:cNvPr>
          <p:cNvSpPr>
            <a:spLocks noGrp="1"/>
          </p:cNvSpPr>
          <p:nvPr>
            <p:ph type="subTitle" idx="1"/>
          </p:nvPr>
        </p:nvSpPr>
        <p:spPr>
          <a:xfrm>
            <a:off x="4994025" y="4069781"/>
            <a:ext cx="5993576" cy="2043305"/>
          </a:xfrm>
        </p:spPr>
        <p:txBody>
          <a:bodyPr>
            <a:normAutofit/>
          </a:bodyPr>
          <a:lstStyle/>
          <a:p>
            <a:pPr algn="r"/>
            <a:r>
              <a:rPr lang="en-US" sz="2200">
                <a:solidFill>
                  <a:srgbClr val="FFFFFF"/>
                </a:solidFill>
              </a:rPr>
              <a:t>Mehmet Tiras – December 2020</a:t>
            </a:r>
          </a:p>
        </p:txBody>
      </p:sp>
      <p:grpSp>
        <p:nvGrpSpPr>
          <p:cNvPr id="5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3" name="Straight Connector 5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Footer Placeholder 4">
            <a:extLst>
              <a:ext uri="{FF2B5EF4-FFF2-40B4-BE49-F238E27FC236}">
                <a16:creationId xmlns:a16="http://schemas.microsoft.com/office/drawing/2014/main" id="{C43660B5-3A10-A547-9F16-4C8B59565393}"/>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323989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3560C1-FA03-C942-88E5-57B1FAFA2C8C}"/>
              </a:ext>
            </a:extLst>
          </p:cNvPr>
          <p:cNvSpPr>
            <a:spLocks noGrp="1"/>
          </p:cNvSpPr>
          <p:nvPr>
            <p:ph type="ftr" sz="quarter" idx="11"/>
          </p:nvPr>
        </p:nvSpPr>
        <p:spPr/>
        <p:txBody>
          <a:bodyPr/>
          <a:lstStyle/>
          <a:p>
            <a:r>
              <a:rPr lang="en-US"/>
              <a:t>Source: Mealbourne House Price</a:t>
            </a:r>
          </a:p>
        </p:txBody>
      </p:sp>
      <p:graphicFrame>
        <p:nvGraphicFramePr>
          <p:cNvPr id="6" name="Table 6">
            <a:extLst>
              <a:ext uri="{FF2B5EF4-FFF2-40B4-BE49-F238E27FC236}">
                <a16:creationId xmlns:a16="http://schemas.microsoft.com/office/drawing/2014/main" id="{241E43C3-718C-3C4C-8564-0FAF73C4272A}"/>
              </a:ext>
            </a:extLst>
          </p:cNvPr>
          <p:cNvGraphicFramePr>
            <a:graphicFrameLocks noGrp="1"/>
          </p:cNvGraphicFramePr>
          <p:nvPr>
            <p:extLst>
              <p:ext uri="{D42A27DB-BD31-4B8C-83A1-F6EECF244321}">
                <p14:modId xmlns:p14="http://schemas.microsoft.com/office/powerpoint/2010/main" val="1808446813"/>
              </p:ext>
            </p:extLst>
          </p:nvPr>
        </p:nvGraphicFramePr>
        <p:xfrm>
          <a:off x="2155483" y="1577794"/>
          <a:ext cx="7881034" cy="448056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3446585">
                  <a:extLst>
                    <a:ext uri="{9D8B030D-6E8A-4147-A177-3AD203B41FA5}">
                      <a16:colId xmlns:a16="http://schemas.microsoft.com/office/drawing/2014/main" val="1576873305"/>
                    </a:ext>
                  </a:extLst>
                </a:gridCol>
                <a:gridCol w="4434449">
                  <a:extLst>
                    <a:ext uri="{9D8B030D-6E8A-4147-A177-3AD203B41FA5}">
                      <a16:colId xmlns:a16="http://schemas.microsoft.com/office/drawing/2014/main" val="4029756743"/>
                    </a:ext>
                  </a:extLst>
                </a:gridCol>
              </a:tblGrid>
              <a:tr h="4344704">
                <a:tc>
                  <a:txBody>
                    <a:bodyPr/>
                    <a:lstStyle/>
                    <a:p>
                      <a:pPr marL="285750" indent="-285750" algn="ctr">
                        <a:lnSpc>
                          <a:spcPct val="150000"/>
                        </a:lnSpc>
                        <a:buFont typeface="Wingdings" pitchFamily="2" charset="2"/>
                        <a:buChar char="Ø"/>
                      </a:pPr>
                      <a:r>
                        <a:rPr lang="en-US" sz="2000" dirty="0"/>
                        <a:t>Necessities to find a profitable market in the real estate sector draw us to decide will the Melbourne real estate market thrive for our company.</a:t>
                      </a:r>
                    </a:p>
                  </a:txBody>
                  <a:tcPr anchor="ctr">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marL="285750" indent="-285750" algn="ctr">
                        <a:lnSpc>
                          <a:spcPct val="150000"/>
                        </a:lnSpc>
                        <a:buFont typeface="Wingdings" pitchFamily="2" charset="2"/>
                        <a:buChar char="Ø"/>
                      </a:pPr>
                      <a:r>
                        <a:rPr lang="en-US" sz="2000" dirty="0"/>
                        <a:t>To understand this problem, we must prove the market that it has enough high-volume capacity. </a:t>
                      </a:r>
                    </a:p>
                    <a:p>
                      <a:pPr marL="285750" indent="-285750">
                        <a:lnSpc>
                          <a:spcPct val="150000"/>
                        </a:lnSpc>
                        <a:buFont typeface="Wingdings" pitchFamily="2" charset="2"/>
                        <a:buChar char="Ø"/>
                      </a:pPr>
                      <a:endParaRPr lang="en-US" sz="2000" dirty="0"/>
                    </a:p>
                    <a:p>
                      <a:pPr marL="285750" indent="-285750" algn="ctr">
                        <a:lnSpc>
                          <a:spcPct val="150000"/>
                        </a:lnSpc>
                        <a:buFont typeface="Wingdings" pitchFamily="2" charset="2"/>
                        <a:buChar char="Ø"/>
                      </a:pPr>
                      <a:r>
                        <a:rPr lang="en-US" sz="2000" dirty="0"/>
                        <a:t>Hence, if it has, we must convey a strategy on how to achieve the company’s targeted profit as 2% for $100 billion.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786913976"/>
                  </a:ext>
                </a:extLst>
              </a:tr>
            </a:tbl>
          </a:graphicData>
        </a:graphic>
      </p:graphicFrame>
      <p:sp>
        <p:nvSpPr>
          <p:cNvPr id="7" name="TextBox 6">
            <a:extLst>
              <a:ext uri="{FF2B5EF4-FFF2-40B4-BE49-F238E27FC236}">
                <a16:creationId xmlns:a16="http://schemas.microsoft.com/office/drawing/2014/main" id="{50D008A8-9C10-4C4E-9E42-E1A61FB000BB}"/>
              </a:ext>
            </a:extLst>
          </p:cNvPr>
          <p:cNvSpPr txBox="1"/>
          <p:nvPr/>
        </p:nvSpPr>
        <p:spPr>
          <a:xfrm>
            <a:off x="2155483" y="610048"/>
            <a:ext cx="7779433" cy="923330"/>
          </a:xfrm>
          <a:prstGeom prst="rect">
            <a:avLst/>
          </a:prstGeom>
          <a:noFill/>
        </p:spPr>
        <p:txBody>
          <a:bodyPr wrap="square" rtlCol="0">
            <a:spAutoFit/>
          </a:bodyPr>
          <a:lstStyle/>
          <a:p>
            <a:pPr algn="ctr"/>
            <a:r>
              <a:rPr lang="en-US" b="1" dirty="0">
                <a:solidFill>
                  <a:schemeClr val="accent6">
                    <a:lumMod val="75000"/>
                  </a:schemeClr>
                </a:solidFill>
              </a:rPr>
              <a:t>Amid chronic diseases and the declining global economy push the company to search for new business opportunities for 2% profit in 2019.</a:t>
            </a:r>
          </a:p>
        </p:txBody>
      </p:sp>
    </p:spTree>
    <p:extLst>
      <p:ext uri="{BB962C8B-B14F-4D97-AF65-F5344CB8AC3E}">
        <p14:creationId xmlns:p14="http://schemas.microsoft.com/office/powerpoint/2010/main" val="392056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ED4925-3F1E-0444-8902-A728B20A3321}"/>
              </a:ext>
            </a:extLst>
          </p:cNvPr>
          <p:cNvSpPr>
            <a:spLocks noGrp="1"/>
          </p:cNvSpPr>
          <p:nvPr>
            <p:ph type="ftr" sz="quarter" idx="11"/>
          </p:nvPr>
        </p:nvSpPr>
        <p:spPr/>
        <p:txBody>
          <a:bodyPr/>
          <a:lstStyle/>
          <a:p>
            <a:r>
              <a:rPr lang="en-US"/>
              <a:t>Source: Mealbourne House Price</a:t>
            </a:r>
          </a:p>
        </p:txBody>
      </p:sp>
      <p:pic>
        <p:nvPicPr>
          <p:cNvPr id="5" name="Picture 4" descr="Chart, line chart, histogram&#10;&#10;Description automatically generated">
            <a:extLst>
              <a:ext uri="{FF2B5EF4-FFF2-40B4-BE49-F238E27FC236}">
                <a16:creationId xmlns:a16="http://schemas.microsoft.com/office/drawing/2014/main" id="{F11B2703-A4EA-8847-85DC-7927AC22CF3D}"/>
              </a:ext>
            </a:extLst>
          </p:cNvPr>
          <p:cNvPicPr>
            <a:picLocks noChangeAspect="1"/>
          </p:cNvPicPr>
          <p:nvPr/>
        </p:nvPicPr>
        <p:blipFill>
          <a:blip r:embed="rId2"/>
          <a:stretch>
            <a:fillRect/>
          </a:stretch>
        </p:blipFill>
        <p:spPr>
          <a:xfrm>
            <a:off x="2715064" y="1477108"/>
            <a:ext cx="9476935" cy="4879242"/>
          </a:xfrm>
          <a:prstGeom prst="rect">
            <a:avLst/>
          </a:prstGeom>
        </p:spPr>
      </p:pic>
      <p:sp>
        <p:nvSpPr>
          <p:cNvPr id="6" name="TextBox 5">
            <a:extLst>
              <a:ext uri="{FF2B5EF4-FFF2-40B4-BE49-F238E27FC236}">
                <a16:creationId xmlns:a16="http://schemas.microsoft.com/office/drawing/2014/main" id="{7B196E7C-B2B8-3043-8D6E-5429C0E6564B}"/>
              </a:ext>
            </a:extLst>
          </p:cNvPr>
          <p:cNvSpPr txBox="1"/>
          <p:nvPr/>
        </p:nvSpPr>
        <p:spPr>
          <a:xfrm>
            <a:off x="2715063" y="553778"/>
            <a:ext cx="9476935" cy="923330"/>
          </a:xfrm>
          <a:prstGeom prst="rect">
            <a:avLst/>
          </a:prstGeom>
          <a:solidFill>
            <a:schemeClr val="accent6">
              <a:lumMod val="60000"/>
              <a:lumOff val="40000"/>
            </a:schemeClr>
          </a:solidFill>
        </p:spPr>
        <p:txBody>
          <a:bodyPr wrap="square" rtlCol="0">
            <a:spAutoFit/>
          </a:bodyPr>
          <a:lstStyle/>
          <a:p>
            <a:pPr algn="ctr"/>
            <a:r>
              <a:rPr lang="en-US" dirty="0"/>
              <a:t>The market’s turnover is $48 billion for three years. Tableau proves that the market’s sales volume is big enough to invest in. This helps in reducing costs and increasing profitability in terms of sales graphics. </a:t>
            </a:r>
          </a:p>
        </p:txBody>
      </p:sp>
      <p:sp>
        <p:nvSpPr>
          <p:cNvPr id="7" name="TextBox 6">
            <a:extLst>
              <a:ext uri="{FF2B5EF4-FFF2-40B4-BE49-F238E27FC236}">
                <a16:creationId xmlns:a16="http://schemas.microsoft.com/office/drawing/2014/main" id="{1C1B7A1B-D901-5447-A75B-EC21113AA39E}"/>
              </a:ext>
            </a:extLst>
          </p:cNvPr>
          <p:cNvSpPr txBox="1"/>
          <p:nvPr/>
        </p:nvSpPr>
        <p:spPr>
          <a:xfrm>
            <a:off x="281353" y="1793070"/>
            <a:ext cx="2293034" cy="4247317"/>
          </a:xfrm>
          <a:prstGeom prst="rect">
            <a:avLst/>
          </a:prstGeom>
          <a:solidFill>
            <a:schemeClr val="tx2">
              <a:lumMod val="25000"/>
              <a:lumOff val="75000"/>
            </a:schemeClr>
          </a:solidFill>
        </p:spPr>
        <p:txBody>
          <a:bodyPr wrap="square" rtlCol="0">
            <a:spAutoFit/>
          </a:bodyPr>
          <a:lstStyle/>
          <a:p>
            <a:r>
              <a:rPr lang="en-US" dirty="0"/>
              <a:t>The market's three-year average is $16 billion. Thus, it is a vivid one to reach out to the company’s profit target. </a:t>
            </a:r>
          </a:p>
          <a:p>
            <a:endParaRPr lang="en-US" dirty="0"/>
          </a:p>
          <a:p>
            <a:r>
              <a:rPr lang="en-US" dirty="0"/>
              <a:t>The market will serve as a safe harbor for the company among global up and downs with respect to its high capacity. </a:t>
            </a:r>
          </a:p>
        </p:txBody>
      </p:sp>
    </p:spTree>
    <p:extLst>
      <p:ext uri="{BB962C8B-B14F-4D97-AF65-F5344CB8AC3E}">
        <p14:creationId xmlns:p14="http://schemas.microsoft.com/office/powerpoint/2010/main" val="30990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D4033C-DDE5-D44B-90FD-83D085796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84" y="2029968"/>
            <a:ext cx="10552176" cy="3493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725129-ED5B-D140-BB29-FA7F3B866BBA}"/>
              </a:ext>
            </a:extLst>
          </p:cNvPr>
          <p:cNvSpPr txBox="1"/>
          <p:nvPr/>
        </p:nvSpPr>
        <p:spPr>
          <a:xfrm>
            <a:off x="1651547" y="550194"/>
            <a:ext cx="8139567" cy="1569660"/>
          </a:xfrm>
          <a:prstGeom prst="rect">
            <a:avLst/>
          </a:prstGeom>
          <a:solidFill>
            <a:schemeClr val="accent5">
              <a:lumMod val="40000"/>
              <a:lumOff val="60000"/>
            </a:schemeClr>
          </a:solidFill>
        </p:spPr>
        <p:txBody>
          <a:bodyPr wrap="square" rtlCol="0">
            <a:spAutoFit/>
          </a:bodyPr>
          <a:lstStyle/>
          <a:p>
            <a:pPr algn="ctr"/>
            <a:r>
              <a:rPr lang="en-US" sz="2400" dirty="0">
                <a:cs typeface="Times New Roman" panose="02020603050405020304" pitchFamily="18" charset="0"/>
              </a:rPr>
              <a:t>The clarity market’s data shows the missing data proportion is quite low in the price column (23%). The other columns are %0. Hence acquired results are convincing. </a:t>
            </a:r>
          </a:p>
        </p:txBody>
      </p:sp>
      <p:sp>
        <p:nvSpPr>
          <p:cNvPr id="3" name="TextBox 2">
            <a:extLst>
              <a:ext uri="{FF2B5EF4-FFF2-40B4-BE49-F238E27FC236}">
                <a16:creationId xmlns:a16="http://schemas.microsoft.com/office/drawing/2014/main" id="{AD8B02A8-8CE3-5A40-A626-35B410E38513}"/>
              </a:ext>
            </a:extLst>
          </p:cNvPr>
          <p:cNvSpPr txBox="1"/>
          <p:nvPr/>
        </p:nvSpPr>
        <p:spPr>
          <a:xfrm>
            <a:off x="3602736" y="5522976"/>
            <a:ext cx="5029200" cy="369332"/>
          </a:xfrm>
          <a:prstGeom prst="rect">
            <a:avLst/>
          </a:prstGeom>
          <a:noFill/>
        </p:spPr>
        <p:txBody>
          <a:bodyPr wrap="square" rtlCol="0">
            <a:spAutoFit/>
          </a:bodyPr>
          <a:lstStyle/>
          <a:p>
            <a:pPr algn="ctr"/>
            <a:r>
              <a:rPr lang="en-US" dirty="0"/>
              <a:t>Yellow is missing values</a:t>
            </a:r>
          </a:p>
        </p:txBody>
      </p:sp>
      <p:sp>
        <p:nvSpPr>
          <p:cNvPr id="4" name="Footer Placeholder 3">
            <a:extLst>
              <a:ext uri="{FF2B5EF4-FFF2-40B4-BE49-F238E27FC236}">
                <a16:creationId xmlns:a16="http://schemas.microsoft.com/office/drawing/2014/main" id="{F5E00285-19AA-F646-9146-7C998A31D59B}"/>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192783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rt, box and whisker chart&#10;&#10;Description automatically generated">
            <a:extLst>
              <a:ext uri="{FF2B5EF4-FFF2-40B4-BE49-F238E27FC236}">
                <a16:creationId xmlns:a16="http://schemas.microsoft.com/office/drawing/2014/main" id="{60246667-8642-F046-AAFB-95B9774CA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120347"/>
            <a:ext cx="8421020" cy="406841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EE6C8E5-E235-B041-BED4-72F1794430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Source: Mealbourne House Price</a:t>
            </a:r>
          </a:p>
        </p:txBody>
      </p:sp>
      <p:sp>
        <p:nvSpPr>
          <p:cNvPr id="4" name="TextBox 3">
            <a:extLst>
              <a:ext uri="{FF2B5EF4-FFF2-40B4-BE49-F238E27FC236}">
                <a16:creationId xmlns:a16="http://schemas.microsoft.com/office/drawing/2014/main" id="{2DC2A945-5459-C243-99BB-047E4887B5E5}"/>
              </a:ext>
            </a:extLst>
          </p:cNvPr>
          <p:cNvSpPr txBox="1"/>
          <p:nvPr/>
        </p:nvSpPr>
        <p:spPr>
          <a:xfrm>
            <a:off x="9064487" y="2607978"/>
            <a:ext cx="2372140" cy="3093154"/>
          </a:xfrm>
          <a:prstGeom prst="rect">
            <a:avLst/>
          </a:prstGeom>
          <a:noFill/>
        </p:spPr>
        <p:txBody>
          <a:bodyPr wrap="square" rtlCol="0">
            <a:spAutoFit/>
          </a:bodyPr>
          <a:lstStyle/>
          <a:p>
            <a:r>
              <a:rPr lang="en-US" sz="1500" dirty="0"/>
              <a:t>S - property sold;</a:t>
            </a:r>
          </a:p>
          <a:p>
            <a:r>
              <a:rPr lang="en-US" sz="1500" dirty="0"/>
              <a:t>SP - property sold prior;</a:t>
            </a:r>
          </a:p>
          <a:p>
            <a:r>
              <a:rPr lang="en-US" sz="1500" dirty="0"/>
              <a:t>PI - property passed in;</a:t>
            </a:r>
          </a:p>
          <a:p>
            <a:r>
              <a:rPr lang="en-US" sz="1500" dirty="0"/>
              <a:t>PN - sold prior not disclosed;</a:t>
            </a:r>
          </a:p>
          <a:p>
            <a:r>
              <a:rPr lang="en-US" sz="1500" dirty="0"/>
              <a:t>SN - sold not disclosed;</a:t>
            </a:r>
          </a:p>
          <a:p>
            <a:r>
              <a:rPr lang="en-US" sz="1500" dirty="0"/>
              <a:t>NB - no bid;</a:t>
            </a:r>
          </a:p>
          <a:p>
            <a:r>
              <a:rPr lang="en-US" sz="1500" dirty="0"/>
              <a:t>VB - vendor bid;</a:t>
            </a:r>
          </a:p>
          <a:p>
            <a:r>
              <a:rPr lang="en-US" sz="1500" dirty="0"/>
              <a:t>W - withdrawn prior to auction;</a:t>
            </a:r>
          </a:p>
          <a:p>
            <a:r>
              <a:rPr lang="en-US" sz="1500" dirty="0"/>
              <a:t>SA - sold after auction;</a:t>
            </a:r>
          </a:p>
          <a:p>
            <a:r>
              <a:rPr lang="en-US" sz="1500" dirty="0"/>
              <a:t>SS - sold after auction price not disclosed.</a:t>
            </a:r>
          </a:p>
        </p:txBody>
      </p:sp>
      <p:sp>
        <p:nvSpPr>
          <p:cNvPr id="5" name="TextBox 4">
            <a:extLst>
              <a:ext uri="{FF2B5EF4-FFF2-40B4-BE49-F238E27FC236}">
                <a16:creationId xmlns:a16="http://schemas.microsoft.com/office/drawing/2014/main" id="{97B54080-D0A1-A646-B6DA-BFED1ADE6B91}"/>
              </a:ext>
            </a:extLst>
          </p:cNvPr>
          <p:cNvSpPr txBox="1"/>
          <p:nvPr/>
        </p:nvSpPr>
        <p:spPr>
          <a:xfrm>
            <a:off x="1330417" y="1007923"/>
            <a:ext cx="7461890" cy="1323439"/>
          </a:xfrm>
          <a:prstGeom prst="rect">
            <a:avLst/>
          </a:prstGeom>
          <a:solidFill>
            <a:schemeClr val="accent6">
              <a:lumMod val="20000"/>
              <a:lumOff val="80000"/>
            </a:schemeClr>
          </a:solidFill>
        </p:spPr>
        <p:txBody>
          <a:bodyPr wrap="square" rtlCol="0">
            <a:spAutoFit/>
          </a:bodyPr>
          <a:lstStyle/>
          <a:p>
            <a:pPr algn="ctr"/>
            <a:r>
              <a:rPr lang="en-US" sz="2000" dirty="0"/>
              <a:t>When we look at the method column in our data set, there is no withdrawn (W). Hence, all types of sale must count as sold property. Boxplot proves the best price range options, which will help to raise the company's turnover. </a:t>
            </a:r>
          </a:p>
        </p:txBody>
      </p:sp>
    </p:spTree>
    <p:extLst>
      <p:ext uri="{BB962C8B-B14F-4D97-AF65-F5344CB8AC3E}">
        <p14:creationId xmlns:p14="http://schemas.microsoft.com/office/powerpoint/2010/main" val="177755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C1B6767-C3C4-D144-93AC-20DE68A18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96" y="1682496"/>
            <a:ext cx="9326880" cy="4096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07834D-0D38-8640-8625-B88F499562F9}"/>
              </a:ext>
            </a:extLst>
          </p:cNvPr>
          <p:cNvSpPr txBox="1"/>
          <p:nvPr/>
        </p:nvSpPr>
        <p:spPr>
          <a:xfrm>
            <a:off x="2637917" y="482167"/>
            <a:ext cx="7443216" cy="1200329"/>
          </a:xfrm>
          <a:prstGeom prst="rect">
            <a:avLst/>
          </a:prstGeom>
          <a:solidFill>
            <a:schemeClr val="accent1">
              <a:lumMod val="20000"/>
              <a:lumOff val="80000"/>
            </a:schemeClr>
          </a:solidFill>
        </p:spPr>
        <p:txBody>
          <a:bodyPr wrap="square" rtlCol="0">
            <a:spAutoFit/>
          </a:bodyPr>
          <a:lstStyle/>
          <a:p>
            <a:pPr algn="ctr"/>
            <a:r>
              <a:rPr lang="en-US" sz="2400" dirty="0"/>
              <a:t>Heatmap shows correlations how strong in between columns. Rooms and price columns correlation is the higher one as expected. </a:t>
            </a:r>
          </a:p>
        </p:txBody>
      </p:sp>
      <p:sp>
        <p:nvSpPr>
          <p:cNvPr id="3" name="Footer Placeholder 2">
            <a:extLst>
              <a:ext uri="{FF2B5EF4-FFF2-40B4-BE49-F238E27FC236}">
                <a16:creationId xmlns:a16="http://schemas.microsoft.com/office/drawing/2014/main" id="{041856D0-8008-0243-B3BD-5EECCABBD62B}"/>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149655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E1D87DD-47EE-1946-A24C-5528064E3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 y="1768475"/>
            <a:ext cx="5435092" cy="3984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E298E1-E3F1-9E4D-9080-ADEC2A94D006}"/>
              </a:ext>
            </a:extLst>
          </p:cNvPr>
          <p:cNvSpPr txBox="1"/>
          <p:nvPr/>
        </p:nvSpPr>
        <p:spPr>
          <a:xfrm>
            <a:off x="1054607" y="937478"/>
            <a:ext cx="9957949" cy="830997"/>
          </a:xfrm>
          <a:prstGeom prst="rect">
            <a:avLst/>
          </a:prstGeom>
          <a:solidFill>
            <a:schemeClr val="bg2">
              <a:lumMod val="90000"/>
            </a:schemeClr>
          </a:solidFill>
        </p:spPr>
        <p:txBody>
          <a:bodyPr wrap="square" rtlCol="0">
            <a:spAutoFit/>
          </a:bodyPr>
          <a:lstStyle/>
          <a:p>
            <a:pPr algn="ctr"/>
            <a:r>
              <a:rPr lang="en-US" sz="2400" dirty="0"/>
              <a:t>High order regression and residual regression prove how to price range and the number of rooms must be considered for quick sales. </a:t>
            </a:r>
          </a:p>
        </p:txBody>
      </p:sp>
      <p:sp>
        <p:nvSpPr>
          <p:cNvPr id="3" name="Footer Placeholder 2">
            <a:extLst>
              <a:ext uri="{FF2B5EF4-FFF2-40B4-BE49-F238E27FC236}">
                <a16:creationId xmlns:a16="http://schemas.microsoft.com/office/drawing/2014/main" id="{CA4EE01E-491D-424B-937D-930B1C8C5B06}"/>
              </a:ext>
            </a:extLst>
          </p:cNvPr>
          <p:cNvSpPr>
            <a:spLocks noGrp="1"/>
          </p:cNvSpPr>
          <p:nvPr>
            <p:ph type="ftr" sz="quarter" idx="11"/>
          </p:nvPr>
        </p:nvSpPr>
        <p:spPr/>
        <p:txBody>
          <a:bodyPr/>
          <a:lstStyle/>
          <a:p>
            <a:r>
              <a:rPr lang="en-US"/>
              <a:t>Source: Mealbourne House Price</a:t>
            </a:r>
          </a:p>
        </p:txBody>
      </p:sp>
      <p:pic>
        <p:nvPicPr>
          <p:cNvPr id="10" name="Picture 2">
            <a:extLst>
              <a:ext uri="{FF2B5EF4-FFF2-40B4-BE49-F238E27FC236}">
                <a16:creationId xmlns:a16="http://schemas.microsoft.com/office/drawing/2014/main" id="{26AE4037-11F9-F545-9A4A-D4B50BF5F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099" y="1765300"/>
            <a:ext cx="5536693" cy="415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3769278-A972-384A-B9E3-CA17BD60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933" y="1533378"/>
            <a:ext cx="5012267" cy="4107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64F5AF-8CD0-9443-9742-2C46F8C4D185}"/>
              </a:ext>
            </a:extLst>
          </p:cNvPr>
          <p:cNvSpPr txBox="1"/>
          <p:nvPr/>
        </p:nvSpPr>
        <p:spPr>
          <a:xfrm>
            <a:off x="2082800" y="328274"/>
            <a:ext cx="7812257" cy="2031325"/>
          </a:xfrm>
          <a:prstGeom prst="rect">
            <a:avLst/>
          </a:prstGeom>
          <a:noFill/>
          <a:ln>
            <a:solidFill>
              <a:srgbClr val="FFFF00"/>
            </a:solidFill>
          </a:ln>
        </p:spPr>
        <p:txBody>
          <a:bodyPr wrap="square" rtlCol="0">
            <a:spAutoFit/>
          </a:bodyPr>
          <a:lstStyle/>
          <a:p>
            <a:pPr algn="ctr"/>
            <a:r>
              <a:rPr lang="en-US" sz="2400" dirty="0"/>
              <a:t>Acquiring data as grouping linear regression by column 'Type’ and ‘Distance’ from python illustrates how location and type information truly to invest. </a:t>
            </a:r>
          </a:p>
          <a:p>
            <a:endParaRPr lang="en-US" dirty="0"/>
          </a:p>
          <a:p>
            <a:endParaRPr lang="en-US" dirty="0"/>
          </a:p>
          <a:p>
            <a:endParaRPr lang="en-US" dirty="0"/>
          </a:p>
        </p:txBody>
      </p:sp>
      <p:sp>
        <p:nvSpPr>
          <p:cNvPr id="3" name="Footer Placeholder 2">
            <a:extLst>
              <a:ext uri="{FF2B5EF4-FFF2-40B4-BE49-F238E27FC236}">
                <a16:creationId xmlns:a16="http://schemas.microsoft.com/office/drawing/2014/main" id="{5F07C089-2954-6A4C-9A5D-F9C2F558F3FC}"/>
              </a:ext>
            </a:extLst>
          </p:cNvPr>
          <p:cNvSpPr>
            <a:spLocks noGrp="1"/>
          </p:cNvSpPr>
          <p:nvPr>
            <p:ph type="ftr" sz="quarter" idx="11"/>
          </p:nvPr>
        </p:nvSpPr>
        <p:spPr/>
        <p:txBody>
          <a:bodyPr/>
          <a:lstStyle/>
          <a:p>
            <a:r>
              <a:rPr lang="en-US"/>
              <a:t>Source: Mealbourne House Price</a:t>
            </a:r>
          </a:p>
        </p:txBody>
      </p:sp>
      <p:pic>
        <p:nvPicPr>
          <p:cNvPr id="5" name="Picture 2">
            <a:extLst>
              <a:ext uri="{FF2B5EF4-FFF2-40B4-BE49-F238E27FC236}">
                <a16:creationId xmlns:a16="http://schemas.microsoft.com/office/drawing/2014/main" id="{6189D9DA-DF4F-7046-A471-FE2EAEDC0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235" y="1378635"/>
            <a:ext cx="3665698" cy="459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0834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2403</TotalTime>
  <Words>448</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AvenirNext LT Pro Medium</vt:lpstr>
      <vt:lpstr>Calibri</vt:lpstr>
      <vt:lpstr>Posterama</vt:lpstr>
      <vt:lpstr>Wingdings</vt:lpstr>
      <vt:lpstr>ExploreVTI</vt:lpstr>
      <vt:lpstr>Melbourne House Market – Technical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Market – Technical Presentation</dc:title>
  <dc:creator>Mehmet Tiras</dc:creator>
  <cp:lastModifiedBy>Mehmet Tiras</cp:lastModifiedBy>
  <cp:revision>2</cp:revision>
  <dcterms:created xsi:type="dcterms:W3CDTF">2020-12-06T20:26:13Z</dcterms:created>
  <dcterms:modified xsi:type="dcterms:W3CDTF">2020-12-23T04:20:12Z</dcterms:modified>
</cp:coreProperties>
</file>