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8" r:id="rId3"/>
    <p:sldId id="257" r:id="rId4"/>
    <p:sldId id="266" r:id="rId5"/>
    <p:sldId id="26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4C7C-F03E-D74D-87EE-D4EBACD6AAB8}" v="203" dt="2020-12-23T05:18:15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/>
    <p:restoredTop sz="95179"/>
  </p:normalViewPr>
  <p:slideViewPr>
    <p:cSldViewPr snapToGrid="0" snapToObjects="1">
      <p:cViewPr varScale="1">
        <p:scale>
          <a:sx n="95" d="100"/>
          <a:sy n="95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BFD44C7C-F03E-D74D-87EE-D4EBACD6AAB8}"/>
    <pc:docChg chg="undo redo custSel mod addSld delSld modSld sldOrd">
      <pc:chgData name="Mehmet Tiras" userId="2a23be2cce6fcbde" providerId="LiveId" clId="{BFD44C7C-F03E-D74D-87EE-D4EBACD6AAB8}" dt="2020-12-23T05:18:19.188" v="2832" actId="207"/>
      <pc:docMkLst>
        <pc:docMk/>
      </pc:docMkLst>
      <pc:sldChg chg="addSp delSp modSp mod setBg delDesignElem">
        <pc:chgData name="Mehmet Tiras" userId="2a23be2cce6fcbde" providerId="LiveId" clId="{BFD44C7C-F03E-D74D-87EE-D4EBACD6AAB8}" dt="2020-12-07T06:50:51.892" v="1677" actId="20577"/>
        <pc:sldMkLst>
          <pc:docMk/>
          <pc:sldMk cId="630694712" sldId="256"/>
        </pc:sldMkLst>
        <pc:spChg chg="mod or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2" creationId="{3C4958A0-12F4-EA4B-BF92-5E9CC0AFD0C4}"/>
          </ac:spMkLst>
        </pc:spChg>
        <pc:spChg chg="mod ord">
          <ac:chgData name="Mehmet Tiras" userId="2a23be2cce6fcbde" providerId="LiveId" clId="{BFD44C7C-F03E-D74D-87EE-D4EBACD6AAB8}" dt="2020-12-07T06:50:51.892" v="1677" actId="20577"/>
          <ac:spMkLst>
            <pc:docMk/>
            <pc:sldMk cId="630694712" sldId="256"/>
            <ac:spMk id="3" creationId="{E98A533E-B1EE-A443-95CB-C30E702FDD6B}"/>
          </ac:spMkLst>
        </pc:spChg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630694712" sldId="256"/>
            <ac:spMk id="4" creationId="{D0A7CF9D-AAE0-2547-A311-1CBCF2DB8D63}"/>
          </ac:spMkLst>
        </pc:spChg>
        <pc:spChg chg="del">
          <ac:chgData name="Mehmet Tiras" userId="2a23be2cce6fcbde" providerId="LiveId" clId="{BFD44C7C-F03E-D74D-87EE-D4EBACD6AAB8}" dt="2020-12-06T18:57:18.900" v="2"/>
          <ac:spMkLst>
            <pc:docMk/>
            <pc:sldMk cId="630694712" sldId="256"/>
            <ac:spMk id="9" creationId="{3011B0B3-5679-4759-90B8-3B908C4CBD21}"/>
          </ac:spMkLst>
        </pc:spChg>
        <pc:spChg chg="add del">
          <ac:chgData name="Mehmet Tiras" userId="2a23be2cce6fcbde" providerId="LiveId" clId="{BFD44C7C-F03E-D74D-87EE-D4EBACD6AAB8}" dt="2020-12-06T18:57:35.165" v="5" actId="26606"/>
          <ac:spMkLst>
            <pc:docMk/>
            <pc:sldMk cId="630694712" sldId="256"/>
            <ac:spMk id="10" creationId="{74426AB7-D619-4515-962A-BC83909EC015}"/>
          </ac:spMkLst>
        </pc:spChg>
        <pc:spChg chg="add del">
          <ac:chgData name="Mehmet Tiras" userId="2a23be2cce6fcbde" providerId="LiveId" clId="{BFD44C7C-F03E-D74D-87EE-D4EBACD6AAB8}" dt="2020-12-06T18:57:35.165" v="5" actId="26606"/>
          <ac:spMkLst>
            <pc:docMk/>
            <pc:sldMk cId="630694712" sldId="256"/>
            <ac:spMk id="12" creationId="{DE47DF98-723F-4AAC-ABCF-CACBC438F78F}"/>
          </ac:spMkLst>
        </pc:spChg>
        <pc:spChg chg="add del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17" creationId="{870A1295-61BC-4214-AA3E-D396673024D0}"/>
          </ac:spMkLst>
        </pc:spChg>
        <pc:spChg chg="add del">
          <ac:chgData name="Mehmet Tiras" userId="2a23be2cce6fcbde" providerId="LiveId" clId="{BFD44C7C-F03E-D74D-87EE-D4EBACD6AAB8}" dt="2020-12-06T18:57:52.789" v="8" actId="26606"/>
          <ac:spMkLst>
            <pc:docMk/>
            <pc:sldMk cId="630694712" sldId="256"/>
            <ac:spMk id="24" creationId="{870A1295-61BC-4214-AA3E-D396673024D0}"/>
          </ac:spMkLst>
        </pc:spChg>
        <pc:spChg chg="add del">
          <ac:chgData name="Mehmet Tiras" userId="2a23be2cce6fcbde" providerId="LiveId" clId="{BFD44C7C-F03E-D74D-87EE-D4EBACD6AAB8}" dt="2020-12-06T18:57:56.040" v="10" actId="26606"/>
          <ac:spMkLst>
            <pc:docMk/>
            <pc:sldMk cId="630694712" sldId="256"/>
            <ac:spMk id="32" creationId="{74426AB7-D619-4515-962A-BC83909EC015}"/>
          </ac:spMkLst>
        </pc:spChg>
        <pc:spChg chg="add del">
          <ac:chgData name="Mehmet Tiras" userId="2a23be2cce6fcbde" providerId="LiveId" clId="{BFD44C7C-F03E-D74D-87EE-D4EBACD6AAB8}" dt="2020-12-06T18:57:56.040" v="10" actId="26606"/>
          <ac:spMkLst>
            <pc:docMk/>
            <pc:sldMk cId="630694712" sldId="256"/>
            <ac:spMk id="33" creationId="{DE47DF98-723F-4AAC-ABCF-CACBC438F78F}"/>
          </ac:spMkLst>
        </pc:spChg>
        <pc:spChg chg="add del">
          <ac:chgData name="Mehmet Tiras" userId="2a23be2cce6fcbde" providerId="LiveId" clId="{BFD44C7C-F03E-D74D-87EE-D4EBACD6AAB8}" dt="2020-12-06T18:57:58.055" v="12" actId="26606"/>
          <ac:spMkLst>
            <pc:docMk/>
            <pc:sldMk cId="630694712" sldId="256"/>
            <ac:spMk id="36" creationId="{C1DD1A8A-57D5-4A81-AD04-532B043C5611}"/>
          </ac:spMkLst>
        </pc:spChg>
        <pc:spChg chg="add del">
          <ac:chgData name="Mehmet Tiras" userId="2a23be2cce6fcbde" providerId="LiveId" clId="{BFD44C7C-F03E-D74D-87EE-D4EBACD6AAB8}" dt="2020-12-06T18:57:58.055" v="12" actId="26606"/>
          <ac:spMkLst>
            <pc:docMk/>
            <pc:sldMk cId="630694712" sldId="256"/>
            <ac:spMk id="37" creationId="{007891EC-4501-44ED-A8C8-B11B6DB767AB}"/>
          </ac:spMkLst>
        </pc:spChg>
        <pc:spChg chg="ad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39" creationId="{74426AB7-D619-4515-962A-BC83909EC015}"/>
          </ac:spMkLst>
        </pc:spChg>
        <pc:spChg chg="ad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40" creationId="{DE47DF98-723F-4AAC-ABCF-CACBC438F78F}"/>
          </ac:spMkLst>
        </pc:spChg>
        <pc:grpChg chg="add del">
          <ac:chgData name="Mehmet Tiras" userId="2a23be2cce6fcbde" providerId="LiveId" clId="{BFD44C7C-F03E-D74D-87EE-D4EBACD6AAB8}" dt="2020-12-06T18:57:58.066" v="13" actId="26606"/>
          <ac:grpSpMkLst>
            <pc:docMk/>
            <pc:sldMk cId="630694712" sldId="256"/>
            <ac:grpSpMk id="18" creationId="{0B139475-2B26-4CA9-9413-DE741E49F7BB}"/>
          </ac:grpSpMkLst>
        </pc:grpChg>
        <pc:grpChg chg="add del">
          <ac:chgData name="Mehmet Tiras" userId="2a23be2cce6fcbde" providerId="LiveId" clId="{BFD44C7C-F03E-D74D-87EE-D4EBACD6AAB8}" dt="2020-12-06T18:57:52.789" v="8" actId="26606"/>
          <ac:grpSpMkLst>
            <pc:docMk/>
            <pc:sldMk cId="630694712" sldId="256"/>
            <ac:grpSpMk id="26" creationId="{0B139475-2B26-4CA9-9413-DE741E49F7BB}"/>
          </ac:grpSpMkLst>
        </pc:grpChg>
        <pc:picChg chg="mod ord">
          <ac:chgData name="Mehmet Tiras" userId="2a23be2cce6fcbde" providerId="LiveId" clId="{BFD44C7C-F03E-D74D-87EE-D4EBACD6AAB8}" dt="2020-12-06T18:57:58.066" v="13" actId="26606"/>
          <ac:picMkLst>
            <pc:docMk/>
            <pc:sldMk cId="630694712" sldId="256"/>
            <ac:picMk id="5" creationId="{A4F63C2C-72A3-4331-9E10-8CC63D677412}"/>
          </ac:picMkLst>
        </pc:picChg>
        <pc:cxnChg chg="del">
          <ac:chgData name="Mehmet Tiras" userId="2a23be2cce6fcbde" providerId="LiveId" clId="{BFD44C7C-F03E-D74D-87EE-D4EBACD6AAB8}" dt="2020-12-06T18:57:18.900" v="2"/>
          <ac:cxnSpMkLst>
            <pc:docMk/>
            <pc:sldMk cId="630694712" sldId="256"/>
            <ac:cxnSpMk id="11" creationId="{32E97E5C-7A5F-424E-AAE4-654396E90799}"/>
          </ac:cxnSpMkLst>
        </pc:cxnChg>
        <pc:cxnChg chg="add del">
          <ac:chgData name="Mehmet Tiras" userId="2a23be2cce6fcbde" providerId="LiveId" clId="{BFD44C7C-F03E-D74D-87EE-D4EBACD6AAB8}" dt="2020-12-06T18:57:35.165" v="5" actId="26606"/>
          <ac:cxnSpMkLst>
            <pc:docMk/>
            <pc:sldMk cId="630694712" sldId="256"/>
            <ac:cxnSpMk id="14" creationId="{EA29FC7C-9308-4FDE-8DCA-405668055B0F}"/>
          </ac:cxnSpMkLst>
        </pc:cxnChg>
        <pc:cxnChg chg="add">
          <ac:chgData name="Mehmet Tiras" userId="2a23be2cce6fcbde" providerId="LiveId" clId="{BFD44C7C-F03E-D74D-87EE-D4EBACD6AAB8}" dt="2020-12-06T18:57:58.066" v="13" actId="26606"/>
          <ac:cxnSpMkLst>
            <pc:docMk/>
            <pc:sldMk cId="630694712" sldId="256"/>
            <ac:cxnSpMk id="28" creationId="{EA29FC7C-9308-4FDE-8DCA-405668055B0F}"/>
          </ac:cxnSpMkLst>
        </pc:cxnChg>
        <pc:cxnChg chg="add del">
          <ac:chgData name="Mehmet Tiras" userId="2a23be2cce6fcbde" providerId="LiveId" clId="{BFD44C7C-F03E-D74D-87EE-D4EBACD6AAB8}" dt="2020-12-06T18:57:56.040" v="10" actId="26606"/>
          <ac:cxnSpMkLst>
            <pc:docMk/>
            <pc:sldMk cId="630694712" sldId="256"/>
            <ac:cxnSpMk id="34" creationId="{EA29FC7C-9308-4FDE-8DCA-405668055B0F}"/>
          </ac:cxnSpMkLst>
        </pc:cxnChg>
      </pc:sldChg>
      <pc:sldChg chg="modSp add del mod">
        <pc:chgData name="Mehmet Tiras" userId="2a23be2cce6fcbde" providerId="LiveId" clId="{BFD44C7C-F03E-D74D-87EE-D4EBACD6AAB8}" dt="2020-12-07T01:22:45.962" v="32" actId="2696"/>
        <pc:sldMkLst>
          <pc:docMk/>
          <pc:sldMk cId="2106488849" sldId="257"/>
        </pc:sldMkLst>
        <pc:picChg chg="mod">
          <ac:chgData name="Mehmet Tiras" userId="2a23be2cce6fcbde" providerId="LiveId" clId="{BFD44C7C-F03E-D74D-87EE-D4EBACD6AAB8}" dt="2020-12-07T01:13:33.514" v="31" actId="14100"/>
          <ac:picMkLst>
            <pc:docMk/>
            <pc:sldMk cId="2106488849" sldId="257"/>
            <ac:picMk id="2" creationId="{4209F757-2250-4C98-9AF7-558F3B580FCC}"/>
          </ac:picMkLst>
        </pc:picChg>
      </pc:sldChg>
      <pc:sldChg chg="add del">
        <pc:chgData name="Mehmet Tiras" userId="2a23be2cce6fcbde" providerId="LiveId" clId="{BFD44C7C-F03E-D74D-87EE-D4EBACD6AAB8}" dt="2020-12-07T01:06:23.683" v="29" actId="2696"/>
        <pc:sldMkLst>
          <pc:docMk/>
          <pc:sldMk cId="3389986375" sldId="257"/>
        </pc:sldMkLst>
      </pc:sldChg>
      <pc:sldChg chg="addSp delSp modSp new del">
        <pc:chgData name="Mehmet Tiras" userId="2a23be2cce6fcbde" providerId="LiveId" clId="{BFD44C7C-F03E-D74D-87EE-D4EBACD6AAB8}" dt="2020-12-06T20:20:13.222" v="17" actId="2696"/>
        <pc:sldMkLst>
          <pc:docMk/>
          <pc:sldMk cId="3544299116" sldId="257"/>
        </pc:sldMkLst>
        <pc:spChg chg="mod">
          <ac:chgData name="Mehmet Tiras" userId="2a23be2cce6fcbde" providerId="LiveId" clId="{BFD44C7C-F03E-D74D-87EE-D4EBACD6AAB8}" dt="2020-12-06T18:57:18.900" v="2"/>
          <ac:spMkLst>
            <pc:docMk/>
            <pc:sldMk cId="3544299116" sldId="257"/>
            <ac:spMk id="2" creationId="{701A5192-D868-1F49-AAC8-45FE4FCBBFE6}"/>
          </ac:spMkLst>
        </pc:spChg>
        <pc:spChg chg="del mod">
          <ac:chgData name="Mehmet Tiras" userId="2a23be2cce6fcbde" providerId="LiveId" clId="{BFD44C7C-F03E-D74D-87EE-D4EBACD6AAB8}" dt="2020-12-06T20:20:04.319" v="16"/>
          <ac:spMkLst>
            <pc:docMk/>
            <pc:sldMk cId="3544299116" sldId="257"/>
            <ac:spMk id="3" creationId="{C011641B-A4EA-1D47-922F-739FCD3516C9}"/>
          </ac:spMkLst>
        </pc:spChg>
        <pc:picChg chg="add mod">
          <ac:chgData name="Mehmet Tiras" userId="2a23be2cce6fcbde" providerId="LiveId" clId="{BFD44C7C-F03E-D74D-87EE-D4EBACD6AAB8}" dt="2020-12-06T20:20:04.319" v="16"/>
          <ac:picMkLst>
            <pc:docMk/>
            <pc:sldMk cId="3544299116" sldId="257"/>
            <ac:picMk id="4" creationId="{CAA470CA-65D7-8047-8EE0-779E0ABBA847}"/>
          </ac:picMkLst>
        </pc:picChg>
      </pc:sldChg>
      <pc:sldChg chg="addSp delSp modSp add mod setBg">
        <pc:chgData name="Mehmet Tiras" userId="2a23be2cce6fcbde" providerId="LiveId" clId="{BFD44C7C-F03E-D74D-87EE-D4EBACD6AAB8}" dt="2020-12-23T04:50:12.398" v="1995" actId="20577"/>
        <pc:sldMkLst>
          <pc:docMk/>
          <pc:sldMk cId="3768787863" sldId="257"/>
        </pc:sldMkLst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3768787863" sldId="257"/>
            <ac:spMk id="4" creationId="{07F1AD8A-465E-2147-987D-E4B7E377BA4B}"/>
          </ac:spMkLst>
        </pc:spChg>
        <pc:spChg chg="add mod">
          <ac:chgData name="Mehmet Tiras" userId="2a23be2cce6fcbde" providerId="LiveId" clId="{BFD44C7C-F03E-D74D-87EE-D4EBACD6AAB8}" dt="2020-12-23T04:50:12.398" v="1995" actId="20577"/>
          <ac:spMkLst>
            <pc:docMk/>
            <pc:sldMk cId="3768787863" sldId="257"/>
            <ac:spMk id="5" creationId="{8AA2C772-4789-7547-8142-73EE72C516B8}"/>
          </ac:spMkLst>
        </pc:spChg>
        <pc:spChg chg="add del">
          <ac:chgData name="Mehmet Tiras" userId="2a23be2cce6fcbde" providerId="LiveId" clId="{BFD44C7C-F03E-D74D-87EE-D4EBACD6AAB8}" dt="2020-12-07T01:27:43.157" v="37" actId="26606"/>
          <ac:spMkLst>
            <pc:docMk/>
            <pc:sldMk cId="3768787863" sldId="257"/>
            <ac:spMk id="8" creationId="{A9F529C3-C941-49FD-8C67-82F134F64BDB}"/>
          </ac:spMkLst>
        </pc:spChg>
        <pc:spChg chg="add del">
          <ac:chgData name="Mehmet Tiras" userId="2a23be2cce6fcbde" providerId="LiveId" clId="{BFD44C7C-F03E-D74D-87EE-D4EBACD6AAB8}" dt="2020-12-07T01:27:43.157" v="37" actId="26606"/>
          <ac:spMkLst>
            <pc:docMk/>
            <pc:sldMk cId="3768787863" sldId="257"/>
            <ac:spMk id="10" creationId="{20586029-32A0-47E5-9AEC-AE3ABA6B94D0}"/>
          </ac:spMkLst>
        </pc:spChg>
        <pc:picChg chg="mod ord">
          <ac:chgData name="Mehmet Tiras" userId="2a23be2cce6fcbde" providerId="LiveId" clId="{BFD44C7C-F03E-D74D-87EE-D4EBACD6AAB8}" dt="2020-12-07T06:12:33.555" v="734" actId="14100"/>
          <ac:picMkLst>
            <pc:docMk/>
            <pc:sldMk cId="3768787863" sldId="257"/>
            <ac:picMk id="2" creationId="{D540B01E-419F-462E-A558-4D356D126851}"/>
          </ac:picMkLst>
        </pc:picChg>
        <pc:picChg chg="add mod">
          <ac:chgData name="Mehmet Tiras" userId="2a23be2cce6fcbde" providerId="LiveId" clId="{BFD44C7C-F03E-D74D-87EE-D4EBACD6AAB8}" dt="2020-12-07T06:12:27.964" v="732" actId="1076"/>
          <ac:picMkLst>
            <pc:docMk/>
            <pc:sldMk cId="3768787863" sldId="257"/>
            <ac:picMk id="3" creationId="{F5605332-5E6C-E247-9A1D-5A39E1394800}"/>
          </ac:picMkLst>
        </pc:picChg>
        <pc:cxnChg chg="add del">
          <ac:chgData name="Mehmet Tiras" userId="2a23be2cce6fcbde" providerId="LiveId" clId="{BFD44C7C-F03E-D74D-87EE-D4EBACD6AAB8}" dt="2020-12-07T01:27:43.157" v="37" actId="26606"/>
          <ac:cxnSpMkLst>
            <pc:docMk/>
            <pc:sldMk cId="3768787863" sldId="257"/>
            <ac:cxnSpMk id="12" creationId="{8C730EAB-A532-4295-A302-FB4B90DB9F5E}"/>
          </ac:cxnSpMkLst>
        </pc:cxnChg>
      </pc:sldChg>
      <pc:sldChg chg="addSp delSp modSp add mod ord setBg">
        <pc:chgData name="Mehmet Tiras" userId="2a23be2cce6fcbde" providerId="LiveId" clId="{BFD44C7C-F03E-D74D-87EE-D4EBACD6AAB8}" dt="2020-12-23T05:06:50.446" v="2482" actId="242"/>
        <pc:sldMkLst>
          <pc:docMk/>
          <pc:sldMk cId="3994193532" sldId="260"/>
        </pc:sldMkLst>
        <pc:spChg chg="mod ord">
          <ac:chgData name="Mehmet Tiras" userId="2a23be2cce6fcbde" providerId="LiveId" clId="{BFD44C7C-F03E-D74D-87EE-D4EBACD6AAB8}" dt="2020-12-07T06:21:30.576" v="1104" actId="26606"/>
          <ac:spMkLst>
            <pc:docMk/>
            <pc:sldMk cId="3994193532" sldId="260"/>
            <ac:spMk id="2" creationId="{C9F138D5-721C-1644-B87A-3C090E95FED2}"/>
          </ac:spMkLst>
        </pc:spChg>
        <pc:spChg chg="del">
          <ac:chgData name="Mehmet Tiras" userId="2a23be2cce6fcbde" providerId="LiveId" clId="{BFD44C7C-F03E-D74D-87EE-D4EBACD6AAB8}" dt="2020-12-07T06:11:29.270" v="729"/>
          <ac:spMkLst>
            <pc:docMk/>
            <pc:sldMk cId="3994193532" sldId="260"/>
            <ac:spMk id="3" creationId="{1B08738F-FDE8-1543-8696-D360D5F63404}"/>
          </ac:spMkLst>
        </pc:spChg>
        <pc:spChg chg="add mod">
          <ac:chgData name="Mehmet Tiras" userId="2a23be2cce6fcbde" providerId="LiveId" clId="{BFD44C7C-F03E-D74D-87EE-D4EBACD6AAB8}" dt="2020-12-23T05:06:50.446" v="2482" actId="242"/>
          <ac:spMkLst>
            <pc:docMk/>
            <pc:sldMk cId="3994193532" sldId="260"/>
            <ac:spMk id="5" creationId="{EFEC3A0F-57DF-6A4B-AC24-08A3933B5E4B}"/>
          </ac:spMkLst>
        </pc:spChg>
        <pc:spChg chg="add">
          <ac:chgData name="Mehmet Tiras" userId="2a23be2cce6fcbde" providerId="LiveId" clId="{BFD44C7C-F03E-D74D-87EE-D4EBACD6AAB8}" dt="2020-12-07T06:21:30.576" v="1104" actId="26606"/>
          <ac:spMkLst>
            <pc:docMk/>
            <pc:sldMk cId="3994193532" sldId="260"/>
            <ac:spMk id="10" creationId="{53F29798-D584-4792-9B62-3F5F5C36D619}"/>
          </ac:spMkLst>
        </pc:spChg>
        <pc:picChg chg="mod ord">
          <ac:chgData name="Mehmet Tiras" userId="2a23be2cce6fcbde" providerId="LiveId" clId="{BFD44C7C-F03E-D74D-87EE-D4EBACD6AAB8}" dt="2020-12-07T06:21:30.576" v="1104" actId="26606"/>
          <ac:picMkLst>
            <pc:docMk/>
            <pc:sldMk cId="3994193532" sldId="260"/>
            <ac:picMk id="4" creationId="{79DB43CA-4C45-3246-807E-298DE62A7E0D}"/>
          </ac:picMkLst>
        </pc:picChg>
      </pc:sldChg>
      <pc:sldChg chg="addSp modSp new mod ord setBg">
        <pc:chgData name="Mehmet Tiras" userId="2a23be2cce6fcbde" providerId="LiveId" clId="{BFD44C7C-F03E-D74D-87EE-D4EBACD6AAB8}" dt="2020-12-23T05:18:19.188" v="2832" actId="207"/>
        <pc:sldMkLst>
          <pc:docMk/>
          <pc:sldMk cId="2397979476" sldId="261"/>
        </pc:sldMkLst>
        <pc:spChg chg="add mod">
          <ac:chgData name="Mehmet Tiras" userId="2a23be2cce6fcbde" providerId="LiveId" clId="{BFD44C7C-F03E-D74D-87EE-D4EBACD6AAB8}" dt="2020-12-07T06:21:08.845" v="1102" actId="26606"/>
          <ac:spMkLst>
            <pc:docMk/>
            <pc:sldMk cId="2397979476" sldId="261"/>
            <ac:spMk id="3" creationId="{B9C44B23-02DD-954C-B561-DA3EB5D704CC}"/>
          </ac:spMkLst>
        </pc:spChg>
        <pc:spChg chg="add mod ord">
          <ac:chgData name="Mehmet Tiras" userId="2a23be2cce6fcbde" providerId="LiveId" clId="{BFD44C7C-F03E-D74D-87EE-D4EBACD6AAB8}" dt="2020-12-23T05:18:19.188" v="2832" actId="207"/>
          <ac:spMkLst>
            <pc:docMk/>
            <pc:sldMk cId="2397979476" sldId="261"/>
            <ac:spMk id="4" creationId="{048A61C0-ABEE-544C-85D3-85AC8C47D22E}"/>
          </ac:spMkLst>
        </pc:spChg>
        <pc:spChg chg="add">
          <ac:chgData name="Mehmet Tiras" userId="2a23be2cce6fcbde" providerId="LiveId" clId="{BFD44C7C-F03E-D74D-87EE-D4EBACD6AAB8}" dt="2020-12-07T06:21:08.845" v="1102" actId="26606"/>
          <ac:spMkLst>
            <pc:docMk/>
            <pc:sldMk cId="2397979476" sldId="261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21:08.845" v="1102" actId="26606"/>
          <ac:picMkLst>
            <pc:docMk/>
            <pc:sldMk cId="2397979476" sldId="261"/>
            <ac:picMk id="2" creationId="{338410CA-2887-1049-BDCB-E829182EE308}"/>
          </ac:picMkLst>
        </pc:picChg>
      </pc:sldChg>
      <pc:sldChg chg="addSp delSp modSp new mod setBg">
        <pc:chgData name="Mehmet Tiras" userId="2a23be2cce6fcbde" providerId="LiveId" clId="{BFD44C7C-F03E-D74D-87EE-D4EBACD6AAB8}" dt="2020-12-23T05:07:40.972" v="2485" actId="207"/>
        <pc:sldMkLst>
          <pc:docMk/>
          <pc:sldMk cId="3040930701" sldId="262"/>
        </pc:sldMkLst>
        <pc:spChg chg="add mod">
          <ac:chgData name="Mehmet Tiras" userId="2a23be2cce6fcbde" providerId="LiveId" clId="{BFD44C7C-F03E-D74D-87EE-D4EBACD6AAB8}" dt="2020-12-07T06:25:13.304" v="1356" actId="26606"/>
          <ac:spMkLst>
            <pc:docMk/>
            <pc:sldMk cId="3040930701" sldId="262"/>
            <ac:spMk id="3" creationId="{B33DB417-AE4E-854F-9551-24947F51C8D5}"/>
          </ac:spMkLst>
        </pc:spChg>
        <pc:spChg chg="add mod ord">
          <ac:chgData name="Mehmet Tiras" userId="2a23be2cce6fcbde" providerId="LiveId" clId="{BFD44C7C-F03E-D74D-87EE-D4EBACD6AAB8}" dt="2020-12-23T05:07:40.972" v="2485" actId="207"/>
          <ac:spMkLst>
            <pc:docMk/>
            <pc:sldMk cId="3040930701" sldId="262"/>
            <ac:spMk id="4" creationId="{9676E4B8-7E9E-5446-8E9A-8EC52FA064F3}"/>
          </ac:spMkLst>
        </pc:spChg>
        <pc:spChg chg="add del mod">
          <ac:chgData name="Mehmet Tiras" userId="2a23be2cce6fcbde" providerId="LiveId" clId="{BFD44C7C-F03E-D74D-87EE-D4EBACD6AAB8}" dt="2020-12-07T06:25:52.196" v="1359"/>
          <ac:spMkLst>
            <pc:docMk/>
            <pc:sldMk cId="3040930701" sldId="262"/>
            <ac:spMk id="5" creationId="{FB137BA3-2DC7-D047-AB3F-A3C178E4A38F}"/>
          </ac:spMkLst>
        </pc:spChg>
        <pc:spChg chg="add">
          <ac:chgData name="Mehmet Tiras" userId="2a23be2cce6fcbde" providerId="LiveId" clId="{BFD44C7C-F03E-D74D-87EE-D4EBACD6AAB8}" dt="2020-12-07T06:25:13.304" v="1356" actId="26606"/>
          <ac:spMkLst>
            <pc:docMk/>
            <pc:sldMk cId="3040930701" sldId="262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25:13.304" v="1356" actId="26606"/>
          <ac:picMkLst>
            <pc:docMk/>
            <pc:sldMk cId="3040930701" sldId="262"/>
            <ac:picMk id="2" creationId="{8FF5355D-104B-6445-9695-C094FA5F64DD}"/>
          </ac:picMkLst>
        </pc:picChg>
      </pc:sldChg>
      <pc:sldChg chg="addSp modSp new mod setBg">
        <pc:chgData name="Mehmet Tiras" userId="2a23be2cce6fcbde" providerId="LiveId" clId="{BFD44C7C-F03E-D74D-87EE-D4EBACD6AAB8}" dt="2020-12-23T05:14:06.675" v="2692"/>
        <pc:sldMkLst>
          <pc:docMk/>
          <pc:sldMk cId="1132538910" sldId="263"/>
        </pc:sldMkLst>
        <pc:spChg chg="add mod">
          <ac:chgData name="Mehmet Tiras" userId="2a23be2cce6fcbde" providerId="LiveId" clId="{BFD44C7C-F03E-D74D-87EE-D4EBACD6AAB8}" dt="2020-12-07T06:31:24.811" v="1522" actId="26606"/>
          <ac:spMkLst>
            <pc:docMk/>
            <pc:sldMk cId="1132538910" sldId="263"/>
            <ac:spMk id="3" creationId="{C342F747-BC58-DF44-B6E1-B7BC0A401964}"/>
          </ac:spMkLst>
        </pc:spChg>
        <pc:spChg chg="add mod ord">
          <ac:chgData name="Mehmet Tiras" userId="2a23be2cce6fcbde" providerId="LiveId" clId="{BFD44C7C-F03E-D74D-87EE-D4EBACD6AAB8}" dt="2020-12-23T05:14:06.675" v="2692"/>
          <ac:spMkLst>
            <pc:docMk/>
            <pc:sldMk cId="1132538910" sldId="263"/>
            <ac:spMk id="4" creationId="{29078D89-15F9-E240-B933-E2CEB69375ED}"/>
          </ac:spMkLst>
        </pc:spChg>
        <pc:spChg chg="add">
          <ac:chgData name="Mehmet Tiras" userId="2a23be2cce6fcbde" providerId="LiveId" clId="{BFD44C7C-F03E-D74D-87EE-D4EBACD6AAB8}" dt="2020-12-07T06:31:24.811" v="1522" actId="26606"/>
          <ac:spMkLst>
            <pc:docMk/>
            <pc:sldMk cId="1132538910" sldId="263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31:24.811" v="1522" actId="26606"/>
          <ac:picMkLst>
            <pc:docMk/>
            <pc:sldMk cId="1132538910" sldId="263"/>
            <ac:picMk id="2" creationId="{1AF75C4B-C2BD-FE4F-A911-096C310E0DA3}"/>
          </ac:picMkLst>
        </pc:picChg>
      </pc:sldChg>
      <pc:sldChg chg="addSp delSp modSp new del mod ord setBg setClrOvrMap">
        <pc:chgData name="Mehmet Tiras" userId="2a23be2cce6fcbde" providerId="LiveId" clId="{BFD44C7C-F03E-D74D-87EE-D4EBACD6AAB8}" dt="2020-12-20T23:31:31.300" v="1683" actId="2696"/>
        <pc:sldMkLst>
          <pc:docMk/>
          <pc:sldMk cId="2496964227" sldId="264"/>
        </pc:sldMkLst>
        <pc:spChg chg="add mod or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3" creationId="{6E0617B3-9FDF-F14A-80FC-DDD39FB06ED2}"/>
          </ac:spMkLst>
        </pc:spChg>
        <pc:spChg chg="add mod or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4" creationId="{D086D7F1-3C72-7442-8297-F8F2BD042F97}"/>
          </ac:spMkLst>
        </pc:spChg>
        <pc:spChg chg="add del">
          <ac:chgData name="Mehmet Tiras" userId="2a23be2cce6fcbde" providerId="LiveId" clId="{BFD44C7C-F03E-D74D-87EE-D4EBACD6AAB8}" dt="2020-12-07T06:35:34.030" v="1661" actId="26606"/>
          <ac:spMkLst>
            <pc:docMk/>
            <pc:sldMk cId="2496964227" sldId="264"/>
            <ac:spMk id="6" creationId="{BEE73255-8084-4DF9-BB0B-15EAC92E2CB9}"/>
          </ac:spMkLst>
        </pc:spChg>
        <pc:spChg chg="add del">
          <ac:chgData name="Mehmet Tiras" userId="2a23be2cce6fcbde" providerId="LiveId" clId="{BFD44C7C-F03E-D74D-87EE-D4EBACD6AAB8}" dt="2020-12-07T06:35:34.030" v="1661" actId="26606"/>
          <ac:spMkLst>
            <pc:docMk/>
            <pc:sldMk cId="2496964227" sldId="264"/>
            <ac:spMk id="7" creationId="{67048353-8981-459A-9BC6-9711CE462E06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9" creationId="{62542EEC-4F7C-4AE2-933E-EAC8EB3FA378}"/>
          </ac:spMkLst>
        </pc:spChg>
        <pc:spChg chg="add del">
          <ac:chgData name="Mehmet Tiras" userId="2a23be2cce6fcbde" providerId="LiveId" clId="{BFD44C7C-F03E-D74D-87EE-D4EBACD6AAB8}" dt="2020-12-07T06:35:35.942" v="1663" actId="26606"/>
          <ac:spMkLst>
            <pc:docMk/>
            <pc:sldMk cId="2496964227" sldId="264"/>
            <ac:spMk id="10" creationId="{16C5FA50-8D52-4617-AF91-5C7B1C8352F1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11" creationId="{B81933D1-5615-42C7-9C0B-4EB7105CCE2D}"/>
          </ac:spMkLst>
        </pc:spChg>
        <pc:spChg chg="add del">
          <ac:chgData name="Mehmet Tiras" userId="2a23be2cce6fcbde" providerId="LiveId" clId="{BFD44C7C-F03E-D74D-87EE-D4EBACD6AAB8}" dt="2020-12-07T06:35:35.942" v="1663" actId="26606"/>
          <ac:spMkLst>
            <pc:docMk/>
            <pc:sldMk cId="2496964227" sldId="264"/>
            <ac:spMk id="12" creationId="{E223798C-12AD-4B0C-A50C-D676347D67CF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13" creationId="{19C9EAEA-39D0-4B0E-A0EB-51E7B26740B1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4" creationId="{E45B1D5C-0827-4AF0-8186-11FC5A8B8B92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6" creationId="{99413ED5-9ED4-4772-BCE4-2BCAE6B12E35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7" creationId="{04357C93-F0CB-4A1C-8F77-4E9063789819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8" creationId="{90F533E9-6690-41A8-A372-4C6C622D028D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0" creationId="{62542EEC-4F7C-4AE2-933E-EAC8EB3FA378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1" creationId="{B81933D1-5615-42C7-9C0B-4EB7105CCE2D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2" creationId="{19C9EAEA-39D0-4B0E-A0EB-51E7B26740B1}"/>
          </ac:spMkLst>
        </pc:spChg>
        <pc:spChg chg="ad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28" creationId="{C475749F-F487-4EFB-ABC7-C1359590EB76}"/>
          </ac:spMkLst>
        </pc:spChg>
        <pc:grpChg chg="add del">
          <ac:chgData name="Mehmet Tiras" userId="2a23be2cce6fcbde" providerId="LiveId" clId="{BFD44C7C-F03E-D74D-87EE-D4EBACD6AAB8}" dt="2020-12-07T06:35:25.333" v="1657" actId="26606"/>
          <ac:grpSpMkLst>
            <pc:docMk/>
            <pc:sldMk cId="2496964227" sldId="264"/>
            <ac:grpSpMk id="15" creationId="{032D8612-31EB-44CF-A1D0-14FD4C705424}"/>
          </ac:grpSpMkLst>
        </pc:grpChg>
        <pc:grpChg chg="add del">
          <ac:chgData name="Mehmet Tiras" userId="2a23be2cce6fcbde" providerId="LiveId" clId="{BFD44C7C-F03E-D74D-87EE-D4EBACD6AAB8}" dt="2020-12-07T06:35:51.387" v="1667" actId="26606"/>
          <ac:grpSpMkLst>
            <pc:docMk/>
            <pc:sldMk cId="2496964227" sldId="264"/>
            <ac:grpSpMk id="23" creationId="{032D8612-31EB-44CF-A1D0-14FD4C705424}"/>
          </ac:grpSpMkLst>
        </pc:grpChg>
        <pc:picChg chg="add mod ord">
          <ac:chgData name="Mehmet Tiras" userId="2a23be2cce6fcbde" providerId="LiveId" clId="{BFD44C7C-F03E-D74D-87EE-D4EBACD6AAB8}" dt="2020-12-07T06:35:51.395" v="1668" actId="26606"/>
          <ac:picMkLst>
            <pc:docMk/>
            <pc:sldMk cId="2496964227" sldId="264"/>
            <ac:picMk id="2" creationId="{03AD501F-2108-784D-A0A5-F1149F127FD4}"/>
          </ac:picMkLst>
        </pc:picChg>
      </pc:sldChg>
      <pc:sldChg chg="addSp modSp new del mod">
        <pc:chgData name="Mehmet Tiras" userId="2a23be2cce6fcbde" providerId="LiveId" clId="{BFD44C7C-F03E-D74D-87EE-D4EBACD6AAB8}" dt="2020-12-07T01:57:20.705" v="68" actId="2696"/>
        <pc:sldMkLst>
          <pc:docMk/>
          <pc:sldMk cId="294973426" sldId="265"/>
        </pc:sldMkLst>
        <pc:spChg chg="add mod">
          <ac:chgData name="Mehmet Tiras" userId="2a23be2cce6fcbde" providerId="LiveId" clId="{BFD44C7C-F03E-D74D-87EE-D4EBACD6AAB8}" dt="2020-12-07T01:54:44.399" v="53"/>
          <ac:spMkLst>
            <pc:docMk/>
            <pc:sldMk cId="294973426" sldId="265"/>
            <ac:spMk id="3" creationId="{6369FD35-EECB-B149-9691-B56F81CE2094}"/>
          </ac:spMkLst>
        </pc:spChg>
        <pc:spChg chg="add mod">
          <ac:chgData name="Mehmet Tiras" userId="2a23be2cce6fcbde" providerId="LiveId" clId="{BFD44C7C-F03E-D74D-87EE-D4EBACD6AAB8}" dt="2020-12-07T01:54:44.399" v="53"/>
          <ac:spMkLst>
            <pc:docMk/>
            <pc:sldMk cId="294973426" sldId="265"/>
            <ac:spMk id="4" creationId="{46A9768C-52A0-E44A-8B17-A2A4A74C3DE9}"/>
          </ac:spMkLst>
        </pc:spChg>
        <pc:grpChg chg="add mod">
          <ac:chgData name="Mehmet Tiras" userId="2a23be2cce6fcbde" providerId="LiveId" clId="{BFD44C7C-F03E-D74D-87EE-D4EBACD6AAB8}" dt="2020-12-07T01:54:44.399" v="53"/>
          <ac:grpSpMkLst>
            <pc:docMk/>
            <pc:sldMk cId="294973426" sldId="265"/>
            <ac:grpSpMk id="2" creationId="{A94173C0-1078-4F40-92C4-A75C2274DCD1}"/>
          </ac:grpSpMkLst>
        </pc:grpChg>
        <pc:graphicFrameChg chg="add mod">
          <ac:chgData name="Mehmet Tiras" userId="2a23be2cce6fcbde" providerId="LiveId" clId="{BFD44C7C-F03E-D74D-87EE-D4EBACD6AAB8}" dt="2020-12-07T01:55:23.242" v="57" actId="1076"/>
          <ac:graphicFrameMkLst>
            <pc:docMk/>
            <pc:sldMk cId="294973426" sldId="265"/>
            <ac:graphicFrameMk id="5" creationId="{8A1DDB58-5FD3-CA44-BF23-AD1AA7ACBCC0}"/>
          </ac:graphicFrameMkLst>
        </pc:graphicFrameChg>
      </pc:sldChg>
      <pc:sldChg chg="new del">
        <pc:chgData name="Mehmet Tiras" userId="2a23be2cce6fcbde" providerId="LiveId" clId="{BFD44C7C-F03E-D74D-87EE-D4EBACD6AAB8}" dt="2020-12-07T01:06:01.003" v="28" actId="2696"/>
        <pc:sldMkLst>
          <pc:docMk/>
          <pc:sldMk cId="1630894751" sldId="265"/>
        </pc:sldMkLst>
      </pc:sldChg>
      <pc:sldChg chg="addSp delSp modSp add mod setBg">
        <pc:chgData name="Mehmet Tiras" userId="2a23be2cce6fcbde" providerId="LiveId" clId="{BFD44C7C-F03E-D74D-87EE-D4EBACD6AAB8}" dt="2020-12-23T05:01:25.484" v="2296" actId="207"/>
        <pc:sldMkLst>
          <pc:docMk/>
          <pc:sldMk cId="3579376343" sldId="266"/>
        </pc:sldMkLst>
        <pc:spChg chg="del">
          <ac:chgData name="Mehmet Tiras" userId="2a23be2cce6fcbde" providerId="LiveId" clId="{BFD44C7C-F03E-D74D-87EE-D4EBACD6AAB8}" dt="2020-12-07T06:11:29.270" v="729"/>
          <ac:spMkLst>
            <pc:docMk/>
            <pc:sldMk cId="3579376343" sldId="266"/>
            <ac:spMk id="3" creationId="{6CC64D2D-A077-B84C-8D39-FF411B0511BC}"/>
          </ac:spMkLst>
        </pc:spChg>
        <pc:spChg chg="add mod">
          <ac:chgData name="Mehmet Tiras" userId="2a23be2cce6fcbde" providerId="LiveId" clId="{BFD44C7C-F03E-D74D-87EE-D4EBACD6AAB8}" dt="2020-12-07T01:56:08.818" v="62"/>
          <ac:spMkLst>
            <pc:docMk/>
            <pc:sldMk cId="3579376343" sldId="266"/>
            <ac:spMk id="5" creationId="{E6135B6E-8A31-DA46-9684-B77EF55EB523}"/>
          </ac:spMkLst>
        </pc:spChg>
        <pc:spChg chg="add mod">
          <ac:chgData name="Mehmet Tiras" userId="2a23be2cce6fcbde" providerId="LiveId" clId="{BFD44C7C-F03E-D74D-87EE-D4EBACD6AAB8}" dt="2020-12-23T05:01:25.484" v="2296" actId="207"/>
          <ac:spMkLst>
            <pc:docMk/>
            <pc:sldMk cId="3579376343" sldId="266"/>
            <ac:spMk id="7" creationId="{6E09B9A4-ACC1-3B4A-A549-752D08CB1F7C}"/>
          </ac:spMkLst>
        </pc:spChg>
        <pc:graphicFrameChg chg="mod">
          <ac:chgData name="Mehmet Tiras" userId="2a23be2cce6fcbde" providerId="LiveId" clId="{BFD44C7C-F03E-D74D-87EE-D4EBACD6AAB8}" dt="2020-12-07T01:57:06.022" v="67" actId="14100"/>
          <ac:graphicFrameMkLst>
            <pc:docMk/>
            <pc:sldMk cId="3579376343" sldId="266"/>
            <ac:graphicFrameMk id="4" creationId="{D5B308D1-FA8D-F04E-8458-3D2C1B74ECA4}"/>
          </ac:graphicFrameMkLst>
        </pc:graphicFrameChg>
        <pc:graphicFrameChg chg="add mod">
          <ac:chgData name="Mehmet Tiras" userId="2a23be2cce6fcbde" providerId="LiveId" clId="{BFD44C7C-F03E-D74D-87EE-D4EBACD6AAB8}" dt="2020-12-07T01:57:00.014" v="66" actId="1076"/>
          <ac:graphicFrameMkLst>
            <pc:docMk/>
            <pc:sldMk cId="3579376343" sldId="266"/>
            <ac:graphicFrameMk id="6" creationId="{2FDC3811-2F6A-0B48-A1FE-DBDCC0D8BEC8}"/>
          </ac:graphicFrameMkLst>
        </pc:graphicFrameChg>
      </pc:sldChg>
      <pc:sldChg chg="new del">
        <pc:chgData name="Mehmet Tiras" userId="2a23be2cce6fcbde" providerId="LiveId" clId="{BFD44C7C-F03E-D74D-87EE-D4EBACD6AAB8}" dt="2020-12-07T05:10:48.842" v="71" actId="2696"/>
        <pc:sldMkLst>
          <pc:docMk/>
          <pc:sldMk cId="1553014993" sldId="267"/>
        </pc:sldMkLst>
      </pc:sldChg>
      <pc:sldChg chg="addSp delSp modSp add mod setBg">
        <pc:chgData name="Mehmet Tiras" userId="2a23be2cce6fcbde" providerId="LiveId" clId="{BFD44C7C-F03E-D74D-87EE-D4EBACD6AAB8}" dt="2020-12-23T05:14:54.324" v="2704" actId="20577"/>
        <pc:sldMkLst>
          <pc:docMk/>
          <pc:sldMk cId="569061903" sldId="268"/>
        </pc:sldMkLst>
        <pc:spChg chg="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2" creationId="{FD66D50C-EACE-FC44-B7D5-A4F5A45F3129}"/>
          </ac:spMkLst>
        </pc:spChg>
        <pc:spChg chg="add del 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3" creationId="{1B01E9C2-104C-B646-A696-A9532B5B3E91}"/>
          </ac:spMkLst>
        </pc:spChg>
        <pc:spChg chg="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4" creationId="{E79FE0E1-7325-1B40-B626-FCC12E399DA1}"/>
          </ac:spMkLst>
        </pc:spChg>
        <pc:spChg chg="del mod">
          <ac:chgData name="Mehmet Tiras" userId="2a23be2cce6fcbde" providerId="LiveId" clId="{BFD44C7C-F03E-D74D-87EE-D4EBACD6AAB8}" dt="2020-12-07T06:11:29.270" v="729"/>
          <ac:spMkLst>
            <pc:docMk/>
            <pc:sldMk cId="569061903" sldId="268"/>
            <ac:spMk id="5" creationId="{0831FC10-6D99-2747-8CC0-46D674507300}"/>
          </ac:spMkLst>
        </pc:spChg>
        <pc:spChg chg="add del">
          <ac:chgData name="Mehmet Tiras" userId="2a23be2cce6fcbde" providerId="LiveId" clId="{BFD44C7C-F03E-D74D-87EE-D4EBACD6AAB8}" dt="2020-12-07T05:51:38.285" v="220" actId="26606"/>
          <ac:spMkLst>
            <pc:docMk/>
            <pc:sldMk cId="569061903" sldId="268"/>
            <ac:spMk id="8" creationId="{37E32B78-23DD-4E77-8B9C-7779E3BF20C2}"/>
          </ac:spMkLst>
        </pc:spChg>
        <pc:spChg chg="add del">
          <ac:chgData name="Mehmet Tiras" userId="2a23be2cce6fcbde" providerId="LiveId" clId="{BFD44C7C-F03E-D74D-87EE-D4EBACD6AAB8}" dt="2020-12-07T05:50:01.014" v="198" actId="26606"/>
          <ac:spMkLst>
            <pc:docMk/>
            <pc:sldMk cId="569061903" sldId="268"/>
            <ac:spMk id="11" creationId="{68575C10-8187-4AC4-AD72-C754EAFD2867}"/>
          </ac:spMkLst>
        </pc:spChg>
        <pc:spChg chg="ad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12" creationId="{68575C10-8187-4AC4-AD72-C754EAFD2867}"/>
          </ac:spMkLst>
        </pc:spChg>
        <pc:graphicFrameChg chg="add del mod">
          <ac:chgData name="Mehmet Tiras" userId="2a23be2cce6fcbde" providerId="LiveId" clId="{BFD44C7C-F03E-D74D-87EE-D4EBACD6AAB8}" dt="2020-12-07T05:50:01.014" v="198" actId="26606"/>
          <ac:graphicFrameMkLst>
            <pc:docMk/>
            <pc:sldMk cId="569061903" sldId="268"/>
            <ac:graphicFrameMk id="7" creationId="{26A62257-4DB9-4DD9-B699-CBB3BF42D01F}"/>
          </ac:graphicFrameMkLst>
        </pc:graphicFrameChg>
        <pc:graphicFrameChg chg="add del">
          <ac:chgData name="Mehmet Tiras" userId="2a23be2cce6fcbde" providerId="LiveId" clId="{BFD44C7C-F03E-D74D-87EE-D4EBACD6AAB8}" dt="2020-12-07T05:51:38.285" v="220" actId="26606"/>
          <ac:graphicFrameMkLst>
            <pc:docMk/>
            <pc:sldMk cId="569061903" sldId="268"/>
            <ac:graphicFrameMk id="9" creationId="{3C13671A-9582-4687-9C1F-ADBB8DE6E130}"/>
          </ac:graphicFrameMkLst>
        </pc:graphicFrameChg>
        <pc:graphicFrameChg chg="add mod">
          <ac:chgData name="Mehmet Tiras" userId="2a23be2cce6fcbde" providerId="LiveId" clId="{BFD44C7C-F03E-D74D-87EE-D4EBACD6AAB8}" dt="2020-12-23T05:14:54.324" v="2704" actId="20577"/>
          <ac:graphicFrameMkLst>
            <pc:docMk/>
            <pc:sldMk cId="569061903" sldId="268"/>
            <ac:graphicFrameMk id="15" creationId="{93C0369C-A48C-45C8-8138-77AC0702F8EA}"/>
          </ac:graphicFrameMkLst>
        </pc:graphicFrameChg>
        <pc:cxnChg chg="add del">
          <ac:chgData name="Mehmet Tiras" userId="2a23be2cce6fcbde" providerId="LiveId" clId="{BFD44C7C-F03E-D74D-87EE-D4EBACD6AAB8}" dt="2020-12-07T05:50:01.014" v="198" actId="26606"/>
          <ac:cxnSpMkLst>
            <pc:docMk/>
            <pc:sldMk cId="569061903" sldId="268"/>
            <ac:cxnSpMk id="13" creationId="{74E776C9-ED67-41B7-B3A3-4DF76EF3ACEE}"/>
          </ac:cxnSpMkLst>
        </pc:cxnChg>
        <pc:cxnChg chg="add">
          <ac:chgData name="Mehmet Tiras" userId="2a23be2cce6fcbde" providerId="LiveId" clId="{BFD44C7C-F03E-D74D-87EE-D4EBACD6AAB8}" dt="2020-12-07T05:51:38.340" v="221" actId="26606"/>
          <ac:cxnSpMkLst>
            <pc:docMk/>
            <pc:sldMk cId="569061903" sldId="268"/>
            <ac:cxnSpMk id="14" creationId="{74E776C9-ED67-41B7-B3A3-4DF76EF3ACEE}"/>
          </ac:cxnSpMkLst>
        </pc:cxnChg>
      </pc:sldChg>
      <pc:sldChg chg="addSp delSp modSp new mod ord setBg">
        <pc:chgData name="Mehmet Tiras" userId="2a23be2cce6fcbde" providerId="LiveId" clId="{BFD44C7C-F03E-D74D-87EE-D4EBACD6AAB8}" dt="2020-12-23T05:01:54.354" v="2304" actId="207"/>
        <pc:sldMkLst>
          <pc:docMk/>
          <pc:sldMk cId="445224005" sldId="269"/>
        </pc:sldMkLst>
        <pc:spChg chg="add mod ord">
          <ac:chgData name="Mehmet Tiras" userId="2a23be2cce6fcbde" providerId="LiveId" clId="{BFD44C7C-F03E-D74D-87EE-D4EBACD6AAB8}" dt="2020-12-07T06:22:07.785" v="1111" actId="1076"/>
          <ac:spMkLst>
            <pc:docMk/>
            <pc:sldMk cId="445224005" sldId="269"/>
            <ac:spMk id="2" creationId="{58E35C02-9C3F-EE43-B7FF-F20901259657}"/>
          </ac:spMkLst>
        </pc:spChg>
        <pc:spChg chg="add mod ord">
          <ac:chgData name="Mehmet Tiras" userId="2a23be2cce6fcbde" providerId="LiveId" clId="{BFD44C7C-F03E-D74D-87EE-D4EBACD6AAB8}" dt="2020-12-23T05:01:54.354" v="2304" actId="207"/>
          <ac:spMkLst>
            <pc:docMk/>
            <pc:sldMk cId="445224005" sldId="269"/>
            <ac:spMk id="3" creationId="{2D3A7879-12BB-1C45-ADEB-6E5C05680970}"/>
          </ac:spMkLst>
        </pc:spChg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445224005" sldId="269"/>
            <ac:spMk id="4" creationId="{75E2D9CE-DE05-1243-A38A-83AF47C0BA84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1" creationId="{6F03AE69-368E-4E98-AB87-ED23441C170E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5" creationId="{2010FDC2-8038-452C-BBFC-E9F3A8B13C2B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7" creationId="{7D65985B-D548-44B4-9714-27AEC913DC57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28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29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30" creationId="{99B60357-232D-4489-8786-BF4E4F74BA76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31" creationId="{0E3CA3A8-990F-49CF-A192-593D3FF485E4}"/>
          </ac:spMkLst>
        </pc:spChg>
        <pc:spChg chg="add del">
          <ac:chgData name="Mehmet Tiras" userId="2a23be2cce6fcbde" providerId="LiveId" clId="{BFD44C7C-F03E-D74D-87EE-D4EBACD6AAB8}" dt="2020-12-07T06:05:38.854" v="690" actId="26606"/>
          <ac:spMkLst>
            <pc:docMk/>
            <pc:sldMk cId="445224005" sldId="269"/>
            <ac:spMk id="1032" creationId="{6EFFF4A2-EB01-4738-9824-8D9A72A51BB9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3" creationId="{7FEAE179-C525-48F3-AD47-0E9E2B6F2E2E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4" creationId="{95C8260E-968F-44E8-A823-ABB431311926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5" creationId="{2C1BBA94-3F40-40AA-8BB9-E69E25E537C1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6" creationId="{FE43805F-24A6-46A4-B19B-54F28347355C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38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39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0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1" creationId="{05AD3998-CF72-48F6-90B8-F03F9C98A828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4" creationId="{12B7D5BF-766A-4865-A35F-7AF824483681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45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8:02.867" v="696" actId="26606"/>
          <ac:spMkLst>
            <pc:docMk/>
            <pc:sldMk cId="445224005" sldId="269"/>
            <ac:spMk id="1046" creationId="{91CC89A3-857A-4D53-ADCB-0A14B4B404F8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47" creationId="{05AD3998-CF72-48F6-90B8-F03F9C98A828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50" creationId="{12B7D5BF-766A-4865-A35F-7AF824483681}"/>
          </ac:spMkLst>
        </pc:spChg>
        <pc:grpChg chg="add del">
          <ac:chgData name="Mehmet Tiras" userId="2a23be2cce6fcbde" providerId="LiveId" clId="{BFD44C7C-F03E-D74D-87EE-D4EBACD6AAB8}" dt="2020-12-07T06:05:38.854" v="690" actId="26606"/>
          <ac:grpSpMkLst>
            <pc:docMk/>
            <pc:sldMk cId="445224005" sldId="269"/>
            <ac:grpSpMk id="1037" creationId="{D4469D90-62FA-49B2-981E-5305361D5A58}"/>
          </ac:grpSpMkLst>
        </pc:grpChg>
        <pc:picChg chg="add del">
          <ac:chgData name="Mehmet Tiras" userId="2a23be2cce6fcbde" providerId="LiveId" clId="{BFD44C7C-F03E-D74D-87EE-D4EBACD6AAB8}" dt="2020-12-07T06:04:01.864" v="684" actId="26606"/>
          <ac:picMkLst>
            <pc:docMk/>
            <pc:sldMk cId="445224005" sldId="269"/>
            <ac:picMk id="73" creationId="{49882614-11C4-4368-9534-6EBAC3488C70}"/>
          </ac:picMkLst>
        </pc:picChg>
        <pc:picChg chg="add mod ord">
          <ac:chgData name="Mehmet Tiras" userId="2a23be2cce6fcbde" providerId="LiveId" clId="{BFD44C7C-F03E-D74D-87EE-D4EBACD6AAB8}" dt="2020-12-07T06:21:59.659" v="1110" actId="1076"/>
          <ac:picMkLst>
            <pc:docMk/>
            <pc:sldMk cId="445224005" sldId="269"/>
            <ac:picMk id="1026" creationId="{39DA5156-3072-2049-BC3E-86860116530E}"/>
          </ac:picMkLst>
        </pc:picChg>
        <pc:cxnChg chg="add del">
          <ac:chgData name="Mehmet Tiras" userId="2a23be2cce6fcbde" providerId="LiveId" clId="{BFD44C7C-F03E-D74D-87EE-D4EBACD6AAB8}" dt="2020-12-07T06:04:32.821" v="686" actId="26606"/>
          <ac:cxnSpMkLst>
            <pc:docMk/>
            <pc:sldMk cId="445224005" sldId="269"/>
            <ac:cxnSpMk id="79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04:32.821" v="686" actId="26606"/>
          <ac:cxnSpMkLst>
            <pc:docMk/>
            <pc:sldMk cId="445224005" sldId="269"/>
            <ac:cxnSpMk id="81" creationId="{25443840-A796-4C43-8DC1-1B738EFEC522}"/>
          </ac:cxnSpMkLst>
        </pc:cxnChg>
        <pc:cxnChg chg="add del">
          <ac:chgData name="Mehmet Tiras" userId="2a23be2cce6fcbde" providerId="LiveId" clId="{BFD44C7C-F03E-D74D-87EE-D4EBACD6AAB8}" dt="2020-12-07T06:07:39.530" v="694" actId="26606"/>
          <ac:cxnSpMkLst>
            <pc:docMk/>
            <pc:sldMk cId="445224005" sldId="269"/>
            <ac:cxnSpMk id="1042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07:39.530" v="694" actId="26606"/>
          <ac:cxnSpMkLst>
            <pc:docMk/>
            <pc:sldMk cId="445224005" sldId="269"/>
            <ac:cxnSpMk id="1043" creationId="{25443840-A796-4C43-8DC1-1B738EFEC522}"/>
          </ac:cxnSpMkLst>
        </pc:cxnChg>
        <pc:cxnChg chg="add del">
          <ac:chgData name="Mehmet Tiras" userId="2a23be2cce6fcbde" providerId="LiveId" clId="{BFD44C7C-F03E-D74D-87EE-D4EBACD6AAB8}" dt="2020-12-07T06:10:00.281" v="726" actId="26606"/>
          <ac:cxnSpMkLst>
            <pc:docMk/>
            <pc:sldMk cId="445224005" sldId="269"/>
            <ac:cxnSpMk id="1048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10:00.281" v="726" actId="26606"/>
          <ac:cxnSpMkLst>
            <pc:docMk/>
            <pc:sldMk cId="445224005" sldId="269"/>
            <ac:cxnSpMk id="1049" creationId="{25443840-A796-4C43-8DC1-1B738EFEC522}"/>
          </ac:cxnSpMkLst>
        </pc:cxnChg>
      </pc:sldChg>
      <pc:sldChg chg="addSp delSp modSp new del mod">
        <pc:chgData name="Mehmet Tiras" userId="2a23be2cce6fcbde" providerId="LiveId" clId="{BFD44C7C-F03E-D74D-87EE-D4EBACD6AAB8}" dt="2020-12-07T05:49:05.305" v="151" actId="680"/>
        <pc:sldMkLst>
          <pc:docMk/>
          <pc:sldMk cId="1381896736" sldId="269"/>
        </pc:sldMkLst>
        <pc:spChg chg="add del mod">
          <ac:chgData name="Mehmet Tiras" userId="2a23be2cce6fcbde" providerId="LiveId" clId="{BFD44C7C-F03E-D74D-87EE-D4EBACD6AAB8}" dt="2020-12-07T05:49:04.446" v="150"/>
          <ac:spMkLst>
            <pc:docMk/>
            <pc:sldMk cId="1381896736" sldId="269"/>
            <ac:spMk id="2" creationId="{3D430255-E1C4-0E4E-BA3E-3DB1DCE6CA71}"/>
          </ac:spMkLst>
        </pc:spChg>
      </pc:sldChg>
      <pc:sldChg chg="new del">
        <pc:chgData name="Mehmet Tiras" userId="2a23be2cce6fcbde" providerId="LiveId" clId="{BFD44C7C-F03E-D74D-87EE-D4EBACD6AAB8}" dt="2020-12-20T23:31:18.203" v="1682" actId="2696"/>
        <pc:sldMkLst>
          <pc:docMk/>
          <pc:sldMk cId="2720859479" sldId="270"/>
        </pc:sldMkLst>
      </pc:sldChg>
      <pc:sldChg chg="add del ord">
        <pc:chgData name="Mehmet Tiras" userId="2a23be2cce6fcbde" providerId="LiveId" clId="{BFD44C7C-F03E-D74D-87EE-D4EBACD6AAB8}" dt="2020-12-23T05:07:23.172" v="2483" actId="2696"/>
        <pc:sldMkLst>
          <pc:docMk/>
          <pc:sldMk cId="3181577405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Capstone2/Dataset/MELBOURNE_HOUSE_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Sheet2!$A$2:$A$253</c:f>
              <c:strCache>
                <c:ptCount val="252"/>
                <c:pt idx="0">
                  <c:v>85000</c:v>
                </c:pt>
                <c:pt idx="1">
                  <c:v>129282.8685</c:v>
                </c:pt>
                <c:pt idx="2">
                  <c:v>173565.7371</c:v>
                </c:pt>
                <c:pt idx="3">
                  <c:v>217848.6056</c:v>
                </c:pt>
                <c:pt idx="4">
                  <c:v>262131.4741</c:v>
                </c:pt>
                <c:pt idx="5">
                  <c:v>306414.3426</c:v>
                </c:pt>
                <c:pt idx="6">
                  <c:v>350697.2112</c:v>
                </c:pt>
                <c:pt idx="7">
                  <c:v>394980.0797</c:v>
                </c:pt>
                <c:pt idx="8">
                  <c:v>439262.9482</c:v>
                </c:pt>
                <c:pt idx="9">
                  <c:v>483545.8167</c:v>
                </c:pt>
                <c:pt idx="10">
                  <c:v>527828.6853</c:v>
                </c:pt>
                <c:pt idx="11">
                  <c:v>572111.5538</c:v>
                </c:pt>
                <c:pt idx="12">
                  <c:v>616394.4223</c:v>
                </c:pt>
                <c:pt idx="13">
                  <c:v>660677.2908</c:v>
                </c:pt>
                <c:pt idx="14">
                  <c:v>704960.1594</c:v>
                </c:pt>
                <c:pt idx="15">
                  <c:v>749243.0279</c:v>
                </c:pt>
                <c:pt idx="16">
                  <c:v>793525.8964</c:v>
                </c:pt>
                <c:pt idx="17">
                  <c:v>837808.7649</c:v>
                </c:pt>
                <c:pt idx="18">
                  <c:v>882091.6335</c:v>
                </c:pt>
                <c:pt idx="19">
                  <c:v>926374.502</c:v>
                </c:pt>
                <c:pt idx="20">
                  <c:v>970657.3705</c:v>
                </c:pt>
                <c:pt idx="21">
                  <c:v>1014940.239</c:v>
                </c:pt>
                <c:pt idx="22">
                  <c:v>1059223.108</c:v>
                </c:pt>
                <c:pt idx="23">
                  <c:v>1103505.976</c:v>
                </c:pt>
                <c:pt idx="24">
                  <c:v>1147788.845</c:v>
                </c:pt>
                <c:pt idx="25">
                  <c:v>1192071.713</c:v>
                </c:pt>
                <c:pt idx="26">
                  <c:v>1236354.582</c:v>
                </c:pt>
                <c:pt idx="27">
                  <c:v>1280637.45</c:v>
                </c:pt>
                <c:pt idx="28">
                  <c:v>1324920.319</c:v>
                </c:pt>
                <c:pt idx="29">
                  <c:v>1369203.187</c:v>
                </c:pt>
                <c:pt idx="30">
                  <c:v>1413486.056</c:v>
                </c:pt>
                <c:pt idx="31">
                  <c:v>1457768.924</c:v>
                </c:pt>
                <c:pt idx="32">
                  <c:v>1502051.793</c:v>
                </c:pt>
                <c:pt idx="33">
                  <c:v>1546334.661</c:v>
                </c:pt>
                <c:pt idx="34">
                  <c:v>1590617.53</c:v>
                </c:pt>
                <c:pt idx="35">
                  <c:v>1634900.398</c:v>
                </c:pt>
                <c:pt idx="36">
                  <c:v>1679183.267</c:v>
                </c:pt>
                <c:pt idx="37">
                  <c:v>1723466.135</c:v>
                </c:pt>
                <c:pt idx="38">
                  <c:v>1767749.004</c:v>
                </c:pt>
                <c:pt idx="39">
                  <c:v>1812031.873</c:v>
                </c:pt>
                <c:pt idx="40">
                  <c:v>1856314.741</c:v>
                </c:pt>
                <c:pt idx="41">
                  <c:v>1900597.61</c:v>
                </c:pt>
                <c:pt idx="42">
                  <c:v>1944880.478</c:v>
                </c:pt>
                <c:pt idx="43">
                  <c:v>1989163.347</c:v>
                </c:pt>
                <c:pt idx="44">
                  <c:v>2033446.215</c:v>
                </c:pt>
                <c:pt idx="45">
                  <c:v>2077729.084</c:v>
                </c:pt>
                <c:pt idx="46">
                  <c:v>2122011.952</c:v>
                </c:pt>
                <c:pt idx="47">
                  <c:v>2166294.821</c:v>
                </c:pt>
                <c:pt idx="48">
                  <c:v>2210577.689</c:v>
                </c:pt>
                <c:pt idx="49">
                  <c:v>2254860.558</c:v>
                </c:pt>
                <c:pt idx="50">
                  <c:v>2299143.426</c:v>
                </c:pt>
                <c:pt idx="51">
                  <c:v>2343426.295</c:v>
                </c:pt>
                <c:pt idx="52">
                  <c:v>2387709.163</c:v>
                </c:pt>
                <c:pt idx="53">
                  <c:v>2431992.032</c:v>
                </c:pt>
                <c:pt idx="54">
                  <c:v>2476274.9</c:v>
                </c:pt>
                <c:pt idx="55">
                  <c:v>2520557.769</c:v>
                </c:pt>
                <c:pt idx="56">
                  <c:v>2564840.637</c:v>
                </c:pt>
                <c:pt idx="57">
                  <c:v>2609123.506</c:v>
                </c:pt>
                <c:pt idx="58">
                  <c:v>2653406.375</c:v>
                </c:pt>
                <c:pt idx="59">
                  <c:v>2697689.243</c:v>
                </c:pt>
                <c:pt idx="60">
                  <c:v>2741972.112</c:v>
                </c:pt>
                <c:pt idx="61">
                  <c:v>2786254.98</c:v>
                </c:pt>
                <c:pt idx="62">
                  <c:v>2830537.849</c:v>
                </c:pt>
                <c:pt idx="63">
                  <c:v>2874820.717</c:v>
                </c:pt>
                <c:pt idx="64">
                  <c:v>2919103.586</c:v>
                </c:pt>
                <c:pt idx="65">
                  <c:v>2963386.454</c:v>
                </c:pt>
                <c:pt idx="66">
                  <c:v>3007669.323</c:v>
                </c:pt>
                <c:pt idx="67">
                  <c:v>3051952.191</c:v>
                </c:pt>
                <c:pt idx="68">
                  <c:v>3096235.06</c:v>
                </c:pt>
                <c:pt idx="69">
                  <c:v>3140517.928</c:v>
                </c:pt>
                <c:pt idx="70">
                  <c:v>3184800.797</c:v>
                </c:pt>
                <c:pt idx="71">
                  <c:v>3229083.665</c:v>
                </c:pt>
                <c:pt idx="72">
                  <c:v>3273366.534</c:v>
                </c:pt>
                <c:pt idx="73">
                  <c:v>3317649.402</c:v>
                </c:pt>
                <c:pt idx="74">
                  <c:v>3361932.271</c:v>
                </c:pt>
                <c:pt idx="75">
                  <c:v>3406215.139</c:v>
                </c:pt>
                <c:pt idx="76">
                  <c:v>3450498.008</c:v>
                </c:pt>
                <c:pt idx="77">
                  <c:v>3494780.876</c:v>
                </c:pt>
                <c:pt idx="78">
                  <c:v>3539063.745</c:v>
                </c:pt>
                <c:pt idx="79">
                  <c:v>3583346.614</c:v>
                </c:pt>
                <c:pt idx="80">
                  <c:v>3627629.482</c:v>
                </c:pt>
                <c:pt idx="81">
                  <c:v>3671912.351</c:v>
                </c:pt>
                <c:pt idx="82">
                  <c:v>3716195.219</c:v>
                </c:pt>
                <c:pt idx="83">
                  <c:v>3760478.088</c:v>
                </c:pt>
                <c:pt idx="84">
                  <c:v>3804760.956</c:v>
                </c:pt>
                <c:pt idx="85">
                  <c:v>3849043.825</c:v>
                </c:pt>
                <c:pt idx="86">
                  <c:v>3893326.693</c:v>
                </c:pt>
                <c:pt idx="87">
                  <c:v>3937609.562</c:v>
                </c:pt>
                <c:pt idx="88">
                  <c:v>3981892.43</c:v>
                </c:pt>
                <c:pt idx="89">
                  <c:v>4026175.299</c:v>
                </c:pt>
                <c:pt idx="90">
                  <c:v>4070458.167</c:v>
                </c:pt>
                <c:pt idx="91">
                  <c:v>4114741.036</c:v>
                </c:pt>
                <c:pt idx="92">
                  <c:v>4159023.904</c:v>
                </c:pt>
                <c:pt idx="93">
                  <c:v>4203306.773</c:v>
                </c:pt>
                <c:pt idx="94">
                  <c:v>4247589.641</c:v>
                </c:pt>
                <c:pt idx="95">
                  <c:v>4291872.51</c:v>
                </c:pt>
                <c:pt idx="96">
                  <c:v>4336155.378</c:v>
                </c:pt>
                <c:pt idx="97">
                  <c:v>4380438.247</c:v>
                </c:pt>
                <c:pt idx="98">
                  <c:v>4424721.116</c:v>
                </c:pt>
                <c:pt idx="99">
                  <c:v>4469003.984</c:v>
                </c:pt>
                <c:pt idx="100">
                  <c:v>4513286.853</c:v>
                </c:pt>
                <c:pt idx="101">
                  <c:v>4557569.721</c:v>
                </c:pt>
                <c:pt idx="102">
                  <c:v>4601852.59</c:v>
                </c:pt>
                <c:pt idx="103">
                  <c:v>4646135.458</c:v>
                </c:pt>
                <c:pt idx="104">
                  <c:v>4690418.327</c:v>
                </c:pt>
                <c:pt idx="105">
                  <c:v>4734701.195</c:v>
                </c:pt>
                <c:pt idx="106">
                  <c:v>4778984.064</c:v>
                </c:pt>
                <c:pt idx="107">
                  <c:v>4823266.932</c:v>
                </c:pt>
                <c:pt idx="108">
                  <c:v>4867549.801</c:v>
                </c:pt>
                <c:pt idx="109">
                  <c:v>4911832.669</c:v>
                </c:pt>
                <c:pt idx="110">
                  <c:v>4956115.538</c:v>
                </c:pt>
                <c:pt idx="111">
                  <c:v>5000398.406</c:v>
                </c:pt>
                <c:pt idx="112">
                  <c:v>5044681.275</c:v>
                </c:pt>
                <c:pt idx="113">
                  <c:v>5088964.143</c:v>
                </c:pt>
                <c:pt idx="114">
                  <c:v>5133247.012</c:v>
                </c:pt>
                <c:pt idx="115">
                  <c:v>5177529.88</c:v>
                </c:pt>
                <c:pt idx="116">
                  <c:v>5221812.749</c:v>
                </c:pt>
                <c:pt idx="117">
                  <c:v>5266095.618</c:v>
                </c:pt>
                <c:pt idx="118">
                  <c:v>5310378.486</c:v>
                </c:pt>
                <c:pt idx="119">
                  <c:v>5354661.355</c:v>
                </c:pt>
                <c:pt idx="120">
                  <c:v>5398944.223</c:v>
                </c:pt>
                <c:pt idx="121">
                  <c:v>5443227.092</c:v>
                </c:pt>
                <c:pt idx="122">
                  <c:v>5487509.96</c:v>
                </c:pt>
                <c:pt idx="123">
                  <c:v>5531792.829</c:v>
                </c:pt>
                <c:pt idx="124">
                  <c:v>5576075.697</c:v>
                </c:pt>
                <c:pt idx="125">
                  <c:v>5620358.566</c:v>
                </c:pt>
                <c:pt idx="126">
                  <c:v>5664641.434</c:v>
                </c:pt>
                <c:pt idx="127">
                  <c:v>5708924.303</c:v>
                </c:pt>
                <c:pt idx="128">
                  <c:v>5753207.171</c:v>
                </c:pt>
                <c:pt idx="129">
                  <c:v>5797490.04</c:v>
                </c:pt>
                <c:pt idx="130">
                  <c:v>5841772.908</c:v>
                </c:pt>
                <c:pt idx="131">
                  <c:v>5886055.777</c:v>
                </c:pt>
                <c:pt idx="132">
                  <c:v>5930338.645</c:v>
                </c:pt>
                <c:pt idx="133">
                  <c:v>5974621.514</c:v>
                </c:pt>
                <c:pt idx="134">
                  <c:v>6018904.382</c:v>
                </c:pt>
                <c:pt idx="135">
                  <c:v>6063187.251</c:v>
                </c:pt>
                <c:pt idx="136">
                  <c:v>6107470.12</c:v>
                </c:pt>
                <c:pt idx="137">
                  <c:v>6151752.988</c:v>
                </c:pt>
                <c:pt idx="138">
                  <c:v>6196035.857</c:v>
                </c:pt>
                <c:pt idx="139">
                  <c:v>6240318.725</c:v>
                </c:pt>
                <c:pt idx="140">
                  <c:v>6284601.594</c:v>
                </c:pt>
                <c:pt idx="141">
                  <c:v>6328884.462</c:v>
                </c:pt>
                <c:pt idx="142">
                  <c:v>6373167.331</c:v>
                </c:pt>
                <c:pt idx="143">
                  <c:v>6417450.199</c:v>
                </c:pt>
                <c:pt idx="144">
                  <c:v>6461733.068</c:v>
                </c:pt>
                <c:pt idx="145">
                  <c:v>6506015.936</c:v>
                </c:pt>
                <c:pt idx="146">
                  <c:v>6550298.805</c:v>
                </c:pt>
                <c:pt idx="147">
                  <c:v>6594581.673</c:v>
                </c:pt>
                <c:pt idx="148">
                  <c:v>6638864.542</c:v>
                </c:pt>
                <c:pt idx="149">
                  <c:v>6683147.41</c:v>
                </c:pt>
                <c:pt idx="150">
                  <c:v>6727430.279</c:v>
                </c:pt>
                <c:pt idx="151">
                  <c:v>6771713.147</c:v>
                </c:pt>
                <c:pt idx="152">
                  <c:v>6815996.016</c:v>
                </c:pt>
                <c:pt idx="153">
                  <c:v>6860278.884</c:v>
                </c:pt>
                <c:pt idx="154">
                  <c:v>6904561.753</c:v>
                </c:pt>
                <c:pt idx="155">
                  <c:v>6948844.622</c:v>
                </c:pt>
                <c:pt idx="156">
                  <c:v>6993127.49</c:v>
                </c:pt>
                <c:pt idx="157">
                  <c:v>7037410.359</c:v>
                </c:pt>
                <c:pt idx="158">
                  <c:v>7081693.227</c:v>
                </c:pt>
                <c:pt idx="159">
                  <c:v>7125976.096</c:v>
                </c:pt>
                <c:pt idx="160">
                  <c:v>7170258.964</c:v>
                </c:pt>
                <c:pt idx="161">
                  <c:v>7214541.833</c:v>
                </c:pt>
                <c:pt idx="162">
                  <c:v>7258824.701</c:v>
                </c:pt>
                <c:pt idx="163">
                  <c:v>7303107.57</c:v>
                </c:pt>
                <c:pt idx="164">
                  <c:v>7347390.438</c:v>
                </c:pt>
                <c:pt idx="165">
                  <c:v>7391673.307</c:v>
                </c:pt>
                <c:pt idx="166">
                  <c:v>7435956.175</c:v>
                </c:pt>
                <c:pt idx="167">
                  <c:v>7480239.044</c:v>
                </c:pt>
                <c:pt idx="168">
                  <c:v>7524521.912</c:v>
                </c:pt>
                <c:pt idx="169">
                  <c:v>7568804.781</c:v>
                </c:pt>
                <c:pt idx="170">
                  <c:v>7613087.649</c:v>
                </c:pt>
                <c:pt idx="171">
                  <c:v>7657370.518</c:v>
                </c:pt>
                <c:pt idx="172">
                  <c:v>7701653.386</c:v>
                </c:pt>
                <c:pt idx="173">
                  <c:v>7745936.255</c:v>
                </c:pt>
                <c:pt idx="174">
                  <c:v>7790219.124</c:v>
                </c:pt>
                <c:pt idx="175">
                  <c:v>7834501.992</c:v>
                </c:pt>
                <c:pt idx="176">
                  <c:v>7878784.861</c:v>
                </c:pt>
                <c:pt idx="177">
                  <c:v>7923067.729</c:v>
                </c:pt>
                <c:pt idx="178">
                  <c:v>7967350.598</c:v>
                </c:pt>
                <c:pt idx="179">
                  <c:v>8011633.466</c:v>
                </c:pt>
                <c:pt idx="180">
                  <c:v>8055916.335</c:v>
                </c:pt>
                <c:pt idx="181">
                  <c:v>8100199.203</c:v>
                </c:pt>
                <c:pt idx="182">
                  <c:v>8144482.072</c:v>
                </c:pt>
                <c:pt idx="183">
                  <c:v>8188764.94</c:v>
                </c:pt>
                <c:pt idx="184">
                  <c:v>8233047.809</c:v>
                </c:pt>
                <c:pt idx="185">
                  <c:v>8277330.677</c:v>
                </c:pt>
                <c:pt idx="186">
                  <c:v>8321613.546</c:v>
                </c:pt>
                <c:pt idx="187">
                  <c:v>8365896.414</c:v>
                </c:pt>
                <c:pt idx="188">
                  <c:v>8410179.283</c:v>
                </c:pt>
                <c:pt idx="189">
                  <c:v>8454462.151</c:v>
                </c:pt>
                <c:pt idx="190">
                  <c:v>8498745.02</c:v>
                </c:pt>
                <c:pt idx="191">
                  <c:v>8543027.888</c:v>
                </c:pt>
                <c:pt idx="192">
                  <c:v>8587310.757</c:v>
                </c:pt>
                <c:pt idx="193">
                  <c:v>8631593.625</c:v>
                </c:pt>
                <c:pt idx="194">
                  <c:v>8675876.494</c:v>
                </c:pt>
                <c:pt idx="195">
                  <c:v>8720159.363</c:v>
                </c:pt>
                <c:pt idx="196">
                  <c:v>8764442.231</c:v>
                </c:pt>
                <c:pt idx="197">
                  <c:v>8808725.1</c:v>
                </c:pt>
                <c:pt idx="198">
                  <c:v>8853007.968</c:v>
                </c:pt>
                <c:pt idx="199">
                  <c:v>8897290.837</c:v>
                </c:pt>
                <c:pt idx="200">
                  <c:v>8941573.705</c:v>
                </c:pt>
                <c:pt idx="201">
                  <c:v>8985856.574</c:v>
                </c:pt>
                <c:pt idx="202">
                  <c:v>9030139.442</c:v>
                </c:pt>
                <c:pt idx="203">
                  <c:v>9074422.311</c:v>
                </c:pt>
                <c:pt idx="204">
                  <c:v>9118705.179</c:v>
                </c:pt>
                <c:pt idx="205">
                  <c:v>9162988.048</c:v>
                </c:pt>
                <c:pt idx="206">
                  <c:v>9207270.916</c:v>
                </c:pt>
                <c:pt idx="207">
                  <c:v>9251553.785</c:v>
                </c:pt>
                <c:pt idx="208">
                  <c:v>9295836.653</c:v>
                </c:pt>
                <c:pt idx="209">
                  <c:v>9340119.522</c:v>
                </c:pt>
                <c:pt idx="210">
                  <c:v>9384402.39</c:v>
                </c:pt>
                <c:pt idx="211">
                  <c:v>9428685.259</c:v>
                </c:pt>
                <c:pt idx="212">
                  <c:v>9472968.127</c:v>
                </c:pt>
                <c:pt idx="213">
                  <c:v>9517250.996</c:v>
                </c:pt>
                <c:pt idx="214">
                  <c:v>9561533.865</c:v>
                </c:pt>
                <c:pt idx="215">
                  <c:v>9605816.733</c:v>
                </c:pt>
                <c:pt idx="216">
                  <c:v>9650099.602</c:v>
                </c:pt>
                <c:pt idx="217">
                  <c:v>9694382.47</c:v>
                </c:pt>
                <c:pt idx="218">
                  <c:v>9738665.339</c:v>
                </c:pt>
                <c:pt idx="219">
                  <c:v>9782948.207</c:v>
                </c:pt>
                <c:pt idx="220">
                  <c:v>9827231.076</c:v>
                </c:pt>
                <c:pt idx="221">
                  <c:v>9871513.944</c:v>
                </c:pt>
                <c:pt idx="222">
                  <c:v>9915796.813</c:v>
                </c:pt>
                <c:pt idx="223">
                  <c:v>9960079.681</c:v>
                </c:pt>
                <c:pt idx="224">
                  <c:v>10004362.55</c:v>
                </c:pt>
                <c:pt idx="225">
                  <c:v>10048645.42</c:v>
                </c:pt>
                <c:pt idx="226">
                  <c:v>10092928.29</c:v>
                </c:pt>
                <c:pt idx="227">
                  <c:v>10137211.16</c:v>
                </c:pt>
                <c:pt idx="228">
                  <c:v>10181494.02</c:v>
                </c:pt>
                <c:pt idx="229">
                  <c:v>10225776.89</c:v>
                </c:pt>
                <c:pt idx="230">
                  <c:v>10270059.76</c:v>
                </c:pt>
                <c:pt idx="231">
                  <c:v>10314342.63</c:v>
                </c:pt>
                <c:pt idx="232">
                  <c:v>10358625.5</c:v>
                </c:pt>
                <c:pt idx="233">
                  <c:v>10402908.37</c:v>
                </c:pt>
                <c:pt idx="234">
                  <c:v>10447191.24</c:v>
                </c:pt>
                <c:pt idx="235">
                  <c:v>10491474.1</c:v>
                </c:pt>
                <c:pt idx="236">
                  <c:v>10535756.97</c:v>
                </c:pt>
                <c:pt idx="237">
                  <c:v>10580039.84</c:v>
                </c:pt>
                <c:pt idx="238">
                  <c:v>10624322.71</c:v>
                </c:pt>
                <c:pt idx="239">
                  <c:v>10668605.58</c:v>
                </c:pt>
                <c:pt idx="240">
                  <c:v>10712888.45</c:v>
                </c:pt>
                <c:pt idx="241">
                  <c:v>10757171.31</c:v>
                </c:pt>
                <c:pt idx="242">
                  <c:v>10801454.18</c:v>
                </c:pt>
                <c:pt idx="243">
                  <c:v>10845737.05</c:v>
                </c:pt>
                <c:pt idx="244">
                  <c:v>10890019.92</c:v>
                </c:pt>
                <c:pt idx="245">
                  <c:v>10934302.79</c:v>
                </c:pt>
                <c:pt idx="246">
                  <c:v>10978585.66</c:v>
                </c:pt>
                <c:pt idx="247">
                  <c:v>11022868.53</c:v>
                </c:pt>
                <c:pt idx="248">
                  <c:v>11067151.39</c:v>
                </c:pt>
                <c:pt idx="249">
                  <c:v>11111434.26</c:v>
                </c:pt>
                <c:pt idx="250">
                  <c:v>11155717.13</c:v>
                </c:pt>
                <c:pt idx="251">
                  <c:v>More</c:v>
                </c:pt>
              </c:strCache>
            </c:strRef>
          </c:cat>
          <c:val>
            <c:numRef>
              <c:f>Sheet2!$B$2:$B$253</c:f>
              <c:numCache>
                <c:formatCode>General</c:formatCode>
                <c:ptCount val="252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18</c:v>
                </c:pt>
                <c:pt idx="4">
                  <c:v>91</c:v>
                </c:pt>
                <c:pt idx="5">
                  <c:v>290</c:v>
                </c:pt>
                <c:pt idx="6">
                  <c:v>581</c:v>
                </c:pt>
                <c:pt idx="7">
                  <c:v>829</c:v>
                </c:pt>
                <c:pt idx="8">
                  <c:v>1338</c:v>
                </c:pt>
                <c:pt idx="9">
                  <c:v>1775</c:v>
                </c:pt>
                <c:pt idx="10">
                  <c:v>2070</c:v>
                </c:pt>
                <c:pt idx="11">
                  <c:v>2288</c:v>
                </c:pt>
                <c:pt idx="12">
                  <c:v>2674</c:v>
                </c:pt>
                <c:pt idx="13">
                  <c:v>2924</c:v>
                </c:pt>
                <c:pt idx="14">
                  <c:v>2573</c:v>
                </c:pt>
                <c:pt idx="15">
                  <c:v>2306</c:v>
                </c:pt>
                <c:pt idx="16">
                  <c:v>2451</c:v>
                </c:pt>
                <c:pt idx="17">
                  <c:v>2205</c:v>
                </c:pt>
                <c:pt idx="18">
                  <c:v>2098</c:v>
                </c:pt>
                <c:pt idx="19">
                  <c:v>1901</c:v>
                </c:pt>
                <c:pt idx="20">
                  <c:v>1649</c:v>
                </c:pt>
                <c:pt idx="21">
                  <c:v>1444</c:v>
                </c:pt>
                <c:pt idx="22">
                  <c:v>1012</c:v>
                </c:pt>
                <c:pt idx="23">
                  <c:v>1177</c:v>
                </c:pt>
                <c:pt idx="24">
                  <c:v>751</c:v>
                </c:pt>
                <c:pt idx="25">
                  <c:v>1092</c:v>
                </c:pt>
                <c:pt idx="26">
                  <c:v>1171</c:v>
                </c:pt>
                <c:pt idx="27">
                  <c:v>1045</c:v>
                </c:pt>
                <c:pt idx="28">
                  <c:v>955</c:v>
                </c:pt>
                <c:pt idx="29">
                  <c:v>808</c:v>
                </c:pt>
                <c:pt idx="30">
                  <c:v>850</c:v>
                </c:pt>
                <c:pt idx="31">
                  <c:v>649</c:v>
                </c:pt>
                <c:pt idx="32">
                  <c:v>660</c:v>
                </c:pt>
                <c:pt idx="33">
                  <c:v>395</c:v>
                </c:pt>
                <c:pt idx="34">
                  <c:v>461</c:v>
                </c:pt>
                <c:pt idx="35">
                  <c:v>498</c:v>
                </c:pt>
                <c:pt idx="36">
                  <c:v>400</c:v>
                </c:pt>
                <c:pt idx="37">
                  <c:v>439</c:v>
                </c:pt>
                <c:pt idx="38">
                  <c:v>375</c:v>
                </c:pt>
                <c:pt idx="39">
                  <c:v>333</c:v>
                </c:pt>
                <c:pt idx="40">
                  <c:v>321</c:v>
                </c:pt>
                <c:pt idx="41">
                  <c:v>307</c:v>
                </c:pt>
                <c:pt idx="42">
                  <c:v>174</c:v>
                </c:pt>
                <c:pt idx="43">
                  <c:v>212</c:v>
                </c:pt>
                <c:pt idx="44">
                  <c:v>243</c:v>
                </c:pt>
                <c:pt idx="45">
                  <c:v>120</c:v>
                </c:pt>
                <c:pt idx="46">
                  <c:v>194</c:v>
                </c:pt>
                <c:pt idx="47">
                  <c:v>110</c:v>
                </c:pt>
                <c:pt idx="48">
                  <c:v>170</c:v>
                </c:pt>
                <c:pt idx="49">
                  <c:v>132</c:v>
                </c:pt>
                <c:pt idx="50">
                  <c:v>70</c:v>
                </c:pt>
                <c:pt idx="51">
                  <c:v>146</c:v>
                </c:pt>
                <c:pt idx="52">
                  <c:v>107</c:v>
                </c:pt>
                <c:pt idx="53">
                  <c:v>135</c:v>
                </c:pt>
                <c:pt idx="54">
                  <c:v>79</c:v>
                </c:pt>
                <c:pt idx="55">
                  <c:v>89</c:v>
                </c:pt>
                <c:pt idx="56">
                  <c:v>70</c:v>
                </c:pt>
                <c:pt idx="57">
                  <c:v>69</c:v>
                </c:pt>
                <c:pt idx="58">
                  <c:v>65</c:v>
                </c:pt>
                <c:pt idx="59">
                  <c:v>32</c:v>
                </c:pt>
                <c:pt idx="60">
                  <c:v>82</c:v>
                </c:pt>
                <c:pt idx="61">
                  <c:v>47</c:v>
                </c:pt>
                <c:pt idx="62">
                  <c:v>84</c:v>
                </c:pt>
                <c:pt idx="63">
                  <c:v>37</c:v>
                </c:pt>
                <c:pt idx="64">
                  <c:v>55</c:v>
                </c:pt>
                <c:pt idx="65">
                  <c:v>33</c:v>
                </c:pt>
                <c:pt idx="66">
                  <c:v>53</c:v>
                </c:pt>
                <c:pt idx="67">
                  <c:v>32</c:v>
                </c:pt>
                <c:pt idx="68">
                  <c:v>18</c:v>
                </c:pt>
                <c:pt idx="69">
                  <c:v>42</c:v>
                </c:pt>
                <c:pt idx="70">
                  <c:v>20</c:v>
                </c:pt>
                <c:pt idx="71">
                  <c:v>31</c:v>
                </c:pt>
                <c:pt idx="72">
                  <c:v>25</c:v>
                </c:pt>
                <c:pt idx="73">
                  <c:v>23</c:v>
                </c:pt>
                <c:pt idx="74">
                  <c:v>24</c:v>
                </c:pt>
                <c:pt idx="75">
                  <c:v>22</c:v>
                </c:pt>
                <c:pt idx="76">
                  <c:v>8</c:v>
                </c:pt>
                <c:pt idx="77">
                  <c:v>5</c:v>
                </c:pt>
                <c:pt idx="78">
                  <c:v>23</c:v>
                </c:pt>
                <c:pt idx="79">
                  <c:v>12</c:v>
                </c:pt>
                <c:pt idx="80">
                  <c:v>24</c:v>
                </c:pt>
                <c:pt idx="81">
                  <c:v>6</c:v>
                </c:pt>
                <c:pt idx="82">
                  <c:v>22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13</c:v>
                </c:pt>
                <c:pt idx="87">
                  <c:v>11</c:v>
                </c:pt>
                <c:pt idx="88">
                  <c:v>4</c:v>
                </c:pt>
                <c:pt idx="89">
                  <c:v>17</c:v>
                </c:pt>
                <c:pt idx="90">
                  <c:v>6</c:v>
                </c:pt>
                <c:pt idx="91">
                  <c:v>6</c:v>
                </c:pt>
                <c:pt idx="92">
                  <c:v>3</c:v>
                </c:pt>
                <c:pt idx="93">
                  <c:v>4</c:v>
                </c:pt>
                <c:pt idx="94">
                  <c:v>3</c:v>
                </c:pt>
                <c:pt idx="95">
                  <c:v>6</c:v>
                </c:pt>
                <c:pt idx="96">
                  <c:v>3</c:v>
                </c:pt>
                <c:pt idx="97">
                  <c:v>7</c:v>
                </c:pt>
                <c:pt idx="98">
                  <c:v>3</c:v>
                </c:pt>
                <c:pt idx="99">
                  <c:v>2</c:v>
                </c:pt>
                <c:pt idx="100">
                  <c:v>11</c:v>
                </c:pt>
                <c:pt idx="101">
                  <c:v>9</c:v>
                </c:pt>
                <c:pt idx="102">
                  <c:v>11</c:v>
                </c:pt>
                <c:pt idx="103">
                  <c:v>2</c:v>
                </c:pt>
                <c:pt idx="104">
                  <c:v>3</c:v>
                </c:pt>
                <c:pt idx="105">
                  <c:v>6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2</c:v>
                </c:pt>
                <c:pt idx="110">
                  <c:v>1</c:v>
                </c:pt>
                <c:pt idx="111">
                  <c:v>7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3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3</c:v>
                </c:pt>
                <c:pt idx="122">
                  <c:v>2</c:v>
                </c:pt>
                <c:pt idx="123">
                  <c:v>11</c:v>
                </c:pt>
                <c:pt idx="124">
                  <c:v>1</c:v>
                </c:pt>
                <c:pt idx="125">
                  <c:v>4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  <c:pt idx="133">
                  <c:v>0</c:v>
                </c:pt>
                <c:pt idx="134">
                  <c:v>2</c:v>
                </c:pt>
                <c:pt idx="135">
                  <c:v>1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0-9344-8748-EF0C9DA29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268336"/>
        <c:axId val="1527642080"/>
      </c:lineChart>
      <c:catAx>
        <c:axId val="152726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642080"/>
        <c:crosses val="autoZero"/>
        <c:auto val="1"/>
        <c:lblAlgn val="ctr"/>
        <c:lblOffset val="100"/>
        <c:noMultiLvlLbl val="0"/>
      </c:catAx>
      <c:valAx>
        <c:axId val="1527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26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5355E-6DB3-4348-B76F-2425A31F52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B57EA8-E1AB-4D3D-8B04-0F5604917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Is Melbourne real estate market good for investment?</a:t>
          </a:r>
        </a:p>
      </dgm:t>
    </dgm:pt>
    <dgm:pt modelId="{29E1CF2E-9EAF-416B-9DD9-97A4DAD492D2}" type="parTrans" cxnId="{6E51D1B3-DB34-43FE-8233-59629BBBB9FA}">
      <dgm:prSet/>
      <dgm:spPr/>
      <dgm:t>
        <a:bodyPr/>
        <a:lstStyle/>
        <a:p>
          <a:endParaRPr lang="en-US"/>
        </a:p>
      </dgm:t>
    </dgm:pt>
    <dgm:pt modelId="{CE779958-8348-4151-BA86-7DEF1F2558B0}" type="sibTrans" cxnId="{6E51D1B3-DB34-43FE-8233-59629BBBB9FA}">
      <dgm:prSet/>
      <dgm:spPr/>
      <dgm:t>
        <a:bodyPr/>
        <a:lstStyle/>
        <a:p>
          <a:endParaRPr lang="en-US"/>
        </a:p>
      </dgm:t>
    </dgm:pt>
    <dgm:pt modelId="{CF923D3D-175C-4F1B-87B5-54DA1A973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What is the best price range for profit?</a:t>
          </a:r>
        </a:p>
      </dgm:t>
    </dgm:pt>
    <dgm:pt modelId="{94F419AD-E053-435B-9D6E-EF2C669D84F3}" type="parTrans" cxnId="{E4B0CCC8-6149-4297-A75E-89760F4A036B}">
      <dgm:prSet/>
      <dgm:spPr/>
      <dgm:t>
        <a:bodyPr/>
        <a:lstStyle/>
        <a:p>
          <a:endParaRPr lang="en-US"/>
        </a:p>
      </dgm:t>
    </dgm:pt>
    <dgm:pt modelId="{10F4D34C-1F74-4632-887B-8C6163EF58EB}" type="sibTrans" cxnId="{E4B0CCC8-6149-4297-A75E-89760F4A036B}">
      <dgm:prSet/>
      <dgm:spPr/>
      <dgm:t>
        <a:bodyPr/>
        <a:lstStyle/>
        <a:p>
          <a:endParaRPr lang="en-US"/>
        </a:p>
      </dgm:t>
    </dgm:pt>
    <dgm:pt modelId="{727A054B-DB76-4A25-8DBC-09DE79655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What is the best location to invest?</a:t>
          </a:r>
        </a:p>
      </dgm:t>
    </dgm:pt>
    <dgm:pt modelId="{FE7DF28F-6DEC-4082-8731-AD07E5EFC0B9}" type="parTrans" cxnId="{C5975F18-E8D0-4AF4-9D62-D0BED907F298}">
      <dgm:prSet/>
      <dgm:spPr/>
      <dgm:t>
        <a:bodyPr/>
        <a:lstStyle/>
        <a:p>
          <a:endParaRPr lang="en-US"/>
        </a:p>
      </dgm:t>
    </dgm:pt>
    <dgm:pt modelId="{1C412722-5DA3-4F20-A312-59F12E355CE7}" type="sibTrans" cxnId="{C5975F18-E8D0-4AF4-9D62-D0BED907F298}">
      <dgm:prSet/>
      <dgm:spPr/>
      <dgm:t>
        <a:bodyPr/>
        <a:lstStyle/>
        <a:p>
          <a:endParaRPr lang="en-US"/>
        </a:p>
      </dgm:t>
    </dgm:pt>
    <dgm:pt modelId="{5E41B467-B778-42B5-A76C-5B7613733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What is the best property type (single, townhouse, or unit)?</a:t>
          </a:r>
        </a:p>
      </dgm:t>
    </dgm:pt>
    <dgm:pt modelId="{89C7168D-0468-458A-990E-9956FD79636F}" type="parTrans" cxnId="{9CBE563B-37F1-4D2C-9915-F0DAE0C7C443}">
      <dgm:prSet/>
      <dgm:spPr/>
      <dgm:t>
        <a:bodyPr/>
        <a:lstStyle/>
        <a:p>
          <a:endParaRPr lang="en-US"/>
        </a:p>
      </dgm:t>
    </dgm:pt>
    <dgm:pt modelId="{9EC5DDBE-BEFA-499E-9305-F0D86D1E0C12}" type="sibTrans" cxnId="{9CBE563B-37F1-4D2C-9915-F0DAE0C7C443}">
      <dgm:prSet/>
      <dgm:spPr/>
      <dgm:t>
        <a:bodyPr/>
        <a:lstStyle/>
        <a:p>
          <a:endParaRPr lang="en-US"/>
        </a:p>
      </dgm:t>
    </dgm:pt>
    <dgm:pt modelId="{F6B8E856-085E-4492-BCDE-3BBF5C958C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Which room types is the best strategy for sales volume?</a:t>
          </a:r>
        </a:p>
      </dgm:t>
    </dgm:pt>
    <dgm:pt modelId="{DB8F8F5C-F86F-403C-ABC0-5B92F6750237}" type="parTrans" cxnId="{420F946A-4E41-475C-9EEE-A61CE0F176AA}">
      <dgm:prSet/>
      <dgm:spPr/>
      <dgm:t>
        <a:bodyPr/>
        <a:lstStyle/>
        <a:p>
          <a:endParaRPr lang="en-US"/>
        </a:p>
      </dgm:t>
    </dgm:pt>
    <dgm:pt modelId="{24DEA63B-A557-412D-B316-CA20A432726B}" type="sibTrans" cxnId="{420F946A-4E41-475C-9EEE-A61CE0F176AA}">
      <dgm:prSet/>
      <dgm:spPr/>
      <dgm:t>
        <a:bodyPr/>
        <a:lstStyle/>
        <a:p>
          <a:endParaRPr lang="en-US"/>
        </a:p>
      </dgm:t>
    </dgm:pt>
    <dgm:pt modelId="{37C5F4EE-5B8C-4B62-AF49-63809B94F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The best real estate companies to work with for quick sale</a:t>
          </a:r>
        </a:p>
      </dgm:t>
    </dgm:pt>
    <dgm:pt modelId="{EFE5ED51-0089-4B05-AA33-805502D60DB7}" type="parTrans" cxnId="{87C75079-3A07-456E-BA68-E399DAC1B982}">
      <dgm:prSet/>
      <dgm:spPr/>
      <dgm:t>
        <a:bodyPr/>
        <a:lstStyle/>
        <a:p>
          <a:endParaRPr lang="en-US"/>
        </a:p>
      </dgm:t>
    </dgm:pt>
    <dgm:pt modelId="{11F3A14A-18D4-4E85-8970-8C61C525B6B1}" type="sibTrans" cxnId="{87C75079-3A07-456E-BA68-E399DAC1B982}">
      <dgm:prSet/>
      <dgm:spPr/>
      <dgm:t>
        <a:bodyPr/>
        <a:lstStyle/>
        <a:p>
          <a:endParaRPr lang="en-US"/>
        </a:p>
      </dgm:t>
    </dgm:pt>
    <dgm:pt modelId="{9FFFEF7A-B8BE-4B01-9410-39F9286B0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7. What are ideal distances to gain the best sales volume?</a:t>
          </a:r>
        </a:p>
      </dgm:t>
    </dgm:pt>
    <dgm:pt modelId="{34013C76-6F90-41AD-A401-270C3E9FA23A}" type="parTrans" cxnId="{AC9CF44B-3641-4BC5-A682-6943770CE263}">
      <dgm:prSet/>
      <dgm:spPr/>
      <dgm:t>
        <a:bodyPr/>
        <a:lstStyle/>
        <a:p>
          <a:endParaRPr lang="en-US"/>
        </a:p>
      </dgm:t>
    </dgm:pt>
    <dgm:pt modelId="{0AD01407-4CBE-4C0F-9BF8-9F958B05D40C}" type="sibTrans" cxnId="{AC9CF44B-3641-4BC5-A682-6943770CE263}">
      <dgm:prSet/>
      <dgm:spPr/>
      <dgm:t>
        <a:bodyPr/>
        <a:lstStyle/>
        <a:p>
          <a:endParaRPr lang="en-US"/>
        </a:p>
      </dgm:t>
    </dgm:pt>
    <dgm:pt modelId="{181E47E5-A1BA-4568-B293-41D3D18F06D2}" type="pres">
      <dgm:prSet presAssocID="{58F5355E-6DB3-4348-B76F-2425A31F524A}" presName="root" presStyleCnt="0">
        <dgm:presLayoutVars>
          <dgm:dir/>
          <dgm:resizeHandles val="exact"/>
        </dgm:presLayoutVars>
      </dgm:prSet>
      <dgm:spPr/>
    </dgm:pt>
    <dgm:pt modelId="{6DFC17F5-7A5F-4C64-81A9-2EB6E53EB260}" type="pres">
      <dgm:prSet presAssocID="{6FB57EA8-E1AB-4D3D-8B04-0F560491785B}" presName="compNode" presStyleCnt="0"/>
      <dgm:spPr/>
    </dgm:pt>
    <dgm:pt modelId="{58B39D67-5252-44A0-B32D-3DBCB6C18F8A}" type="pres">
      <dgm:prSet presAssocID="{6FB57EA8-E1AB-4D3D-8B04-0F560491785B}" presName="bgRect" presStyleLbl="bgShp" presStyleIdx="0" presStyleCnt="7"/>
      <dgm:spPr/>
    </dgm:pt>
    <dgm:pt modelId="{CCA65010-0ACE-4F94-8821-CBD84A4A5B31}" type="pres">
      <dgm:prSet presAssocID="{6FB57EA8-E1AB-4D3D-8B04-0F560491785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A8F4C72-54C2-48FC-A60B-B5F66A9F606B}" type="pres">
      <dgm:prSet presAssocID="{6FB57EA8-E1AB-4D3D-8B04-0F560491785B}" presName="spaceRect" presStyleCnt="0"/>
      <dgm:spPr/>
    </dgm:pt>
    <dgm:pt modelId="{88A5904A-B16D-4598-A44B-303DAFABED80}" type="pres">
      <dgm:prSet presAssocID="{6FB57EA8-E1AB-4D3D-8B04-0F560491785B}" presName="parTx" presStyleLbl="revTx" presStyleIdx="0" presStyleCnt="7">
        <dgm:presLayoutVars>
          <dgm:chMax val="0"/>
          <dgm:chPref val="0"/>
        </dgm:presLayoutVars>
      </dgm:prSet>
      <dgm:spPr/>
    </dgm:pt>
    <dgm:pt modelId="{28FD41CD-9E9D-49EF-BA7A-35C99ACA53CB}" type="pres">
      <dgm:prSet presAssocID="{CE779958-8348-4151-BA86-7DEF1F2558B0}" presName="sibTrans" presStyleCnt="0"/>
      <dgm:spPr/>
    </dgm:pt>
    <dgm:pt modelId="{EE2BE4D3-8714-42EF-B529-91BC7B682B17}" type="pres">
      <dgm:prSet presAssocID="{CF923D3D-175C-4F1B-87B5-54DA1A9737B9}" presName="compNode" presStyleCnt="0"/>
      <dgm:spPr/>
    </dgm:pt>
    <dgm:pt modelId="{BB79641F-025B-4B73-8A39-C0EE711883DC}" type="pres">
      <dgm:prSet presAssocID="{CF923D3D-175C-4F1B-87B5-54DA1A9737B9}" presName="bgRect" presStyleLbl="bgShp" presStyleIdx="1" presStyleCnt="7"/>
      <dgm:spPr/>
    </dgm:pt>
    <dgm:pt modelId="{631155D8-2AC7-40E0-92B9-C85C19D31DCB}" type="pres">
      <dgm:prSet presAssocID="{CF923D3D-175C-4F1B-87B5-54DA1A9737B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128F5C8-17B5-455B-B204-085B576506E4}" type="pres">
      <dgm:prSet presAssocID="{CF923D3D-175C-4F1B-87B5-54DA1A9737B9}" presName="spaceRect" presStyleCnt="0"/>
      <dgm:spPr/>
    </dgm:pt>
    <dgm:pt modelId="{69E4FE7C-7733-4D9E-924A-A67ED9549772}" type="pres">
      <dgm:prSet presAssocID="{CF923D3D-175C-4F1B-87B5-54DA1A9737B9}" presName="parTx" presStyleLbl="revTx" presStyleIdx="1" presStyleCnt="7">
        <dgm:presLayoutVars>
          <dgm:chMax val="0"/>
          <dgm:chPref val="0"/>
        </dgm:presLayoutVars>
      </dgm:prSet>
      <dgm:spPr/>
    </dgm:pt>
    <dgm:pt modelId="{89F9B0E9-CEDF-428C-BDBD-2CCDA11BC089}" type="pres">
      <dgm:prSet presAssocID="{10F4D34C-1F74-4632-887B-8C6163EF58EB}" presName="sibTrans" presStyleCnt="0"/>
      <dgm:spPr/>
    </dgm:pt>
    <dgm:pt modelId="{B1C2C41D-FA12-4249-A09E-CC6705D3ED2C}" type="pres">
      <dgm:prSet presAssocID="{727A054B-DB76-4A25-8DBC-09DE7965596A}" presName="compNode" presStyleCnt="0"/>
      <dgm:spPr/>
    </dgm:pt>
    <dgm:pt modelId="{6294EC60-B9DF-4572-8C4E-25F7D9CE8E91}" type="pres">
      <dgm:prSet presAssocID="{727A054B-DB76-4A25-8DBC-09DE7965596A}" presName="bgRect" presStyleLbl="bgShp" presStyleIdx="2" presStyleCnt="7"/>
      <dgm:spPr/>
    </dgm:pt>
    <dgm:pt modelId="{B2329C35-6E4C-40E9-B6BD-63D4FF8C9A35}" type="pres">
      <dgm:prSet presAssocID="{727A054B-DB76-4A25-8DBC-09DE796559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C6D6953-EF81-42A4-A15E-681F98C3EA34}" type="pres">
      <dgm:prSet presAssocID="{727A054B-DB76-4A25-8DBC-09DE7965596A}" presName="spaceRect" presStyleCnt="0"/>
      <dgm:spPr/>
    </dgm:pt>
    <dgm:pt modelId="{9F1CB43A-EC2B-4F98-9918-D24F86225F1F}" type="pres">
      <dgm:prSet presAssocID="{727A054B-DB76-4A25-8DBC-09DE7965596A}" presName="parTx" presStyleLbl="revTx" presStyleIdx="2" presStyleCnt="7">
        <dgm:presLayoutVars>
          <dgm:chMax val="0"/>
          <dgm:chPref val="0"/>
        </dgm:presLayoutVars>
      </dgm:prSet>
      <dgm:spPr/>
    </dgm:pt>
    <dgm:pt modelId="{DA9B3586-3AAF-424D-A91A-A358BCCEEDB6}" type="pres">
      <dgm:prSet presAssocID="{1C412722-5DA3-4F20-A312-59F12E355CE7}" presName="sibTrans" presStyleCnt="0"/>
      <dgm:spPr/>
    </dgm:pt>
    <dgm:pt modelId="{2DBDBAE4-4681-4F59-A9C8-23EC0FC0CD3A}" type="pres">
      <dgm:prSet presAssocID="{5E41B467-B778-42B5-A76C-5B7613733E32}" presName="compNode" presStyleCnt="0"/>
      <dgm:spPr/>
    </dgm:pt>
    <dgm:pt modelId="{BA1423E2-87B9-47B3-9A9A-7C1DD7BA13E4}" type="pres">
      <dgm:prSet presAssocID="{5E41B467-B778-42B5-A76C-5B7613733E32}" presName="bgRect" presStyleLbl="bgShp" presStyleIdx="3" presStyleCnt="7"/>
      <dgm:spPr/>
    </dgm:pt>
    <dgm:pt modelId="{C66B8824-207B-4F9C-AAF0-40DA6F5779AB}" type="pres">
      <dgm:prSet presAssocID="{5E41B467-B778-42B5-A76C-5B7613733E3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35DE320-BA4A-4441-928A-6A853176F647}" type="pres">
      <dgm:prSet presAssocID="{5E41B467-B778-42B5-A76C-5B7613733E32}" presName="spaceRect" presStyleCnt="0"/>
      <dgm:spPr/>
    </dgm:pt>
    <dgm:pt modelId="{D8E90C21-6BE5-4B76-AC06-1BE78E9D6115}" type="pres">
      <dgm:prSet presAssocID="{5E41B467-B778-42B5-A76C-5B7613733E32}" presName="parTx" presStyleLbl="revTx" presStyleIdx="3" presStyleCnt="7">
        <dgm:presLayoutVars>
          <dgm:chMax val="0"/>
          <dgm:chPref val="0"/>
        </dgm:presLayoutVars>
      </dgm:prSet>
      <dgm:spPr/>
    </dgm:pt>
    <dgm:pt modelId="{0637C9FF-1A4A-4208-8469-7954D7A7EA19}" type="pres">
      <dgm:prSet presAssocID="{9EC5DDBE-BEFA-499E-9305-F0D86D1E0C12}" presName="sibTrans" presStyleCnt="0"/>
      <dgm:spPr/>
    </dgm:pt>
    <dgm:pt modelId="{ABF08A9A-0825-4D24-9E97-FD76F47CA03F}" type="pres">
      <dgm:prSet presAssocID="{F6B8E856-085E-4492-BCDE-3BBF5C958CA5}" presName="compNode" presStyleCnt="0"/>
      <dgm:spPr/>
    </dgm:pt>
    <dgm:pt modelId="{F3C55EBE-ED0F-4CB7-AD8D-438036835441}" type="pres">
      <dgm:prSet presAssocID="{F6B8E856-085E-4492-BCDE-3BBF5C958CA5}" presName="bgRect" presStyleLbl="bgShp" presStyleIdx="4" presStyleCnt="7"/>
      <dgm:spPr/>
    </dgm:pt>
    <dgm:pt modelId="{F52906E6-045B-4069-8D3D-1561D853FDFB}" type="pres">
      <dgm:prSet presAssocID="{F6B8E856-085E-4492-BCDE-3BBF5C958CA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F317C66-9AE5-4799-8830-2E50FD458489}" type="pres">
      <dgm:prSet presAssocID="{F6B8E856-085E-4492-BCDE-3BBF5C958CA5}" presName="spaceRect" presStyleCnt="0"/>
      <dgm:spPr/>
    </dgm:pt>
    <dgm:pt modelId="{55C9B018-FF45-445A-AD7C-594917E2B192}" type="pres">
      <dgm:prSet presAssocID="{F6B8E856-085E-4492-BCDE-3BBF5C958CA5}" presName="parTx" presStyleLbl="revTx" presStyleIdx="4" presStyleCnt="7">
        <dgm:presLayoutVars>
          <dgm:chMax val="0"/>
          <dgm:chPref val="0"/>
        </dgm:presLayoutVars>
      </dgm:prSet>
      <dgm:spPr/>
    </dgm:pt>
    <dgm:pt modelId="{46DD1DD3-0AAF-4E76-AFDC-0A88A5D0806B}" type="pres">
      <dgm:prSet presAssocID="{24DEA63B-A557-412D-B316-CA20A432726B}" presName="sibTrans" presStyleCnt="0"/>
      <dgm:spPr/>
    </dgm:pt>
    <dgm:pt modelId="{20A6F602-7E24-4A23-BF8C-8362ED7EDC19}" type="pres">
      <dgm:prSet presAssocID="{37C5F4EE-5B8C-4B62-AF49-63809B94F35B}" presName="compNode" presStyleCnt="0"/>
      <dgm:spPr/>
    </dgm:pt>
    <dgm:pt modelId="{C9B3BD4A-38B7-4CC8-957D-5FCD372F1FC5}" type="pres">
      <dgm:prSet presAssocID="{37C5F4EE-5B8C-4B62-AF49-63809B94F35B}" presName="bgRect" presStyleLbl="bgShp" presStyleIdx="5" presStyleCnt="7"/>
      <dgm:spPr/>
    </dgm:pt>
    <dgm:pt modelId="{A094070B-DDBA-4927-B938-4B0409DCA53B}" type="pres">
      <dgm:prSet presAssocID="{37C5F4EE-5B8C-4B62-AF49-63809B94F3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BEC9AD9-8B23-4AED-B560-9D5453CAD0BE}" type="pres">
      <dgm:prSet presAssocID="{37C5F4EE-5B8C-4B62-AF49-63809B94F35B}" presName="spaceRect" presStyleCnt="0"/>
      <dgm:spPr/>
    </dgm:pt>
    <dgm:pt modelId="{15E7989B-C01B-4891-9B3F-F7C4A809A093}" type="pres">
      <dgm:prSet presAssocID="{37C5F4EE-5B8C-4B62-AF49-63809B94F35B}" presName="parTx" presStyleLbl="revTx" presStyleIdx="5" presStyleCnt="7">
        <dgm:presLayoutVars>
          <dgm:chMax val="0"/>
          <dgm:chPref val="0"/>
        </dgm:presLayoutVars>
      </dgm:prSet>
      <dgm:spPr/>
    </dgm:pt>
    <dgm:pt modelId="{89E9A014-1F36-4292-B7EB-CCE16DF4E4E2}" type="pres">
      <dgm:prSet presAssocID="{11F3A14A-18D4-4E85-8970-8C61C525B6B1}" presName="sibTrans" presStyleCnt="0"/>
      <dgm:spPr/>
    </dgm:pt>
    <dgm:pt modelId="{78DA31B6-DF1A-43C5-8883-1B999F3CAE0D}" type="pres">
      <dgm:prSet presAssocID="{9FFFEF7A-B8BE-4B01-9410-39F9286B0EF4}" presName="compNode" presStyleCnt="0"/>
      <dgm:spPr/>
    </dgm:pt>
    <dgm:pt modelId="{F6DDCC7C-BB6D-43B2-BCA8-5324F3237A42}" type="pres">
      <dgm:prSet presAssocID="{9FFFEF7A-B8BE-4B01-9410-39F9286B0EF4}" presName="bgRect" presStyleLbl="bgShp" presStyleIdx="6" presStyleCnt="7"/>
      <dgm:spPr/>
    </dgm:pt>
    <dgm:pt modelId="{DFE7B8A3-3B6B-40DF-9839-D4585A43C16E}" type="pres">
      <dgm:prSet presAssocID="{9FFFEF7A-B8BE-4B01-9410-39F9286B0E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F29E7E8-A3D6-4DAA-944F-F2D2C6F2ED34}" type="pres">
      <dgm:prSet presAssocID="{9FFFEF7A-B8BE-4B01-9410-39F9286B0EF4}" presName="spaceRect" presStyleCnt="0"/>
      <dgm:spPr/>
    </dgm:pt>
    <dgm:pt modelId="{944B98EE-87D4-4E9A-93BF-D836B2A95DAF}" type="pres">
      <dgm:prSet presAssocID="{9FFFEF7A-B8BE-4B01-9410-39F9286B0E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B7C8112-285E-4977-AFBC-9795885B7DCA}" type="presOf" srcId="{5E41B467-B778-42B5-A76C-5B7613733E32}" destId="{D8E90C21-6BE5-4B76-AC06-1BE78E9D6115}" srcOrd="0" destOrd="0" presId="urn:microsoft.com/office/officeart/2018/2/layout/IconVerticalSolidList"/>
    <dgm:cxn modelId="{C5975F18-E8D0-4AF4-9D62-D0BED907F298}" srcId="{58F5355E-6DB3-4348-B76F-2425A31F524A}" destId="{727A054B-DB76-4A25-8DBC-09DE7965596A}" srcOrd="2" destOrd="0" parTransId="{FE7DF28F-6DEC-4082-8731-AD07E5EFC0B9}" sibTransId="{1C412722-5DA3-4F20-A312-59F12E355CE7}"/>
    <dgm:cxn modelId="{8774AF23-CF97-4839-BE78-73CF822CF84C}" type="presOf" srcId="{CF923D3D-175C-4F1B-87B5-54DA1A9737B9}" destId="{69E4FE7C-7733-4D9E-924A-A67ED9549772}" srcOrd="0" destOrd="0" presId="urn:microsoft.com/office/officeart/2018/2/layout/IconVerticalSolidList"/>
    <dgm:cxn modelId="{9CBE563B-37F1-4D2C-9915-F0DAE0C7C443}" srcId="{58F5355E-6DB3-4348-B76F-2425A31F524A}" destId="{5E41B467-B778-42B5-A76C-5B7613733E32}" srcOrd="3" destOrd="0" parTransId="{89C7168D-0468-458A-990E-9956FD79636F}" sibTransId="{9EC5DDBE-BEFA-499E-9305-F0D86D1E0C12}"/>
    <dgm:cxn modelId="{AC9CF44B-3641-4BC5-A682-6943770CE263}" srcId="{58F5355E-6DB3-4348-B76F-2425A31F524A}" destId="{9FFFEF7A-B8BE-4B01-9410-39F9286B0EF4}" srcOrd="6" destOrd="0" parTransId="{34013C76-6F90-41AD-A401-270C3E9FA23A}" sibTransId="{0AD01407-4CBE-4C0F-9BF8-9F958B05D40C}"/>
    <dgm:cxn modelId="{25E3D560-7A99-43E1-8D75-518983ED29AE}" type="presOf" srcId="{6FB57EA8-E1AB-4D3D-8B04-0F560491785B}" destId="{88A5904A-B16D-4598-A44B-303DAFABED80}" srcOrd="0" destOrd="0" presId="urn:microsoft.com/office/officeart/2018/2/layout/IconVerticalSolidList"/>
    <dgm:cxn modelId="{420F946A-4E41-475C-9EEE-A61CE0F176AA}" srcId="{58F5355E-6DB3-4348-B76F-2425A31F524A}" destId="{F6B8E856-085E-4492-BCDE-3BBF5C958CA5}" srcOrd="4" destOrd="0" parTransId="{DB8F8F5C-F86F-403C-ABC0-5B92F6750237}" sibTransId="{24DEA63B-A557-412D-B316-CA20A432726B}"/>
    <dgm:cxn modelId="{87C75079-3A07-456E-BA68-E399DAC1B982}" srcId="{58F5355E-6DB3-4348-B76F-2425A31F524A}" destId="{37C5F4EE-5B8C-4B62-AF49-63809B94F35B}" srcOrd="5" destOrd="0" parTransId="{EFE5ED51-0089-4B05-AA33-805502D60DB7}" sibTransId="{11F3A14A-18D4-4E85-8970-8C61C525B6B1}"/>
    <dgm:cxn modelId="{D3DC3C7F-7776-4118-857B-85B8AE929C36}" type="presOf" srcId="{F6B8E856-085E-4492-BCDE-3BBF5C958CA5}" destId="{55C9B018-FF45-445A-AD7C-594917E2B192}" srcOrd="0" destOrd="0" presId="urn:microsoft.com/office/officeart/2018/2/layout/IconVerticalSolidList"/>
    <dgm:cxn modelId="{4EDE0890-CE56-4F0D-9A82-E40E1140B5A5}" type="presOf" srcId="{727A054B-DB76-4A25-8DBC-09DE7965596A}" destId="{9F1CB43A-EC2B-4F98-9918-D24F86225F1F}" srcOrd="0" destOrd="0" presId="urn:microsoft.com/office/officeart/2018/2/layout/IconVerticalSolidList"/>
    <dgm:cxn modelId="{6E51D1B3-DB34-43FE-8233-59629BBBB9FA}" srcId="{58F5355E-6DB3-4348-B76F-2425A31F524A}" destId="{6FB57EA8-E1AB-4D3D-8B04-0F560491785B}" srcOrd="0" destOrd="0" parTransId="{29E1CF2E-9EAF-416B-9DD9-97A4DAD492D2}" sibTransId="{CE779958-8348-4151-BA86-7DEF1F2558B0}"/>
    <dgm:cxn modelId="{C56F8FC2-A984-486C-BFE9-E54D3B5818C0}" type="presOf" srcId="{9FFFEF7A-B8BE-4B01-9410-39F9286B0EF4}" destId="{944B98EE-87D4-4E9A-93BF-D836B2A95DAF}" srcOrd="0" destOrd="0" presId="urn:microsoft.com/office/officeart/2018/2/layout/IconVerticalSolidList"/>
    <dgm:cxn modelId="{E4B0CCC8-6149-4297-A75E-89760F4A036B}" srcId="{58F5355E-6DB3-4348-B76F-2425A31F524A}" destId="{CF923D3D-175C-4F1B-87B5-54DA1A9737B9}" srcOrd="1" destOrd="0" parTransId="{94F419AD-E053-435B-9D6E-EF2C669D84F3}" sibTransId="{10F4D34C-1F74-4632-887B-8C6163EF58EB}"/>
    <dgm:cxn modelId="{DB960FD2-B55F-47D2-9B7D-E0D32641365E}" type="presOf" srcId="{58F5355E-6DB3-4348-B76F-2425A31F524A}" destId="{181E47E5-A1BA-4568-B293-41D3D18F06D2}" srcOrd="0" destOrd="0" presId="urn:microsoft.com/office/officeart/2018/2/layout/IconVerticalSolidList"/>
    <dgm:cxn modelId="{06720EFF-0223-40AA-B9F2-27BA68575324}" type="presOf" srcId="{37C5F4EE-5B8C-4B62-AF49-63809B94F35B}" destId="{15E7989B-C01B-4891-9B3F-F7C4A809A093}" srcOrd="0" destOrd="0" presId="urn:microsoft.com/office/officeart/2018/2/layout/IconVerticalSolidList"/>
    <dgm:cxn modelId="{5A86E5EE-7880-4A1E-BB19-E2A81677F62E}" type="presParOf" srcId="{181E47E5-A1BA-4568-B293-41D3D18F06D2}" destId="{6DFC17F5-7A5F-4C64-81A9-2EB6E53EB260}" srcOrd="0" destOrd="0" presId="urn:microsoft.com/office/officeart/2018/2/layout/IconVerticalSolidList"/>
    <dgm:cxn modelId="{95B0C5DD-70E0-4F5C-9B40-D95299B4B2EC}" type="presParOf" srcId="{6DFC17F5-7A5F-4C64-81A9-2EB6E53EB260}" destId="{58B39D67-5252-44A0-B32D-3DBCB6C18F8A}" srcOrd="0" destOrd="0" presId="urn:microsoft.com/office/officeart/2018/2/layout/IconVerticalSolidList"/>
    <dgm:cxn modelId="{03C87755-1E4E-48C4-B547-6D3E21383ACE}" type="presParOf" srcId="{6DFC17F5-7A5F-4C64-81A9-2EB6E53EB260}" destId="{CCA65010-0ACE-4F94-8821-CBD84A4A5B31}" srcOrd="1" destOrd="0" presId="urn:microsoft.com/office/officeart/2018/2/layout/IconVerticalSolidList"/>
    <dgm:cxn modelId="{7921AFFF-AFC0-44FA-BDE3-6B39E9EED79E}" type="presParOf" srcId="{6DFC17F5-7A5F-4C64-81A9-2EB6E53EB260}" destId="{2A8F4C72-54C2-48FC-A60B-B5F66A9F606B}" srcOrd="2" destOrd="0" presId="urn:microsoft.com/office/officeart/2018/2/layout/IconVerticalSolidList"/>
    <dgm:cxn modelId="{D6F3935F-EFF7-4F20-8A10-77911F101ACF}" type="presParOf" srcId="{6DFC17F5-7A5F-4C64-81A9-2EB6E53EB260}" destId="{88A5904A-B16D-4598-A44B-303DAFABED80}" srcOrd="3" destOrd="0" presId="urn:microsoft.com/office/officeart/2018/2/layout/IconVerticalSolidList"/>
    <dgm:cxn modelId="{42EA2C17-B3B5-4C7C-87B4-6ABB22C8C04F}" type="presParOf" srcId="{181E47E5-A1BA-4568-B293-41D3D18F06D2}" destId="{28FD41CD-9E9D-49EF-BA7A-35C99ACA53CB}" srcOrd="1" destOrd="0" presId="urn:microsoft.com/office/officeart/2018/2/layout/IconVerticalSolidList"/>
    <dgm:cxn modelId="{1E3A73C3-B33A-4ED6-9A49-01AF612DF59E}" type="presParOf" srcId="{181E47E5-A1BA-4568-B293-41D3D18F06D2}" destId="{EE2BE4D3-8714-42EF-B529-91BC7B682B17}" srcOrd="2" destOrd="0" presId="urn:microsoft.com/office/officeart/2018/2/layout/IconVerticalSolidList"/>
    <dgm:cxn modelId="{F7B97251-C4D4-4DAE-A97E-1823405831B4}" type="presParOf" srcId="{EE2BE4D3-8714-42EF-B529-91BC7B682B17}" destId="{BB79641F-025B-4B73-8A39-C0EE711883DC}" srcOrd="0" destOrd="0" presId="urn:microsoft.com/office/officeart/2018/2/layout/IconVerticalSolidList"/>
    <dgm:cxn modelId="{BCC50D9F-0A55-4180-AFAB-703B3F3007C5}" type="presParOf" srcId="{EE2BE4D3-8714-42EF-B529-91BC7B682B17}" destId="{631155D8-2AC7-40E0-92B9-C85C19D31DCB}" srcOrd="1" destOrd="0" presId="urn:microsoft.com/office/officeart/2018/2/layout/IconVerticalSolidList"/>
    <dgm:cxn modelId="{0DE108D0-2433-4DD4-A14D-BD868AE53935}" type="presParOf" srcId="{EE2BE4D3-8714-42EF-B529-91BC7B682B17}" destId="{D128F5C8-17B5-455B-B204-085B576506E4}" srcOrd="2" destOrd="0" presId="urn:microsoft.com/office/officeart/2018/2/layout/IconVerticalSolidList"/>
    <dgm:cxn modelId="{5B3C60AE-270A-4A88-B1F3-3754270849EC}" type="presParOf" srcId="{EE2BE4D3-8714-42EF-B529-91BC7B682B17}" destId="{69E4FE7C-7733-4D9E-924A-A67ED9549772}" srcOrd="3" destOrd="0" presId="urn:microsoft.com/office/officeart/2018/2/layout/IconVerticalSolidList"/>
    <dgm:cxn modelId="{4384D6E4-3F31-47CA-8B55-5BE7A287B9A2}" type="presParOf" srcId="{181E47E5-A1BA-4568-B293-41D3D18F06D2}" destId="{89F9B0E9-CEDF-428C-BDBD-2CCDA11BC089}" srcOrd="3" destOrd="0" presId="urn:microsoft.com/office/officeart/2018/2/layout/IconVerticalSolidList"/>
    <dgm:cxn modelId="{AE1750AC-5141-4885-87CE-6147B1A27980}" type="presParOf" srcId="{181E47E5-A1BA-4568-B293-41D3D18F06D2}" destId="{B1C2C41D-FA12-4249-A09E-CC6705D3ED2C}" srcOrd="4" destOrd="0" presId="urn:microsoft.com/office/officeart/2018/2/layout/IconVerticalSolidList"/>
    <dgm:cxn modelId="{FFC51F42-413C-4808-BFA0-2C32C2737248}" type="presParOf" srcId="{B1C2C41D-FA12-4249-A09E-CC6705D3ED2C}" destId="{6294EC60-B9DF-4572-8C4E-25F7D9CE8E91}" srcOrd="0" destOrd="0" presId="urn:microsoft.com/office/officeart/2018/2/layout/IconVerticalSolidList"/>
    <dgm:cxn modelId="{6B36699C-9310-487F-B768-BEB8DBCBD701}" type="presParOf" srcId="{B1C2C41D-FA12-4249-A09E-CC6705D3ED2C}" destId="{B2329C35-6E4C-40E9-B6BD-63D4FF8C9A35}" srcOrd="1" destOrd="0" presId="urn:microsoft.com/office/officeart/2018/2/layout/IconVerticalSolidList"/>
    <dgm:cxn modelId="{C9F09984-B447-40E8-8450-C198997D72A9}" type="presParOf" srcId="{B1C2C41D-FA12-4249-A09E-CC6705D3ED2C}" destId="{5C6D6953-EF81-42A4-A15E-681F98C3EA34}" srcOrd="2" destOrd="0" presId="urn:microsoft.com/office/officeart/2018/2/layout/IconVerticalSolidList"/>
    <dgm:cxn modelId="{99B5474E-61AF-4FC5-8C78-5400042ED02F}" type="presParOf" srcId="{B1C2C41D-FA12-4249-A09E-CC6705D3ED2C}" destId="{9F1CB43A-EC2B-4F98-9918-D24F86225F1F}" srcOrd="3" destOrd="0" presId="urn:microsoft.com/office/officeart/2018/2/layout/IconVerticalSolidList"/>
    <dgm:cxn modelId="{9496C86B-D96C-49A0-B791-A7652F5B5FF5}" type="presParOf" srcId="{181E47E5-A1BA-4568-B293-41D3D18F06D2}" destId="{DA9B3586-3AAF-424D-A91A-A358BCCEEDB6}" srcOrd="5" destOrd="0" presId="urn:microsoft.com/office/officeart/2018/2/layout/IconVerticalSolidList"/>
    <dgm:cxn modelId="{DAC834C4-8833-428D-89A9-D4366CC1B906}" type="presParOf" srcId="{181E47E5-A1BA-4568-B293-41D3D18F06D2}" destId="{2DBDBAE4-4681-4F59-A9C8-23EC0FC0CD3A}" srcOrd="6" destOrd="0" presId="urn:microsoft.com/office/officeart/2018/2/layout/IconVerticalSolidList"/>
    <dgm:cxn modelId="{6F19F943-D63B-4BBE-A595-B329D900DC29}" type="presParOf" srcId="{2DBDBAE4-4681-4F59-A9C8-23EC0FC0CD3A}" destId="{BA1423E2-87B9-47B3-9A9A-7C1DD7BA13E4}" srcOrd="0" destOrd="0" presId="urn:microsoft.com/office/officeart/2018/2/layout/IconVerticalSolidList"/>
    <dgm:cxn modelId="{CA1972FE-A059-473F-89D9-C44118D6B6AD}" type="presParOf" srcId="{2DBDBAE4-4681-4F59-A9C8-23EC0FC0CD3A}" destId="{C66B8824-207B-4F9C-AAF0-40DA6F5779AB}" srcOrd="1" destOrd="0" presId="urn:microsoft.com/office/officeart/2018/2/layout/IconVerticalSolidList"/>
    <dgm:cxn modelId="{301016BE-C5D9-499F-9365-0A7565719BC3}" type="presParOf" srcId="{2DBDBAE4-4681-4F59-A9C8-23EC0FC0CD3A}" destId="{435DE320-BA4A-4441-928A-6A853176F647}" srcOrd="2" destOrd="0" presId="urn:microsoft.com/office/officeart/2018/2/layout/IconVerticalSolidList"/>
    <dgm:cxn modelId="{FF36B08B-E3B4-4AE6-9B91-8115C7371E3B}" type="presParOf" srcId="{2DBDBAE4-4681-4F59-A9C8-23EC0FC0CD3A}" destId="{D8E90C21-6BE5-4B76-AC06-1BE78E9D6115}" srcOrd="3" destOrd="0" presId="urn:microsoft.com/office/officeart/2018/2/layout/IconVerticalSolidList"/>
    <dgm:cxn modelId="{6B5C99A5-7F0E-4109-A03C-A7337B14EC27}" type="presParOf" srcId="{181E47E5-A1BA-4568-B293-41D3D18F06D2}" destId="{0637C9FF-1A4A-4208-8469-7954D7A7EA19}" srcOrd="7" destOrd="0" presId="urn:microsoft.com/office/officeart/2018/2/layout/IconVerticalSolidList"/>
    <dgm:cxn modelId="{7453DA3F-95C2-4BB6-9E2C-607DA4C635B3}" type="presParOf" srcId="{181E47E5-A1BA-4568-B293-41D3D18F06D2}" destId="{ABF08A9A-0825-4D24-9E97-FD76F47CA03F}" srcOrd="8" destOrd="0" presId="urn:microsoft.com/office/officeart/2018/2/layout/IconVerticalSolidList"/>
    <dgm:cxn modelId="{0254130F-8AA4-4FAD-AE13-35D8796D7D17}" type="presParOf" srcId="{ABF08A9A-0825-4D24-9E97-FD76F47CA03F}" destId="{F3C55EBE-ED0F-4CB7-AD8D-438036835441}" srcOrd="0" destOrd="0" presId="urn:microsoft.com/office/officeart/2018/2/layout/IconVerticalSolidList"/>
    <dgm:cxn modelId="{349970B0-378F-450C-AD14-4296BB8D770B}" type="presParOf" srcId="{ABF08A9A-0825-4D24-9E97-FD76F47CA03F}" destId="{F52906E6-045B-4069-8D3D-1561D853FDFB}" srcOrd="1" destOrd="0" presId="urn:microsoft.com/office/officeart/2018/2/layout/IconVerticalSolidList"/>
    <dgm:cxn modelId="{2613A7E3-75AE-4C6E-9447-BB16638816C4}" type="presParOf" srcId="{ABF08A9A-0825-4D24-9E97-FD76F47CA03F}" destId="{9F317C66-9AE5-4799-8830-2E50FD458489}" srcOrd="2" destOrd="0" presId="urn:microsoft.com/office/officeart/2018/2/layout/IconVerticalSolidList"/>
    <dgm:cxn modelId="{075D4EC1-49FE-4A2A-AC71-D05469D83A00}" type="presParOf" srcId="{ABF08A9A-0825-4D24-9E97-FD76F47CA03F}" destId="{55C9B018-FF45-445A-AD7C-594917E2B192}" srcOrd="3" destOrd="0" presId="urn:microsoft.com/office/officeart/2018/2/layout/IconVerticalSolidList"/>
    <dgm:cxn modelId="{4FE4ECE1-80C1-4B0A-8A32-7C1C6BC79C25}" type="presParOf" srcId="{181E47E5-A1BA-4568-B293-41D3D18F06D2}" destId="{46DD1DD3-0AAF-4E76-AFDC-0A88A5D0806B}" srcOrd="9" destOrd="0" presId="urn:microsoft.com/office/officeart/2018/2/layout/IconVerticalSolidList"/>
    <dgm:cxn modelId="{3B7BF477-8E72-4CE1-AB9E-28233F7BB200}" type="presParOf" srcId="{181E47E5-A1BA-4568-B293-41D3D18F06D2}" destId="{20A6F602-7E24-4A23-BF8C-8362ED7EDC19}" srcOrd="10" destOrd="0" presId="urn:microsoft.com/office/officeart/2018/2/layout/IconVerticalSolidList"/>
    <dgm:cxn modelId="{F98B2682-8B1E-4477-AAAF-DA3311A10899}" type="presParOf" srcId="{20A6F602-7E24-4A23-BF8C-8362ED7EDC19}" destId="{C9B3BD4A-38B7-4CC8-957D-5FCD372F1FC5}" srcOrd="0" destOrd="0" presId="urn:microsoft.com/office/officeart/2018/2/layout/IconVerticalSolidList"/>
    <dgm:cxn modelId="{05006B33-6F7E-4F4A-819E-013C145D293D}" type="presParOf" srcId="{20A6F602-7E24-4A23-BF8C-8362ED7EDC19}" destId="{A094070B-DDBA-4927-B938-4B0409DCA53B}" srcOrd="1" destOrd="0" presId="urn:microsoft.com/office/officeart/2018/2/layout/IconVerticalSolidList"/>
    <dgm:cxn modelId="{7F9A74B0-9D94-49F5-9564-1A761A3A8ACF}" type="presParOf" srcId="{20A6F602-7E24-4A23-BF8C-8362ED7EDC19}" destId="{2BEC9AD9-8B23-4AED-B560-9D5453CAD0BE}" srcOrd="2" destOrd="0" presId="urn:microsoft.com/office/officeart/2018/2/layout/IconVerticalSolidList"/>
    <dgm:cxn modelId="{77F5C7C8-F6B1-47F0-B726-44FD18FA35DB}" type="presParOf" srcId="{20A6F602-7E24-4A23-BF8C-8362ED7EDC19}" destId="{15E7989B-C01B-4891-9B3F-F7C4A809A093}" srcOrd="3" destOrd="0" presId="urn:microsoft.com/office/officeart/2018/2/layout/IconVerticalSolidList"/>
    <dgm:cxn modelId="{7DC53753-A0B5-4E82-9188-7185F91E2E18}" type="presParOf" srcId="{181E47E5-A1BA-4568-B293-41D3D18F06D2}" destId="{89E9A014-1F36-4292-B7EB-CCE16DF4E4E2}" srcOrd="11" destOrd="0" presId="urn:microsoft.com/office/officeart/2018/2/layout/IconVerticalSolidList"/>
    <dgm:cxn modelId="{70F907F7-9A19-403A-A8E4-8E7E46D9DD91}" type="presParOf" srcId="{181E47E5-A1BA-4568-B293-41D3D18F06D2}" destId="{78DA31B6-DF1A-43C5-8883-1B999F3CAE0D}" srcOrd="12" destOrd="0" presId="urn:microsoft.com/office/officeart/2018/2/layout/IconVerticalSolidList"/>
    <dgm:cxn modelId="{498B9C5C-83F5-4B79-B827-23E8F8509529}" type="presParOf" srcId="{78DA31B6-DF1A-43C5-8883-1B999F3CAE0D}" destId="{F6DDCC7C-BB6D-43B2-BCA8-5324F3237A42}" srcOrd="0" destOrd="0" presId="urn:microsoft.com/office/officeart/2018/2/layout/IconVerticalSolidList"/>
    <dgm:cxn modelId="{DEFDB7E4-E7FA-440C-A68A-7AF3DEDEF9F1}" type="presParOf" srcId="{78DA31B6-DF1A-43C5-8883-1B999F3CAE0D}" destId="{DFE7B8A3-3B6B-40DF-9839-D4585A43C16E}" srcOrd="1" destOrd="0" presId="urn:microsoft.com/office/officeart/2018/2/layout/IconVerticalSolidList"/>
    <dgm:cxn modelId="{753EBFFD-697E-420E-877F-C56DDB7D2E92}" type="presParOf" srcId="{78DA31B6-DF1A-43C5-8883-1B999F3CAE0D}" destId="{DF29E7E8-A3D6-4DAA-944F-F2D2C6F2ED34}" srcOrd="2" destOrd="0" presId="urn:microsoft.com/office/officeart/2018/2/layout/IconVerticalSolidList"/>
    <dgm:cxn modelId="{2EFE2955-BDA6-421B-B1CD-8D22338A6A7B}" type="presParOf" srcId="{78DA31B6-DF1A-43C5-8883-1B999F3CAE0D}" destId="{944B98EE-87D4-4E9A-93BF-D836B2A95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6D38A-C982-47CA-9826-28B075D5F60B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7BF473-1C8E-482D-B755-93FACAAC15FF}">
      <dgm:prSet/>
      <dgm:spPr/>
      <dgm:t>
        <a:bodyPr/>
        <a:lstStyle/>
        <a:p>
          <a:r>
            <a:rPr lang="en-US" dirty="0"/>
            <a:t>Price Range (2016-17-18)		     Property Sold </a:t>
          </a:r>
        </a:p>
      </dgm:t>
    </dgm:pt>
    <dgm:pt modelId="{80448309-33E3-4DDB-951A-481768FEA291}" type="parTrans" cxnId="{60005A54-DEB9-4447-AEB5-F4D20CE2B934}">
      <dgm:prSet/>
      <dgm:spPr/>
      <dgm:t>
        <a:bodyPr/>
        <a:lstStyle/>
        <a:p>
          <a:endParaRPr lang="en-US"/>
        </a:p>
      </dgm:t>
    </dgm:pt>
    <dgm:pt modelId="{B4B5407E-E251-4715-A998-7BB9982C59EF}" type="sibTrans" cxnId="{60005A54-DEB9-4447-AEB5-F4D20CE2B934}">
      <dgm:prSet/>
      <dgm:spPr/>
      <dgm:t>
        <a:bodyPr/>
        <a:lstStyle/>
        <a:p>
          <a:endParaRPr lang="en-US"/>
        </a:p>
      </dgm:t>
    </dgm:pt>
    <dgm:pt modelId="{0E06AFA3-2079-4CEC-B166-4F1700D4C08D}">
      <dgm:prSet/>
      <dgm:spPr/>
      <dgm:t>
        <a:bodyPr/>
        <a:lstStyle/>
        <a:p>
          <a:r>
            <a:rPr lang="en-US" dirty="0"/>
            <a:t>0-$500,000                         	                                    5512 </a:t>
          </a:r>
        </a:p>
      </dgm:t>
    </dgm:pt>
    <dgm:pt modelId="{23BB486B-BBA2-4286-ADD0-0C3765D3A636}" type="parTrans" cxnId="{57AA54C3-56A2-496B-9B12-885663C56F83}">
      <dgm:prSet/>
      <dgm:spPr/>
      <dgm:t>
        <a:bodyPr/>
        <a:lstStyle/>
        <a:p>
          <a:endParaRPr lang="en-US"/>
        </a:p>
      </dgm:t>
    </dgm:pt>
    <dgm:pt modelId="{93C5994C-23B1-41FD-A9DE-E3E25DE7F0DF}" type="sibTrans" cxnId="{57AA54C3-56A2-496B-9B12-885663C56F83}">
      <dgm:prSet/>
      <dgm:spPr/>
      <dgm:t>
        <a:bodyPr/>
        <a:lstStyle/>
        <a:p>
          <a:endParaRPr lang="en-US"/>
        </a:p>
      </dgm:t>
    </dgm:pt>
    <dgm:pt modelId="{176A27A3-6B35-4C23-9415-53D51664DA17}">
      <dgm:prSet/>
      <dgm:spPr/>
      <dgm:t>
        <a:bodyPr/>
        <a:lstStyle/>
        <a:p>
          <a:r>
            <a:rPr lang="en-US" dirty="0"/>
            <a:t>$500,000 - 1,000,000 	                                  24990</a:t>
          </a:r>
        </a:p>
      </dgm:t>
    </dgm:pt>
    <dgm:pt modelId="{AC56FA88-0AD4-40DD-B021-4F0147C90AB6}" type="parTrans" cxnId="{53E250A8-E513-420B-925B-001A758C86B3}">
      <dgm:prSet/>
      <dgm:spPr/>
      <dgm:t>
        <a:bodyPr/>
        <a:lstStyle/>
        <a:p>
          <a:endParaRPr lang="en-US"/>
        </a:p>
      </dgm:t>
    </dgm:pt>
    <dgm:pt modelId="{BFBB11DF-1758-47FE-BE45-DFE64C176DFC}" type="sibTrans" cxnId="{53E250A8-E513-420B-925B-001A758C86B3}">
      <dgm:prSet/>
      <dgm:spPr/>
      <dgm:t>
        <a:bodyPr/>
        <a:lstStyle/>
        <a:p>
          <a:endParaRPr lang="en-US"/>
        </a:p>
      </dgm:t>
    </dgm:pt>
    <dgm:pt modelId="{435C27C7-A6B5-4FE8-B676-C21FDA547878}">
      <dgm:prSet/>
      <dgm:spPr/>
      <dgm:t>
        <a:bodyPr/>
        <a:lstStyle/>
        <a:p>
          <a:r>
            <a:rPr lang="en-US" dirty="0"/>
            <a:t>$1,000,000 - 3,000,000 	                                  16623</a:t>
          </a:r>
        </a:p>
      </dgm:t>
    </dgm:pt>
    <dgm:pt modelId="{1F010D6D-1920-4294-AAC3-863D22E77E86}" type="parTrans" cxnId="{1F86C111-3F25-4C80-8394-361621CEF1DC}">
      <dgm:prSet/>
      <dgm:spPr/>
      <dgm:t>
        <a:bodyPr/>
        <a:lstStyle/>
        <a:p>
          <a:endParaRPr lang="en-US"/>
        </a:p>
      </dgm:t>
    </dgm:pt>
    <dgm:pt modelId="{AB81A9CB-F1D7-42AB-BF35-1811FAA30E27}" type="sibTrans" cxnId="{1F86C111-3F25-4C80-8394-361621CEF1DC}">
      <dgm:prSet/>
      <dgm:spPr/>
      <dgm:t>
        <a:bodyPr/>
        <a:lstStyle/>
        <a:p>
          <a:endParaRPr lang="en-US"/>
        </a:p>
      </dgm:t>
    </dgm:pt>
    <dgm:pt modelId="{55672AAD-CAF2-49CF-B77F-5F2CD4587462}">
      <dgm:prSet/>
      <dgm:spPr/>
      <dgm:t>
        <a:bodyPr/>
        <a:lstStyle/>
        <a:p>
          <a:r>
            <a:rPr lang="en-US" dirty="0"/>
            <a:t>&gt; $3,000,000 		                                      608</a:t>
          </a:r>
        </a:p>
      </dgm:t>
    </dgm:pt>
    <dgm:pt modelId="{BF241259-43EF-4C4A-BB2A-54288CC3C029}" type="parTrans" cxnId="{9FF2A767-8B15-4B64-A98A-D6C6CF0503CE}">
      <dgm:prSet/>
      <dgm:spPr/>
      <dgm:t>
        <a:bodyPr/>
        <a:lstStyle/>
        <a:p>
          <a:endParaRPr lang="en-US"/>
        </a:p>
      </dgm:t>
    </dgm:pt>
    <dgm:pt modelId="{4C23C723-CAF1-4396-A938-7F2398A8CCE2}" type="sibTrans" cxnId="{9FF2A767-8B15-4B64-A98A-D6C6CF0503CE}">
      <dgm:prSet/>
      <dgm:spPr/>
      <dgm:t>
        <a:bodyPr/>
        <a:lstStyle/>
        <a:p>
          <a:endParaRPr lang="en-US"/>
        </a:p>
      </dgm:t>
    </dgm:pt>
    <dgm:pt modelId="{845D7CF8-C65D-6D47-8689-6646D91E550F}" type="pres">
      <dgm:prSet presAssocID="{CCF6D38A-C982-47CA-9826-28B075D5F60B}" presName="linear" presStyleCnt="0">
        <dgm:presLayoutVars>
          <dgm:dir/>
          <dgm:animLvl val="lvl"/>
          <dgm:resizeHandles val="exact"/>
        </dgm:presLayoutVars>
      </dgm:prSet>
      <dgm:spPr/>
    </dgm:pt>
    <dgm:pt modelId="{58CF6295-4C67-E64C-900B-E6A06C7B2389}" type="pres">
      <dgm:prSet presAssocID="{E07BF473-1C8E-482D-B755-93FACAAC15FF}" presName="parentLin" presStyleCnt="0"/>
      <dgm:spPr/>
    </dgm:pt>
    <dgm:pt modelId="{BA42D49B-4F7E-B347-8385-24E4BA092C33}" type="pres">
      <dgm:prSet presAssocID="{E07BF473-1C8E-482D-B755-93FACAAC15FF}" presName="parentLeftMargin" presStyleLbl="node1" presStyleIdx="0" presStyleCnt="5"/>
      <dgm:spPr/>
    </dgm:pt>
    <dgm:pt modelId="{CB7B1135-4E51-6C45-AFEC-4DB6ABA2BC5A}" type="pres">
      <dgm:prSet presAssocID="{E07BF473-1C8E-482D-B755-93FACAAC15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A5AFD2-4FD4-654B-8393-84CC2DB20346}" type="pres">
      <dgm:prSet presAssocID="{E07BF473-1C8E-482D-B755-93FACAAC15FF}" presName="negativeSpace" presStyleCnt="0"/>
      <dgm:spPr/>
    </dgm:pt>
    <dgm:pt modelId="{D6F0AF22-9D26-2646-A698-967753130527}" type="pres">
      <dgm:prSet presAssocID="{E07BF473-1C8E-482D-B755-93FACAAC15FF}" presName="childText" presStyleLbl="conFgAcc1" presStyleIdx="0" presStyleCnt="5">
        <dgm:presLayoutVars>
          <dgm:bulletEnabled val="1"/>
        </dgm:presLayoutVars>
      </dgm:prSet>
      <dgm:spPr/>
    </dgm:pt>
    <dgm:pt modelId="{DEE6E2DA-72A8-C746-948A-88F44612AE1C}" type="pres">
      <dgm:prSet presAssocID="{B4B5407E-E251-4715-A998-7BB9982C59EF}" presName="spaceBetweenRectangles" presStyleCnt="0"/>
      <dgm:spPr/>
    </dgm:pt>
    <dgm:pt modelId="{50276331-F5D8-CB49-9E9E-6701F65A5B2D}" type="pres">
      <dgm:prSet presAssocID="{0E06AFA3-2079-4CEC-B166-4F1700D4C08D}" presName="parentLin" presStyleCnt="0"/>
      <dgm:spPr/>
    </dgm:pt>
    <dgm:pt modelId="{9E04A984-8509-164A-9238-58F074AF687D}" type="pres">
      <dgm:prSet presAssocID="{0E06AFA3-2079-4CEC-B166-4F1700D4C08D}" presName="parentLeftMargin" presStyleLbl="node1" presStyleIdx="0" presStyleCnt="5"/>
      <dgm:spPr/>
    </dgm:pt>
    <dgm:pt modelId="{A0B2EB9F-D6CB-2D45-B059-7742CD56E6B5}" type="pres">
      <dgm:prSet presAssocID="{0E06AFA3-2079-4CEC-B166-4F1700D4C0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BD7B10-6650-DD4C-9DBD-7002F4DCFF86}" type="pres">
      <dgm:prSet presAssocID="{0E06AFA3-2079-4CEC-B166-4F1700D4C08D}" presName="negativeSpace" presStyleCnt="0"/>
      <dgm:spPr/>
    </dgm:pt>
    <dgm:pt modelId="{0E04050C-E3E2-3242-BBB6-5D2D9E79EF02}" type="pres">
      <dgm:prSet presAssocID="{0E06AFA3-2079-4CEC-B166-4F1700D4C08D}" presName="childText" presStyleLbl="conFgAcc1" presStyleIdx="1" presStyleCnt="5">
        <dgm:presLayoutVars>
          <dgm:bulletEnabled val="1"/>
        </dgm:presLayoutVars>
      </dgm:prSet>
      <dgm:spPr/>
    </dgm:pt>
    <dgm:pt modelId="{6E3E58AA-6F2D-9C45-90B6-E74029A119A8}" type="pres">
      <dgm:prSet presAssocID="{93C5994C-23B1-41FD-A9DE-E3E25DE7F0DF}" presName="spaceBetweenRectangles" presStyleCnt="0"/>
      <dgm:spPr/>
    </dgm:pt>
    <dgm:pt modelId="{0D85788D-B870-6F4B-B50C-48E38F04C895}" type="pres">
      <dgm:prSet presAssocID="{176A27A3-6B35-4C23-9415-53D51664DA17}" presName="parentLin" presStyleCnt="0"/>
      <dgm:spPr/>
    </dgm:pt>
    <dgm:pt modelId="{CBCBD2CE-0386-774B-A26B-004C7D01F3DD}" type="pres">
      <dgm:prSet presAssocID="{176A27A3-6B35-4C23-9415-53D51664DA17}" presName="parentLeftMargin" presStyleLbl="node1" presStyleIdx="1" presStyleCnt="5"/>
      <dgm:spPr/>
    </dgm:pt>
    <dgm:pt modelId="{76D4D8E9-608C-3642-8DA7-478CB1552B34}" type="pres">
      <dgm:prSet presAssocID="{176A27A3-6B35-4C23-9415-53D51664DA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EC7CC2-46A3-D44E-AB58-A3665B956B7D}" type="pres">
      <dgm:prSet presAssocID="{176A27A3-6B35-4C23-9415-53D51664DA17}" presName="negativeSpace" presStyleCnt="0"/>
      <dgm:spPr/>
    </dgm:pt>
    <dgm:pt modelId="{2577F2C8-645F-4640-8F04-B3380D9B2977}" type="pres">
      <dgm:prSet presAssocID="{176A27A3-6B35-4C23-9415-53D51664DA17}" presName="childText" presStyleLbl="conFgAcc1" presStyleIdx="2" presStyleCnt="5">
        <dgm:presLayoutVars>
          <dgm:bulletEnabled val="1"/>
        </dgm:presLayoutVars>
      </dgm:prSet>
      <dgm:spPr/>
    </dgm:pt>
    <dgm:pt modelId="{F28594CE-4D5C-3445-94DA-778F19ABEDB5}" type="pres">
      <dgm:prSet presAssocID="{BFBB11DF-1758-47FE-BE45-DFE64C176DFC}" presName="spaceBetweenRectangles" presStyleCnt="0"/>
      <dgm:spPr/>
    </dgm:pt>
    <dgm:pt modelId="{F3A6E821-3C0B-B64F-B607-991E588902C2}" type="pres">
      <dgm:prSet presAssocID="{435C27C7-A6B5-4FE8-B676-C21FDA547878}" presName="parentLin" presStyleCnt="0"/>
      <dgm:spPr/>
    </dgm:pt>
    <dgm:pt modelId="{0B9824E4-EEEF-F842-8F18-5F1015691E52}" type="pres">
      <dgm:prSet presAssocID="{435C27C7-A6B5-4FE8-B676-C21FDA547878}" presName="parentLeftMargin" presStyleLbl="node1" presStyleIdx="2" presStyleCnt="5"/>
      <dgm:spPr/>
    </dgm:pt>
    <dgm:pt modelId="{3DFBC248-D706-DF4F-80D4-27247A8C954B}" type="pres">
      <dgm:prSet presAssocID="{435C27C7-A6B5-4FE8-B676-C21FDA5478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051BE4-2E97-6148-A53A-EA08097573CC}" type="pres">
      <dgm:prSet presAssocID="{435C27C7-A6B5-4FE8-B676-C21FDA547878}" presName="negativeSpace" presStyleCnt="0"/>
      <dgm:spPr/>
    </dgm:pt>
    <dgm:pt modelId="{F829771D-C883-B140-9557-721E0CADE1FE}" type="pres">
      <dgm:prSet presAssocID="{435C27C7-A6B5-4FE8-B676-C21FDA547878}" presName="childText" presStyleLbl="conFgAcc1" presStyleIdx="3" presStyleCnt="5">
        <dgm:presLayoutVars>
          <dgm:bulletEnabled val="1"/>
        </dgm:presLayoutVars>
      </dgm:prSet>
      <dgm:spPr/>
    </dgm:pt>
    <dgm:pt modelId="{2C5595A0-8DD5-0C44-8ECC-72D770B09FCF}" type="pres">
      <dgm:prSet presAssocID="{AB81A9CB-F1D7-42AB-BF35-1811FAA30E27}" presName="spaceBetweenRectangles" presStyleCnt="0"/>
      <dgm:spPr/>
    </dgm:pt>
    <dgm:pt modelId="{54C01A73-76BF-7D4D-8C1F-E68589A56B02}" type="pres">
      <dgm:prSet presAssocID="{55672AAD-CAF2-49CF-B77F-5F2CD4587462}" presName="parentLin" presStyleCnt="0"/>
      <dgm:spPr/>
    </dgm:pt>
    <dgm:pt modelId="{60CEA7C9-9176-074C-8131-9707C45A8C74}" type="pres">
      <dgm:prSet presAssocID="{55672AAD-CAF2-49CF-B77F-5F2CD4587462}" presName="parentLeftMargin" presStyleLbl="node1" presStyleIdx="3" presStyleCnt="5"/>
      <dgm:spPr/>
    </dgm:pt>
    <dgm:pt modelId="{87B9A1F1-65E0-7B4A-92B5-37BE230FA119}" type="pres">
      <dgm:prSet presAssocID="{55672AAD-CAF2-49CF-B77F-5F2CD458746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74EAC3E-1D5E-A44E-B016-EA1285F84503}" type="pres">
      <dgm:prSet presAssocID="{55672AAD-CAF2-49CF-B77F-5F2CD4587462}" presName="negativeSpace" presStyleCnt="0"/>
      <dgm:spPr/>
    </dgm:pt>
    <dgm:pt modelId="{E3BA698D-F926-3045-BD87-5D060B636A92}" type="pres">
      <dgm:prSet presAssocID="{55672AAD-CAF2-49CF-B77F-5F2CD458746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F86C111-3F25-4C80-8394-361621CEF1DC}" srcId="{CCF6D38A-C982-47CA-9826-28B075D5F60B}" destId="{435C27C7-A6B5-4FE8-B676-C21FDA547878}" srcOrd="3" destOrd="0" parTransId="{1F010D6D-1920-4294-AAC3-863D22E77E86}" sibTransId="{AB81A9CB-F1D7-42AB-BF35-1811FAA30E27}"/>
    <dgm:cxn modelId="{5A881A38-7C43-F34F-A22F-3F4EF5AEE4B4}" type="presOf" srcId="{55672AAD-CAF2-49CF-B77F-5F2CD4587462}" destId="{60CEA7C9-9176-074C-8131-9707C45A8C74}" srcOrd="0" destOrd="0" presId="urn:microsoft.com/office/officeart/2005/8/layout/list1"/>
    <dgm:cxn modelId="{C0BDE33E-7363-584E-9D69-C7F088D22F01}" type="presOf" srcId="{435C27C7-A6B5-4FE8-B676-C21FDA547878}" destId="{3DFBC248-D706-DF4F-80D4-27247A8C954B}" srcOrd="1" destOrd="0" presId="urn:microsoft.com/office/officeart/2005/8/layout/list1"/>
    <dgm:cxn modelId="{42C78147-8EDD-2944-A25E-062B821195EF}" type="presOf" srcId="{176A27A3-6B35-4C23-9415-53D51664DA17}" destId="{CBCBD2CE-0386-774B-A26B-004C7D01F3DD}" srcOrd="0" destOrd="0" presId="urn:microsoft.com/office/officeart/2005/8/layout/list1"/>
    <dgm:cxn modelId="{60005A54-DEB9-4447-AEB5-F4D20CE2B934}" srcId="{CCF6D38A-C982-47CA-9826-28B075D5F60B}" destId="{E07BF473-1C8E-482D-B755-93FACAAC15FF}" srcOrd="0" destOrd="0" parTransId="{80448309-33E3-4DDB-951A-481768FEA291}" sibTransId="{B4B5407E-E251-4715-A998-7BB9982C59EF}"/>
    <dgm:cxn modelId="{51FD0665-275A-0443-9B6B-D18CF86EE259}" type="presOf" srcId="{55672AAD-CAF2-49CF-B77F-5F2CD4587462}" destId="{87B9A1F1-65E0-7B4A-92B5-37BE230FA119}" srcOrd="1" destOrd="0" presId="urn:microsoft.com/office/officeart/2005/8/layout/list1"/>
    <dgm:cxn modelId="{9FF2A767-8B15-4B64-A98A-D6C6CF0503CE}" srcId="{CCF6D38A-C982-47CA-9826-28B075D5F60B}" destId="{55672AAD-CAF2-49CF-B77F-5F2CD4587462}" srcOrd="4" destOrd="0" parTransId="{BF241259-43EF-4C4A-BB2A-54288CC3C029}" sibTransId="{4C23C723-CAF1-4396-A938-7F2398A8CCE2}"/>
    <dgm:cxn modelId="{CC29566F-3E07-584E-9CAC-91F291DCCC0D}" type="presOf" srcId="{0E06AFA3-2079-4CEC-B166-4F1700D4C08D}" destId="{A0B2EB9F-D6CB-2D45-B059-7742CD56E6B5}" srcOrd="1" destOrd="0" presId="urn:microsoft.com/office/officeart/2005/8/layout/list1"/>
    <dgm:cxn modelId="{514E5693-5571-FF4A-AD17-F13160FE86E2}" type="presOf" srcId="{435C27C7-A6B5-4FE8-B676-C21FDA547878}" destId="{0B9824E4-EEEF-F842-8F18-5F1015691E52}" srcOrd="0" destOrd="0" presId="urn:microsoft.com/office/officeart/2005/8/layout/list1"/>
    <dgm:cxn modelId="{0C156198-6DF3-C645-B089-1119D8F388E2}" type="presOf" srcId="{E07BF473-1C8E-482D-B755-93FACAAC15FF}" destId="{CB7B1135-4E51-6C45-AFEC-4DB6ABA2BC5A}" srcOrd="1" destOrd="0" presId="urn:microsoft.com/office/officeart/2005/8/layout/list1"/>
    <dgm:cxn modelId="{E8DEF29A-10AC-D541-A2A3-0FCFF6A9B599}" type="presOf" srcId="{176A27A3-6B35-4C23-9415-53D51664DA17}" destId="{76D4D8E9-608C-3642-8DA7-478CB1552B34}" srcOrd="1" destOrd="0" presId="urn:microsoft.com/office/officeart/2005/8/layout/list1"/>
    <dgm:cxn modelId="{F560CCA1-D00B-5043-BE7C-0C5C872AB580}" type="presOf" srcId="{0E06AFA3-2079-4CEC-B166-4F1700D4C08D}" destId="{9E04A984-8509-164A-9238-58F074AF687D}" srcOrd="0" destOrd="0" presId="urn:microsoft.com/office/officeart/2005/8/layout/list1"/>
    <dgm:cxn modelId="{53E250A8-E513-420B-925B-001A758C86B3}" srcId="{CCF6D38A-C982-47CA-9826-28B075D5F60B}" destId="{176A27A3-6B35-4C23-9415-53D51664DA17}" srcOrd="2" destOrd="0" parTransId="{AC56FA88-0AD4-40DD-B021-4F0147C90AB6}" sibTransId="{BFBB11DF-1758-47FE-BE45-DFE64C176DFC}"/>
    <dgm:cxn modelId="{57AA54C3-56A2-496B-9B12-885663C56F83}" srcId="{CCF6D38A-C982-47CA-9826-28B075D5F60B}" destId="{0E06AFA3-2079-4CEC-B166-4F1700D4C08D}" srcOrd="1" destOrd="0" parTransId="{23BB486B-BBA2-4286-ADD0-0C3765D3A636}" sibTransId="{93C5994C-23B1-41FD-A9DE-E3E25DE7F0DF}"/>
    <dgm:cxn modelId="{07EC59E9-4A08-5C4D-8EB2-18C1B5B26BAE}" type="presOf" srcId="{CCF6D38A-C982-47CA-9826-28B075D5F60B}" destId="{845D7CF8-C65D-6D47-8689-6646D91E550F}" srcOrd="0" destOrd="0" presId="urn:microsoft.com/office/officeart/2005/8/layout/list1"/>
    <dgm:cxn modelId="{F34138FB-46F2-F047-B057-13E1DF0BEE33}" type="presOf" srcId="{E07BF473-1C8E-482D-B755-93FACAAC15FF}" destId="{BA42D49B-4F7E-B347-8385-24E4BA092C33}" srcOrd="0" destOrd="0" presId="urn:microsoft.com/office/officeart/2005/8/layout/list1"/>
    <dgm:cxn modelId="{9DDC36D1-C583-C348-843E-E97BD930DA65}" type="presParOf" srcId="{845D7CF8-C65D-6D47-8689-6646D91E550F}" destId="{58CF6295-4C67-E64C-900B-E6A06C7B2389}" srcOrd="0" destOrd="0" presId="urn:microsoft.com/office/officeart/2005/8/layout/list1"/>
    <dgm:cxn modelId="{FD94978B-946B-2C41-BE62-74B83A22B7F6}" type="presParOf" srcId="{58CF6295-4C67-E64C-900B-E6A06C7B2389}" destId="{BA42D49B-4F7E-B347-8385-24E4BA092C33}" srcOrd="0" destOrd="0" presId="urn:microsoft.com/office/officeart/2005/8/layout/list1"/>
    <dgm:cxn modelId="{9F18F2DA-90E7-8F40-88D6-4C47AAAC6C6F}" type="presParOf" srcId="{58CF6295-4C67-E64C-900B-E6A06C7B2389}" destId="{CB7B1135-4E51-6C45-AFEC-4DB6ABA2BC5A}" srcOrd="1" destOrd="0" presId="urn:microsoft.com/office/officeart/2005/8/layout/list1"/>
    <dgm:cxn modelId="{DBD63C00-74F9-F94D-A589-2CB27657E25A}" type="presParOf" srcId="{845D7CF8-C65D-6D47-8689-6646D91E550F}" destId="{46A5AFD2-4FD4-654B-8393-84CC2DB20346}" srcOrd="1" destOrd="0" presId="urn:microsoft.com/office/officeart/2005/8/layout/list1"/>
    <dgm:cxn modelId="{74F6E35A-5B9C-A64F-9718-95835FF7B3D3}" type="presParOf" srcId="{845D7CF8-C65D-6D47-8689-6646D91E550F}" destId="{D6F0AF22-9D26-2646-A698-967753130527}" srcOrd="2" destOrd="0" presId="urn:microsoft.com/office/officeart/2005/8/layout/list1"/>
    <dgm:cxn modelId="{9619235C-F30A-7D45-AABB-82705A665BA0}" type="presParOf" srcId="{845D7CF8-C65D-6D47-8689-6646D91E550F}" destId="{DEE6E2DA-72A8-C746-948A-88F44612AE1C}" srcOrd="3" destOrd="0" presId="urn:microsoft.com/office/officeart/2005/8/layout/list1"/>
    <dgm:cxn modelId="{FF8208D3-885D-8B40-AE29-C98F048C3479}" type="presParOf" srcId="{845D7CF8-C65D-6D47-8689-6646D91E550F}" destId="{50276331-F5D8-CB49-9E9E-6701F65A5B2D}" srcOrd="4" destOrd="0" presId="urn:microsoft.com/office/officeart/2005/8/layout/list1"/>
    <dgm:cxn modelId="{6C2872A5-F64C-2A44-BCDD-498E9CC0881D}" type="presParOf" srcId="{50276331-F5D8-CB49-9E9E-6701F65A5B2D}" destId="{9E04A984-8509-164A-9238-58F074AF687D}" srcOrd="0" destOrd="0" presId="urn:microsoft.com/office/officeart/2005/8/layout/list1"/>
    <dgm:cxn modelId="{6E22A612-DFCC-8847-A518-45B8D37D79AA}" type="presParOf" srcId="{50276331-F5D8-CB49-9E9E-6701F65A5B2D}" destId="{A0B2EB9F-D6CB-2D45-B059-7742CD56E6B5}" srcOrd="1" destOrd="0" presId="urn:microsoft.com/office/officeart/2005/8/layout/list1"/>
    <dgm:cxn modelId="{E84FD28E-B397-434B-80BE-A30E517DC8ED}" type="presParOf" srcId="{845D7CF8-C65D-6D47-8689-6646D91E550F}" destId="{D3BD7B10-6650-DD4C-9DBD-7002F4DCFF86}" srcOrd="5" destOrd="0" presId="urn:microsoft.com/office/officeart/2005/8/layout/list1"/>
    <dgm:cxn modelId="{4F9E73A9-7D52-A54B-A902-54319CDA082D}" type="presParOf" srcId="{845D7CF8-C65D-6D47-8689-6646D91E550F}" destId="{0E04050C-E3E2-3242-BBB6-5D2D9E79EF02}" srcOrd="6" destOrd="0" presId="urn:microsoft.com/office/officeart/2005/8/layout/list1"/>
    <dgm:cxn modelId="{F938EC8A-C5D5-5B45-87CB-C074333EE98A}" type="presParOf" srcId="{845D7CF8-C65D-6D47-8689-6646D91E550F}" destId="{6E3E58AA-6F2D-9C45-90B6-E74029A119A8}" srcOrd="7" destOrd="0" presId="urn:microsoft.com/office/officeart/2005/8/layout/list1"/>
    <dgm:cxn modelId="{76F47D18-6A77-F546-80B9-C4B4E625385F}" type="presParOf" srcId="{845D7CF8-C65D-6D47-8689-6646D91E550F}" destId="{0D85788D-B870-6F4B-B50C-48E38F04C895}" srcOrd="8" destOrd="0" presId="urn:microsoft.com/office/officeart/2005/8/layout/list1"/>
    <dgm:cxn modelId="{B4E1D7FC-D163-414B-91FA-BBB58E9E986C}" type="presParOf" srcId="{0D85788D-B870-6F4B-B50C-48E38F04C895}" destId="{CBCBD2CE-0386-774B-A26B-004C7D01F3DD}" srcOrd="0" destOrd="0" presId="urn:microsoft.com/office/officeart/2005/8/layout/list1"/>
    <dgm:cxn modelId="{A7B17D12-170C-644B-8D41-FD57F5952A25}" type="presParOf" srcId="{0D85788D-B870-6F4B-B50C-48E38F04C895}" destId="{76D4D8E9-608C-3642-8DA7-478CB1552B34}" srcOrd="1" destOrd="0" presId="urn:microsoft.com/office/officeart/2005/8/layout/list1"/>
    <dgm:cxn modelId="{7E7D4D65-B0F4-B346-A8C1-48A8B87631A3}" type="presParOf" srcId="{845D7CF8-C65D-6D47-8689-6646D91E550F}" destId="{C9EC7CC2-46A3-D44E-AB58-A3665B956B7D}" srcOrd="9" destOrd="0" presId="urn:microsoft.com/office/officeart/2005/8/layout/list1"/>
    <dgm:cxn modelId="{700AA492-E55F-5E40-B33C-2CDF8E5FBD41}" type="presParOf" srcId="{845D7CF8-C65D-6D47-8689-6646D91E550F}" destId="{2577F2C8-645F-4640-8F04-B3380D9B2977}" srcOrd="10" destOrd="0" presId="urn:microsoft.com/office/officeart/2005/8/layout/list1"/>
    <dgm:cxn modelId="{EF5AC849-D2DA-5B48-95C0-E7DC12DDF7A2}" type="presParOf" srcId="{845D7CF8-C65D-6D47-8689-6646D91E550F}" destId="{F28594CE-4D5C-3445-94DA-778F19ABEDB5}" srcOrd="11" destOrd="0" presId="urn:microsoft.com/office/officeart/2005/8/layout/list1"/>
    <dgm:cxn modelId="{989C2486-687B-964F-BE90-CBDD8336601B}" type="presParOf" srcId="{845D7CF8-C65D-6D47-8689-6646D91E550F}" destId="{F3A6E821-3C0B-B64F-B607-991E588902C2}" srcOrd="12" destOrd="0" presId="urn:microsoft.com/office/officeart/2005/8/layout/list1"/>
    <dgm:cxn modelId="{E2886AFA-4BB2-C441-967D-B7AC446F25D1}" type="presParOf" srcId="{F3A6E821-3C0B-B64F-B607-991E588902C2}" destId="{0B9824E4-EEEF-F842-8F18-5F1015691E52}" srcOrd="0" destOrd="0" presId="urn:microsoft.com/office/officeart/2005/8/layout/list1"/>
    <dgm:cxn modelId="{5D5D41CC-50CF-934D-8828-2411A8535B40}" type="presParOf" srcId="{F3A6E821-3C0B-B64F-B607-991E588902C2}" destId="{3DFBC248-D706-DF4F-80D4-27247A8C954B}" srcOrd="1" destOrd="0" presId="urn:microsoft.com/office/officeart/2005/8/layout/list1"/>
    <dgm:cxn modelId="{33766BF6-019E-CA41-BEFE-CED66DDA8E1B}" type="presParOf" srcId="{845D7CF8-C65D-6D47-8689-6646D91E550F}" destId="{E5051BE4-2E97-6148-A53A-EA08097573CC}" srcOrd="13" destOrd="0" presId="urn:microsoft.com/office/officeart/2005/8/layout/list1"/>
    <dgm:cxn modelId="{10C751E8-6177-6D48-84D9-C6499B9EDE25}" type="presParOf" srcId="{845D7CF8-C65D-6D47-8689-6646D91E550F}" destId="{F829771D-C883-B140-9557-721E0CADE1FE}" srcOrd="14" destOrd="0" presId="urn:microsoft.com/office/officeart/2005/8/layout/list1"/>
    <dgm:cxn modelId="{CF3969D9-55C8-4449-A1BA-2D50BB97FBAC}" type="presParOf" srcId="{845D7CF8-C65D-6D47-8689-6646D91E550F}" destId="{2C5595A0-8DD5-0C44-8ECC-72D770B09FCF}" srcOrd="15" destOrd="0" presId="urn:microsoft.com/office/officeart/2005/8/layout/list1"/>
    <dgm:cxn modelId="{7417C0A7-7FCB-0E40-82AF-CC3874D6CA58}" type="presParOf" srcId="{845D7CF8-C65D-6D47-8689-6646D91E550F}" destId="{54C01A73-76BF-7D4D-8C1F-E68589A56B02}" srcOrd="16" destOrd="0" presId="urn:microsoft.com/office/officeart/2005/8/layout/list1"/>
    <dgm:cxn modelId="{562CAFF6-8286-D64E-B2B8-6790A4981B08}" type="presParOf" srcId="{54C01A73-76BF-7D4D-8C1F-E68589A56B02}" destId="{60CEA7C9-9176-074C-8131-9707C45A8C74}" srcOrd="0" destOrd="0" presId="urn:microsoft.com/office/officeart/2005/8/layout/list1"/>
    <dgm:cxn modelId="{55A43055-9448-5E45-BF11-84C4A1011338}" type="presParOf" srcId="{54C01A73-76BF-7D4D-8C1F-E68589A56B02}" destId="{87B9A1F1-65E0-7B4A-92B5-37BE230FA119}" srcOrd="1" destOrd="0" presId="urn:microsoft.com/office/officeart/2005/8/layout/list1"/>
    <dgm:cxn modelId="{BC729E0D-0CCB-E64E-91D4-A907225B51D5}" type="presParOf" srcId="{845D7CF8-C65D-6D47-8689-6646D91E550F}" destId="{874EAC3E-1D5E-A44E-B016-EA1285F84503}" srcOrd="17" destOrd="0" presId="urn:microsoft.com/office/officeart/2005/8/layout/list1"/>
    <dgm:cxn modelId="{29A1926D-62A8-E34D-9AA7-8BF0033A21F9}" type="presParOf" srcId="{845D7CF8-C65D-6D47-8689-6646D91E550F}" destId="{E3BA698D-F926-3045-BD87-5D060B636A9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9D67-5252-44A0-B32D-3DBCB6C18F8A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65010-0ACE-4F94-8821-CBD84A4A5B31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904A-B16D-4598-A44B-303DAFABED80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Is Melbourne real estate market good for investment?</a:t>
          </a:r>
        </a:p>
      </dsp:txBody>
      <dsp:txXfrm>
        <a:off x="768454" y="483"/>
        <a:ext cx="5479945" cy="665328"/>
      </dsp:txXfrm>
    </dsp:sp>
    <dsp:sp modelId="{BB79641F-025B-4B73-8A39-C0EE711883DC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155D8-2AC7-40E0-92B9-C85C19D31DCB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4FE7C-7733-4D9E-924A-A67ED9549772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What is the best price range for profit?</a:t>
          </a:r>
        </a:p>
      </dsp:txBody>
      <dsp:txXfrm>
        <a:off x="768454" y="832144"/>
        <a:ext cx="5479945" cy="665328"/>
      </dsp:txXfrm>
    </dsp:sp>
    <dsp:sp modelId="{6294EC60-B9DF-4572-8C4E-25F7D9CE8E91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9C35-6E4C-40E9-B6BD-63D4FF8C9A35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CB43A-EC2B-4F98-9918-D24F86225F1F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What is the best location to invest?</a:t>
          </a:r>
        </a:p>
      </dsp:txBody>
      <dsp:txXfrm>
        <a:off x="768454" y="1663805"/>
        <a:ext cx="5479945" cy="665328"/>
      </dsp:txXfrm>
    </dsp:sp>
    <dsp:sp modelId="{BA1423E2-87B9-47B3-9A9A-7C1DD7BA13E4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B8824-207B-4F9C-AAF0-40DA6F5779AB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90C21-6BE5-4B76-AC06-1BE78E9D6115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What is the best property type (single, townhouse, or unit)?</a:t>
          </a:r>
        </a:p>
      </dsp:txBody>
      <dsp:txXfrm>
        <a:off x="768454" y="2495467"/>
        <a:ext cx="5479945" cy="665328"/>
      </dsp:txXfrm>
    </dsp:sp>
    <dsp:sp modelId="{F3C55EBE-ED0F-4CB7-AD8D-438036835441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906E6-045B-4069-8D3D-1561D853FDFB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9B018-FF45-445A-AD7C-594917E2B192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Which room types is the best strategy for sales volume?</a:t>
          </a:r>
        </a:p>
      </dsp:txBody>
      <dsp:txXfrm>
        <a:off x="768454" y="3327128"/>
        <a:ext cx="5479945" cy="665328"/>
      </dsp:txXfrm>
    </dsp:sp>
    <dsp:sp modelId="{C9B3BD4A-38B7-4CC8-957D-5FCD372F1FC5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4070B-DDBA-4927-B938-4B0409DCA53B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7989B-C01B-4891-9B3F-F7C4A809A093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The best real estate companies to work with for quick sale</a:t>
          </a:r>
        </a:p>
      </dsp:txBody>
      <dsp:txXfrm>
        <a:off x="768454" y="4158789"/>
        <a:ext cx="5479945" cy="665328"/>
      </dsp:txXfrm>
    </dsp:sp>
    <dsp:sp modelId="{F6DDCC7C-BB6D-43B2-BCA8-5324F3237A42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B8A3-3B6B-40DF-9839-D4585A43C16E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B98EE-87D4-4E9A-93BF-D836B2A95DAF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What are ideal distances to gain the best sales volume?</a:t>
          </a:r>
        </a:p>
      </dsp:txBody>
      <dsp:txXfrm>
        <a:off x="768454" y="4990450"/>
        <a:ext cx="5479945" cy="665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0AF22-9D26-2646-A698-967753130527}">
      <dsp:nvSpPr>
        <dsp:cNvPr id="0" name=""/>
        <dsp:cNvSpPr/>
      </dsp:nvSpPr>
      <dsp:spPr>
        <a:xfrm>
          <a:off x="0" y="2100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B1135-4E51-6C45-AFEC-4DB6ABA2BC5A}">
      <dsp:nvSpPr>
        <dsp:cNvPr id="0" name=""/>
        <dsp:cNvSpPr/>
      </dsp:nvSpPr>
      <dsp:spPr>
        <a:xfrm>
          <a:off x="250031" y="62435"/>
          <a:ext cx="3500437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Price Range (2016-17-18)		     Property Sold </a:t>
          </a:r>
        </a:p>
      </dsp:txBody>
      <dsp:txXfrm>
        <a:off x="264441" y="76845"/>
        <a:ext cx="3471617" cy="266380"/>
      </dsp:txXfrm>
    </dsp:sp>
    <dsp:sp modelId="{0E04050C-E3E2-3242-BBB6-5D2D9E79EF02}">
      <dsp:nvSpPr>
        <dsp:cNvPr id="0" name=""/>
        <dsp:cNvSpPr/>
      </dsp:nvSpPr>
      <dsp:spPr>
        <a:xfrm>
          <a:off x="0" y="6636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2EB9F-D6CB-2D45-B059-7742CD56E6B5}">
      <dsp:nvSpPr>
        <dsp:cNvPr id="0" name=""/>
        <dsp:cNvSpPr/>
      </dsp:nvSpPr>
      <dsp:spPr>
        <a:xfrm>
          <a:off x="250031" y="516035"/>
          <a:ext cx="3500437" cy="2952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0-$500,000                         	                                    5512 </a:t>
          </a:r>
        </a:p>
      </dsp:txBody>
      <dsp:txXfrm>
        <a:off x="264441" y="530445"/>
        <a:ext cx="3471617" cy="266380"/>
      </dsp:txXfrm>
    </dsp:sp>
    <dsp:sp modelId="{2577F2C8-645F-4640-8F04-B3380D9B2977}">
      <dsp:nvSpPr>
        <dsp:cNvPr id="0" name=""/>
        <dsp:cNvSpPr/>
      </dsp:nvSpPr>
      <dsp:spPr>
        <a:xfrm>
          <a:off x="0" y="1117236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4D8E9-608C-3642-8DA7-478CB1552B34}">
      <dsp:nvSpPr>
        <dsp:cNvPr id="0" name=""/>
        <dsp:cNvSpPr/>
      </dsp:nvSpPr>
      <dsp:spPr>
        <a:xfrm>
          <a:off x="250031" y="969636"/>
          <a:ext cx="3500437" cy="295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$500,000 - 1,000,000 	                                  24990</a:t>
          </a:r>
        </a:p>
      </dsp:txBody>
      <dsp:txXfrm>
        <a:off x="264441" y="984046"/>
        <a:ext cx="3471617" cy="266380"/>
      </dsp:txXfrm>
    </dsp:sp>
    <dsp:sp modelId="{F829771D-C883-B140-9557-721E0CADE1FE}">
      <dsp:nvSpPr>
        <dsp:cNvPr id="0" name=""/>
        <dsp:cNvSpPr/>
      </dsp:nvSpPr>
      <dsp:spPr>
        <a:xfrm>
          <a:off x="0" y="15708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BC248-D706-DF4F-80D4-27247A8C954B}">
      <dsp:nvSpPr>
        <dsp:cNvPr id="0" name=""/>
        <dsp:cNvSpPr/>
      </dsp:nvSpPr>
      <dsp:spPr>
        <a:xfrm>
          <a:off x="250031" y="1423236"/>
          <a:ext cx="3500437" cy="2952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$1,000,000 - 3,000,000 	                                  16623</a:t>
          </a:r>
        </a:p>
      </dsp:txBody>
      <dsp:txXfrm>
        <a:off x="264441" y="1437646"/>
        <a:ext cx="3471617" cy="266380"/>
      </dsp:txXfrm>
    </dsp:sp>
    <dsp:sp modelId="{E3BA698D-F926-3045-BD87-5D060B636A92}">
      <dsp:nvSpPr>
        <dsp:cNvPr id="0" name=""/>
        <dsp:cNvSpPr/>
      </dsp:nvSpPr>
      <dsp:spPr>
        <a:xfrm>
          <a:off x="0" y="2024436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1F1-65E0-7B4A-92B5-37BE230FA119}">
      <dsp:nvSpPr>
        <dsp:cNvPr id="0" name=""/>
        <dsp:cNvSpPr/>
      </dsp:nvSpPr>
      <dsp:spPr>
        <a:xfrm>
          <a:off x="250031" y="1876836"/>
          <a:ext cx="3500437" cy="295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&gt; $3,000,000 		                                      608</a:t>
          </a:r>
        </a:p>
      </dsp:txBody>
      <dsp:txXfrm>
        <a:off x="264441" y="1891246"/>
        <a:ext cx="347161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9A20-2309-DD41-94D6-EC0FF035865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11B1-1803-E242-AD00-10527CA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3237-C7DB-4E49-B090-D56CC983E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B22F-FC02-454C-A122-7F63D7DA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6809-9C1F-0A42-BC9A-9087F031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EA31-29CA-C34D-AC08-4B39ADBBB178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0FD9-3D97-484F-9CF4-EE263B4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0D95-9236-D345-A45D-25D13694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996-FE4A-D144-9E8A-67A2E32E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A5C3-44E2-6341-925D-1D66A4FE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3C33-1425-9047-A55D-92B2D3A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D93-8D5D-824F-BCFA-148FBF9574E9}" type="datetime1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E961-3481-B64F-A808-A8FC3BC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E2C8-49F0-8843-8F41-208DC88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19342-ADD0-614C-A657-2DC90E0D6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2E1CB-E1FE-A641-94A9-60F4A699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B904-D297-634A-96D6-57DED1B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33D1-CE81-C64A-ACC1-FD2C37747A4B}" type="datetime1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23FF-7B9E-BA46-9919-AAE454A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EFAA-2EC3-2C41-93C7-23FA28C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B15-E6E9-4046-81E1-27D754A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26B8-E40E-1E4D-9E11-726CE2E8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0561-17CE-2B4C-BB26-9807AAF4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C5DC-D63B-4142-8713-FCBCDFCD7616}" type="datetime1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8ABE-E39B-A94B-AC7F-7657050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9E84-3C64-DB40-8186-E71DEEC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06C2-6814-7443-BB5F-EBE1F299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852A-8329-6140-B122-2374330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092F-B5EB-F84D-B7B5-C9E7EDB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A831-C033-474A-9D65-8236EC728E81}" type="datetime1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16A-1183-1640-984F-EEA9BE85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0561-6711-AC4F-86CB-AADD287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D44B-9D51-3D4C-9A50-8A7B0FCD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E49-02C3-F648-BA8D-6FCD1AC1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BD0A4-0BC4-8F46-ABD2-F0E7B591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64E6-F027-4B4B-9E79-425D3911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06D7-CAA1-C548-89AD-E5A6320353D2}" type="datetime1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784B-02E3-7E43-9108-6996843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DAF95-8B2A-2B48-AF4B-2CB492A3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F820-7B87-E446-8E83-C0A937EA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A178-D4CA-7848-BAF2-5BC95B48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B7B4C-4236-9940-B19B-860BB710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983E5-AB1A-5142-9811-579D033E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15B0-6CC5-984D-92A3-70DF9BD88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FBA4-6AE7-444B-A258-D2265D8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BAB8-CD4B-4944-A797-BA08E9EB6EE0}" type="datetime1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BCF62-8363-6C4D-BE08-54A66C95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E6FD-5316-9742-AF6B-061A4F5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4D62-23DE-DC4C-940E-5A757DEA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C3D4F-F6E0-DE4F-87CC-89770EAD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5C17-746D-2340-872A-5074BA628A73}" type="datetime1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99E57-2652-7C43-B33D-D4DBBA9F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4508-E14C-CF4A-8D5A-461A2B13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E17CE-7EFA-4941-8029-EDB91141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7F60-587B-F947-B868-CA9D1385B51A}" type="datetime1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BA1E-A8BF-D94D-9918-3B1EE296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C4290-EEED-054D-9E1A-93E32E7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F8EB-5BB1-2842-AF4B-5E594C20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6FB5-23B1-C441-8248-E5B36824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7BBE-1EDF-2D48-B54F-F2F2E2C8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BC059-2CC0-2A44-BFBA-528211E5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272-5FD3-6747-9FA2-77B2CD12DFBC}" type="datetime1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6E5C-E92E-D24A-8634-A89138F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7AD8-5A22-3C43-A609-031D49F8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B01B-C0B5-D94C-AAD9-D83158D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8B9C9-BAD6-794C-A4BB-43AEAB4FF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4785-07E3-1F46-B493-B2387035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B71B-6ADF-6D42-9334-C855E89A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B57-EAE9-514E-8D08-12266B0FF542}" type="datetime1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F660-A669-A045-8D75-93C503C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7AC0-1388-ED4B-928F-4ADF825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E72B9-11B9-DA46-B73A-C0A9C0FA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2ADF-8FE6-BA4D-AD7C-E70ADE0F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7CFB-61CA-D44B-8976-1AA132A4F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2713-E209-1F44-BB40-2357A9E321AC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0CFD-0EDA-0A4D-8C0A-F992E8E5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Melbourne House Prices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74A4-D71B-1C43-AE6D-2BFE030F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5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9458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4958A0-12F4-EA4B-BF92-5E9CC0AFD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>
                <a:solidFill>
                  <a:srgbClr val="945849"/>
                </a:solidFill>
              </a:rPr>
              <a:t>MELBOURNE HOUSE MARKET – Nontechnical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533E-B1EE-A443-95CB-C30E702F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45849"/>
                </a:solidFill>
              </a:rPr>
              <a:t>Mehmet Tiras – December 2020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4F63C2C-72A3-4331-9E10-8CC63D677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54" r="1" b="2364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7CF9D-AAE0-2547-A311-1CBCF2DB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6306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6D50C-EACE-FC44-B7D5-A4F5A45F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 Research Questions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E0E1-7325-1B40-B626-FCC12E3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Source: Melbourne House Prices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3C0369C-A48C-45C8-8138-77AC0702F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969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0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Volume">
            <a:extLst>
              <a:ext uri="{FF2B5EF4-FFF2-40B4-BE49-F238E27FC236}">
                <a16:creationId xmlns:a16="http://schemas.microsoft.com/office/drawing/2014/main" id="{D540B01E-419F-462E-A558-4D356D12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391477"/>
            <a:ext cx="9963150" cy="3578087"/>
          </a:xfrm>
          <a:prstGeom prst="rect">
            <a:avLst/>
          </a:prstGeom>
        </p:spPr>
      </p:pic>
      <p:pic>
        <p:nvPicPr>
          <p:cNvPr id="3" name="slide2" descr="Grand Total">
            <a:extLst>
              <a:ext uri="{FF2B5EF4-FFF2-40B4-BE49-F238E27FC236}">
                <a16:creationId xmlns:a16="http://schemas.microsoft.com/office/drawing/2014/main" id="{F5605332-5E6C-E247-9A1D-5A39E1394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90" y="5107991"/>
            <a:ext cx="6887689" cy="8713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1AD8A-465E-2147-987D-E4B7E377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C772-4789-7547-8142-73EE72C516B8}"/>
              </a:ext>
            </a:extLst>
          </p:cNvPr>
          <p:cNvSpPr txBox="1"/>
          <p:nvPr/>
        </p:nvSpPr>
        <p:spPr>
          <a:xfrm>
            <a:off x="2151529" y="278450"/>
            <a:ext cx="856928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Melbourne House Market’s turn over is $48,331,205,530 total for three years (2016,2017,2018). The market can serve to gain the company’s strategic goals targeted profit of 2% in 2019.</a:t>
            </a:r>
          </a:p>
        </p:txBody>
      </p:sp>
    </p:spTree>
    <p:extLst>
      <p:ext uri="{BB962C8B-B14F-4D97-AF65-F5344CB8AC3E}">
        <p14:creationId xmlns:p14="http://schemas.microsoft.com/office/powerpoint/2010/main" val="37687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62418F-0E4F-2B4C-845F-E739C64F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Melbourne House Prices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B308D1-FA8D-F04E-8458-3D2C1B74E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378846"/>
              </p:ext>
            </p:extLst>
          </p:nvPr>
        </p:nvGraphicFramePr>
        <p:xfrm>
          <a:off x="643467" y="702365"/>
          <a:ext cx="6207907" cy="5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FDC3811-2F6A-0B48-A1FE-DBDCC0D8B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035012"/>
              </p:ext>
            </p:extLst>
          </p:nvPr>
        </p:nvGraphicFramePr>
        <p:xfrm>
          <a:off x="6944139" y="3875661"/>
          <a:ext cx="5000625" cy="233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09B9A4-ACC1-3B4A-A549-752D08CB1F7C}"/>
              </a:ext>
            </a:extLst>
          </p:cNvPr>
          <p:cNvSpPr txBox="1"/>
          <p:nvPr/>
        </p:nvSpPr>
        <p:spPr>
          <a:xfrm>
            <a:off x="7569268" y="625301"/>
            <a:ext cx="3750365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charts show the best strategy to reach a 2% return in 2019 in terms of sales volume, which will help to get an advantage of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5793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DA5156-3072-2049-BC3E-86860116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2116482"/>
            <a:ext cx="6829457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35C02-9C3F-EE43-B7FF-F20901259657}"/>
              </a:ext>
            </a:extLst>
          </p:cNvPr>
          <p:cNvSpPr txBox="1"/>
          <p:nvPr/>
        </p:nvSpPr>
        <p:spPr>
          <a:xfrm>
            <a:off x="7779026" y="2116482"/>
            <a:ext cx="38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- 2018</a:t>
            </a:r>
          </a:p>
          <a:p>
            <a:r>
              <a:rPr lang="en-US" dirty="0"/>
              <a:t>0-500,000                                       1360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1,000,000 - 3,000,000                   5089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500,000 - 1,000,000                      8224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&gt; 3,000,000                                       161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7879-12BB-1C45-ADEB-6E5C05680970}"/>
              </a:ext>
            </a:extLst>
          </p:cNvPr>
          <p:cNvSpPr txBox="1"/>
          <p:nvPr/>
        </p:nvSpPr>
        <p:spPr>
          <a:xfrm>
            <a:off x="1378226" y="821635"/>
            <a:ext cx="955481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look at the 2018 price range, between $500,000 and $3,000,000 have the highest volume. The company should be focused on this area to make the planned profit.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D9CE-DE05-1243-A38A-83AF47C0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4452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C3A0F-57DF-6A4B-AC24-08A3933B5E4B}"/>
              </a:ext>
            </a:extLst>
          </p:cNvPr>
          <p:cNvSpPr txBox="1"/>
          <p:nvPr/>
        </p:nvSpPr>
        <p:spPr>
          <a:xfrm>
            <a:off x="838200" y="322729"/>
            <a:ext cx="10515600" cy="13679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The best profitable zone is the southern part of the city concerning its high-volume capacity that Tableau shows.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slide2" descr="Location">
            <a:extLst>
              <a:ext uri="{FF2B5EF4-FFF2-40B4-BE49-F238E27FC236}">
                <a16:creationId xmlns:a16="http://schemas.microsoft.com/office/drawing/2014/main" id="{79DB43CA-4C45-3246-807E-298DE62A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6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F138D5-721C-1644-B87A-3C090E95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399419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6E4B8-7E9E-5446-8E9A-8EC52FA064F3}"/>
              </a:ext>
            </a:extLst>
          </p:cNvPr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</a:rPr>
              <a:t>The Company can work with these Top10 real estate companies for the Melbourne market. These companies prove as trusted addresses in terms of their turnovers for three years. </a:t>
            </a:r>
          </a:p>
        </p:txBody>
      </p:sp>
      <p:pic>
        <p:nvPicPr>
          <p:cNvPr id="2" name="slide2" descr="SellersTop10">
            <a:extLst>
              <a:ext uri="{FF2B5EF4-FFF2-40B4-BE49-F238E27FC236}">
                <a16:creationId xmlns:a16="http://schemas.microsoft.com/office/drawing/2014/main" id="{8FF5355D-104B-6445-9695-C094FA5F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B417-AE4E-854F-9551-24947F51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30409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78D89-15F9-E240-B933-E2CEB69375ED}"/>
              </a:ext>
            </a:extLst>
          </p:cNvPr>
          <p:cNvSpPr txBox="1"/>
          <p:nvPr/>
        </p:nvSpPr>
        <p:spPr>
          <a:xfrm>
            <a:off x="838200" y="136525"/>
            <a:ext cx="10515600" cy="1708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The type of single house dominates the market as the most desired one. Choosing “h” type properties serve the company's short- and long-term sales strategy. </a:t>
            </a:r>
          </a:p>
        </p:txBody>
      </p:sp>
      <p:pic>
        <p:nvPicPr>
          <p:cNvPr id="2" name="slide2" descr="Type">
            <a:extLst>
              <a:ext uri="{FF2B5EF4-FFF2-40B4-BE49-F238E27FC236}">
                <a16:creationId xmlns:a16="http://schemas.microsoft.com/office/drawing/2014/main" id="{1AF75C4B-C2BD-FE4F-A911-096C310E0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43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2F747-BC58-DF44-B6E1-B7BC0A40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113253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61C0-ABEE-544C-85D3-85AC8C47D22E}"/>
              </a:ext>
            </a:extLst>
          </p:cNvPr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Southern suburbs dominate the Top10 list in terms of high-sales volume capacity. Sticking to these areas will secure the company’s target.</a:t>
            </a:r>
          </a:p>
        </p:txBody>
      </p:sp>
      <p:pic>
        <p:nvPicPr>
          <p:cNvPr id="2" name="slide2" descr="SuburbsTop10">
            <a:extLst>
              <a:ext uri="{FF2B5EF4-FFF2-40B4-BE49-F238E27FC236}">
                <a16:creationId xmlns:a16="http://schemas.microsoft.com/office/drawing/2014/main" id="{338410CA-2887-1049-BDCB-E829182E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4B23-02DD-954C-B561-DA3EB5D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239797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403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MELBOURNE HOUSE MARKET – Nontechnical Presentation</vt:lpstr>
      <vt:lpstr>Main 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HOUSE MARKET – Nontechnical Presentation</dc:title>
  <dc:creator>Mehmet Tiras</dc:creator>
  <cp:lastModifiedBy>Mehmet Tiras</cp:lastModifiedBy>
  <cp:revision>1</cp:revision>
  <dcterms:created xsi:type="dcterms:W3CDTF">2020-12-07T06:21:08Z</dcterms:created>
  <dcterms:modified xsi:type="dcterms:W3CDTF">2020-12-23T05:18:29Z</dcterms:modified>
</cp:coreProperties>
</file>